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20" r:id="rId1"/>
    <p:sldMasterId id="2147483758" r:id="rId2"/>
    <p:sldMasterId id="2147483771" r:id="rId3"/>
    <p:sldMasterId id="2147483782" r:id="rId4"/>
  </p:sldMasterIdLst>
  <p:notesMasterIdLst>
    <p:notesMasterId r:id="rId31"/>
  </p:notesMasterIdLst>
  <p:sldIdLst>
    <p:sldId id="264" r:id="rId5"/>
    <p:sldId id="4682" r:id="rId6"/>
    <p:sldId id="2147474531" r:id="rId7"/>
    <p:sldId id="2147481942" r:id="rId8"/>
    <p:sldId id="263" r:id="rId9"/>
    <p:sldId id="2147481943" r:id="rId10"/>
    <p:sldId id="2147474526" r:id="rId11"/>
    <p:sldId id="2147481944" r:id="rId12"/>
    <p:sldId id="2147481951" r:id="rId13"/>
    <p:sldId id="2147474527" r:id="rId14"/>
    <p:sldId id="2147481948" r:id="rId15"/>
    <p:sldId id="2147481946" r:id="rId16"/>
    <p:sldId id="2147481949" r:id="rId17"/>
    <p:sldId id="2147481950" r:id="rId18"/>
    <p:sldId id="2147481952" r:id="rId19"/>
    <p:sldId id="2147481953" r:id="rId20"/>
    <p:sldId id="2147481954" r:id="rId21"/>
    <p:sldId id="5169" r:id="rId22"/>
    <p:sldId id="2147481945" r:id="rId23"/>
    <p:sldId id="4033" r:id="rId24"/>
    <p:sldId id="256" r:id="rId25"/>
    <p:sldId id="2147481955" r:id="rId26"/>
    <p:sldId id="2927" r:id="rId27"/>
    <p:sldId id="2147474528" r:id="rId28"/>
    <p:sldId id="2147481947" r:id="rId29"/>
    <p:sldId id="26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DCCD0A"/>
    <a:srgbClr val="E0F010"/>
    <a:srgbClr val="FF00FF"/>
    <a:srgbClr val="0099CC"/>
    <a:srgbClr val="8BE5D4"/>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BCCCD3-1E93-4BFC-ABA2-7A113C544FE7}" v="28" dt="2024-10-31T11:03:16.4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74" autoAdjust="0"/>
    <p:restoredTop sz="94660"/>
  </p:normalViewPr>
  <p:slideViewPr>
    <p:cSldViewPr snapToGrid="0">
      <p:cViewPr varScale="1">
        <p:scale>
          <a:sx n="75" d="100"/>
          <a:sy n="75" d="100"/>
        </p:scale>
        <p:origin x="29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EDIKT, Clemens" userId="249138a5-33c7-4348-8807-dc718a0ef12c" providerId="ADAL" clId="{51BCCCD3-1E93-4BFC-ABA2-7A113C544FE7}"/>
    <pc:docChg chg="undo custSel addSld delSld modSld sldOrd delMainMaster">
      <pc:chgData name="BENEDIKT, Clemens" userId="249138a5-33c7-4348-8807-dc718a0ef12c" providerId="ADAL" clId="{51BCCCD3-1E93-4BFC-ABA2-7A113C544FE7}" dt="2024-10-31T11:06:52.024" v="3762" actId="1076"/>
      <pc:docMkLst>
        <pc:docMk/>
      </pc:docMkLst>
      <pc:sldChg chg="add">
        <pc:chgData name="BENEDIKT, Clemens" userId="249138a5-33c7-4348-8807-dc718a0ef12c" providerId="ADAL" clId="{51BCCCD3-1E93-4BFC-ABA2-7A113C544FE7}" dt="2024-10-31T10:15:02.563" v="3343"/>
        <pc:sldMkLst>
          <pc:docMk/>
          <pc:sldMk cId="124736822" sldId="256"/>
        </pc:sldMkLst>
      </pc:sldChg>
      <pc:sldChg chg="del">
        <pc:chgData name="BENEDIKT, Clemens" userId="249138a5-33c7-4348-8807-dc718a0ef12c" providerId="ADAL" clId="{51BCCCD3-1E93-4BFC-ABA2-7A113C544FE7}" dt="2024-10-31T07:10:41.262" v="7" actId="47"/>
        <pc:sldMkLst>
          <pc:docMk/>
          <pc:sldMk cId="3752132883" sldId="262"/>
        </pc:sldMkLst>
      </pc:sldChg>
      <pc:sldChg chg="addSp delSp modSp mod ord">
        <pc:chgData name="BENEDIKT, Clemens" userId="249138a5-33c7-4348-8807-dc718a0ef12c" providerId="ADAL" clId="{51BCCCD3-1E93-4BFC-ABA2-7A113C544FE7}" dt="2024-10-31T07:58:22.622" v="117" actId="20577"/>
        <pc:sldMkLst>
          <pc:docMk/>
          <pc:sldMk cId="2234398252" sldId="263"/>
        </pc:sldMkLst>
        <pc:spChg chg="mod">
          <ac:chgData name="BENEDIKT, Clemens" userId="249138a5-33c7-4348-8807-dc718a0ef12c" providerId="ADAL" clId="{51BCCCD3-1E93-4BFC-ABA2-7A113C544FE7}" dt="2024-10-31T07:58:22.622" v="117" actId="20577"/>
          <ac:spMkLst>
            <pc:docMk/>
            <pc:sldMk cId="2234398252" sldId="263"/>
            <ac:spMk id="2" creationId="{F2009991-9864-4C58-A8F0-D4F801E4BE18}"/>
          </ac:spMkLst>
        </pc:spChg>
        <pc:spChg chg="mod">
          <ac:chgData name="BENEDIKT, Clemens" userId="249138a5-33c7-4348-8807-dc718a0ef12c" providerId="ADAL" clId="{51BCCCD3-1E93-4BFC-ABA2-7A113C544FE7}" dt="2024-10-31T07:58:04.501" v="111" actId="14100"/>
          <ac:spMkLst>
            <pc:docMk/>
            <pc:sldMk cId="2234398252" sldId="263"/>
            <ac:spMk id="10" creationId="{7047493D-9D6C-9F8C-9B77-F140EB4E6FA2}"/>
          </ac:spMkLst>
        </pc:spChg>
        <pc:picChg chg="add">
          <ac:chgData name="BENEDIKT, Clemens" userId="249138a5-33c7-4348-8807-dc718a0ef12c" providerId="ADAL" clId="{51BCCCD3-1E93-4BFC-ABA2-7A113C544FE7}" dt="2024-10-31T07:56:30.128" v="65"/>
          <ac:picMkLst>
            <pc:docMk/>
            <pc:sldMk cId="2234398252" sldId="263"/>
            <ac:picMk id="3" creationId="{D8C81E55-80C3-B68D-38EC-DBB1E27739DF}"/>
          </ac:picMkLst>
        </pc:picChg>
        <pc:picChg chg="add mod modCrop">
          <ac:chgData name="BENEDIKT, Clemens" userId="249138a5-33c7-4348-8807-dc718a0ef12c" providerId="ADAL" clId="{51BCCCD3-1E93-4BFC-ABA2-7A113C544FE7}" dt="2024-10-31T07:58:14.183" v="114" actId="14100"/>
          <ac:picMkLst>
            <pc:docMk/>
            <pc:sldMk cId="2234398252" sldId="263"/>
            <ac:picMk id="4" creationId="{D12D881D-BD42-A5BC-D528-4E3FFD0E6C25}"/>
          </ac:picMkLst>
        </pc:picChg>
        <pc:picChg chg="add del">
          <ac:chgData name="BENEDIKT, Clemens" userId="249138a5-33c7-4348-8807-dc718a0ef12c" providerId="ADAL" clId="{51BCCCD3-1E93-4BFC-ABA2-7A113C544FE7}" dt="2024-10-31T07:56:42.492" v="67" actId="478"/>
          <ac:picMkLst>
            <pc:docMk/>
            <pc:sldMk cId="2234398252" sldId="263"/>
            <ac:picMk id="9" creationId="{9829A2B4-170B-28D8-11E6-B4837677E3E7}"/>
          </ac:picMkLst>
        </pc:picChg>
      </pc:sldChg>
      <pc:sldChg chg="addSp modSp mod">
        <pc:chgData name="BENEDIKT, Clemens" userId="249138a5-33c7-4348-8807-dc718a0ef12c" providerId="ADAL" clId="{51BCCCD3-1E93-4BFC-ABA2-7A113C544FE7}" dt="2024-10-31T11:06:52.024" v="3762" actId="1076"/>
        <pc:sldMkLst>
          <pc:docMk/>
          <pc:sldMk cId="4253514550" sldId="264"/>
        </pc:sldMkLst>
        <pc:spChg chg="mod">
          <ac:chgData name="BENEDIKT, Clemens" userId="249138a5-33c7-4348-8807-dc718a0ef12c" providerId="ADAL" clId="{51BCCCD3-1E93-4BFC-ABA2-7A113C544FE7}" dt="2024-10-31T11:06:48.764" v="3761" actId="1076"/>
          <ac:spMkLst>
            <pc:docMk/>
            <pc:sldMk cId="4253514550" sldId="264"/>
            <ac:spMk id="2" creationId="{D17F81E8-27C7-6EF9-631B-BA7E19CCBC84}"/>
          </ac:spMkLst>
        </pc:spChg>
        <pc:spChg chg="mod">
          <ac:chgData name="BENEDIKT, Clemens" userId="249138a5-33c7-4348-8807-dc718a0ef12c" providerId="ADAL" clId="{51BCCCD3-1E93-4BFC-ABA2-7A113C544FE7}" dt="2024-10-31T11:06:52.024" v="3762" actId="1076"/>
          <ac:spMkLst>
            <pc:docMk/>
            <pc:sldMk cId="4253514550" sldId="264"/>
            <ac:spMk id="3" creationId="{DB1AF962-3D57-DBE2-691A-732A77CFFCC5}"/>
          </ac:spMkLst>
        </pc:spChg>
        <pc:picChg chg="add mod">
          <ac:chgData name="BENEDIKT, Clemens" userId="249138a5-33c7-4348-8807-dc718a0ef12c" providerId="ADAL" clId="{51BCCCD3-1E93-4BFC-ABA2-7A113C544FE7}" dt="2024-10-31T11:05:15.435" v="3755" actId="29295"/>
          <ac:picMkLst>
            <pc:docMk/>
            <pc:sldMk cId="4253514550" sldId="264"/>
            <ac:picMk id="4" creationId="{E0784B59-1556-DFAC-6533-52D59033F8F6}"/>
          </ac:picMkLst>
        </pc:picChg>
        <pc:picChg chg="add mod">
          <ac:chgData name="BENEDIKT, Clemens" userId="249138a5-33c7-4348-8807-dc718a0ef12c" providerId="ADAL" clId="{51BCCCD3-1E93-4BFC-ABA2-7A113C544FE7}" dt="2024-10-31T11:05:04.099" v="3754" actId="29295"/>
          <ac:picMkLst>
            <pc:docMk/>
            <pc:sldMk cId="4253514550" sldId="264"/>
            <ac:picMk id="6" creationId="{1C73A0FE-791B-17D8-B93A-A85A92F5DCC2}"/>
          </ac:picMkLst>
        </pc:picChg>
      </pc:sldChg>
      <pc:sldChg chg="add del">
        <pc:chgData name="BENEDIKT, Clemens" userId="249138a5-33c7-4348-8807-dc718a0ef12c" providerId="ADAL" clId="{51BCCCD3-1E93-4BFC-ABA2-7A113C544FE7}" dt="2024-10-31T10:35:34.123" v="3377" actId="47"/>
        <pc:sldMkLst>
          <pc:docMk/>
          <pc:sldMk cId="2433283599" sldId="265"/>
        </pc:sldMkLst>
      </pc:sldChg>
      <pc:sldChg chg="del">
        <pc:chgData name="BENEDIKT, Clemens" userId="249138a5-33c7-4348-8807-dc718a0ef12c" providerId="ADAL" clId="{51BCCCD3-1E93-4BFC-ABA2-7A113C544FE7}" dt="2024-10-31T07:01:05.784" v="1" actId="47"/>
        <pc:sldMkLst>
          <pc:docMk/>
          <pc:sldMk cId="413191852" sldId="266"/>
        </pc:sldMkLst>
      </pc:sldChg>
      <pc:sldChg chg="del">
        <pc:chgData name="BENEDIKT, Clemens" userId="249138a5-33c7-4348-8807-dc718a0ef12c" providerId="ADAL" clId="{51BCCCD3-1E93-4BFC-ABA2-7A113C544FE7}" dt="2024-10-31T07:01:07.946" v="2" actId="47"/>
        <pc:sldMkLst>
          <pc:docMk/>
          <pc:sldMk cId="3772442701" sldId="267"/>
        </pc:sldMkLst>
      </pc:sldChg>
      <pc:sldChg chg="del">
        <pc:chgData name="BENEDIKT, Clemens" userId="249138a5-33c7-4348-8807-dc718a0ef12c" providerId="ADAL" clId="{51BCCCD3-1E93-4BFC-ABA2-7A113C544FE7}" dt="2024-10-31T10:13:46.113" v="3340" actId="47"/>
        <pc:sldMkLst>
          <pc:docMk/>
          <pc:sldMk cId="2336801493" sldId="268"/>
        </pc:sldMkLst>
      </pc:sldChg>
      <pc:sldChg chg="del mod">
        <pc:chgData name="BENEDIKT, Clemens" userId="249138a5-33c7-4348-8807-dc718a0ef12c" providerId="ADAL" clId="{51BCCCD3-1E93-4BFC-ABA2-7A113C544FE7}" dt="2024-10-31T10:33:48.697" v="3367" actId="47"/>
        <pc:sldMkLst>
          <pc:docMk/>
          <pc:sldMk cId="576030219" sldId="269"/>
        </pc:sldMkLst>
      </pc:sldChg>
      <pc:sldChg chg="modSp add mod">
        <pc:chgData name="BENEDIKT, Clemens" userId="249138a5-33c7-4348-8807-dc718a0ef12c" providerId="ADAL" clId="{51BCCCD3-1E93-4BFC-ABA2-7A113C544FE7}" dt="2024-10-31T10:57:46.343" v="3669" actId="404"/>
        <pc:sldMkLst>
          <pc:docMk/>
          <pc:sldMk cId="225524275" sldId="2927"/>
        </pc:sldMkLst>
        <pc:spChg chg="mod">
          <ac:chgData name="BENEDIKT, Clemens" userId="249138a5-33c7-4348-8807-dc718a0ef12c" providerId="ADAL" clId="{51BCCCD3-1E93-4BFC-ABA2-7A113C544FE7}" dt="2024-10-31T10:57:46.343" v="3669" actId="404"/>
          <ac:spMkLst>
            <pc:docMk/>
            <pc:sldMk cId="225524275" sldId="2927"/>
            <ac:spMk id="3" creationId="{4E984164-0689-0409-3D77-A4B060EDED69}"/>
          </ac:spMkLst>
        </pc:spChg>
      </pc:sldChg>
      <pc:sldChg chg="modSp add del mod">
        <pc:chgData name="BENEDIKT, Clemens" userId="249138a5-33c7-4348-8807-dc718a0ef12c" providerId="ADAL" clId="{51BCCCD3-1E93-4BFC-ABA2-7A113C544FE7}" dt="2024-10-31T10:34:37.227" v="3368" actId="2696"/>
        <pc:sldMkLst>
          <pc:docMk/>
          <pc:sldMk cId="320020320" sldId="2927"/>
        </pc:sldMkLst>
        <pc:spChg chg="mod">
          <ac:chgData name="BENEDIKT, Clemens" userId="249138a5-33c7-4348-8807-dc718a0ef12c" providerId="ADAL" clId="{51BCCCD3-1E93-4BFC-ABA2-7A113C544FE7}" dt="2024-10-31T08:07:19.171" v="149" actId="113"/>
          <ac:spMkLst>
            <pc:docMk/>
            <pc:sldMk cId="320020320" sldId="2927"/>
            <ac:spMk id="2" creationId="{51D2B21A-3804-A662-B484-5F2DDC2137F1}"/>
          </ac:spMkLst>
        </pc:spChg>
      </pc:sldChg>
      <pc:sldChg chg="modSp add mod">
        <pc:chgData name="BENEDIKT, Clemens" userId="249138a5-33c7-4348-8807-dc718a0ef12c" providerId="ADAL" clId="{51BCCCD3-1E93-4BFC-ABA2-7A113C544FE7}" dt="2024-10-31T11:01:23.893" v="3724" actId="947"/>
        <pc:sldMkLst>
          <pc:docMk/>
          <pc:sldMk cId="3957907614" sldId="4033"/>
        </pc:sldMkLst>
        <pc:spChg chg="mod">
          <ac:chgData name="BENEDIKT, Clemens" userId="249138a5-33c7-4348-8807-dc718a0ef12c" providerId="ADAL" clId="{51BCCCD3-1E93-4BFC-ABA2-7A113C544FE7}" dt="2024-10-31T11:01:23.893" v="3724" actId="947"/>
          <ac:spMkLst>
            <pc:docMk/>
            <pc:sldMk cId="3957907614" sldId="4033"/>
            <ac:spMk id="12" creationId="{61A55193-305C-9ED8-3768-BC4C588B3F5B}"/>
          </ac:spMkLst>
        </pc:spChg>
      </pc:sldChg>
      <pc:sldChg chg="modSp add mod ord">
        <pc:chgData name="BENEDIKT, Clemens" userId="249138a5-33c7-4348-8807-dc718a0ef12c" providerId="ADAL" clId="{51BCCCD3-1E93-4BFC-ABA2-7A113C544FE7}" dt="2024-10-31T11:00:44.992" v="3721" actId="20577"/>
        <pc:sldMkLst>
          <pc:docMk/>
          <pc:sldMk cId="1488959823" sldId="5169"/>
        </pc:sldMkLst>
        <pc:spChg chg="mod">
          <ac:chgData name="BENEDIKT, Clemens" userId="249138a5-33c7-4348-8807-dc718a0ef12c" providerId="ADAL" clId="{51BCCCD3-1E93-4BFC-ABA2-7A113C544FE7}" dt="2024-10-31T11:00:44.992" v="3721" actId="20577"/>
          <ac:spMkLst>
            <pc:docMk/>
            <pc:sldMk cId="1488959823" sldId="5169"/>
            <ac:spMk id="2" creationId="{5A0BDE3F-93DF-D4A4-DCC7-BA75EEC3CC79}"/>
          </ac:spMkLst>
        </pc:spChg>
      </pc:sldChg>
      <pc:sldChg chg="del">
        <pc:chgData name="BENEDIKT, Clemens" userId="249138a5-33c7-4348-8807-dc718a0ef12c" providerId="ADAL" clId="{51BCCCD3-1E93-4BFC-ABA2-7A113C544FE7}" dt="2024-10-31T10:14:06.613" v="3342" actId="47"/>
        <pc:sldMkLst>
          <pc:docMk/>
          <pc:sldMk cId="2585948163" sldId="2147474514"/>
        </pc:sldMkLst>
      </pc:sldChg>
      <pc:sldChg chg="del">
        <pc:chgData name="BENEDIKT, Clemens" userId="249138a5-33c7-4348-8807-dc718a0ef12c" providerId="ADAL" clId="{51BCCCD3-1E93-4BFC-ABA2-7A113C544FE7}" dt="2024-10-31T10:37:16.714" v="3380" actId="47"/>
        <pc:sldMkLst>
          <pc:docMk/>
          <pc:sldMk cId="4209464348" sldId="2147474515"/>
        </pc:sldMkLst>
      </pc:sldChg>
      <pc:sldChg chg="del">
        <pc:chgData name="BENEDIKT, Clemens" userId="249138a5-33c7-4348-8807-dc718a0ef12c" providerId="ADAL" clId="{51BCCCD3-1E93-4BFC-ABA2-7A113C544FE7}" dt="2024-10-31T10:35:20.805" v="3371" actId="47"/>
        <pc:sldMkLst>
          <pc:docMk/>
          <pc:sldMk cId="4009137154" sldId="2147474517"/>
        </pc:sldMkLst>
      </pc:sldChg>
      <pc:sldChg chg="del">
        <pc:chgData name="BENEDIKT, Clemens" userId="249138a5-33c7-4348-8807-dc718a0ef12c" providerId="ADAL" clId="{51BCCCD3-1E93-4BFC-ABA2-7A113C544FE7}" dt="2024-10-31T10:35:22.308" v="3372" actId="47"/>
        <pc:sldMkLst>
          <pc:docMk/>
          <pc:sldMk cId="2567690662" sldId="2147474518"/>
        </pc:sldMkLst>
      </pc:sldChg>
      <pc:sldChg chg="del">
        <pc:chgData name="BENEDIKT, Clemens" userId="249138a5-33c7-4348-8807-dc718a0ef12c" providerId="ADAL" clId="{51BCCCD3-1E93-4BFC-ABA2-7A113C544FE7}" dt="2024-10-31T10:35:22.963" v="3373" actId="47"/>
        <pc:sldMkLst>
          <pc:docMk/>
          <pc:sldMk cId="2451293007" sldId="2147474519"/>
        </pc:sldMkLst>
      </pc:sldChg>
      <pc:sldChg chg="del">
        <pc:chgData name="BENEDIKT, Clemens" userId="249138a5-33c7-4348-8807-dc718a0ef12c" providerId="ADAL" clId="{51BCCCD3-1E93-4BFC-ABA2-7A113C544FE7}" dt="2024-10-31T10:35:25.269" v="3374" actId="47"/>
        <pc:sldMkLst>
          <pc:docMk/>
          <pc:sldMk cId="3922622782" sldId="2147474520"/>
        </pc:sldMkLst>
      </pc:sldChg>
      <pc:sldChg chg="del">
        <pc:chgData name="BENEDIKT, Clemens" userId="249138a5-33c7-4348-8807-dc718a0ef12c" providerId="ADAL" clId="{51BCCCD3-1E93-4BFC-ABA2-7A113C544FE7}" dt="2024-10-31T10:35:27.739" v="3375" actId="47"/>
        <pc:sldMkLst>
          <pc:docMk/>
          <pc:sldMk cId="2354463416" sldId="2147474521"/>
        </pc:sldMkLst>
      </pc:sldChg>
      <pc:sldChg chg="del">
        <pc:chgData name="BENEDIKT, Clemens" userId="249138a5-33c7-4348-8807-dc718a0ef12c" providerId="ADAL" clId="{51BCCCD3-1E93-4BFC-ABA2-7A113C544FE7}" dt="2024-10-31T10:14:04.433" v="3341" actId="47"/>
        <pc:sldMkLst>
          <pc:docMk/>
          <pc:sldMk cId="763131656" sldId="2147474522"/>
        </pc:sldMkLst>
      </pc:sldChg>
      <pc:sldChg chg="del">
        <pc:chgData name="BENEDIKT, Clemens" userId="249138a5-33c7-4348-8807-dc718a0ef12c" providerId="ADAL" clId="{51BCCCD3-1E93-4BFC-ABA2-7A113C544FE7}" dt="2024-10-31T10:35:14.340" v="3370" actId="47"/>
        <pc:sldMkLst>
          <pc:docMk/>
          <pc:sldMk cId="3767679597" sldId="2147474523"/>
        </pc:sldMkLst>
      </pc:sldChg>
      <pc:sldChg chg="del">
        <pc:chgData name="BENEDIKT, Clemens" userId="249138a5-33c7-4348-8807-dc718a0ef12c" providerId="ADAL" clId="{51BCCCD3-1E93-4BFC-ABA2-7A113C544FE7}" dt="2024-10-31T07:47:24.128" v="36" actId="47"/>
        <pc:sldMkLst>
          <pc:docMk/>
          <pc:sldMk cId="3873363998" sldId="2147474524"/>
        </pc:sldMkLst>
      </pc:sldChg>
      <pc:sldChg chg="del">
        <pc:chgData name="BENEDIKT, Clemens" userId="249138a5-33c7-4348-8807-dc718a0ef12c" providerId="ADAL" clId="{51BCCCD3-1E93-4BFC-ABA2-7A113C544FE7}" dt="2024-10-31T10:35:36.761" v="3378" actId="47"/>
        <pc:sldMkLst>
          <pc:docMk/>
          <pc:sldMk cId="2977201790" sldId="2147474525"/>
        </pc:sldMkLst>
      </pc:sldChg>
      <pc:sldChg chg="addSp delSp modSp mod ord">
        <pc:chgData name="BENEDIKT, Clemens" userId="249138a5-33c7-4348-8807-dc718a0ef12c" providerId="ADAL" clId="{51BCCCD3-1E93-4BFC-ABA2-7A113C544FE7}" dt="2024-10-31T10:59:03.663" v="3674" actId="20577"/>
        <pc:sldMkLst>
          <pc:docMk/>
          <pc:sldMk cId="2739620138" sldId="2147474527"/>
        </pc:sldMkLst>
        <pc:spChg chg="mod">
          <ac:chgData name="BENEDIKT, Clemens" userId="249138a5-33c7-4348-8807-dc718a0ef12c" providerId="ADAL" clId="{51BCCCD3-1E93-4BFC-ABA2-7A113C544FE7}" dt="2024-10-31T10:59:03.663" v="3674" actId="20577"/>
          <ac:spMkLst>
            <pc:docMk/>
            <pc:sldMk cId="2739620138" sldId="2147474527"/>
            <ac:spMk id="2" creationId="{EE90187C-0D42-964B-05AF-AD757FB997B9}"/>
          </ac:spMkLst>
        </pc:spChg>
        <pc:spChg chg="del">
          <ac:chgData name="BENEDIKT, Clemens" userId="249138a5-33c7-4348-8807-dc718a0ef12c" providerId="ADAL" clId="{51BCCCD3-1E93-4BFC-ABA2-7A113C544FE7}" dt="2024-10-31T08:20:19.019" v="206" actId="478"/>
          <ac:spMkLst>
            <pc:docMk/>
            <pc:sldMk cId="2739620138" sldId="2147474527"/>
            <ac:spMk id="3" creationId="{BC56D2FB-6093-EF7E-97A7-D39F7F9DF986}"/>
          </ac:spMkLst>
        </pc:spChg>
        <pc:picChg chg="add del mod">
          <ac:chgData name="BENEDIKT, Clemens" userId="249138a5-33c7-4348-8807-dc718a0ef12c" providerId="ADAL" clId="{51BCCCD3-1E93-4BFC-ABA2-7A113C544FE7}" dt="2024-10-31T08:21:49.969" v="213" actId="478"/>
          <ac:picMkLst>
            <pc:docMk/>
            <pc:sldMk cId="2739620138" sldId="2147474527"/>
            <ac:picMk id="4" creationId="{FD8D3C1F-9789-B753-4E5C-670AAE01B7A1}"/>
          </ac:picMkLst>
        </pc:picChg>
        <pc:picChg chg="del">
          <ac:chgData name="BENEDIKT, Clemens" userId="249138a5-33c7-4348-8807-dc718a0ef12c" providerId="ADAL" clId="{51BCCCD3-1E93-4BFC-ABA2-7A113C544FE7}" dt="2024-10-31T08:20:16.639" v="205" actId="478"/>
          <ac:picMkLst>
            <pc:docMk/>
            <pc:sldMk cId="2739620138" sldId="2147474527"/>
            <ac:picMk id="5" creationId="{4319963C-BFFB-FDA9-4BF2-52F2E22BCA70}"/>
          </ac:picMkLst>
        </pc:picChg>
        <pc:picChg chg="add mod modCrop">
          <ac:chgData name="BENEDIKT, Clemens" userId="249138a5-33c7-4348-8807-dc718a0ef12c" providerId="ADAL" clId="{51BCCCD3-1E93-4BFC-ABA2-7A113C544FE7}" dt="2024-10-31T08:26:46.302" v="300" actId="1076"/>
          <ac:picMkLst>
            <pc:docMk/>
            <pc:sldMk cId="2739620138" sldId="2147474527"/>
            <ac:picMk id="6" creationId="{7D0D53A6-86AD-9815-964C-1DA561B77E79}"/>
          </ac:picMkLst>
        </pc:picChg>
      </pc:sldChg>
      <pc:sldChg chg="add">
        <pc:chgData name="BENEDIKT, Clemens" userId="249138a5-33c7-4348-8807-dc718a0ef12c" providerId="ADAL" clId="{51BCCCD3-1E93-4BFC-ABA2-7A113C544FE7}" dt="2024-10-31T10:58:27.275" v="3670"/>
        <pc:sldMkLst>
          <pc:docMk/>
          <pc:sldMk cId="2769010444" sldId="2147474528"/>
        </pc:sldMkLst>
      </pc:sldChg>
      <pc:sldChg chg="del">
        <pc:chgData name="BENEDIKT, Clemens" userId="249138a5-33c7-4348-8807-dc718a0ef12c" providerId="ADAL" clId="{51BCCCD3-1E93-4BFC-ABA2-7A113C544FE7}" dt="2024-10-31T08:05:50.728" v="147" actId="47"/>
        <pc:sldMkLst>
          <pc:docMk/>
          <pc:sldMk cId="3504152666" sldId="2147474528"/>
        </pc:sldMkLst>
      </pc:sldChg>
      <pc:sldChg chg="add ord">
        <pc:chgData name="BENEDIKT, Clemens" userId="249138a5-33c7-4348-8807-dc718a0ef12c" providerId="ADAL" clId="{51BCCCD3-1E93-4BFC-ABA2-7A113C544FE7}" dt="2024-10-31T07:01:11.408" v="4"/>
        <pc:sldMkLst>
          <pc:docMk/>
          <pc:sldMk cId="4166342933" sldId="2147474531"/>
        </pc:sldMkLst>
      </pc:sldChg>
      <pc:sldChg chg="add ord">
        <pc:chgData name="BENEDIKT, Clemens" userId="249138a5-33c7-4348-8807-dc718a0ef12c" providerId="ADAL" clId="{51BCCCD3-1E93-4BFC-ABA2-7A113C544FE7}" dt="2024-10-31T07:01:14.397" v="6"/>
        <pc:sldMkLst>
          <pc:docMk/>
          <pc:sldMk cId="14953299" sldId="2147481942"/>
        </pc:sldMkLst>
      </pc:sldChg>
      <pc:sldChg chg="add ord">
        <pc:chgData name="BENEDIKT, Clemens" userId="249138a5-33c7-4348-8807-dc718a0ef12c" providerId="ADAL" clId="{51BCCCD3-1E93-4BFC-ABA2-7A113C544FE7}" dt="2024-10-31T07:58:37.823" v="119"/>
        <pc:sldMkLst>
          <pc:docMk/>
          <pc:sldMk cId="3319548304" sldId="2147481943"/>
        </pc:sldMkLst>
      </pc:sldChg>
      <pc:sldChg chg="addSp delSp modSp add mod">
        <pc:chgData name="BENEDIKT, Clemens" userId="249138a5-33c7-4348-8807-dc718a0ef12c" providerId="ADAL" clId="{51BCCCD3-1E93-4BFC-ABA2-7A113C544FE7}" dt="2024-10-31T08:50:05.739" v="1412" actId="1038"/>
        <pc:sldMkLst>
          <pc:docMk/>
          <pc:sldMk cId="628672239" sldId="2147481944"/>
        </pc:sldMkLst>
        <pc:spChg chg="del">
          <ac:chgData name="BENEDIKT, Clemens" userId="249138a5-33c7-4348-8807-dc718a0ef12c" providerId="ADAL" clId="{51BCCCD3-1E93-4BFC-ABA2-7A113C544FE7}" dt="2024-10-31T07:30:52.271" v="13" actId="478"/>
          <ac:spMkLst>
            <pc:docMk/>
            <pc:sldMk cId="628672239" sldId="2147481944"/>
            <ac:spMk id="2" creationId="{98688E8A-511A-6403-C430-E56A0BDBE2BF}"/>
          </ac:spMkLst>
        </pc:spChg>
        <pc:spChg chg="mod">
          <ac:chgData name="BENEDIKT, Clemens" userId="249138a5-33c7-4348-8807-dc718a0ef12c" providerId="ADAL" clId="{51BCCCD3-1E93-4BFC-ABA2-7A113C544FE7}" dt="2024-10-31T07:31:22.063" v="18" actId="14100"/>
          <ac:spMkLst>
            <pc:docMk/>
            <pc:sldMk cId="628672239" sldId="2147481944"/>
            <ac:spMk id="4" creationId="{DD0642B1-A770-4B5A-3820-C1CE54376B3A}"/>
          </ac:spMkLst>
        </pc:spChg>
        <pc:spChg chg="mod">
          <ac:chgData name="BENEDIKT, Clemens" userId="249138a5-33c7-4348-8807-dc718a0ef12c" providerId="ADAL" clId="{51BCCCD3-1E93-4BFC-ABA2-7A113C544FE7}" dt="2024-10-31T07:31:31.812" v="21" actId="14100"/>
          <ac:spMkLst>
            <pc:docMk/>
            <pc:sldMk cId="628672239" sldId="2147481944"/>
            <ac:spMk id="5" creationId="{5A2CE514-FE46-D2C5-70A0-AF39598ACD35}"/>
          </ac:spMkLst>
        </pc:spChg>
        <pc:spChg chg="mod">
          <ac:chgData name="BENEDIKT, Clemens" userId="249138a5-33c7-4348-8807-dc718a0ef12c" providerId="ADAL" clId="{51BCCCD3-1E93-4BFC-ABA2-7A113C544FE7}" dt="2024-10-31T08:18:01.277" v="198" actId="404"/>
          <ac:spMkLst>
            <pc:docMk/>
            <pc:sldMk cId="628672239" sldId="2147481944"/>
            <ac:spMk id="8" creationId="{4239F36F-1AD4-433D-04F7-EAC1324E9E80}"/>
          </ac:spMkLst>
        </pc:spChg>
        <pc:spChg chg="mod">
          <ac:chgData name="BENEDIKT, Clemens" userId="249138a5-33c7-4348-8807-dc718a0ef12c" providerId="ADAL" clId="{51BCCCD3-1E93-4BFC-ABA2-7A113C544FE7}" dt="2024-10-31T08:48:36.231" v="1405" actId="20577"/>
          <ac:spMkLst>
            <pc:docMk/>
            <pc:sldMk cId="628672239" sldId="2147481944"/>
            <ac:spMk id="10" creationId="{572EB488-8EC1-E825-16AF-53D3920CFFC9}"/>
          </ac:spMkLst>
        </pc:spChg>
        <pc:spChg chg="mod">
          <ac:chgData name="BENEDIKT, Clemens" userId="249138a5-33c7-4348-8807-dc718a0ef12c" providerId="ADAL" clId="{51BCCCD3-1E93-4BFC-ABA2-7A113C544FE7}" dt="2024-10-31T08:50:01.557" v="1410" actId="1076"/>
          <ac:spMkLst>
            <pc:docMk/>
            <pc:sldMk cId="628672239" sldId="2147481944"/>
            <ac:spMk id="12" creationId="{101AE7E0-EF10-3106-8820-BDA297BE5EE2}"/>
          </ac:spMkLst>
        </pc:spChg>
        <pc:spChg chg="mod">
          <ac:chgData name="BENEDIKT, Clemens" userId="249138a5-33c7-4348-8807-dc718a0ef12c" providerId="ADAL" clId="{51BCCCD3-1E93-4BFC-ABA2-7A113C544FE7}" dt="2024-10-31T07:47:54.693" v="61" actId="20577"/>
          <ac:spMkLst>
            <pc:docMk/>
            <pc:sldMk cId="628672239" sldId="2147481944"/>
            <ac:spMk id="13" creationId="{AFC382DC-296A-42D7-A175-EEE2C90E211F}"/>
          </ac:spMkLst>
        </pc:spChg>
        <pc:spChg chg="mod">
          <ac:chgData name="BENEDIKT, Clemens" userId="249138a5-33c7-4348-8807-dc718a0ef12c" providerId="ADAL" clId="{51BCCCD3-1E93-4BFC-ABA2-7A113C544FE7}" dt="2024-10-31T08:50:05.739" v="1412" actId="1038"/>
          <ac:spMkLst>
            <pc:docMk/>
            <pc:sldMk cId="628672239" sldId="2147481944"/>
            <ac:spMk id="14" creationId="{FB862716-D344-12D6-F0C8-A2E8C12F9C2B}"/>
          </ac:spMkLst>
        </pc:spChg>
        <pc:graphicFrameChg chg="add mod modGraphic">
          <ac:chgData name="BENEDIKT, Clemens" userId="249138a5-33c7-4348-8807-dc718a0ef12c" providerId="ADAL" clId="{51BCCCD3-1E93-4BFC-ABA2-7A113C544FE7}" dt="2024-10-31T07:31:06.394" v="17" actId="403"/>
          <ac:graphicFrameMkLst>
            <pc:docMk/>
            <pc:sldMk cId="628672239" sldId="2147481944"/>
            <ac:graphicFrameMk id="3" creationId="{FF344610-0F22-6466-23E1-9853E3881DA7}"/>
          </ac:graphicFrameMkLst>
        </pc:graphicFrameChg>
        <pc:graphicFrameChg chg="add del modGraphic">
          <ac:chgData name="BENEDIKT, Clemens" userId="249138a5-33c7-4348-8807-dc718a0ef12c" providerId="ADAL" clId="{51BCCCD3-1E93-4BFC-ABA2-7A113C544FE7}" dt="2024-10-31T08:13:27.253" v="151" actId="478"/>
          <ac:graphicFrameMkLst>
            <pc:docMk/>
            <pc:sldMk cId="628672239" sldId="2147481944"/>
            <ac:graphicFrameMk id="15" creationId="{93577172-9BB2-83A8-4DEF-88D986773B90}"/>
          </ac:graphicFrameMkLst>
        </pc:graphicFrameChg>
        <pc:picChg chg="del">
          <ac:chgData name="BENEDIKT, Clemens" userId="249138a5-33c7-4348-8807-dc718a0ef12c" providerId="ADAL" clId="{51BCCCD3-1E93-4BFC-ABA2-7A113C544FE7}" dt="2024-10-31T07:30:22.394" v="8" actId="478"/>
          <ac:picMkLst>
            <pc:docMk/>
            <pc:sldMk cId="628672239" sldId="2147481944"/>
            <ac:picMk id="6" creationId="{95974583-97E8-A78F-1FB3-F71F47E3A0CB}"/>
          </ac:picMkLst>
        </pc:picChg>
      </pc:sldChg>
      <pc:sldChg chg="add">
        <pc:chgData name="BENEDIKT, Clemens" userId="249138a5-33c7-4348-8807-dc718a0ef12c" providerId="ADAL" clId="{51BCCCD3-1E93-4BFC-ABA2-7A113C544FE7}" dt="2024-10-31T07:00:58.760" v="0"/>
        <pc:sldMkLst>
          <pc:docMk/>
          <pc:sldMk cId="634859299" sldId="2147481945"/>
        </pc:sldMkLst>
      </pc:sldChg>
      <pc:sldChg chg="add ord">
        <pc:chgData name="BENEDIKT, Clemens" userId="249138a5-33c7-4348-8807-dc718a0ef12c" providerId="ADAL" clId="{51BCCCD3-1E93-4BFC-ABA2-7A113C544FE7}" dt="2024-10-31T10:10:19.869" v="3339"/>
        <pc:sldMkLst>
          <pc:docMk/>
          <pc:sldMk cId="1181232241" sldId="2147481946"/>
        </pc:sldMkLst>
      </pc:sldChg>
      <pc:sldChg chg="add ord">
        <pc:chgData name="BENEDIKT, Clemens" userId="249138a5-33c7-4348-8807-dc718a0ef12c" providerId="ADAL" clId="{51BCCCD3-1E93-4BFC-ABA2-7A113C544FE7}" dt="2024-10-31T10:37:22.214" v="3382"/>
        <pc:sldMkLst>
          <pc:docMk/>
          <pc:sldMk cId="3361008702" sldId="2147481947"/>
        </pc:sldMkLst>
      </pc:sldChg>
      <pc:sldChg chg="addSp delSp modSp add mod">
        <pc:chgData name="BENEDIKT, Clemens" userId="249138a5-33c7-4348-8807-dc718a0ef12c" providerId="ADAL" clId="{51BCCCD3-1E93-4BFC-ABA2-7A113C544FE7}" dt="2024-10-31T11:00:06.464" v="3712" actId="20577"/>
        <pc:sldMkLst>
          <pc:docMk/>
          <pc:sldMk cId="2499061235" sldId="2147481948"/>
        </pc:sldMkLst>
        <pc:spChg chg="mod">
          <ac:chgData name="BENEDIKT, Clemens" userId="249138a5-33c7-4348-8807-dc718a0ef12c" providerId="ADAL" clId="{51BCCCD3-1E93-4BFC-ABA2-7A113C544FE7}" dt="2024-10-31T11:00:06.464" v="3712" actId="20577"/>
          <ac:spMkLst>
            <pc:docMk/>
            <pc:sldMk cId="2499061235" sldId="2147481948"/>
            <ac:spMk id="2" creationId="{2BE022F2-6C40-1BF5-EA97-AFE3D4FC580E}"/>
          </ac:spMkLst>
        </pc:spChg>
        <pc:picChg chg="add mod">
          <ac:chgData name="BENEDIKT, Clemens" userId="249138a5-33c7-4348-8807-dc718a0ef12c" providerId="ADAL" clId="{51BCCCD3-1E93-4BFC-ABA2-7A113C544FE7}" dt="2024-10-31T08:32:17.426" v="729" actId="1076"/>
          <ac:picMkLst>
            <pc:docMk/>
            <pc:sldMk cId="2499061235" sldId="2147481948"/>
            <ac:picMk id="3" creationId="{A107F700-8964-7681-3253-8FE4EAAEE632}"/>
          </ac:picMkLst>
        </pc:picChg>
        <pc:picChg chg="del">
          <ac:chgData name="BENEDIKT, Clemens" userId="249138a5-33c7-4348-8807-dc718a0ef12c" providerId="ADAL" clId="{51BCCCD3-1E93-4BFC-ABA2-7A113C544FE7}" dt="2024-10-31T08:26:53.306" v="302" actId="478"/>
          <ac:picMkLst>
            <pc:docMk/>
            <pc:sldMk cId="2499061235" sldId="2147481948"/>
            <ac:picMk id="6" creationId="{B0A7A935-1718-3028-ACC6-D3575D85DEAE}"/>
          </ac:picMkLst>
        </pc:picChg>
      </pc:sldChg>
      <pc:sldChg chg="addSp delSp modSp add mod">
        <pc:chgData name="BENEDIKT, Clemens" userId="249138a5-33c7-4348-8807-dc718a0ef12c" providerId="ADAL" clId="{51BCCCD3-1E93-4BFC-ABA2-7A113C544FE7}" dt="2024-10-31T09:07:57.969" v="1864" actId="20577"/>
        <pc:sldMkLst>
          <pc:docMk/>
          <pc:sldMk cId="2517125497" sldId="2147481949"/>
        </pc:sldMkLst>
        <pc:spChg chg="mod">
          <ac:chgData name="BENEDIKT, Clemens" userId="249138a5-33c7-4348-8807-dc718a0ef12c" providerId="ADAL" clId="{51BCCCD3-1E93-4BFC-ABA2-7A113C544FE7}" dt="2024-10-31T09:07:57.969" v="1864" actId="20577"/>
          <ac:spMkLst>
            <pc:docMk/>
            <pc:sldMk cId="2517125497" sldId="2147481949"/>
            <ac:spMk id="2" creationId="{CCD2F139-EEA4-5F3D-32B5-D2084DB6547D}"/>
          </ac:spMkLst>
        </pc:spChg>
        <pc:picChg chg="del">
          <ac:chgData name="BENEDIKT, Clemens" userId="249138a5-33c7-4348-8807-dc718a0ef12c" providerId="ADAL" clId="{51BCCCD3-1E93-4BFC-ABA2-7A113C544FE7}" dt="2024-10-31T08:33:58.670" v="734" actId="478"/>
          <ac:picMkLst>
            <pc:docMk/>
            <pc:sldMk cId="2517125497" sldId="2147481949"/>
            <ac:picMk id="3" creationId="{5F62511A-BC16-75A9-375C-43B83B339308}"/>
          </ac:picMkLst>
        </pc:picChg>
        <pc:picChg chg="add del mod modCrop">
          <ac:chgData name="BENEDIKT, Clemens" userId="249138a5-33c7-4348-8807-dc718a0ef12c" providerId="ADAL" clId="{51BCCCD3-1E93-4BFC-ABA2-7A113C544FE7}" dt="2024-10-31T08:36:32.082" v="910" actId="478"/>
          <ac:picMkLst>
            <pc:docMk/>
            <pc:sldMk cId="2517125497" sldId="2147481949"/>
            <ac:picMk id="4" creationId="{09AFA268-EC2A-998A-CEED-58769EA4D581}"/>
          </ac:picMkLst>
        </pc:picChg>
        <pc:picChg chg="add mod modCrop">
          <ac:chgData name="BENEDIKT, Clemens" userId="249138a5-33c7-4348-8807-dc718a0ef12c" providerId="ADAL" clId="{51BCCCD3-1E93-4BFC-ABA2-7A113C544FE7}" dt="2024-10-31T08:37:22.795" v="915" actId="14100"/>
          <ac:picMkLst>
            <pc:docMk/>
            <pc:sldMk cId="2517125497" sldId="2147481949"/>
            <ac:picMk id="5" creationId="{17A2FB76-06CC-87AD-D6DC-7FBB3F1D5423}"/>
          </ac:picMkLst>
        </pc:picChg>
      </pc:sldChg>
      <pc:sldChg chg="delSp add del mod">
        <pc:chgData name="BENEDIKT, Clemens" userId="249138a5-33c7-4348-8807-dc718a0ef12c" providerId="ADAL" clId="{51BCCCD3-1E93-4BFC-ABA2-7A113C544FE7}" dt="2024-10-31T08:33:47.199" v="732" actId="47"/>
        <pc:sldMkLst>
          <pc:docMk/>
          <pc:sldMk cId="2585236639" sldId="2147481949"/>
        </pc:sldMkLst>
        <pc:picChg chg="del">
          <ac:chgData name="BENEDIKT, Clemens" userId="249138a5-33c7-4348-8807-dc718a0ef12c" providerId="ADAL" clId="{51BCCCD3-1E93-4BFC-ABA2-7A113C544FE7}" dt="2024-10-31T08:33:42.292" v="731" actId="478"/>
          <ac:picMkLst>
            <pc:docMk/>
            <pc:sldMk cId="2585236639" sldId="2147481949"/>
            <ac:picMk id="3" creationId="{556E5C63-8ABA-57BD-02C3-20B7ADD56AC0}"/>
          </ac:picMkLst>
        </pc:picChg>
      </pc:sldChg>
      <pc:sldChg chg="addSp delSp modSp add mod">
        <pc:chgData name="BENEDIKT, Clemens" userId="249138a5-33c7-4348-8807-dc718a0ef12c" providerId="ADAL" clId="{51BCCCD3-1E93-4BFC-ABA2-7A113C544FE7}" dt="2024-10-31T09:08:21.032" v="1894" actId="20577"/>
        <pc:sldMkLst>
          <pc:docMk/>
          <pc:sldMk cId="2483029374" sldId="2147481950"/>
        </pc:sldMkLst>
        <pc:spChg chg="mod">
          <ac:chgData name="BENEDIKT, Clemens" userId="249138a5-33c7-4348-8807-dc718a0ef12c" providerId="ADAL" clId="{51BCCCD3-1E93-4BFC-ABA2-7A113C544FE7}" dt="2024-10-31T09:08:21.032" v="1894" actId="20577"/>
          <ac:spMkLst>
            <pc:docMk/>
            <pc:sldMk cId="2483029374" sldId="2147481950"/>
            <ac:spMk id="2" creationId="{8FFD8AB8-61F2-4652-243F-2C55BBD99C9B}"/>
          </ac:spMkLst>
        </pc:spChg>
        <pc:picChg chg="add mod">
          <ac:chgData name="BENEDIKT, Clemens" userId="249138a5-33c7-4348-8807-dc718a0ef12c" providerId="ADAL" clId="{51BCCCD3-1E93-4BFC-ABA2-7A113C544FE7}" dt="2024-10-31T08:46:04.386" v="1283" actId="14100"/>
          <ac:picMkLst>
            <pc:docMk/>
            <pc:sldMk cId="2483029374" sldId="2147481950"/>
            <ac:picMk id="3" creationId="{CA623161-7082-9435-523E-4AC0FEE0AC87}"/>
          </ac:picMkLst>
        </pc:picChg>
        <pc:picChg chg="del">
          <ac:chgData name="BENEDIKT, Clemens" userId="249138a5-33c7-4348-8807-dc718a0ef12c" providerId="ADAL" clId="{51BCCCD3-1E93-4BFC-ABA2-7A113C544FE7}" dt="2024-10-31T08:44:58.303" v="1280" actId="478"/>
          <ac:picMkLst>
            <pc:docMk/>
            <pc:sldMk cId="2483029374" sldId="2147481950"/>
            <ac:picMk id="5" creationId="{46B2E5C0-914F-33A3-8F76-21BC3635842C}"/>
          </ac:picMkLst>
        </pc:picChg>
      </pc:sldChg>
      <pc:sldChg chg="addSp delSp modSp new mod">
        <pc:chgData name="BENEDIKT, Clemens" userId="249138a5-33c7-4348-8807-dc718a0ef12c" providerId="ADAL" clId="{51BCCCD3-1E93-4BFC-ABA2-7A113C544FE7}" dt="2024-10-31T08:57:04.943" v="1740" actId="207"/>
        <pc:sldMkLst>
          <pc:docMk/>
          <pc:sldMk cId="1969695553" sldId="2147481951"/>
        </pc:sldMkLst>
        <pc:spChg chg="del">
          <ac:chgData name="BENEDIKT, Clemens" userId="249138a5-33c7-4348-8807-dc718a0ef12c" providerId="ADAL" clId="{51BCCCD3-1E93-4BFC-ABA2-7A113C544FE7}" dt="2024-10-31T08:54:06.926" v="1415" actId="478"/>
          <ac:spMkLst>
            <pc:docMk/>
            <pc:sldMk cId="1969695553" sldId="2147481951"/>
            <ac:spMk id="2" creationId="{BDEA6A38-1D75-93E0-A5E7-7F4D8F6CAACF}"/>
          </ac:spMkLst>
        </pc:spChg>
        <pc:spChg chg="del">
          <ac:chgData name="BENEDIKT, Clemens" userId="249138a5-33c7-4348-8807-dc718a0ef12c" providerId="ADAL" clId="{51BCCCD3-1E93-4BFC-ABA2-7A113C544FE7}" dt="2024-10-31T08:54:05.259" v="1414" actId="478"/>
          <ac:spMkLst>
            <pc:docMk/>
            <pc:sldMk cId="1969695553" sldId="2147481951"/>
            <ac:spMk id="3" creationId="{2D5681F7-38C1-0B40-258C-8DBEEF958BDC}"/>
          </ac:spMkLst>
        </pc:spChg>
        <pc:spChg chg="add mod">
          <ac:chgData name="BENEDIKT, Clemens" userId="249138a5-33c7-4348-8807-dc718a0ef12c" providerId="ADAL" clId="{51BCCCD3-1E93-4BFC-ABA2-7A113C544FE7}" dt="2024-10-31T08:57:04.943" v="1740" actId="207"/>
          <ac:spMkLst>
            <pc:docMk/>
            <pc:sldMk cId="1969695553" sldId="2147481951"/>
            <ac:spMk id="5" creationId="{0181835A-3833-812E-3FF4-64831DEBDBC1}"/>
          </ac:spMkLst>
        </pc:spChg>
        <pc:picChg chg="add mod">
          <ac:chgData name="BENEDIKT, Clemens" userId="249138a5-33c7-4348-8807-dc718a0ef12c" providerId="ADAL" clId="{51BCCCD3-1E93-4BFC-ABA2-7A113C544FE7}" dt="2024-10-31T08:54:30.481" v="1419" actId="14100"/>
          <ac:picMkLst>
            <pc:docMk/>
            <pc:sldMk cId="1969695553" sldId="2147481951"/>
            <ac:picMk id="4" creationId="{B082E2C6-7295-EF44-3811-B74CB4751C04}"/>
          </ac:picMkLst>
        </pc:picChg>
      </pc:sldChg>
      <pc:sldChg chg="addSp delSp modSp new mod">
        <pc:chgData name="BENEDIKT, Clemens" userId="249138a5-33c7-4348-8807-dc718a0ef12c" providerId="ADAL" clId="{51BCCCD3-1E93-4BFC-ABA2-7A113C544FE7}" dt="2024-10-31T09:57:17.694" v="2875" actId="20577"/>
        <pc:sldMkLst>
          <pc:docMk/>
          <pc:sldMk cId="399684696" sldId="2147481952"/>
        </pc:sldMkLst>
        <pc:spChg chg="mod">
          <ac:chgData name="BENEDIKT, Clemens" userId="249138a5-33c7-4348-8807-dc718a0ef12c" providerId="ADAL" clId="{51BCCCD3-1E93-4BFC-ABA2-7A113C544FE7}" dt="2024-10-31T09:10:02.684" v="2029" actId="20577"/>
          <ac:spMkLst>
            <pc:docMk/>
            <pc:sldMk cId="399684696" sldId="2147481952"/>
            <ac:spMk id="2" creationId="{074A920C-925D-13EF-BC3F-1C6731CC3FEB}"/>
          </ac:spMkLst>
        </pc:spChg>
        <pc:spChg chg="mod">
          <ac:chgData name="BENEDIKT, Clemens" userId="249138a5-33c7-4348-8807-dc718a0ef12c" providerId="ADAL" clId="{51BCCCD3-1E93-4BFC-ABA2-7A113C544FE7}" dt="2024-10-31T09:57:17.694" v="2875" actId="20577"/>
          <ac:spMkLst>
            <pc:docMk/>
            <pc:sldMk cId="399684696" sldId="2147481952"/>
            <ac:spMk id="3" creationId="{C87D1B5D-5314-5B0B-06ED-32DF756E4763}"/>
          </ac:spMkLst>
        </pc:spChg>
        <pc:picChg chg="add del">
          <ac:chgData name="BENEDIKT, Clemens" userId="249138a5-33c7-4348-8807-dc718a0ef12c" providerId="ADAL" clId="{51BCCCD3-1E93-4BFC-ABA2-7A113C544FE7}" dt="2024-10-31T09:00:39.970" v="1743" actId="478"/>
          <ac:picMkLst>
            <pc:docMk/>
            <pc:sldMk cId="399684696" sldId="2147481952"/>
            <ac:picMk id="4" creationId="{5B2C8B91-51CC-5A17-9FEB-316969F49422}"/>
          </ac:picMkLst>
        </pc:picChg>
        <pc:picChg chg="add mod modCrop">
          <ac:chgData name="BENEDIKT, Clemens" userId="249138a5-33c7-4348-8807-dc718a0ef12c" providerId="ADAL" clId="{51BCCCD3-1E93-4BFC-ABA2-7A113C544FE7}" dt="2024-10-31T09:09:50.278" v="1991" actId="14100"/>
          <ac:picMkLst>
            <pc:docMk/>
            <pc:sldMk cId="399684696" sldId="2147481952"/>
            <ac:picMk id="5" creationId="{ABDECF2E-6653-90CD-CAEA-F757158AC76C}"/>
          </ac:picMkLst>
        </pc:picChg>
      </pc:sldChg>
      <pc:sldChg chg="addSp delSp modSp new mod">
        <pc:chgData name="BENEDIKT, Clemens" userId="249138a5-33c7-4348-8807-dc718a0ef12c" providerId="ADAL" clId="{51BCCCD3-1E93-4BFC-ABA2-7A113C544FE7}" dt="2024-10-31T09:57:46.284" v="2910" actId="20577"/>
        <pc:sldMkLst>
          <pc:docMk/>
          <pc:sldMk cId="3596848905" sldId="2147481953"/>
        </pc:sldMkLst>
        <pc:spChg chg="del">
          <ac:chgData name="BENEDIKT, Clemens" userId="249138a5-33c7-4348-8807-dc718a0ef12c" providerId="ADAL" clId="{51BCCCD3-1E93-4BFC-ABA2-7A113C544FE7}" dt="2024-10-31T09:17:33.009" v="2242" actId="478"/>
          <ac:spMkLst>
            <pc:docMk/>
            <pc:sldMk cId="3596848905" sldId="2147481953"/>
            <ac:spMk id="2" creationId="{3AF29191-3566-029D-8CB3-82D7575F2C41}"/>
          </ac:spMkLst>
        </pc:spChg>
        <pc:spChg chg="del">
          <ac:chgData name="BENEDIKT, Clemens" userId="249138a5-33c7-4348-8807-dc718a0ef12c" providerId="ADAL" clId="{51BCCCD3-1E93-4BFC-ABA2-7A113C544FE7}" dt="2024-10-31T09:17:28.411" v="2241" actId="478"/>
          <ac:spMkLst>
            <pc:docMk/>
            <pc:sldMk cId="3596848905" sldId="2147481953"/>
            <ac:spMk id="3" creationId="{25EF2167-E80D-0194-5528-7FEED55D7DE6}"/>
          </ac:spMkLst>
        </pc:spChg>
        <pc:spChg chg="add mod">
          <ac:chgData name="BENEDIKT, Clemens" userId="249138a5-33c7-4348-8807-dc718a0ef12c" providerId="ADAL" clId="{51BCCCD3-1E93-4BFC-ABA2-7A113C544FE7}" dt="2024-10-31T09:21:29.398" v="2660" actId="403"/>
          <ac:spMkLst>
            <pc:docMk/>
            <pc:sldMk cId="3596848905" sldId="2147481953"/>
            <ac:spMk id="5" creationId="{2F2C9E2E-B16B-567A-8EF0-A5A93CC8CF55}"/>
          </ac:spMkLst>
        </pc:spChg>
        <pc:spChg chg="add mod">
          <ac:chgData name="BENEDIKT, Clemens" userId="249138a5-33c7-4348-8807-dc718a0ef12c" providerId="ADAL" clId="{51BCCCD3-1E93-4BFC-ABA2-7A113C544FE7}" dt="2024-10-31T09:57:46.284" v="2910" actId="20577"/>
          <ac:spMkLst>
            <pc:docMk/>
            <pc:sldMk cId="3596848905" sldId="2147481953"/>
            <ac:spMk id="6" creationId="{48525490-9343-F8D8-61FA-F55DD7B74241}"/>
          </ac:spMkLst>
        </pc:spChg>
        <pc:picChg chg="add mod modCrop">
          <ac:chgData name="BENEDIKT, Clemens" userId="249138a5-33c7-4348-8807-dc718a0ef12c" providerId="ADAL" clId="{51BCCCD3-1E93-4BFC-ABA2-7A113C544FE7}" dt="2024-10-31T09:18:54.370" v="2347" actId="1076"/>
          <ac:picMkLst>
            <pc:docMk/>
            <pc:sldMk cId="3596848905" sldId="2147481953"/>
            <ac:picMk id="4" creationId="{D4DCA87E-AFEC-3C9F-A4D0-7F93BC631EEF}"/>
          </ac:picMkLst>
        </pc:picChg>
      </pc:sldChg>
      <pc:sldChg chg="addSp delSp modSp add mod ord">
        <pc:chgData name="BENEDIKT, Clemens" userId="249138a5-33c7-4348-8807-dc718a0ef12c" providerId="ADAL" clId="{51BCCCD3-1E93-4BFC-ABA2-7A113C544FE7}" dt="2024-10-31T10:09:29.324" v="3331" actId="20577"/>
        <pc:sldMkLst>
          <pc:docMk/>
          <pc:sldMk cId="3740396873" sldId="2147481954"/>
        </pc:sldMkLst>
        <pc:spChg chg="mod">
          <ac:chgData name="BENEDIKT, Clemens" userId="249138a5-33c7-4348-8807-dc718a0ef12c" providerId="ADAL" clId="{51BCCCD3-1E93-4BFC-ABA2-7A113C544FE7}" dt="2024-10-31T10:09:29.324" v="3331" actId="20577"/>
          <ac:spMkLst>
            <pc:docMk/>
            <pc:sldMk cId="3740396873" sldId="2147481954"/>
            <ac:spMk id="2" creationId="{3D8FB596-5783-1207-69E9-66D274786C7C}"/>
          </ac:spMkLst>
        </pc:spChg>
        <pc:picChg chg="del">
          <ac:chgData name="BENEDIKT, Clemens" userId="249138a5-33c7-4348-8807-dc718a0ef12c" providerId="ADAL" clId="{51BCCCD3-1E93-4BFC-ABA2-7A113C544FE7}" dt="2024-10-31T10:05:48.555" v="2988" actId="478"/>
          <ac:picMkLst>
            <pc:docMk/>
            <pc:sldMk cId="3740396873" sldId="2147481954"/>
            <ac:picMk id="3" creationId="{2E3C5148-71FA-05DF-1304-0BA85B8BDE9E}"/>
          </ac:picMkLst>
        </pc:picChg>
        <pc:picChg chg="add mod modCrop">
          <ac:chgData name="BENEDIKT, Clemens" userId="249138a5-33c7-4348-8807-dc718a0ef12c" providerId="ADAL" clId="{51BCCCD3-1E93-4BFC-ABA2-7A113C544FE7}" dt="2024-10-31T10:06:10.515" v="2993" actId="14100"/>
          <ac:picMkLst>
            <pc:docMk/>
            <pc:sldMk cId="3740396873" sldId="2147481954"/>
            <ac:picMk id="4" creationId="{447A5FF2-DEB0-6A63-5E6F-66D3648CA40A}"/>
          </ac:picMkLst>
        </pc:picChg>
      </pc:sldChg>
      <pc:sldChg chg="addSp delSp modSp new mod">
        <pc:chgData name="BENEDIKT, Clemens" userId="249138a5-33c7-4348-8807-dc718a0ef12c" providerId="ADAL" clId="{51BCCCD3-1E93-4BFC-ABA2-7A113C544FE7}" dt="2024-10-31T10:56:51.231" v="3651" actId="1076"/>
        <pc:sldMkLst>
          <pc:docMk/>
          <pc:sldMk cId="1611773240" sldId="2147481955"/>
        </pc:sldMkLst>
        <pc:spChg chg="mod ord">
          <ac:chgData name="BENEDIKT, Clemens" userId="249138a5-33c7-4348-8807-dc718a0ef12c" providerId="ADAL" clId="{51BCCCD3-1E93-4BFC-ABA2-7A113C544FE7}" dt="2024-10-31T10:55:10.625" v="3458" actId="113"/>
          <ac:spMkLst>
            <pc:docMk/>
            <pc:sldMk cId="1611773240" sldId="2147481955"/>
            <ac:spMk id="2" creationId="{C8F519E7-6CDF-B0E7-2484-1319C1230D42}"/>
          </ac:spMkLst>
        </pc:spChg>
        <pc:spChg chg="del">
          <ac:chgData name="BENEDIKT, Clemens" userId="249138a5-33c7-4348-8807-dc718a0ef12c" providerId="ADAL" clId="{51BCCCD3-1E93-4BFC-ABA2-7A113C544FE7}" dt="2024-10-31T10:51:46.695" v="3384"/>
          <ac:spMkLst>
            <pc:docMk/>
            <pc:sldMk cId="1611773240" sldId="2147481955"/>
            <ac:spMk id="3" creationId="{0570C2E3-AD52-E5F1-446F-3832ECF2A30E}"/>
          </ac:spMkLst>
        </pc:spChg>
        <pc:spChg chg="add del mod">
          <ac:chgData name="BENEDIKT, Clemens" userId="249138a5-33c7-4348-8807-dc718a0ef12c" providerId="ADAL" clId="{51BCCCD3-1E93-4BFC-ABA2-7A113C544FE7}" dt="2024-10-31T10:52:44.553" v="3392" actId="478"/>
          <ac:spMkLst>
            <pc:docMk/>
            <pc:sldMk cId="1611773240" sldId="2147481955"/>
            <ac:spMk id="6" creationId="{93A99A18-4DE9-308C-7204-4575D11A2652}"/>
          </ac:spMkLst>
        </pc:spChg>
        <pc:spChg chg="add mod">
          <ac:chgData name="BENEDIKT, Clemens" userId="249138a5-33c7-4348-8807-dc718a0ef12c" providerId="ADAL" clId="{51BCCCD3-1E93-4BFC-ABA2-7A113C544FE7}" dt="2024-10-31T10:56:51.231" v="3651" actId="1076"/>
          <ac:spMkLst>
            <pc:docMk/>
            <pc:sldMk cId="1611773240" sldId="2147481955"/>
            <ac:spMk id="9" creationId="{CE196D10-ED17-93D3-9AE4-280134751A13}"/>
          </ac:spMkLst>
        </pc:spChg>
        <pc:picChg chg="add del mod">
          <ac:chgData name="BENEDIKT, Clemens" userId="249138a5-33c7-4348-8807-dc718a0ef12c" providerId="ADAL" clId="{51BCCCD3-1E93-4BFC-ABA2-7A113C544FE7}" dt="2024-10-31T10:51:57.311" v="3388" actId="478"/>
          <ac:picMkLst>
            <pc:docMk/>
            <pc:sldMk cId="1611773240" sldId="2147481955"/>
            <ac:picMk id="4" creationId="{C65900C0-F92E-8B23-ED97-61417BC90D3B}"/>
          </ac:picMkLst>
        </pc:picChg>
        <pc:picChg chg="add mod">
          <ac:chgData name="BENEDIKT, Clemens" userId="249138a5-33c7-4348-8807-dc718a0ef12c" providerId="ADAL" clId="{51BCCCD3-1E93-4BFC-ABA2-7A113C544FE7}" dt="2024-10-31T10:52:59.653" v="3400" actId="1076"/>
          <ac:picMkLst>
            <pc:docMk/>
            <pc:sldMk cId="1611773240" sldId="2147481955"/>
            <ac:picMk id="7" creationId="{A545294B-34A0-8DBB-A43C-BCB2F067FB4A}"/>
          </ac:picMkLst>
        </pc:picChg>
        <pc:picChg chg="add mod">
          <ac:chgData name="BENEDIKT, Clemens" userId="249138a5-33c7-4348-8807-dc718a0ef12c" providerId="ADAL" clId="{51BCCCD3-1E93-4BFC-ABA2-7A113C544FE7}" dt="2024-10-31T10:54:34.267" v="3402" actId="1076"/>
          <ac:picMkLst>
            <pc:docMk/>
            <pc:sldMk cId="1611773240" sldId="2147481955"/>
            <ac:picMk id="8" creationId="{CE850880-16B0-88B1-3474-CDAE06647AD2}"/>
          </ac:picMkLst>
        </pc:picChg>
      </pc:sldChg>
      <pc:sldMasterChg chg="del delSldLayout">
        <pc:chgData name="BENEDIKT, Clemens" userId="249138a5-33c7-4348-8807-dc718a0ef12c" providerId="ADAL" clId="{51BCCCD3-1E93-4BFC-ABA2-7A113C544FE7}" dt="2024-10-31T10:14:06.613" v="3342" actId="47"/>
        <pc:sldMasterMkLst>
          <pc:docMk/>
          <pc:sldMasterMk cId="3414135479" sldId="2147483733"/>
        </pc:sldMasterMkLst>
        <pc:sldLayoutChg chg="del">
          <pc:chgData name="BENEDIKT, Clemens" userId="249138a5-33c7-4348-8807-dc718a0ef12c" providerId="ADAL" clId="{51BCCCD3-1E93-4BFC-ABA2-7A113C544FE7}" dt="2024-10-31T10:14:06.613" v="3342" actId="47"/>
          <pc:sldLayoutMkLst>
            <pc:docMk/>
            <pc:sldMasterMk cId="3414135479" sldId="2147483733"/>
            <pc:sldLayoutMk cId="933948726" sldId="2147483734"/>
          </pc:sldLayoutMkLst>
        </pc:sldLayoutChg>
        <pc:sldLayoutChg chg="del">
          <pc:chgData name="BENEDIKT, Clemens" userId="249138a5-33c7-4348-8807-dc718a0ef12c" providerId="ADAL" clId="{51BCCCD3-1E93-4BFC-ABA2-7A113C544FE7}" dt="2024-10-31T10:14:06.613" v="3342" actId="47"/>
          <pc:sldLayoutMkLst>
            <pc:docMk/>
            <pc:sldMasterMk cId="3414135479" sldId="2147483733"/>
            <pc:sldLayoutMk cId="3462719217" sldId="2147483735"/>
          </pc:sldLayoutMkLst>
        </pc:sldLayoutChg>
        <pc:sldLayoutChg chg="del">
          <pc:chgData name="BENEDIKT, Clemens" userId="249138a5-33c7-4348-8807-dc718a0ef12c" providerId="ADAL" clId="{51BCCCD3-1E93-4BFC-ABA2-7A113C544FE7}" dt="2024-10-31T10:14:06.613" v="3342" actId="47"/>
          <pc:sldLayoutMkLst>
            <pc:docMk/>
            <pc:sldMasterMk cId="3414135479" sldId="2147483733"/>
            <pc:sldLayoutMk cId="873987377" sldId="2147483736"/>
          </pc:sldLayoutMkLst>
        </pc:sldLayoutChg>
        <pc:sldLayoutChg chg="del">
          <pc:chgData name="BENEDIKT, Clemens" userId="249138a5-33c7-4348-8807-dc718a0ef12c" providerId="ADAL" clId="{51BCCCD3-1E93-4BFC-ABA2-7A113C544FE7}" dt="2024-10-31T10:14:06.613" v="3342" actId="47"/>
          <pc:sldLayoutMkLst>
            <pc:docMk/>
            <pc:sldMasterMk cId="3414135479" sldId="2147483733"/>
            <pc:sldLayoutMk cId="1858522348" sldId="2147483737"/>
          </pc:sldLayoutMkLst>
        </pc:sldLayoutChg>
        <pc:sldLayoutChg chg="del">
          <pc:chgData name="BENEDIKT, Clemens" userId="249138a5-33c7-4348-8807-dc718a0ef12c" providerId="ADAL" clId="{51BCCCD3-1E93-4BFC-ABA2-7A113C544FE7}" dt="2024-10-31T10:14:06.613" v="3342" actId="47"/>
          <pc:sldLayoutMkLst>
            <pc:docMk/>
            <pc:sldMasterMk cId="3414135479" sldId="2147483733"/>
            <pc:sldLayoutMk cId="1019558371" sldId="2147483738"/>
          </pc:sldLayoutMkLst>
        </pc:sldLayoutChg>
        <pc:sldLayoutChg chg="del">
          <pc:chgData name="BENEDIKT, Clemens" userId="249138a5-33c7-4348-8807-dc718a0ef12c" providerId="ADAL" clId="{51BCCCD3-1E93-4BFC-ABA2-7A113C544FE7}" dt="2024-10-31T10:14:06.613" v="3342" actId="47"/>
          <pc:sldLayoutMkLst>
            <pc:docMk/>
            <pc:sldMasterMk cId="3414135479" sldId="2147483733"/>
            <pc:sldLayoutMk cId="1168216530" sldId="2147483739"/>
          </pc:sldLayoutMkLst>
        </pc:sldLayoutChg>
        <pc:sldLayoutChg chg="del">
          <pc:chgData name="BENEDIKT, Clemens" userId="249138a5-33c7-4348-8807-dc718a0ef12c" providerId="ADAL" clId="{51BCCCD3-1E93-4BFC-ABA2-7A113C544FE7}" dt="2024-10-31T10:14:06.613" v="3342" actId="47"/>
          <pc:sldLayoutMkLst>
            <pc:docMk/>
            <pc:sldMasterMk cId="3414135479" sldId="2147483733"/>
            <pc:sldLayoutMk cId="914095163" sldId="2147483740"/>
          </pc:sldLayoutMkLst>
        </pc:sldLayoutChg>
        <pc:sldLayoutChg chg="del">
          <pc:chgData name="BENEDIKT, Clemens" userId="249138a5-33c7-4348-8807-dc718a0ef12c" providerId="ADAL" clId="{51BCCCD3-1E93-4BFC-ABA2-7A113C544FE7}" dt="2024-10-31T10:14:06.613" v="3342" actId="47"/>
          <pc:sldLayoutMkLst>
            <pc:docMk/>
            <pc:sldMasterMk cId="3414135479" sldId="2147483733"/>
            <pc:sldLayoutMk cId="455881550" sldId="2147483741"/>
          </pc:sldLayoutMkLst>
        </pc:sldLayoutChg>
        <pc:sldLayoutChg chg="del">
          <pc:chgData name="BENEDIKT, Clemens" userId="249138a5-33c7-4348-8807-dc718a0ef12c" providerId="ADAL" clId="{51BCCCD3-1E93-4BFC-ABA2-7A113C544FE7}" dt="2024-10-31T10:14:06.613" v="3342" actId="47"/>
          <pc:sldLayoutMkLst>
            <pc:docMk/>
            <pc:sldMasterMk cId="3414135479" sldId="2147483733"/>
            <pc:sldLayoutMk cId="1473703923" sldId="2147483742"/>
          </pc:sldLayoutMkLst>
        </pc:sldLayoutChg>
        <pc:sldLayoutChg chg="del">
          <pc:chgData name="BENEDIKT, Clemens" userId="249138a5-33c7-4348-8807-dc718a0ef12c" providerId="ADAL" clId="{51BCCCD3-1E93-4BFC-ABA2-7A113C544FE7}" dt="2024-10-31T10:14:06.613" v="3342" actId="47"/>
          <pc:sldLayoutMkLst>
            <pc:docMk/>
            <pc:sldMasterMk cId="3414135479" sldId="2147483733"/>
            <pc:sldLayoutMk cId="67493211" sldId="2147483743"/>
          </pc:sldLayoutMkLst>
        </pc:sldLayoutChg>
        <pc:sldLayoutChg chg="del">
          <pc:chgData name="BENEDIKT, Clemens" userId="249138a5-33c7-4348-8807-dc718a0ef12c" providerId="ADAL" clId="{51BCCCD3-1E93-4BFC-ABA2-7A113C544FE7}" dt="2024-10-31T10:14:06.613" v="3342" actId="47"/>
          <pc:sldLayoutMkLst>
            <pc:docMk/>
            <pc:sldMasterMk cId="3414135479" sldId="2147483733"/>
            <pc:sldLayoutMk cId="3679770501" sldId="2147483744"/>
          </pc:sldLayoutMkLst>
        </pc:sldLayoutChg>
        <pc:sldLayoutChg chg="del">
          <pc:chgData name="BENEDIKT, Clemens" userId="249138a5-33c7-4348-8807-dc718a0ef12c" providerId="ADAL" clId="{51BCCCD3-1E93-4BFC-ABA2-7A113C544FE7}" dt="2024-10-31T10:14:06.613" v="3342" actId="47"/>
          <pc:sldLayoutMkLst>
            <pc:docMk/>
            <pc:sldMasterMk cId="3414135479" sldId="2147483733"/>
            <pc:sldLayoutMk cId="2222941315" sldId="2147483745"/>
          </pc:sldLayoutMkLst>
        </pc:sldLayoutChg>
        <pc:sldLayoutChg chg="del">
          <pc:chgData name="BENEDIKT, Clemens" userId="249138a5-33c7-4348-8807-dc718a0ef12c" providerId="ADAL" clId="{51BCCCD3-1E93-4BFC-ABA2-7A113C544FE7}" dt="2024-10-31T10:14:06.613" v="3342" actId="47"/>
          <pc:sldLayoutMkLst>
            <pc:docMk/>
            <pc:sldMasterMk cId="3414135479" sldId="2147483733"/>
            <pc:sldLayoutMk cId="446326707" sldId="2147483746"/>
          </pc:sldLayoutMkLst>
        </pc:sldLayoutChg>
        <pc:sldLayoutChg chg="del">
          <pc:chgData name="BENEDIKT, Clemens" userId="249138a5-33c7-4348-8807-dc718a0ef12c" providerId="ADAL" clId="{51BCCCD3-1E93-4BFC-ABA2-7A113C544FE7}" dt="2024-10-31T10:14:06.613" v="3342" actId="47"/>
          <pc:sldLayoutMkLst>
            <pc:docMk/>
            <pc:sldMasterMk cId="3414135479" sldId="2147483733"/>
            <pc:sldLayoutMk cId="1229706842" sldId="2147483747"/>
          </pc:sldLayoutMkLst>
        </pc:sldLayoutChg>
        <pc:sldLayoutChg chg="del">
          <pc:chgData name="BENEDIKT, Clemens" userId="249138a5-33c7-4348-8807-dc718a0ef12c" providerId="ADAL" clId="{51BCCCD3-1E93-4BFC-ABA2-7A113C544FE7}" dt="2024-10-31T10:14:06.613" v="3342" actId="47"/>
          <pc:sldLayoutMkLst>
            <pc:docMk/>
            <pc:sldMasterMk cId="3414135479" sldId="2147483733"/>
            <pc:sldLayoutMk cId="2616737556" sldId="2147483748"/>
          </pc:sldLayoutMkLst>
        </pc:sldLayoutChg>
        <pc:sldLayoutChg chg="del">
          <pc:chgData name="BENEDIKT, Clemens" userId="249138a5-33c7-4348-8807-dc718a0ef12c" providerId="ADAL" clId="{51BCCCD3-1E93-4BFC-ABA2-7A113C544FE7}" dt="2024-10-31T10:14:06.613" v="3342" actId="47"/>
          <pc:sldLayoutMkLst>
            <pc:docMk/>
            <pc:sldMasterMk cId="3414135479" sldId="2147483733"/>
            <pc:sldLayoutMk cId="193840004" sldId="2147483749"/>
          </pc:sldLayoutMkLst>
        </pc:sldLayoutChg>
        <pc:sldLayoutChg chg="del">
          <pc:chgData name="BENEDIKT, Clemens" userId="249138a5-33c7-4348-8807-dc718a0ef12c" providerId="ADAL" clId="{51BCCCD3-1E93-4BFC-ABA2-7A113C544FE7}" dt="2024-10-31T10:14:06.613" v="3342" actId="47"/>
          <pc:sldLayoutMkLst>
            <pc:docMk/>
            <pc:sldMasterMk cId="3414135479" sldId="2147483733"/>
            <pc:sldLayoutMk cId="1294557804" sldId="2147483750"/>
          </pc:sldLayoutMkLst>
        </pc:sldLayoutChg>
        <pc:sldLayoutChg chg="del">
          <pc:chgData name="BENEDIKT, Clemens" userId="249138a5-33c7-4348-8807-dc718a0ef12c" providerId="ADAL" clId="{51BCCCD3-1E93-4BFC-ABA2-7A113C544FE7}" dt="2024-10-31T10:14:06.613" v="3342" actId="47"/>
          <pc:sldLayoutMkLst>
            <pc:docMk/>
            <pc:sldMasterMk cId="3414135479" sldId="2147483733"/>
            <pc:sldLayoutMk cId="1418655592" sldId="2147483751"/>
          </pc:sldLayoutMkLst>
        </pc:sldLayoutChg>
        <pc:sldLayoutChg chg="del">
          <pc:chgData name="BENEDIKT, Clemens" userId="249138a5-33c7-4348-8807-dc718a0ef12c" providerId="ADAL" clId="{51BCCCD3-1E93-4BFC-ABA2-7A113C544FE7}" dt="2024-10-31T10:14:06.613" v="3342" actId="47"/>
          <pc:sldLayoutMkLst>
            <pc:docMk/>
            <pc:sldMasterMk cId="3414135479" sldId="2147483733"/>
            <pc:sldLayoutMk cId="1133558321" sldId="2147483752"/>
          </pc:sldLayoutMkLst>
        </pc:sldLayoutChg>
        <pc:sldLayoutChg chg="del">
          <pc:chgData name="BENEDIKT, Clemens" userId="249138a5-33c7-4348-8807-dc718a0ef12c" providerId="ADAL" clId="{51BCCCD3-1E93-4BFC-ABA2-7A113C544FE7}" dt="2024-10-31T10:14:06.613" v="3342" actId="47"/>
          <pc:sldLayoutMkLst>
            <pc:docMk/>
            <pc:sldMasterMk cId="3414135479" sldId="2147483733"/>
            <pc:sldLayoutMk cId="1722991306" sldId="2147483753"/>
          </pc:sldLayoutMkLst>
        </pc:sldLayoutChg>
        <pc:sldLayoutChg chg="del">
          <pc:chgData name="BENEDIKT, Clemens" userId="249138a5-33c7-4348-8807-dc718a0ef12c" providerId="ADAL" clId="{51BCCCD3-1E93-4BFC-ABA2-7A113C544FE7}" dt="2024-10-31T10:14:06.613" v="3342" actId="47"/>
          <pc:sldLayoutMkLst>
            <pc:docMk/>
            <pc:sldMasterMk cId="3414135479" sldId="2147483733"/>
            <pc:sldLayoutMk cId="579514283" sldId="2147483754"/>
          </pc:sldLayoutMkLst>
        </pc:sldLayoutChg>
        <pc:sldLayoutChg chg="del">
          <pc:chgData name="BENEDIKT, Clemens" userId="249138a5-33c7-4348-8807-dc718a0ef12c" providerId="ADAL" clId="{51BCCCD3-1E93-4BFC-ABA2-7A113C544FE7}" dt="2024-10-31T10:14:06.613" v="3342" actId="47"/>
          <pc:sldLayoutMkLst>
            <pc:docMk/>
            <pc:sldMasterMk cId="3414135479" sldId="2147483733"/>
            <pc:sldLayoutMk cId="8056623" sldId="2147483755"/>
          </pc:sldLayoutMkLst>
        </pc:sldLayoutChg>
        <pc:sldLayoutChg chg="del">
          <pc:chgData name="BENEDIKT, Clemens" userId="249138a5-33c7-4348-8807-dc718a0ef12c" providerId="ADAL" clId="{51BCCCD3-1E93-4BFC-ABA2-7A113C544FE7}" dt="2024-10-31T10:14:06.613" v="3342" actId="47"/>
          <pc:sldLayoutMkLst>
            <pc:docMk/>
            <pc:sldMasterMk cId="3414135479" sldId="2147483733"/>
            <pc:sldLayoutMk cId="3792086025" sldId="2147483756"/>
          </pc:sldLayoutMkLst>
        </pc:sldLayoutChg>
      </pc:sldMasterChg>
      <pc:sldMasterChg chg="del delSldLayout">
        <pc:chgData name="BENEDIKT, Clemens" userId="249138a5-33c7-4348-8807-dc718a0ef12c" providerId="ADAL" clId="{51BCCCD3-1E93-4BFC-ABA2-7A113C544FE7}" dt="2024-10-31T10:34:37.227" v="3368" actId="2696"/>
        <pc:sldMasterMkLst>
          <pc:docMk/>
          <pc:sldMasterMk cId="2431796321" sldId="2147483782"/>
        </pc:sldMasterMkLst>
        <pc:sldLayoutChg chg="del">
          <pc:chgData name="BENEDIKT, Clemens" userId="249138a5-33c7-4348-8807-dc718a0ef12c" providerId="ADAL" clId="{51BCCCD3-1E93-4BFC-ABA2-7A113C544FE7}" dt="2024-10-31T10:34:37.227" v="3368" actId="2696"/>
          <pc:sldLayoutMkLst>
            <pc:docMk/>
            <pc:sldMasterMk cId="2431796321" sldId="2147483782"/>
            <pc:sldLayoutMk cId="84315499" sldId="2147483783"/>
          </pc:sldLayoutMkLst>
        </pc:sldLayoutChg>
        <pc:sldLayoutChg chg="del">
          <pc:chgData name="BENEDIKT, Clemens" userId="249138a5-33c7-4348-8807-dc718a0ef12c" providerId="ADAL" clId="{51BCCCD3-1E93-4BFC-ABA2-7A113C544FE7}" dt="2024-10-31T10:34:37.227" v="3368" actId="2696"/>
          <pc:sldLayoutMkLst>
            <pc:docMk/>
            <pc:sldMasterMk cId="2431796321" sldId="2147483782"/>
            <pc:sldLayoutMk cId="250845685" sldId="2147483784"/>
          </pc:sldLayoutMkLst>
        </pc:sldLayoutChg>
        <pc:sldLayoutChg chg="del">
          <pc:chgData name="BENEDIKT, Clemens" userId="249138a5-33c7-4348-8807-dc718a0ef12c" providerId="ADAL" clId="{51BCCCD3-1E93-4BFC-ABA2-7A113C544FE7}" dt="2024-10-31T10:34:37.227" v="3368" actId="2696"/>
          <pc:sldLayoutMkLst>
            <pc:docMk/>
            <pc:sldMasterMk cId="2431796321" sldId="2147483782"/>
            <pc:sldLayoutMk cId="259396392" sldId="2147483785"/>
          </pc:sldLayoutMkLst>
        </pc:sldLayoutChg>
        <pc:sldLayoutChg chg="del">
          <pc:chgData name="BENEDIKT, Clemens" userId="249138a5-33c7-4348-8807-dc718a0ef12c" providerId="ADAL" clId="{51BCCCD3-1E93-4BFC-ABA2-7A113C544FE7}" dt="2024-10-31T10:34:37.227" v="3368" actId="2696"/>
          <pc:sldLayoutMkLst>
            <pc:docMk/>
            <pc:sldMasterMk cId="2431796321" sldId="2147483782"/>
            <pc:sldLayoutMk cId="2994168216" sldId="2147483786"/>
          </pc:sldLayoutMkLst>
        </pc:sldLayoutChg>
        <pc:sldLayoutChg chg="del">
          <pc:chgData name="BENEDIKT, Clemens" userId="249138a5-33c7-4348-8807-dc718a0ef12c" providerId="ADAL" clId="{51BCCCD3-1E93-4BFC-ABA2-7A113C544FE7}" dt="2024-10-31T10:34:37.227" v="3368" actId="2696"/>
          <pc:sldLayoutMkLst>
            <pc:docMk/>
            <pc:sldMasterMk cId="2431796321" sldId="2147483782"/>
            <pc:sldLayoutMk cId="3991393225" sldId="2147483787"/>
          </pc:sldLayoutMkLst>
        </pc:sldLayoutChg>
        <pc:sldLayoutChg chg="del">
          <pc:chgData name="BENEDIKT, Clemens" userId="249138a5-33c7-4348-8807-dc718a0ef12c" providerId="ADAL" clId="{51BCCCD3-1E93-4BFC-ABA2-7A113C544FE7}" dt="2024-10-31T10:34:37.227" v="3368" actId="2696"/>
          <pc:sldLayoutMkLst>
            <pc:docMk/>
            <pc:sldMasterMk cId="2431796321" sldId="2147483782"/>
            <pc:sldLayoutMk cId="669152620" sldId="2147483788"/>
          </pc:sldLayoutMkLst>
        </pc:sldLayoutChg>
        <pc:sldLayoutChg chg="del">
          <pc:chgData name="BENEDIKT, Clemens" userId="249138a5-33c7-4348-8807-dc718a0ef12c" providerId="ADAL" clId="{51BCCCD3-1E93-4BFC-ABA2-7A113C544FE7}" dt="2024-10-31T10:34:37.227" v="3368" actId="2696"/>
          <pc:sldLayoutMkLst>
            <pc:docMk/>
            <pc:sldMasterMk cId="2431796321" sldId="2147483782"/>
            <pc:sldLayoutMk cId="2487801202" sldId="2147483789"/>
          </pc:sldLayoutMkLst>
        </pc:sldLayoutChg>
        <pc:sldLayoutChg chg="del">
          <pc:chgData name="BENEDIKT, Clemens" userId="249138a5-33c7-4348-8807-dc718a0ef12c" providerId="ADAL" clId="{51BCCCD3-1E93-4BFC-ABA2-7A113C544FE7}" dt="2024-10-31T10:34:37.227" v="3368" actId="2696"/>
          <pc:sldLayoutMkLst>
            <pc:docMk/>
            <pc:sldMasterMk cId="2431796321" sldId="2147483782"/>
            <pc:sldLayoutMk cId="3896710505" sldId="2147483790"/>
          </pc:sldLayoutMkLst>
        </pc:sldLayoutChg>
        <pc:sldLayoutChg chg="del">
          <pc:chgData name="BENEDIKT, Clemens" userId="249138a5-33c7-4348-8807-dc718a0ef12c" providerId="ADAL" clId="{51BCCCD3-1E93-4BFC-ABA2-7A113C544FE7}" dt="2024-10-31T10:34:37.227" v="3368" actId="2696"/>
          <pc:sldLayoutMkLst>
            <pc:docMk/>
            <pc:sldMasterMk cId="2431796321" sldId="2147483782"/>
            <pc:sldLayoutMk cId="3344893455" sldId="2147483791"/>
          </pc:sldLayoutMkLst>
        </pc:sldLayoutChg>
        <pc:sldLayoutChg chg="del">
          <pc:chgData name="BENEDIKT, Clemens" userId="249138a5-33c7-4348-8807-dc718a0ef12c" providerId="ADAL" clId="{51BCCCD3-1E93-4BFC-ABA2-7A113C544FE7}" dt="2024-10-31T10:34:37.227" v="3368" actId="2696"/>
          <pc:sldLayoutMkLst>
            <pc:docMk/>
            <pc:sldMasterMk cId="2431796321" sldId="2147483782"/>
            <pc:sldLayoutMk cId="3415030767" sldId="2147483792"/>
          </pc:sldLayoutMkLst>
        </pc:sldLayoutChg>
        <pc:sldLayoutChg chg="del">
          <pc:chgData name="BENEDIKT, Clemens" userId="249138a5-33c7-4348-8807-dc718a0ef12c" providerId="ADAL" clId="{51BCCCD3-1E93-4BFC-ABA2-7A113C544FE7}" dt="2024-10-31T10:34:37.227" v="3368" actId="2696"/>
          <pc:sldLayoutMkLst>
            <pc:docMk/>
            <pc:sldMasterMk cId="2431796321" sldId="2147483782"/>
            <pc:sldLayoutMk cId="2849936172" sldId="214748379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SabinK\AppData\Local\Microsoft\Windows\INetCache\Content.Outlook\A95II5ZJ\2024%20Epi%20section%20figures%201_2_4_5_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unaids-my.sharepoint.com/personal/zembel_unaids_org/Documents/Documents/Global%20HIV%20Prevention%20Coalition/2024/20240620_MC_NUMBER_CIRCUMCISIONS_GAM202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unaids-my.sharepoint.com/personal/zembel_unaids_org/Documents/Documents/Global%20HIV%20Prevention%20Coalition/2024/2023%20Global%20HIV%20Prevention%20Scorecard%20Final%20Draft%20a00.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unaids-my.sharepoint.com/personal/zembel_unaids_org/Documents/Documents/Global%20HIV%20Prevention%20Coalition/2024/2023%20Global%20HIV%20Prevention%20Scorecard%20Final%20Draft%20a00.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unaids-my.sharepoint.com/personal/zembel_unaids_org/Documents/Documents/Global%20HIV%20Prevention%20Coalition/2024/2023%20Global%20HIV%20Prevention%20Scorecard%20Final%20Draft%20a00.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https://unaids-my.sharepoint.com/personal/zembel_unaids_org/Documents/Documents/Global%20HIV%20Prevention%20Coalition/2024/2023%20Global%20HIV%20Prevention%20Scorecard%20Final%20Draft%20a00.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unaids-my.sharepoint.com/personal/zembel_unaids_org/Documents/Documents/Global%20HIV%20Prevention%20Coalition/2024/2023%20Global%20HIV%20Prevention%20Scorecard%20Final%20Draft%20a00.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https://unaids-my.sharepoint.com/personal/zembel_unaids_org/Documents/Documents/Global%20HIV%20Prevention%20Coalition/2024/2023%20Global%20HIV%20Prevention%20Scorecard%20Final%20Draft%20a0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'Fig 2 NI  trend stacked '!$B$5</c:f>
              <c:strCache>
                <c:ptCount val="1"/>
                <c:pt idx="0">
                  <c:v>Middle East and North Africa</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0"/>
            <c:invertIfNegative val="0"/>
            <c:bubble3D val="0"/>
            <c:spPr>
              <a:solidFill>
                <a:schemeClr val="tx1"/>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4-5E4E-48FC-AACF-88C0603EB483}"/>
              </c:ext>
            </c:extLst>
          </c:dPt>
          <c:cat>
            <c:numRef>
              <c:f>'Fig 2 NI  trend stacked '!$C$4:$D$4</c:f>
              <c:numCache>
                <c:formatCode>General</c:formatCode>
                <c:ptCount val="2"/>
                <c:pt idx="0">
                  <c:v>2023</c:v>
                </c:pt>
                <c:pt idx="1">
                  <c:v>2010</c:v>
                </c:pt>
              </c:numCache>
            </c:numRef>
          </c:cat>
          <c:val>
            <c:numRef>
              <c:f>'Fig 2 NI  trend stacked '!$C$5:$D$5</c:f>
              <c:numCache>
                <c:formatCode>General</c:formatCode>
                <c:ptCount val="2"/>
                <c:pt idx="0">
                  <c:v>22962</c:v>
                </c:pt>
                <c:pt idx="1">
                  <c:v>10632</c:v>
                </c:pt>
              </c:numCache>
            </c:numRef>
          </c:val>
          <c:extLst>
            <c:ext xmlns:c16="http://schemas.microsoft.com/office/drawing/2014/chart" uri="{C3380CC4-5D6E-409C-BE32-E72D297353CC}">
              <c16:uniqueId val="{00000000-AACB-4FCA-A098-3D8E2D5157C8}"/>
            </c:ext>
          </c:extLst>
        </c:ser>
        <c:ser>
          <c:idx val="1"/>
          <c:order val="1"/>
          <c:tx>
            <c:strRef>
              <c:f>'Fig 2 NI  trend stacked '!$B$6</c:f>
              <c:strCache>
                <c:ptCount val="1"/>
                <c:pt idx="0">
                  <c:v>Caribbean</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'Fig 2 NI  trend stacked '!$C$4:$D$4</c:f>
              <c:numCache>
                <c:formatCode>General</c:formatCode>
                <c:ptCount val="2"/>
                <c:pt idx="0">
                  <c:v>2023</c:v>
                </c:pt>
                <c:pt idx="1">
                  <c:v>2010</c:v>
                </c:pt>
              </c:numCache>
            </c:numRef>
          </c:cat>
          <c:val>
            <c:numRef>
              <c:f>'Fig 2 NI  trend stacked '!$C$6:$D$6</c:f>
              <c:numCache>
                <c:formatCode>General</c:formatCode>
                <c:ptCount val="2"/>
                <c:pt idx="0">
                  <c:v>14636</c:v>
                </c:pt>
                <c:pt idx="1">
                  <c:v>18685</c:v>
                </c:pt>
              </c:numCache>
            </c:numRef>
          </c:val>
          <c:extLst>
            <c:ext xmlns:c16="http://schemas.microsoft.com/office/drawing/2014/chart" uri="{C3380CC4-5D6E-409C-BE32-E72D297353CC}">
              <c16:uniqueId val="{00000001-AACB-4FCA-A098-3D8E2D5157C8}"/>
            </c:ext>
          </c:extLst>
        </c:ser>
        <c:ser>
          <c:idx val="2"/>
          <c:order val="2"/>
          <c:tx>
            <c:strRef>
              <c:f>'Fig 2 NI  trend stacked '!$B$7</c:f>
              <c:strCache>
                <c:ptCount val="1"/>
                <c:pt idx="0">
                  <c:v>Western and central Europe and North America</c:v>
                </c:pt>
              </c:strCache>
            </c:strRef>
          </c:tx>
          <c:spPr>
            <a:solidFill>
              <a:schemeClr val="tx1">
                <a:lumMod val="50000"/>
                <a:lumOff val="50000"/>
              </a:schemeClr>
            </a:solidFill>
            <a:ln>
              <a:noFill/>
            </a:ln>
            <a:effectLst>
              <a:outerShdw blurRad="57150" dist="19050" dir="5400000" algn="ctr" rotWithShape="0">
                <a:srgbClr val="000000">
                  <a:alpha val="63000"/>
                </a:srgbClr>
              </a:outerShdw>
            </a:effectLst>
          </c:spPr>
          <c:invertIfNegative val="0"/>
          <c:cat>
            <c:numRef>
              <c:f>'Fig 2 NI  trend stacked '!$C$4:$D$4</c:f>
              <c:numCache>
                <c:formatCode>General</c:formatCode>
                <c:ptCount val="2"/>
                <c:pt idx="0">
                  <c:v>2023</c:v>
                </c:pt>
                <c:pt idx="1">
                  <c:v>2010</c:v>
                </c:pt>
              </c:numCache>
            </c:numRef>
          </c:cat>
          <c:val>
            <c:numRef>
              <c:f>'Fig 2 NI  trend stacked '!$C$7:$D$7</c:f>
              <c:numCache>
                <c:formatCode>General</c:formatCode>
                <c:ptCount val="2"/>
                <c:pt idx="0">
                  <c:v>56089</c:v>
                </c:pt>
                <c:pt idx="1">
                  <c:v>73605</c:v>
                </c:pt>
              </c:numCache>
            </c:numRef>
          </c:val>
          <c:extLst>
            <c:ext xmlns:c16="http://schemas.microsoft.com/office/drawing/2014/chart" uri="{C3380CC4-5D6E-409C-BE32-E72D297353CC}">
              <c16:uniqueId val="{00000002-AACB-4FCA-A098-3D8E2D5157C8}"/>
            </c:ext>
          </c:extLst>
        </c:ser>
        <c:ser>
          <c:idx val="3"/>
          <c:order val="3"/>
          <c:tx>
            <c:strRef>
              <c:f>'Fig 2 NI  trend stacked '!$B$8</c:f>
              <c:strCache>
                <c:ptCount val="1"/>
                <c:pt idx="0">
                  <c:v>Latin America</c:v>
                </c:pt>
              </c:strCache>
            </c:strRef>
          </c:tx>
          <c:spPr>
            <a:solidFill>
              <a:schemeClr val="accent2">
                <a:lumMod val="40000"/>
                <a:lumOff val="60000"/>
              </a:schemeClr>
            </a:solidFill>
            <a:ln>
              <a:noFill/>
            </a:ln>
            <a:effectLst>
              <a:outerShdw blurRad="57150" dist="19050" dir="5400000" algn="ctr" rotWithShape="0">
                <a:srgbClr val="000000">
                  <a:alpha val="63000"/>
                </a:srgbClr>
              </a:outerShdw>
            </a:effectLst>
          </c:spPr>
          <c:invertIfNegative val="0"/>
          <c:cat>
            <c:numRef>
              <c:f>'Fig 2 NI  trend stacked '!$C$4:$D$4</c:f>
              <c:numCache>
                <c:formatCode>General</c:formatCode>
                <c:ptCount val="2"/>
                <c:pt idx="0">
                  <c:v>2023</c:v>
                </c:pt>
                <c:pt idx="1">
                  <c:v>2010</c:v>
                </c:pt>
              </c:numCache>
            </c:numRef>
          </c:cat>
          <c:val>
            <c:numRef>
              <c:f>'Fig 2 NI  trend stacked '!$C$8:$D$8</c:f>
              <c:numCache>
                <c:formatCode>General</c:formatCode>
                <c:ptCount val="2"/>
                <c:pt idx="0">
                  <c:v>117097</c:v>
                </c:pt>
                <c:pt idx="1">
                  <c:v>107133</c:v>
                </c:pt>
              </c:numCache>
            </c:numRef>
          </c:val>
          <c:extLst>
            <c:ext xmlns:c16="http://schemas.microsoft.com/office/drawing/2014/chart" uri="{C3380CC4-5D6E-409C-BE32-E72D297353CC}">
              <c16:uniqueId val="{00000003-AACB-4FCA-A098-3D8E2D5157C8}"/>
            </c:ext>
          </c:extLst>
        </c:ser>
        <c:ser>
          <c:idx val="4"/>
          <c:order val="4"/>
          <c:tx>
            <c:strRef>
              <c:f>'Fig 2 NI  trend stacked '!$B$9</c:f>
              <c:strCache>
                <c:ptCount val="1"/>
                <c:pt idx="0">
                  <c:v>Eastern Europe and central Asia</c:v>
                </c:pt>
              </c:strCache>
            </c:strRef>
          </c:tx>
          <c:spPr>
            <a:solidFill>
              <a:schemeClr val="accent2">
                <a:lumMod val="60000"/>
                <a:lumOff val="40000"/>
              </a:schemeClr>
            </a:solidFill>
            <a:ln>
              <a:noFill/>
            </a:ln>
            <a:effectLst>
              <a:outerShdw blurRad="57150" dist="19050" dir="5400000" algn="ctr" rotWithShape="0">
                <a:srgbClr val="000000">
                  <a:alpha val="63000"/>
                </a:srgbClr>
              </a:outerShdw>
            </a:effectLst>
          </c:spPr>
          <c:invertIfNegative val="0"/>
          <c:cat>
            <c:numRef>
              <c:f>'Fig 2 NI  trend stacked '!$C$4:$D$4</c:f>
              <c:numCache>
                <c:formatCode>General</c:formatCode>
                <c:ptCount val="2"/>
                <c:pt idx="0">
                  <c:v>2023</c:v>
                </c:pt>
                <c:pt idx="1">
                  <c:v>2010</c:v>
                </c:pt>
              </c:numCache>
            </c:numRef>
          </c:cat>
          <c:val>
            <c:numRef>
              <c:f>'Fig 2 NI  trend stacked '!$C$9:$D$9</c:f>
              <c:numCache>
                <c:formatCode>General</c:formatCode>
                <c:ptCount val="2"/>
                <c:pt idx="0">
                  <c:v>139702</c:v>
                </c:pt>
                <c:pt idx="1">
                  <c:v>116860</c:v>
                </c:pt>
              </c:numCache>
            </c:numRef>
          </c:val>
          <c:extLst>
            <c:ext xmlns:c16="http://schemas.microsoft.com/office/drawing/2014/chart" uri="{C3380CC4-5D6E-409C-BE32-E72D297353CC}">
              <c16:uniqueId val="{00000004-AACB-4FCA-A098-3D8E2D5157C8}"/>
            </c:ext>
          </c:extLst>
        </c:ser>
        <c:ser>
          <c:idx val="5"/>
          <c:order val="5"/>
          <c:tx>
            <c:strRef>
              <c:f>'Fig 2 NI  trend stacked '!$B$10</c:f>
              <c:strCache>
                <c:ptCount val="1"/>
                <c:pt idx="0">
                  <c:v>Asia and the Pacific</c:v>
                </c:pt>
              </c:strCache>
            </c:strRef>
          </c:tx>
          <c:spPr>
            <a:solidFill>
              <a:schemeClr val="accent2"/>
            </a:solidFill>
            <a:ln>
              <a:noFill/>
            </a:ln>
            <a:effectLst>
              <a:outerShdw blurRad="57150" dist="19050" dir="5400000" algn="ctr" rotWithShape="0">
                <a:srgbClr val="000000">
                  <a:alpha val="63000"/>
                </a:srgbClr>
              </a:outerShdw>
            </a:effectLst>
          </c:spPr>
          <c:invertIfNegative val="0"/>
          <c:dPt>
            <c:idx val="0"/>
            <c:invertIfNegative val="0"/>
            <c:bubble3D val="0"/>
            <c:spPr>
              <a:solidFill>
                <a:schemeClr val="accent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AACB-4FCA-A098-3D8E2D5157C8}"/>
              </c:ext>
            </c:extLst>
          </c:dPt>
          <c:dPt>
            <c:idx val="1"/>
            <c:invertIfNegative val="0"/>
            <c:bubble3D val="0"/>
            <c:spPr>
              <a:solidFill>
                <a:schemeClr val="accent2"/>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8-AACB-4FCA-A098-3D8E2D5157C8}"/>
              </c:ext>
            </c:extLst>
          </c:dPt>
          <c:cat>
            <c:numRef>
              <c:f>'Fig 2 NI  trend stacked '!$C$4:$D$4</c:f>
              <c:numCache>
                <c:formatCode>General</c:formatCode>
                <c:ptCount val="2"/>
                <c:pt idx="0">
                  <c:v>2023</c:v>
                </c:pt>
                <c:pt idx="1">
                  <c:v>2010</c:v>
                </c:pt>
              </c:numCache>
            </c:numRef>
          </c:cat>
          <c:val>
            <c:numRef>
              <c:f>'Fig 2 NI  trend stacked '!$C$10:$D$10</c:f>
              <c:numCache>
                <c:formatCode>General</c:formatCode>
                <c:ptCount val="2"/>
                <c:pt idx="0">
                  <c:v>304799</c:v>
                </c:pt>
                <c:pt idx="1">
                  <c:v>352185</c:v>
                </c:pt>
              </c:numCache>
            </c:numRef>
          </c:val>
          <c:extLst>
            <c:ext xmlns:c16="http://schemas.microsoft.com/office/drawing/2014/chart" uri="{C3380CC4-5D6E-409C-BE32-E72D297353CC}">
              <c16:uniqueId val="{00000005-AACB-4FCA-A098-3D8E2D5157C8}"/>
            </c:ext>
          </c:extLst>
        </c:ser>
        <c:ser>
          <c:idx val="6"/>
          <c:order val="6"/>
          <c:tx>
            <c:strRef>
              <c:f>'Fig 2 NI  trend stacked '!$B$11</c:f>
              <c:strCache>
                <c:ptCount val="1"/>
                <c:pt idx="0">
                  <c:v>Western and central Africa</c:v>
                </c:pt>
              </c:strCache>
            </c:strRef>
          </c:tx>
          <c:spPr>
            <a:solidFill>
              <a:schemeClr val="accent4">
                <a:lumMod val="60000"/>
                <a:lumOff val="40000"/>
              </a:schemeClr>
            </a:solidFill>
            <a:ln>
              <a:noFill/>
            </a:ln>
            <a:effectLst>
              <a:outerShdw blurRad="57150" dist="19050" dir="5400000" algn="ctr" rotWithShape="0">
                <a:srgbClr val="000000">
                  <a:alpha val="63000"/>
                </a:srgbClr>
              </a:outerShdw>
            </a:effectLst>
          </c:spPr>
          <c:invertIfNegative val="0"/>
          <c:cat>
            <c:numRef>
              <c:f>'Fig 2 NI  trend stacked '!$C$4:$D$4</c:f>
              <c:numCache>
                <c:formatCode>General</c:formatCode>
                <c:ptCount val="2"/>
                <c:pt idx="0">
                  <c:v>2023</c:v>
                </c:pt>
                <c:pt idx="1">
                  <c:v>2010</c:v>
                </c:pt>
              </c:numCache>
            </c:numRef>
          </c:cat>
          <c:val>
            <c:numRef>
              <c:f>'Fig 2 NI  trend stacked '!$C$11:$D$11</c:f>
              <c:numCache>
                <c:formatCode>General</c:formatCode>
                <c:ptCount val="2"/>
                <c:pt idx="0">
                  <c:v>191143</c:v>
                </c:pt>
                <c:pt idx="1">
                  <c:v>351537</c:v>
                </c:pt>
              </c:numCache>
            </c:numRef>
          </c:val>
          <c:extLst>
            <c:ext xmlns:c16="http://schemas.microsoft.com/office/drawing/2014/chart" uri="{C3380CC4-5D6E-409C-BE32-E72D297353CC}">
              <c16:uniqueId val="{00000006-AACB-4FCA-A098-3D8E2D5157C8}"/>
            </c:ext>
          </c:extLst>
        </c:ser>
        <c:ser>
          <c:idx val="7"/>
          <c:order val="7"/>
          <c:tx>
            <c:strRef>
              <c:f>'Fig 2 NI  trend stacked '!$B$12</c:f>
              <c:strCache>
                <c:ptCount val="1"/>
                <c:pt idx="0">
                  <c:v>Eastern and southern Africa</c:v>
                </c:pt>
              </c:strCache>
            </c:strRef>
          </c:tx>
          <c:spPr>
            <a:solidFill>
              <a:schemeClr val="accent4">
                <a:lumMod val="50000"/>
              </a:schemeClr>
            </a:solidFill>
            <a:ln>
              <a:noFill/>
            </a:ln>
            <a:effectLst>
              <a:outerShdw blurRad="57150" dist="19050" dir="5400000" algn="ctr" rotWithShape="0">
                <a:srgbClr val="000000">
                  <a:alpha val="63000"/>
                </a:srgbClr>
              </a:outerShdw>
            </a:effectLst>
          </c:spPr>
          <c:invertIfNegative val="0"/>
          <c:cat>
            <c:numRef>
              <c:f>'Fig 2 NI  trend stacked '!$C$4:$D$4</c:f>
              <c:numCache>
                <c:formatCode>General</c:formatCode>
                <c:ptCount val="2"/>
                <c:pt idx="0">
                  <c:v>2023</c:v>
                </c:pt>
                <c:pt idx="1">
                  <c:v>2010</c:v>
                </c:pt>
              </c:numCache>
            </c:numRef>
          </c:cat>
          <c:val>
            <c:numRef>
              <c:f>'Fig 2 NI  trend stacked '!$C$12:$D$12</c:f>
              <c:numCache>
                <c:formatCode>General</c:formatCode>
                <c:ptCount val="2"/>
                <c:pt idx="0">
                  <c:v>451287</c:v>
                </c:pt>
                <c:pt idx="1">
                  <c:v>1110455</c:v>
                </c:pt>
              </c:numCache>
            </c:numRef>
          </c:val>
          <c:extLst>
            <c:ext xmlns:c16="http://schemas.microsoft.com/office/drawing/2014/chart" uri="{C3380CC4-5D6E-409C-BE32-E72D297353CC}">
              <c16:uniqueId val="{00000007-AACB-4FCA-A098-3D8E2D5157C8}"/>
            </c:ext>
          </c:extLst>
        </c:ser>
        <c:dLbls>
          <c:showLegendKey val="0"/>
          <c:showVal val="0"/>
          <c:showCatName val="0"/>
          <c:showSerName val="0"/>
          <c:showPercent val="0"/>
          <c:showBubbleSize val="0"/>
        </c:dLbls>
        <c:gapWidth val="150"/>
        <c:overlap val="100"/>
        <c:axId val="856779712"/>
        <c:axId val="856784992"/>
      </c:barChart>
      <c:catAx>
        <c:axId val="856779712"/>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CH"/>
          </a:p>
        </c:txPr>
        <c:crossAx val="856784992"/>
        <c:crosses val="autoZero"/>
        <c:auto val="1"/>
        <c:lblAlgn val="ctr"/>
        <c:lblOffset val="100"/>
        <c:noMultiLvlLbl val="0"/>
      </c:catAx>
      <c:valAx>
        <c:axId val="8567849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a:t>New HIV infections (total population)</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CH"/>
            </a:p>
          </c:txPr>
        </c:title>
        <c:numFmt formatCode="#\ ###\ ###"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CH"/>
          </a:p>
        </c:txPr>
        <c:crossAx val="856779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en-CH"/>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29252128571295"/>
          <c:y val="5.1446095800605947E-2"/>
          <c:w val="0.61465299958174402"/>
          <c:h val="0.80947644719435552"/>
        </c:manualLayout>
      </c:layout>
      <c:barChart>
        <c:barDir val="col"/>
        <c:grouping val="stacked"/>
        <c:varyColors val="0"/>
        <c:ser>
          <c:idx val="0"/>
          <c:order val="0"/>
          <c:tx>
            <c:strRef>
              <c:f>'GAM Global 2023'!$A$3</c:f>
              <c:strCache>
                <c:ptCount val="1"/>
                <c:pt idx="0">
                  <c:v>Botswana</c:v>
                </c:pt>
              </c:strCache>
            </c:strRef>
          </c:tx>
          <c:spPr>
            <a:solidFill>
              <a:schemeClr val="accent1"/>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2023'!$B$3:$Q$3</c:f>
              <c:numCache>
                <c:formatCode>#,##0</c:formatCode>
                <c:ptCount val="16"/>
                <c:pt idx="0">
                  <c:v>0</c:v>
                </c:pt>
                <c:pt idx="1">
                  <c:v>5424</c:v>
                </c:pt>
                <c:pt idx="2">
                  <c:v>5773</c:v>
                </c:pt>
                <c:pt idx="3">
                  <c:v>14661</c:v>
                </c:pt>
                <c:pt idx="4">
                  <c:v>38005</c:v>
                </c:pt>
                <c:pt idx="5">
                  <c:v>46793</c:v>
                </c:pt>
                <c:pt idx="6">
                  <c:v>30033</c:v>
                </c:pt>
                <c:pt idx="7">
                  <c:v>15722</c:v>
                </c:pt>
                <c:pt idx="8">
                  <c:v>24042</c:v>
                </c:pt>
                <c:pt idx="9">
                  <c:v>19756</c:v>
                </c:pt>
                <c:pt idx="10">
                  <c:v>24207</c:v>
                </c:pt>
                <c:pt idx="11">
                  <c:v>17123</c:v>
                </c:pt>
                <c:pt idx="12">
                  <c:v>3171</c:v>
                </c:pt>
                <c:pt idx="13">
                  <c:v>4192</c:v>
                </c:pt>
                <c:pt idx="14">
                  <c:v>9522</c:v>
                </c:pt>
                <c:pt idx="15">
                  <c:v>9570</c:v>
                </c:pt>
              </c:numCache>
            </c:numRef>
          </c:val>
          <c:extLst>
            <c:ext xmlns:c16="http://schemas.microsoft.com/office/drawing/2014/chart" uri="{C3380CC4-5D6E-409C-BE32-E72D297353CC}">
              <c16:uniqueId val="{00000000-AB9F-4091-971C-56F5F46D7D1A}"/>
            </c:ext>
          </c:extLst>
        </c:ser>
        <c:ser>
          <c:idx val="1"/>
          <c:order val="1"/>
          <c:tx>
            <c:strRef>
              <c:f>'GAM Global 2023'!$A$4</c:f>
              <c:strCache>
                <c:ptCount val="1"/>
                <c:pt idx="0">
                  <c:v>Eswatini</c:v>
                </c:pt>
              </c:strCache>
            </c:strRef>
          </c:tx>
          <c:spPr>
            <a:solidFill>
              <a:schemeClr val="accent2"/>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2023'!$B$4:$Q$4</c:f>
              <c:numCache>
                <c:formatCode>#,##0</c:formatCode>
                <c:ptCount val="16"/>
                <c:pt idx="0">
                  <c:v>1110</c:v>
                </c:pt>
                <c:pt idx="1">
                  <c:v>4336</c:v>
                </c:pt>
                <c:pt idx="2">
                  <c:v>18869</c:v>
                </c:pt>
                <c:pt idx="3">
                  <c:v>13791</c:v>
                </c:pt>
                <c:pt idx="4">
                  <c:v>9977</c:v>
                </c:pt>
                <c:pt idx="5">
                  <c:v>10105</c:v>
                </c:pt>
                <c:pt idx="6">
                  <c:v>12289</c:v>
                </c:pt>
                <c:pt idx="7">
                  <c:v>12952</c:v>
                </c:pt>
                <c:pt idx="8">
                  <c:v>17374</c:v>
                </c:pt>
                <c:pt idx="9">
                  <c:v>18138</c:v>
                </c:pt>
                <c:pt idx="10">
                  <c:v>14316</c:v>
                </c:pt>
                <c:pt idx="11">
                  <c:v>17360</c:v>
                </c:pt>
                <c:pt idx="12">
                  <c:v>8639</c:v>
                </c:pt>
                <c:pt idx="13">
                  <c:v>7131</c:v>
                </c:pt>
                <c:pt idx="14">
                  <c:v>6413</c:v>
                </c:pt>
                <c:pt idx="15">
                  <c:v>4747</c:v>
                </c:pt>
              </c:numCache>
            </c:numRef>
          </c:val>
          <c:extLst>
            <c:ext xmlns:c16="http://schemas.microsoft.com/office/drawing/2014/chart" uri="{C3380CC4-5D6E-409C-BE32-E72D297353CC}">
              <c16:uniqueId val="{00000001-AB9F-4091-971C-56F5F46D7D1A}"/>
            </c:ext>
          </c:extLst>
        </c:ser>
        <c:ser>
          <c:idx val="2"/>
          <c:order val="2"/>
          <c:tx>
            <c:strRef>
              <c:f>'GAM Global 2023'!$A$5</c:f>
              <c:strCache>
                <c:ptCount val="1"/>
                <c:pt idx="0">
                  <c:v>Ethiopia</c:v>
                </c:pt>
              </c:strCache>
            </c:strRef>
          </c:tx>
          <c:spPr>
            <a:solidFill>
              <a:schemeClr val="accent3"/>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2023'!$B$5:$Q$5</c:f>
              <c:numCache>
                <c:formatCode>#,##0</c:formatCode>
                <c:ptCount val="16"/>
                <c:pt idx="0">
                  <c:v>0</c:v>
                </c:pt>
                <c:pt idx="1">
                  <c:v>769</c:v>
                </c:pt>
                <c:pt idx="2">
                  <c:v>2689</c:v>
                </c:pt>
                <c:pt idx="3">
                  <c:v>7542</c:v>
                </c:pt>
                <c:pt idx="4">
                  <c:v>11961</c:v>
                </c:pt>
                <c:pt idx="5">
                  <c:v>16393</c:v>
                </c:pt>
                <c:pt idx="6">
                  <c:v>11831</c:v>
                </c:pt>
                <c:pt idx="7">
                  <c:v>9744</c:v>
                </c:pt>
                <c:pt idx="8">
                  <c:v>10306</c:v>
                </c:pt>
                <c:pt idx="9">
                  <c:v>15789</c:v>
                </c:pt>
                <c:pt idx="10">
                  <c:v>23009</c:v>
                </c:pt>
                <c:pt idx="11">
                  <c:v>31042</c:v>
                </c:pt>
                <c:pt idx="12">
                  <c:v>34765</c:v>
                </c:pt>
                <c:pt idx="13">
                  <c:v>27516</c:v>
                </c:pt>
                <c:pt idx="14">
                  <c:v>27560</c:v>
                </c:pt>
                <c:pt idx="15">
                  <c:v>27325</c:v>
                </c:pt>
              </c:numCache>
            </c:numRef>
          </c:val>
          <c:extLst>
            <c:ext xmlns:c16="http://schemas.microsoft.com/office/drawing/2014/chart" uri="{C3380CC4-5D6E-409C-BE32-E72D297353CC}">
              <c16:uniqueId val="{00000002-AB9F-4091-971C-56F5F46D7D1A}"/>
            </c:ext>
          </c:extLst>
        </c:ser>
        <c:ser>
          <c:idx val="3"/>
          <c:order val="3"/>
          <c:tx>
            <c:strRef>
              <c:f>'GAM Global 2023'!$A$6</c:f>
              <c:strCache>
                <c:ptCount val="1"/>
                <c:pt idx="0">
                  <c:v>Kenya</c:v>
                </c:pt>
              </c:strCache>
            </c:strRef>
          </c:tx>
          <c:spPr>
            <a:solidFill>
              <a:schemeClr val="accent4"/>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2023'!$B$6:$Q$6</c:f>
              <c:numCache>
                <c:formatCode>#,##0</c:formatCode>
                <c:ptCount val="16"/>
                <c:pt idx="0">
                  <c:v>11663</c:v>
                </c:pt>
                <c:pt idx="1">
                  <c:v>80719</c:v>
                </c:pt>
                <c:pt idx="2">
                  <c:v>139905</c:v>
                </c:pt>
                <c:pt idx="3">
                  <c:v>159196</c:v>
                </c:pt>
                <c:pt idx="4">
                  <c:v>151517</c:v>
                </c:pt>
                <c:pt idx="5">
                  <c:v>190580</c:v>
                </c:pt>
                <c:pt idx="6">
                  <c:v>193576</c:v>
                </c:pt>
                <c:pt idx="7">
                  <c:v>207014</c:v>
                </c:pt>
                <c:pt idx="8">
                  <c:v>219086</c:v>
                </c:pt>
                <c:pt idx="9">
                  <c:v>233879</c:v>
                </c:pt>
                <c:pt idx="10">
                  <c:v>286899</c:v>
                </c:pt>
                <c:pt idx="11">
                  <c:v>191863</c:v>
                </c:pt>
                <c:pt idx="12">
                  <c:v>77120</c:v>
                </c:pt>
                <c:pt idx="13">
                  <c:v>54703</c:v>
                </c:pt>
                <c:pt idx="14">
                  <c:v>80628</c:v>
                </c:pt>
                <c:pt idx="15">
                  <c:v>64298</c:v>
                </c:pt>
              </c:numCache>
            </c:numRef>
          </c:val>
          <c:extLst>
            <c:ext xmlns:c16="http://schemas.microsoft.com/office/drawing/2014/chart" uri="{C3380CC4-5D6E-409C-BE32-E72D297353CC}">
              <c16:uniqueId val="{00000003-AB9F-4091-971C-56F5F46D7D1A}"/>
            </c:ext>
          </c:extLst>
        </c:ser>
        <c:ser>
          <c:idx val="4"/>
          <c:order val="4"/>
          <c:tx>
            <c:strRef>
              <c:f>'GAM Global 2023'!$A$7</c:f>
              <c:strCache>
                <c:ptCount val="1"/>
                <c:pt idx="0">
                  <c:v>Lesotho</c:v>
                </c:pt>
              </c:strCache>
            </c:strRef>
          </c:tx>
          <c:spPr>
            <a:solidFill>
              <a:schemeClr val="accent5"/>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2023'!$B$7:$Q$7</c:f>
              <c:numCache>
                <c:formatCode>#,##0</c:formatCode>
                <c:ptCount val="16"/>
                <c:pt idx="0">
                  <c:v>0</c:v>
                </c:pt>
                <c:pt idx="1">
                  <c:v>0</c:v>
                </c:pt>
                <c:pt idx="2">
                  <c:v>0</c:v>
                </c:pt>
                <c:pt idx="3">
                  <c:v>0</c:v>
                </c:pt>
                <c:pt idx="4">
                  <c:v>10835</c:v>
                </c:pt>
                <c:pt idx="5">
                  <c:v>37655</c:v>
                </c:pt>
                <c:pt idx="6">
                  <c:v>36245</c:v>
                </c:pt>
                <c:pt idx="7">
                  <c:v>25966</c:v>
                </c:pt>
                <c:pt idx="8">
                  <c:v>34157</c:v>
                </c:pt>
                <c:pt idx="9">
                  <c:v>25150</c:v>
                </c:pt>
                <c:pt idx="10">
                  <c:v>26448</c:v>
                </c:pt>
                <c:pt idx="11">
                  <c:v>34144</c:v>
                </c:pt>
                <c:pt idx="12">
                  <c:v>9802</c:v>
                </c:pt>
                <c:pt idx="13">
                  <c:v>13695</c:v>
                </c:pt>
                <c:pt idx="14">
                  <c:v>14531</c:v>
                </c:pt>
                <c:pt idx="15">
                  <c:v>12807</c:v>
                </c:pt>
              </c:numCache>
            </c:numRef>
          </c:val>
          <c:extLst>
            <c:ext xmlns:c16="http://schemas.microsoft.com/office/drawing/2014/chart" uri="{C3380CC4-5D6E-409C-BE32-E72D297353CC}">
              <c16:uniqueId val="{00000004-AB9F-4091-971C-56F5F46D7D1A}"/>
            </c:ext>
          </c:extLst>
        </c:ser>
        <c:ser>
          <c:idx val="5"/>
          <c:order val="5"/>
          <c:tx>
            <c:strRef>
              <c:f>'GAM Global 2023'!$A$8</c:f>
              <c:strCache>
                <c:ptCount val="1"/>
                <c:pt idx="0">
                  <c:v>Malawi</c:v>
                </c:pt>
              </c:strCache>
            </c:strRef>
          </c:tx>
          <c:spPr>
            <a:solidFill>
              <a:schemeClr val="accent6"/>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2023'!$B$8:$Q$8</c:f>
              <c:numCache>
                <c:formatCode>#,##0</c:formatCode>
                <c:ptCount val="16"/>
                <c:pt idx="0">
                  <c:v>589</c:v>
                </c:pt>
                <c:pt idx="1">
                  <c:v>1234</c:v>
                </c:pt>
                <c:pt idx="2">
                  <c:v>1296</c:v>
                </c:pt>
                <c:pt idx="3">
                  <c:v>11881</c:v>
                </c:pt>
                <c:pt idx="4">
                  <c:v>21250</c:v>
                </c:pt>
                <c:pt idx="5">
                  <c:v>40835</c:v>
                </c:pt>
                <c:pt idx="6">
                  <c:v>80419</c:v>
                </c:pt>
                <c:pt idx="7">
                  <c:v>108672</c:v>
                </c:pt>
                <c:pt idx="8">
                  <c:v>129975</c:v>
                </c:pt>
                <c:pt idx="9">
                  <c:v>166350</c:v>
                </c:pt>
                <c:pt idx="10">
                  <c:v>210239</c:v>
                </c:pt>
                <c:pt idx="11">
                  <c:v>114465</c:v>
                </c:pt>
                <c:pt idx="12">
                  <c:v>47316</c:v>
                </c:pt>
                <c:pt idx="13">
                  <c:v>145759</c:v>
                </c:pt>
                <c:pt idx="14">
                  <c:v>258763</c:v>
                </c:pt>
                <c:pt idx="15">
                  <c:v>119161</c:v>
                </c:pt>
              </c:numCache>
            </c:numRef>
          </c:val>
          <c:extLst>
            <c:ext xmlns:c16="http://schemas.microsoft.com/office/drawing/2014/chart" uri="{C3380CC4-5D6E-409C-BE32-E72D297353CC}">
              <c16:uniqueId val="{00000005-AB9F-4091-971C-56F5F46D7D1A}"/>
            </c:ext>
          </c:extLst>
        </c:ser>
        <c:ser>
          <c:idx val="6"/>
          <c:order val="6"/>
          <c:tx>
            <c:strRef>
              <c:f>'GAM Global 2023'!$A$9</c:f>
              <c:strCache>
                <c:ptCount val="1"/>
                <c:pt idx="0">
                  <c:v>Mozambique</c:v>
                </c:pt>
              </c:strCache>
            </c:strRef>
          </c:tx>
          <c:spPr>
            <a:solidFill>
              <a:schemeClr val="accent1">
                <a:lumMod val="60000"/>
              </a:schemeClr>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2023'!$B$9:$Q$9</c:f>
              <c:numCache>
                <c:formatCode>#,##0</c:formatCode>
                <c:ptCount val="16"/>
                <c:pt idx="0">
                  <c:v>0</c:v>
                </c:pt>
                <c:pt idx="1">
                  <c:v>100</c:v>
                </c:pt>
                <c:pt idx="2">
                  <c:v>7633</c:v>
                </c:pt>
                <c:pt idx="3">
                  <c:v>29592</c:v>
                </c:pt>
                <c:pt idx="4">
                  <c:v>135000</c:v>
                </c:pt>
                <c:pt idx="5">
                  <c:v>146046</c:v>
                </c:pt>
                <c:pt idx="6">
                  <c:v>240507</c:v>
                </c:pt>
                <c:pt idx="7">
                  <c:v>198340</c:v>
                </c:pt>
                <c:pt idx="8">
                  <c:v>253079</c:v>
                </c:pt>
                <c:pt idx="9">
                  <c:v>315380</c:v>
                </c:pt>
                <c:pt idx="10">
                  <c:v>311891</c:v>
                </c:pt>
                <c:pt idx="11">
                  <c:v>390589</c:v>
                </c:pt>
                <c:pt idx="12">
                  <c:v>113227</c:v>
                </c:pt>
                <c:pt idx="13">
                  <c:v>129420</c:v>
                </c:pt>
                <c:pt idx="14">
                  <c:v>137444</c:v>
                </c:pt>
                <c:pt idx="15">
                  <c:v>162993</c:v>
                </c:pt>
              </c:numCache>
            </c:numRef>
          </c:val>
          <c:extLst>
            <c:ext xmlns:c16="http://schemas.microsoft.com/office/drawing/2014/chart" uri="{C3380CC4-5D6E-409C-BE32-E72D297353CC}">
              <c16:uniqueId val="{00000006-AB9F-4091-971C-56F5F46D7D1A}"/>
            </c:ext>
          </c:extLst>
        </c:ser>
        <c:ser>
          <c:idx val="7"/>
          <c:order val="7"/>
          <c:tx>
            <c:strRef>
              <c:f>'GAM Global 2023'!$A$10</c:f>
              <c:strCache>
                <c:ptCount val="1"/>
                <c:pt idx="0">
                  <c:v>Namibia</c:v>
                </c:pt>
              </c:strCache>
            </c:strRef>
          </c:tx>
          <c:spPr>
            <a:solidFill>
              <a:schemeClr val="accent2">
                <a:lumMod val="60000"/>
              </a:schemeClr>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2023'!$B$10:$Q$10</c:f>
              <c:numCache>
                <c:formatCode>#,##0</c:formatCode>
                <c:ptCount val="16"/>
                <c:pt idx="0">
                  <c:v>0</c:v>
                </c:pt>
                <c:pt idx="1">
                  <c:v>224</c:v>
                </c:pt>
                <c:pt idx="2">
                  <c:v>1763</c:v>
                </c:pt>
                <c:pt idx="3">
                  <c:v>6123</c:v>
                </c:pt>
                <c:pt idx="4">
                  <c:v>4863</c:v>
                </c:pt>
                <c:pt idx="5">
                  <c:v>1182</c:v>
                </c:pt>
                <c:pt idx="6">
                  <c:v>4165</c:v>
                </c:pt>
                <c:pt idx="7">
                  <c:v>17388</c:v>
                </c:pt>
                <c:pt idx="8">
                  <c:v>27340</c:v>
                </c:pt>
                <c:pt idx="9">
                  <c:v>30134</c:v>
                </c:pt>
                <c:pt idx="10">
                  <c:v>34942</c:v>
                </c:pt>
                <c:pt idx="11">
                  <c:v>40868</c:v>
                </c:pt>
                <c:pt idx="12">
                  <c:v>45881</c:v>
                </c:pt>
                <c:pt idx="13">
                  <c:v>16259</c:v>
                </c:pt>
                <c:pt idx="14">
                  <c:v>20872</c:v>
                </c:pt>
                <c:pt idx="15">
                  <c:v>21654</c:v>
                </c:pt>
              </c:numCache>
            </c:numRef>
          </c:val>
          <c:extLst>
            <c:ext xmlns:c16="http://schemas.microsoft.com/office/drawing/2014/chart" uri="{C3380CC4-5D6E-409C-BE32-E72D297353CC}">
              <c16:uniqueId val="{00000007-AB9F-4091-971C-56F5F46D7D1A}"/>
            </c:ext>
          </c:extLst>
        </c:ser>
        <c:ser>
          <c:idx val="8"/>
          <c:order val="8"/>
          <c:tx>
            <c:strRef>
              <c:f>'GAM Global 2023'!$A$11</c:f>
              <c:strCache>
                <c:ptCount val="1"/>
                <c:pt idx="0">
                  <c:v>Rwanda</c:v>
                </c:pt>
              </c:strCache>
            </c:strRef>
          </c:tx>
          <c:spPr>
            <a:solidFill>
              <a:schemeClr val="accent3">
                <a:lumMod val="60000"/>
              </a:schemeClr>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2023'!$B$11:$Q$11</c:f>
              <c:numCache>
                <c:formatCode>#,##0</c:formatCode>
                <c:ptCount val="16"/>
                <c:pt idx="0">
                  <c:v>0</c:v>
                </c:pt>
                <c:pt idx="1">
                  <c:v>0</c:v>
                </c:pt>
                <c:pt idx="2">
                  <c:v>1694</c:v>
                </c:pt>
                <c:pt idx="3">
                  <c:v>25000</c:v>
                </c:pt>
                <c:pt idx="4">
                  <c:v>138711</c:v>
                </c:pt>
                <c:pt idx="5">
                  <c:v>116029</c:v>
                </c:pt>
                <c:pt idx="6">
                  <c:v>173191</c:v>
                </c:pt>
                <c:pt idx="7">
                  <c:v>138216</c:v>
                </c:pt>
                <c:pt idx="8">
                  <c:v>137218</c:v>
                </c:pt>
                <c:pt idx="9">
                  <c:v>264973</c:v>
                </c:pt>
                <c:pt idx="10">
                  <c:v>327904</c:v>
                </c:pt>
                <c:pt idx="11">
                  <c:v>382223</c:v>
                </c:pt>
                <c:pt idx="12">
                  <c:v>471926</c:v>
                </c:pt>
                <c:pt idx="13">
                  <c:v>394633</c:v>
                </c:pt>
                <c:pt idx="14">
                  <c:v>203125</c:v>
                </c:pt>
                <c:pt idx="15">
                  <c:v>240440</c:v>
                </c:pt>
              </c:numCache>
            </c:numRef>
          </c:val>
          <c:extLst>
            <c:ext xmlns:c16="http://schemas.microsoft.com/office/drawing/2014/chart" uri="{C3380CC4-5D6E-409C-BE32-E72D297353CC}">
              <c16:uniqueId val="{00000008-AB9F-4091-971C-56F5F46D7D1A}"/>
            </c:ext>
          </c:extLst>
        </c:ser>
        <c:ser>
          <c:idx val="9"/>
          <c:order val="9"/>
          <c:tx>
            <c:strRef>
              <c:f>'GAM Global 2023'!$A$12</c:f>
              <c:strCache>
                <c:ptCount val="1"/>
                <c:pt idx="0">
                  <c:v>South Africa</c:v>
                </c:pt>
              </c:strCache>
            </c:strRef>
          </c:tx>
          <c:spPr>
            <a:solidFill>
              <a:schemeClr val="accent4">
                <a:lumMod val="60000"/>
              </a:schemeClr>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2023'!$B$12:$Q$12</c:f>
              <c:numCache>
                <c:formatCode>#,##0</c:formatCode>
                <c:ptCount val="16"/>
                <c:pt idx="0">
                  <c:v>5190</c:v>
                </c:pt>
                <c:pt idx="1">
                  <c:v>9168</c:v>
                </c:pt>
                <c:pt idx="2">
                  <c:v>131117</c:v>
                </c:pt>
                <c:pt idx="3">
                  <c:v>296726</c:v>
                </c:pt>
                <c:pt idx="4">
                  <c:v>422009</c:v>
                </c:pt>
                <c:pt idx="5">
                  <c:v>514991</c:v>
                </c:pt>
                <c:pt idx="6">
                  <c:v>482474</c:v>
                </c:pt>
                <c:pt idx="7">
                  <c:v>485552</c:v>
                </c:pt>
                <c:pt idx="8">
                  <c:v>497186</c:v>
                </c:pt>
                <c:pt idx="9">
                  <c:v>591941</c:v>
                </c:pt>
                <c:pt idx="10">
                  <c:v>572442</c:v>
                </c:pt>
                <c:pt idx="11">
                  <c:v>451636</c:v>
                </c:pt>
                <c:pt idx="12">
                  <c:v>164699</c:v>
                </c:pt>
                <c:pt idx="13">
                  <c:v>372588</c:v>
                </c:pt>
                <c:pt idx="14">
                  <c:v>361388</c:v>
                </c:pt>
                <c:pt idx="15">
                  <c:v>215716</c:v>
                </c:pt>
              </c:numCache>
            </c:numRef>
          </c:val>
          <c:extLst>
            <c:ext xmlns:c16="http://schemas.microsoft.com/office/drawing/2014/chart" uri="{C3380CC4-5D6E-409C-BE32-E72D297353CC}">
              <c16:uniqueId val="{00000009-AB9F-4091-971C-56F5F46D7D1A}"/>
            </c:ext>
          </c:extLst>
        </c:ser>
        <c:ser>
          <c:idx val="10"/>
          <c:order val="10"/>
          <c:tx>
            <c:strRef>
              <c:f>'GAM Global 2023'!$A$13</c:f>
              <c:strCache>
                <c:ptCount val="1"/>
                <c:pt idx="0">
                  <c:v>South Sudan</c:v>
                </c:pt>
              </c:strCache>
            </c:strRef>
          </c:tx>
          <c:spPr>
            <a:solidFill>
              <a:schemeClr val="accent5">
                <a:lumMod val="60000"/>
              </a:schemeClr>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2023'!$B$13:$Q$13</c:f>
              <c:numCache>
                <c:formatCode>#,##0</c:formatCode>
                <c:ptCount val="16"/>
                <c:pt idx="0">
                  <c:v>0</c:v>
                </c:pt>
                <c:pt idx="1">
                  <c:v>0</c:v>
                </c:pt>
                <c:pt idx="2">
                  <c:v>0</c:v>
                </c:pt>
                <c:pt idx="3">
                  <c:v>0</c:v>
                </c:pt>
                <c:pt idx="4">
                  <c:v>0</c:v>
                </c:pt>
                <c:pt idx="5">
                  <c:v>0</c:v>
                </c:pt>
                <c:pt idx="6">
                  <c:v>0</c:v>
                </c:pt>
                <c:pt idx="7">
                  <c:v>0</c:v>
                </c:pt>
                <c:pt idx="8">
                  <c:v>0</c:v>
                </c:pt>
                <c:pt idx="9">
                  <c:v>0</c:v>
                </c:pt>
                <c:pt idx="10">
                  <c:v>1147</c:v>
                </c:pt>
                <c:pt idx="11">
                  <c:v>1453</c:v>
                </c:pt>
                <c:pt idx="12">
                  <c:v>1747</c:v>
                </c:pt>
                <c:pt idx="13">
                  <c:v>6447</c:v>
                </c:pt>
                <c:pt idx="14">
                  <c:v>0</c:v>
                </c:pt>
                <c:pt idx="15">
                  <c:v>0</c:v>
                </c:pt>
              </c:numCache>
            </c:numRef>
          </c:val>
          <c:extLst>
            <c:ext xmlns:c16="http://schemas.microsoft.com/office/drawing/2014/chart" uri="{C3380CC4-5D6E-409C-BE32-E72D297353CC}">
              <c16:uniqueId val="{0000000A-AB9F-4091-971C-56F5F46D7D1A}"/>
            </c:ext>
          </c:extLst>
        </c:ser>
        <c:ser>
          <c:idx val="11"/>
          <c:order val="11"/>
          <c:tx>
            <c:strRef>
              <c:f>'GAM Global 2023'!$A$14</c:f>
              <c:strCache>
                <c:ptCount val="1"/>
                <c:pt idx="0">
                  <c:v>Uganda</c:v>
                </c:pt>
              </c:strCache>
            </c:strRef>
          </c:tx>
          <c:spPr>
            <a:solidFill>
              <a:schemeClr val="accent6">
                <a:lumMod val="60000"/>
              </a:schemeClr>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2023'!$B$14:$Q$14</c:f>
              <c:numCache>
                <c:formatCode>#,##0</c:formatCode>
                <c:ptCount val="16"/>
                <c:pt idx="0">
                  <c:v>0</c:v>
                </c:pt>
                <c:pt idx="1">
                  <c:v>0</c:v>
                </c:pt>
                <c:pt idx="2">
                  <c:v>21072</c:v>
                </c:pt>
                <c:pt idx="3">
                  <c:v>77756</c:v>
                </c:pt>
                <c:pt idx="4">
                  <c:v>368490</c:v>
                </c:pt>
                <c:pt idx="5">
                  <c:v>801678</c:v>
                </c:pt>
                <c:pt idx="6">
                  <c:v>878109</c:v>
                </c:pt>
                <c:pt idx="7">
                  <c:v>556546</c:v>
                </c:pt>
                <c:pt idx="8">
                  <c:v>411459</c:v>
                </c:pt>
                <c:pt idx="9">
                  <c:v>847633</c:v>
                </c:pt>
                <c:pt idx="10">
                  <c:v>619082</c:v>
                </c:pt>
                <c:pt idx="11">
                  <c:v>768882</c:v>
                </c:pt>
                <c:pt idx="12">
                  <c:v>516615</c:v>
                </c:pt>
                <c:pt idx="13">
                  <c:v>379710</c:v>
                </c:pt>
                <c:pt idx="14">
                  <c:v>517368</c:v>
                </c:pt>
                <c:pt idx="15">
                  <c:v>452490</c:v>
                </c:pt>
              </c:numCache>
            </c:numRef>
          </c:val>
          <c:extLst>
            <c:ext xmlns:c16="http://schemas.microsoft.com/office/drawing/2014/chart" uri="{C3380CC4-5D6E-409C-BE32-E72D297353CC}">
              <c16:uniqueId val="{0000000B-AB9F-4091-971C-56F5F46D7D1A}"/>
            </c:ext>
          </c:extLst>
        </c:ser>
        <c:ser>
          <c:idx val="12"/>
          <c:order val="12"/>
          <c:tx>
            <c:strRef>
              <c:f>'GAM Global 2023'!$A$15</c:f>
              <c:strCache>
                <c:ptCount val="1"/>
                <c:pt idx="0">
                  <c:v>United Republic of Tanzania</c:v>
                </c:pt>
              </c:strCache>
            </c:strRef>
          </c:tx>
          <c:spPr>
            <a:solidFill>
              <a:schemeClr val="accent1">
                <a:lumMod val="80000"/>
                <a:lumOff val="20000"/>
              </a:schemeClr>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2023'!$B$15:$Q$15</c:f>
              <c:numCache>
                <c:formatCode>#,##0</c:formatCode>
                <c:ptCount val="16"/>
                <c:pt idx="0">
                  <c:v>0</c:v>
                </c:pt>
                <c:pt idx="1">
                  <c:v>1033</c:v>
                </c:pt>
                <c:pt idx="2">
                  <c:v>18026</c:v>
                </c:pt>
                <c:pt idx="3">
                  <c:v>120261</c:v>
                </c:pt>
                <c:pt idx="4">
                  <c:v>183480</c:v>
                </c:pt>
                <c:pt idx="5">
                  <c:v>329729</c:v>
                </c:pt>
                <c:pt idx="6">
                  <c:v>573845</c:v>
                </c:pt>
                <c:pt idx="7">
                  <c:v>435302</c:v>
                </c:pt>
                <c:pt idx="8">
                  <c:v>548390</c:v>
                </c:pt>
                <c:pt idx="9">
                  <c:v>730435</c:v>
                </c:pt>
                <c:pt idx="10">
                  <c:v>885599</c:v>
                </c:pt>
                <c:pt idx="11">
                  <c:v>799456</c:v>
                </c:pt>
                <c:pt idx="12">
                  <c:v>539859</c:v>
                </c:pt>
                <c:pt idx="13">
                  <c:v>571159</c:v>
                </c:pt>
                <c:pt idx="14">
                  <c:v>453723</c:v>
                </c:pt>
                <c:pt idx="15">
                  <c:v>586860</c:v>
                </c:pt>
              </c:numCache>
            </c:numRef>
          </c:val>
          <c:extLst>
            <c:ext xmlns:c16="http://schemas.microsoft.com/office/drawing/2014/chart" uri="{C3380CC4-5D6E-409C-BE32-E72D297353CC}">
              <c16:uniqueId val="{0000000C-AB9F-4091-971C-56F5F46D7D1A}"/>
            </c:ext>
          </c:extLst>
        </c:ser>
        <c:ser>
          <c:idx val="13"/>
          <c:order val="13"/>
          <c:tx>
            <c:strRef>
              <c:f>'GAM Global 2023'!$A$16</c:f>
              <c:strCache>
                <c:ptCount val="1"/>
                <c:pt idx="0">
                  <c:v>Zambia</c:v>
                </c:pt>
              </c:strCache>
            </c:strRef>
          </c:tx>
          <c:spPr>
            <a:solidFill>
              <a:schemeClr val="accent2">
                <a:lumMod val="80000"/>
                <a:lumOff val="20000"/>
              </a:schemeClr>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2023'!$B$16:$Q$16</c:f>
              <c:numCache>
                <c:formatCode>#,##0</c:formatCode>
                <c:ptCount val="16"/>
                <c:pt idx="0">
                  <c:v>2758</c:v>
                </c:pt>
                <c:pt idx="1">
                  <c:v>17180</c:v>
                </c:pt>
                <c:pt idx="2">
                  <c:v>61911</c:v>
                </c:pt>
                <c:pt idx="3">
                  <c:v>85151</c:v>
                </c:pt>
                <c:pt idx="4">
                  <c:v>173992</c:v>
                </c:pt>
                <c:pt idx="5">
                  <c:v>294466</c:v>
                </c:pt>
                <c:pt idx="6">
                  <c:v>315168</c:v>
                </c:pt>
                <c:pt idx="7">
                  <c:v>222481</c:v>
                </c:pt>
                <c:pt idx="8">
                  <c:v>311792</c:v>
                </c:pt>
                <c:pt idx="9">
                  <c:v>483816</c:v>
                </c:pt>
                <c:pt idx="10">
                  <c:v>482183</c:v>
                </c:pt>
                <c:pt idx="11">
                  <c:v>549655</c:v>
                </c:pt>
                <c:pt idx="12">
                  <c:v>589131</c:v>
                </c:pt>
                <c:pt idx="13">
                  <c:v>488113</c:v>
                </c:pt>
                <c:pt idx="14">
                  <c:v>383582</c:v>
                </c:pt>
                <c:pt idx="15">
                  <c:v>521195</c:v>
                </c:pt>
              </c:numCache>
            </c:numRef>
          </c:val>
          <c:extLst>
            <c:ext xmlns:c16="http://schemas.microsoft.com/office/drawing/2014/chart" uri="{C3380CC4-5D6E-409C-BE32-E72D297353CC}">
              <c16:uniqueId val="{0000000D-AB9F-4091-971C-56F5F46D7D1A}"/>
            </c:ext>
          </c:extLst>
        </c:ser>
        <c:ser>
          <c:idx val="14"/>
          <c:order val="14"/>
          <c:tx>
            <c:strRef>
              <c:f>'GAM Global 2023'!$A$17</c:f>
              <c:strCache>
                <c:ptCount val="1"/>
                <c:pt idx="0">
                  <c:v>Zimbabwe</c:v>
                </c:pt>
              </c:strCache>
            </c:strRef>
          </c:tx>
          <c:spPr>
            <a:solidFill>
              <a:schemeClr val="accent3">
                <a:lumMod val="80000"/>
                <a:lumOff val="20000"/>
              </a:schemeClr>
            </a:solidFill>
            <a:ln>
              <a:noFill/>
            </a:ln>
            <a:effectLst/>
          </c:spPr>
          <c:invertIfNegative val="0"/>
          <c:cat>
            <c:numRef>
              <c:f>'GAM Global 2023'!$B$2:$Q$2</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'GAM Global 2023'!$B$17:$Q$17</c:f>
              <c:numCache>
                <c:formatCode>#,##0</c:formatCode>
                <c:ptCount val="16"/>
                <c:pt idx="0">
                  <c:v>0</c:v>
                </c:pt>
                <c:pt idx="1">
                  <c:v>2801</c:v>
                </c:pt>
                <c:pt idx="2">
                  <c:v>11176</c:v>
                </c:pt>
                <c:pt idx="3">
                  <c:v>36603</c:v>
                </c:pt>
                <c:pt idx="4">
                  <c:v>40755</c:v>
                </c:pt>
                <c:pt idx="5">
                  <c:v>112084</c:v>
                </c:pt>
                <c:pt idx="6">
                  <c:v>209125</c:v>
                </c:pt>
                <c:pt idx="7">
                  <c:v>188732</c:v>
                </c:pt>
                <c:pt idx="8">
                  <c:v>205784</c:v>
                </c:pt>
                <c:pt idx="9">
                  <c:v>301366</c:v>
                </c:pt>
                <c:pt idx="10">
                  <c:v>326012</c:v>
                </c:pt>
                <c:pt idx="11">
                  <c:v>354819</c:v>
                </c:pt>
                <c:pt idx="12">
                  <c:v>82060</c:v>
                </c:pt>
                <c:pt idx="13">
                  <c:v>151037</c:v>
                </c:pt>
                <c:pt idx="14">
                  <c:v>171033</c:v>
                </c:pt>
                <c:pt idx="15">
                  <c:v>155617</c:v>
                </c:pt>
              </c:numCache>
            </c:numRef>
          </c:val>
          <c:extLst>
            <c:ext xmlns:c16="http://schemas.microsoft.com/office/drawing/2014/chart" uri="{C3380CC4-5D6E-409C-BE32-E72D297353CC}">
              <c16:uniqueId val="{0000000E-AB9F-4091-971C-56F5F46D7D1A}"/>
            </c:ext>
          </c:extLst>
        </c:ser>
        <c:dLbls>
          <c:showLegendKey val="0"/>
          <c:showVal val="0"/>
          <c:showCatName val="0"/>
          <c:showSerName val="0"/>
          <c:showPercent val="0"/>
          <c:showBubbleSize val="0"/>
        </c:dLbls>
        <c:gapWidth val="75"/>
        <c:overlap val="100"/>
        <c:axId val="419014559"/>
        <c:axId val="419046591"/>
      </c:barChart>
      <c:catAx>
        <c:axId val="419014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CH"/>
          </a:p>
        </c:txPr>
        <c:crossAx val="419046591"/>
        <c:crosses val="autoZero"/>
        <c:auto val="1"/>
        <c:lblAlgn val="ctr"/>
        <c:lblOffset val="100"/>
        <c:noMultiLvlLbl val="0"/>
      </c:catAx>
      <c:valAx>
        <c:axId val="41904659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CH"/>
          </a:p>
        </c:txPr>
        <c:crossAx val="419014559"/>
        <c:crosses val="autoZero"/>
        <c:crossBetween val="between"/>
        <c:dispUnits>
          <c:builtInUnit val="millions"/>
          <c:dispUnitsLbl>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CH"/>
              </a:p>
            </c:txPr>
          </c:dispUnitsLbl>
        </c:dispUnits>
      </c:valAx>
      <c:spPr>
        <a:noFill/>
        <a:ln>
          <a:noFill/>
        </a:ln>
        <a:effectLst/>
      </c:spPr>
    </c:plotArea>
    <c:legend>
      <c:legendPos val="l"/>
      <c:layout>
        <c:manualLayout>
          <c:xMode val="edge"/>
          <c:yMode val="edge"/>
          <c:x val="0.73060176553186029"/>
          <c:y val="3.9750509716627101E-2"/>
          <c:w val="0.2677351862796456"/>
          <c:h val="0.9337293465133038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CH"/>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35280116426670666"/>
          <c:y val="1.1494996734787344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CH"/>
        </a:p>
      </c:txPr>
    </c:title>
    <c:autoTitleDeleted val="0"/>
    <c:plotArea>
      <c:layout>
        <c:manualLayout>
          <c:layoutTarget val="inner"/>
          <c:xMode val="edge"/>
          <c:yMode val="edge"/>
          <c:x val="0.22973296302700719"/>
          <c:y val="0.14930405515145065"/>
          <c:w val="0.6852085221240658"/>
          <c:h val="0.49066369938269694"/>
        </c:manualLayout>
      </c:layout>
      <c:lineChart>
        <c:grouping val="standard"/>
        <c:varyColors val="0"/>
        <c:ser>
          <c:idx val="0"/>
          <c:order val="0"/>
          <c:tx>
            <c:strRef>
              <c:f>PrEPdata!$B$134</c:f>
              <c:strCache>
                <c:ptCount val="1"/>
                <c:pt idx="0">
                  <c:v>Asia-Pacific</c:v>
                </c:pt>
              </c:strCache>
            </c:strRef>
          </c:tx>
          <c:spPr>
            <a:ln w="28575" cap="rnd">
              <a:solidFill>
                <a:srgbClr val="009999"/>
              </a:solidFill>
              <a:round/>
            </a:ln>
            <a:effectLst/>
          </c:spPr>
          <c:marker>
            <c:symbol val="none"/>
          </c:marker>
          <c:dPt>
            <c:idx val="7"/>
            <c:marker>
              <c:symbol val="diamond"/>
              <c:size val="10"/>
              <c:spPr>
                <a:solidFill>
                  <a:schemeClr val="accent1"/>
                </a:solidFill>
                <a:ln w="9525">
                  <a:solidFill>
                    <a:srgbClr val="009999"/>
                  </a:solidFill>
                </a:ln>
                <a:effectLst/>
              </c:spPr>
            </c:marker>
            <c:bubble3D val="0"/>
            <c:extLst>
              <c:ext xmlns:c16="http://schemas.microsoft.com/office/drawing/2014/chart" uri="{C3380CC4-5D6E-409C-BE32-E72D297353CC}">
                <c16:uniqueId val="{00000003-CF8D-4B1F-9CF8-DBEA7C608421}"/>
              </c:ext>
            </c:extLst>
          </c:dPt>
          <c:dPt>
            <c:idx val="10"/>
            <c:marker>
              <c:symbol val="diamond"/>
              <c:size val="10"/>
              <c:spPr>
                <a:solidFill>
                  <a:srgbClr val="009999"/>
                </a:solidFill>
                <a:ln w="25400">
                  <a:noFill/>
                </a:ln>
                <a:effectLst/>
              </c:spPr>
            </c:marker>
            <c:bubble3D val="0"/>
            <c:extLst>
              <c:ext xmlns:c16="http://schemas.microsoft.com/office/drawing/2014/chart" uri="{C3380CC4-5D6E-409C-BE32-E72D297353CC}">
                <c16:uniqueId val="{00000000-923E-41B8-8FD8-A10FBAB92133}"/>
              </c:ext>
            </c:extLst>
          </c:dPt>
          <c:dPt>
            <c:idx val="11"/>
            <c:marker>
              <c:symbol val="diamond"/>
              <c:size val="10"/>
              <c:spPr>
                <a:solidFill>
                  <a:srgbClr val="00B050"/>
                </a:solidFill>
                <a:ln w="9525">
                  <a:noFill/>
                </a:ln>
                <a:effectLst/>
              </c:spPr>
            </c:marker>
            <c:bubble3D val="0"/>
            <c:spPr>
              <a:ln w="28575" cap="rnd">
                <a:noFill/>
                <a:round/>
              </a:ln>
              <a:effectLst/>
            </c:spPr>
            <c:extLst>
              <c:ext xmlns:c16="http://schemas.microsoft.com/office/drawing/2014/chart" uri="{C3380CC4-5D6E-409C-BE32-E72D297353CC}">
                <c16:uniqueId val="{00000002-923E-41B8-8FD8-A10FBAB92133}"/>
              </c:ext>
            </c:extLst>
          </c:dPt>
          <c:dLbls>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F8D-4B1F-9CF8-DBEA7C608421}"/>
                </c:ext>
              </c:extLst>
            </c:dLbl>
            <c:dLbl>
              <c:idx val="10"/>
              <c:layout>
                <c:manualLayout>
                  <c:x val="-2.6234888282985237E-2"/>
                  <c:y val="-0.10093805658865121"/>
                </c:manualLayout>
              </c:layout>
              <c:dLblPos val="r"/>
              <c:showLegendKey val="0"/>
              <c:showVal val="1"/>
              <c:showCatName val="0"/>
              <c:showSerName val="0"/>
              <c:showPercent val="0"/>
              <c:showBubbleSize val="0"/>
              <c:extLst>
                <c:ext xmlns:c15="http://schemas.microsoft.com/office/drawing/2012/chart" uri="{CE6537A1-D6FC-4f65-9D91-7224C49458BB}">
                  <c15:layout>
                    <c:manualLayout>
                      <c:w val="0.28894865024402272"/>
                      <c:h val="0.13290750555402939"/>
                    </c:manualLayout>
                  </c15:layout>
                </c:ext>
                <c:ext xmlns:c16="http://schemas.microsoft.com/office/drawing/2014/chart" uri="{C3380CC4-5D6E-409C-BE32-E72D297353CC}">
                  <c16:uniqueId val="{00000000-923E-41B8-8FD8-A10FBAB92133}"/>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23E-41B8-8FD8-A10FBAB9213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PrEPdata!$C$133:$N$133</c:f>
              <c:strCache>
                <c:ptCount val="11"/>
                <c:pt idx="0">
                  <c:v>2016</c:v>
                </c:pt>
                <c:pt idx="1">
                  <c:v>2017</c:v>
                </c:pt>
                <c:pt idx="2">
                  <c:v>2018</c:v>
                </c:pt>
                <c:pt idx="3">
                  <c:v>2019</c:v>
                </c:pt>
                <c:pt idx="4">
                  <c:v>2020</c:v>
                </c:pt>
                <c:pt idx="5">
                  <c:v>2021</c:v>
                </c:pt>
                <c:pt idx="6">
                  <c:v>2022</c:v>
                </c:pt>
                <c:pt idx="7">
                  <c:v>2023</c:v>
                </c:pt>
                <c:pt idx="8">
                  <c:v>2024</c:v>
                </c:pt>
                <c:pt idx="9">
                  <c:v>2025</c:v>
                </c:pt>
                <c:pt idx="10">
                  <c:v>Target (users)</c:v>
                </c:pt>
              </c:strCache>
            </c:strRef>
          </c:cat>
          <c:val>
            <c:numRef>
              <c:f>PrEPdata!$C$134:$N$134</c:f>
              <c:numCache>
                <c:formatCode>_(* #,##0_);_(* \(#,##0\);_(* "-"??_);_(@_)</c:formatCode>
                <c:ptCount val="12"/>
                <c:pt idx="0">
                  <c:v>1225</c:v>
                </c:pt>
                <c:pt idx="1">
                  <c:v>2698</c:v>
                </c:pt>
                <c:pt idx="2">
                  <c:v>5318</c:v>
                </c:pt>
                <c:pt idx="3">
                  <c:v>33396</c:v>
                </c:pt>
                <c:pt idx="4">
                  <c:v>33455</c:v>
                </c:pt>
                <c:pt idx="5">
                  <c:v>101453</c:v>
                </c:pt>
                <c:pt idx="6">
                  <c:v>142570</c:v>
                </c:pt>
                <c:pt idx="7">
                  <c:v>193432</c:v>
                </c:pt>
                <c:pt idx="10" formatCode="#,##0">
                  <c:v>8200000</c:v>
                </c:pt>
              </c:numCache>
            </c:numRef>
          </c:val>
          <c:smooth val="0"/>
          <c:extLst>
            <c:ext xmlns:c16="http://schemas.microsoft.com/office/drawing/2014/chart" uri="{C3380CC4-5D6E-409C-BE32-E72D297353CC}">
              <c16:uniqueId val="{00000004-923E-41B8-8FD8-A10FBAB92133}"/>
            </c:ext>
          </c:extLst>
        </c:ser>
        <c:dLbls>
          <c:showLegendKey val="0"/>
          <c:showVal val="0"/>
          <c:showCatName val="0"/>
          <c:showSerName val="0"/>
          <c:showPercent val="0"/>
          <c:showBubbleSize val="0"/>
        </c:dLbls>
        <c:smooth val="0"/>
        <c:axId val="127026175"/>
        <c:axId val="127033855"/>
      </c:lineChart>
      <c:catAx>
        <c:axId val="127026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127033855"/>
        <c:crosses val="autoZero"/>
        <c:auto val="1"/>
        <c:lblAlgn val="ctr"/>
        <c:lblOffset val="100"/>
        <c:noMultiLvlLbl val="0"/>
      </c:catAx>
      <c:valAx>
        <c:axId val="127033855"/>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127026175"/>
        <c:crosses val="autoZero"/>
        <c:crossBetween val="between"/>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CH"/>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CH"/>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a:t>Eastern Europe and Central Asia</a:t>
            </a:r>
          </a:p>
        </c:rich>
      </c:tx>
      <c:layout>
        <c:manualLayout>
          <c:xMode val="edge"/>
          <c:yMode val="edge"/>
          <c:x val="5.3987540922109743E-2"/>
          <c:y val="3.2424497090518388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CH"/>
        </a:p>
      </c:txPr>
    </c:title>
    <c:autoTitleDeleted val="0"/>
    <c:plotArea>
      <c:layout>
        <c:manualLayout>
          <c:layoutTarget val="inner"/>
          <c:xMode val="edge"/>
          <c:yMode val="edge"/>
          <c:x val="0.22973296302700719"/>
          <c:y val="0.19766262778847485"/>
          <c:w val="0.6852085221240658"/>
          <c:h val="0.44642575236960524"/>
        </c:manualLayout>
      </c:layout>
      <c:lineChart>
        <c:grouping val="standard"/>
        <c:varyColors val="0"/>
        <c:ser>
          <c:idx val="0"/>
          <c:order val="0"/>
          <c:tx>
            <c:strRef>
              <c:f>PrEPdata!$B$135</c:f>
              <c:strCache>
                <c:ptCount val="1"/>
                <c:pt idx="0">
                  <c:v>Eastern Europe and Central Asia</c:v>
                </c:pt>
              </c:strCache>
            </c:strRef>
          </c:tx>
          <c:spPr>
            <a:ln w="28575" cap="rnd">
              <a:solidFill>
                <a:srgbClr val="009999"/>
              </a:solidFill>
              <a:round/>
            </a:ln>
            <a:effectLst/>
          </c:spPr>
          <c:marker>
            <c:symbol val="none"/>
          </c:marker>
          <c:dPt>
            <c:idx val="7"/>
            <c:marker>
              <c:symbol val="diamond"/>
              <c:size val="10"/>
              <c:spPr>
                <a:solidFill>
                  <a:srgbClr val="009999"/>
                </a:solidFill>
                <a:ln w="9525">
                  <a:solidFill>
                    <a:srgbClr val="009999">
                      <a:alpha val="96000"/>
                    </a:srgbClr>
                  </a:solidFill>
                </a:ln>
                <a:effectLst/>
              </c:spPr>
            </c:marker>
            <c:bubble3D val="0"/>
            <c:extLst>
              <c:ext xmlns:c16="http://schemas.microsoft.com/office/drawing/2014/chart" uri="{C3380CC4-5D6E-409C-BE32-E72D297353CC}">
                <c16:uniqueId val="{00000003-ED3B-4C85-86B2-0DC461E20CEB}"/>
              </c:ext>
            </c:extLst>
          </c:dPt>
          <c:dPt>
            <c:idx val="10"/>
            <c:marker>
              <c:symbol val="diamond"/>
              <c:size val="10"/>
              <c:spPr>
                <a:solidFill>
                  <a:srgbClr val="009999"/>
                </a:solidFill>
                <a:ln w="25400">
                  <a:solidFill>
                    <a:srgbClr val="009999"/>
                  </a:solidFill>
                </a:ln>
                <a:effectLst/>
              </c:spPr>
            </c:marker>
            <c:bubble3D val="0"/>
            <c:extLst>
              <c:ext xmlns:c16="http://schemas.microsoft.com/office/drawing/2014/chart" uri="{C3380CC4-5D6E-409C-BE32-E72D297353CC}">
                <c16:uniqueId val="{00000000-8281-4A2B-8D79-C77F090898ED}"/>
              </c:ext>
            </c:extLst>
          </c:dPt>
          <c:dPt>
            <c:idx val="11"/>
            <c:marker>
              <c:symbol val="diamond"/>
              <c:size val="10"/>
              <c:spPr>
                <a:solidFill>
                  <a:srgbClr val="00B050"/>
                </a:solidFill>
                <a:ln w="9525">
                  <a:noFill/>
                </a:ln>
                <a:effectLst/>
              </c:spPr>
            </c:marker>
            <c:bubble3D val="0"/>
            <c:spPr>
              <a:ln w="28575" cap="rnd">
                <a:noFill/>
                <a:round/>
              </a:ln>
              <a:effectLst/>
            </c:spPr>
            <c:extLst>
              <c:ext xmlns:c16="http://schemas.microsoft.com/office/drawing/2014/chart" uri="{C3380CC4-5D6E-409C-BE32-E72D297353CC}">
                <c16:uniqueId val="{00000002-8281-4A2B-8D79-C77F090898ED}"/>
              </c:ext>
            </c:extLst>
          </c:dPt>
          <c:dLbls>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D3B-4C85-86B2-0DC461E20CEB}"/>
                </c:ext>
              </c:extLst>
            </c:dLbl>
            <c:dLbl>
              <c:idx val="10"/>
              <c:layout>
                <c:manualLayout>
                  <c:x val="-2.6234888282985237E-2"/>
                  <c:y val="-0.10093805658865121"/>
                </c:manualLayout>
              </c:layout>
              <c:dLblPos val="r"/>
              <c:showLegendKey val="0"/>
              <c:showVal val="1"/>
              <c:showCatName val="0"/>
              <c:showSerName val="0"/>
              <c:showPercent val="0"/>
              <c:showBubbleSize val="0"/>
              <c:extLst>
                <c:ext xmlns:c15="http://schemas.microsoft.com/office/drawing/2012/chart" uri="{CE6537A1-D6FC-4f65-9D91-7224C49458BB}">
                  <c15:layout>
                    <c:manualLayout>
                      <c:w val="0.28894865024402272"/>
                      <c:h val="0.13290750555402939"/>
                    </c:manualLayout>
                  </c15:layout>
                </c:ext>
                <c:ext xmlns:c16="http://schemas.microsoft.com/office/drawing/2014/chart" uri="{C3380CC4-5D6E-409C-BE32-E72D297353CC}">
                  <c16:uniqueId val="{00000000-8281-4A2B-8D79-C77F090898ED}"/>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281-4A2B-8D79-C77F090898E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baseline="0">
                    <a:solidFill>
                      <a:schemeClr val="tx1"/>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PrEPdata!$C$133:$N$133</c:f>
              <c:strCache>
                <c:ptCount val="11"/>
                <c:pt idx="0">
                  <c:v>2016</c:v>
                </c:pt>
                <c:pt idx="1">
                  <c:v>2017</c:v>
                </c:pt>
                <c:pt idx="2">
                  <c:v>2018</c:v>
                </c:pt>
                <c:pt idx="3">
                  <c:v>2019</c:v>
                </c:pt>
                <c:pt idx="4">
                  <c:v>2020</c:v>
                </c:pt>
                <c:pt idx="5">
                  <c:v>2021</c:v>
                </c:pt>
                <c:pt idx="6">
                  <c:v>2022</c:v>
                </c:pt>
                <c:pt idx="7">
                  <c:v>2023</c:v>
                </c:pt>
                <c:pt idx="8">
                  <c:v>2024</c:v>
                </c:pt>
                <c:pt idx="9">
                  <c:v>2025</c:v>
                </c:pt>
                <c:pt idx="10">
                  <c:v>Target (users)</c:v>
                </c:pt>
              </c:strCache>
            </c:strRef>
          </c:cat>
          <c:val>
            <c:numRef>
              <c:f>PrEPdata!$C$135:$N$135</c:f>
              <c:numCache>
                <c:formatCode>_(* #,##0_);_(* \(#,##0\);_(* "-"??_);_(@_)</c:formatCode>
                <c:ptCount val="12"/>
                <c:pt idx="0">
                  <c:v>0</c:v>
                </c:pt>
                <c:pt idx="1">
                  <c:v>19</c:v>
                </c:pt>
                <c:pt idx="2">
                  <c:v>257</c:v>
                </c:pt>
                <c:pt idx="3">
                  <c:v>2110</c:v>
                </c:pt>
                <c:pt idx="4">
                  <c:v>2717</c:v>
                </c:pt>
                <c:pt idx="5">
                  <c:v>7396</c:v>
                </c:pt>
                <c:pt idx="6">
                  <c:v>18515</c:v>
                </c:pt>
                <c:pt idx="7">
                  <c:v>23496</c:v>
                </c:pt>
                <c:pt idx="10" formatCode="#,##0">
                  <c:v>630000</c:v>
                </c:pt>
              </c:numCache>
            </c:numRef>
          </c:val>
          <c:smooth val="0"/>
          <c:extLst>
            <c:ext xmlns:c16="http://schemas.microsoft.com/office/drawing/2014/chart" uri="{C3380CC4-5D6E-409C-BE32-E72D297353CC}">
              <c16:uniqueId val="{00000004-8281-4A2B-8D79-C77F090898ED}"/>
            </c:ext>
          </c:extLst>
        </c:ser>
        <c:dLbls>
          <c:showLegendKey val="0"/>
          <c:showVal val="0"/>
          <c:showCatName val="0"/>
          <c:showSerName val="0"/>
          <c:showPercent val="0"/>
          <c:showBubbleSize val="0"/>
        </c:dLbls>
        <c:smooth val="0"/>
        <c:axId val="127026175"/>
        <c:axId val="127033855"/>
      </c:lineChart>
      <c:catAx>
        <c:axId val="127026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127033855"/>
        <c:crosses val="autoZero"/>
        <c:auto val="1"/>
        <c:lblAlgn val="ctr"/>
        <c:lblOffset val="100"/>
        <c:noMultiLvlLbl val="0"/>
      </c:catAx>
      <c:valAx>
        <c:axId val="127033855"/>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127026175"/>
        <c:crosses val="autoZero"/>
        <c:crossBetween val="between"/>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CH"/>
              </a:p>
            </c:txPr>
          </c:dispUnitsLbl>
        </c:dispUnits>
      </c:valAx>
      <c:spPr>
        <a:noFill/>
        <a:ln>
          <a:noFill/>
        </a:ln>
        <a:effectLst/>
      </c:spPr>
    </c:plotArea>
    <c:plotVisOnly val="1"/>
    <c:dispBlanksAs val="gap"/>
    <c:showDLblsOverMax val="0"/>
    <c:extLst/>
  </c:chart>
  <c:spPr>
    <a:solidFill>
      <a:schemeClr val="bg1"/>
    </a:solidFill>
    <a:ln w="9525" cap="flat" cmpd="sng" algn="ctr">
      <a:noFill/>
      <a:round/>
    </a:ln>
    <a:effectLst/>
  </c:spPr>
  <c:txPr>
    <a:bodyPr/>
    <a:lstStyle/>
    <a:p>
      <a:pPr>
        <a:defRPr/>
      </a:pPr>
      <a:endParaRPr lang="en-CH"/>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a:t>Eastern and southern Africa</a:t>
            </a:r>
          </a:p>
        </c:rich>
      </c:tx>
      <c:layout>
        <c:manualLayout>
          <c:xMode val="edge"/>
          <c:yMode val="edge"/>
          <c:x val="9.974522460267729E-2"/>
          <c:y val="3.2508324392122062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CH"/>
        </a:p>
      </c:txPr>
    </c:title>
    <c:autoTitleDeleted val="0"/>
    <c:plotArea>
      <c:layout>
        <c:manualLayout>
          <c:layoutTarget val="inner"/>
          <c:xMode val="edge"/>
          <c:yMode val="edge"/>
          <c:x val="0.22973296302700719"/>
          <c:y val="0.19216088634245088"/>
          <c:w val="0.6852085221240658"/>
          <c:h val="0.48426823207189384"/>
        </c:manualLayout>
      </c:layout>
      <c:lineChart>
        <c:grouping val="standard"/>
        <c:varyColors val="0"/>
        <c:ser>
          <c:idx val="0"/>
          <c:order val="0"/>
          <c:tx>
            <c:strRef>
              <c:f>PrEPdata!$B$136</c:f>
              <c:strCache>
                <c:ptCount val="1"/>
                <c:pt idx="0">
                  <c:v>Eastern and southern Africa</c:v>
                </c:pt>
              </c:strCache>
            </c:strRef>
          </c:tx>
          <c:spPr>
            <a:ln w="28575" cap="rnd">
              <a:solidFill>
                <a:srgbClr val="009999"/>
              </a:solidFill>
              <a:round/>
            </a:ln>
            <a:effectLst/>
          </c:spPr>
          <c:marker>
            <c:symbol val="none"/>
          </c:marker>
          <c:dPt>
            <c:idx val="7"/>
            <c:marker>
              <c:symbol val="diamond"/>
              <c:size val="10"/>
              <c:spPr>
                <a:solidFill>
                  <a:srgbClr val="009999"/>
                </a:solidFill>
                <a:ln w="9525">
                  <a:solidFill>
                    <a:srgbClr val="009999"/>
                  </a:solidFill>
                </a:ln>
                <a:effectLst/>
              </c:spPr>
            </c:marker>
            <c:bubble3D val="0"/>
            <c:extLst>
              <c:ext xmlns:c16="http://schemas.microsoft.com/office/drawing/2014/chart" uri="{C3380CC4-5D6E-409C-BE32-E72D297353CC}">
                <c16:uniqueId val="{00000003-778B-4C29-99EC-987CCBCDBEF2}"/>
              </c:ext>
            </c:extLst>
          </c:dPt>
          <c:dPt>
            <c:idx val="10"/>
            <c:marker>
              <c:symbol val="diamond"/>
              <c:size val="10"/>
              <c:spPr>
                <a:solidFill>
                  <a:srgbClr val="009999"/>
                </a:solidFill>
                <a:ln w="25400">
                  <a:solidFill>
                    <a:srgbClr val="009999"/>
                  </a:solidFill>
                </a:ln>
                <a:effectLst/>
              </c:spPr>
            </c:marker>
            <c:bubble3D val="0"/>
            <c:extLst>
              <c:ext xmlns:c16="http://schemas.microsoft.com/office/drawing/2014/chart" uri="{C3380CC4-5D6E-409C-BE32-E72D297353CC}">
                <c16:uniqueId val="{00000000-E10C-4136-A666-D0ADA9C4B4D4}"/>
              </c:ext>
            </c:extLst>
          </c:dPt>
          <c:dPt>
            <c:idx val="11"/>
            <c:marker>
              <c:symbol val="diamond"/>
              <c:size val="10"/>
              <c:spPr>
                <a:solidFill>
                  <a:srgbClr val="00B050"/>
                </a:solidFill>
                <a:ln w="9525">
                  <a:noFill/>
                </a:ln>
                <a:effectLst/>
              </c:spPr>
            </c:marker>
            <c:bubble3D val="0"/>
            <c:spPr>
              <a:ln w="28575" cap="rnd">
                <a:noFill/>
                <a:round/>
              </a:ln>
              <a:effectLst/>
            </c:spPr>
            <c:extLst>
              <c:ext xmlns:c16="http://schemas.microsoft.com/office/drawing/2014/chart" uri="{C3380CC4-5D6E-409C-BE32-E72D297353CC}">
                <c16:uniqueId val="{00000002-E10C-4136-A666-D0ADA9C4B4D4}"/>
              </c:ext>
            </c:extLst>
          </c:dPt>
          <c:dLbls>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78B-4C29-99EC-987CCBCDBEF2}"/>
                </c:ext>
              </c:extLst>
            </c:dLbl>
            <c:dLbl>
              <c:idx val="10"/>
              <c:layout>
                <c:manualLayout>
                  <c:x val="-2.6234888282985237E-2"/>
                  <c:y val="-0.10093805658865121"/>
                </c:manualLayout>
              </c:layout>
              <c:dLblPos val="r"/>
              <c:showLegendKey val="0"/>
              <c:showVal val="1"/>
              <c:showCatName val="0"/>
              <c:showSerName val="0"/>
              <c:showPercent val="0"/>
              <c:showBubbleSize val="0"/>
              <c:extLst>
                <c:ext xmlns:c15="http://schemas.microsoft.com/office/drawing/2012/chart" uri="{CE6537A1-D6FC-4f65-9D91-7224C49458BB}">
                  <c15:layout>
                    <c:manualLayout>
                      <c:w val="0.28894865024402272"/>
                      <c:h val="0.13290750555402939"/>
                    </c:manualLayout>
                  </c15:layout>
                </c:ext>
                <c:ext xmlns:c16="http://schemas.microsoft.com/office/drawing/2014/chart" uri="{C3380CC4-5D6E-409C-BE32-E72D297353CC}">
                  <c16:uniqueId val="{00000000-E10C-4136-A666-D0ADA9C4B4D4}"/>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10C-4136-A666-D0ADA9C4B4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PrEPdata!$C$133:$N$133</c:f>
              <c:strCache>
                <c:ptCount val="11"/>
                <c:pt idx="0">
                  <c:v>2016</c:v>
                </c:pt>
                <c:pt idx="1">
                  <c:v>2017</c:v>
                </c:pt>
                <c:pt idx="2">
                  <c:v>2018</c:v>
                </c:pt>
                <c:pt idx="3">
                  <c:v>2019</c:v>
                </c:pt>
                <c:pt idx="4">
                  <c:v>2020</c:v>
                </c:pt>
                <c:pt idx="5">
                  <c:v>2021</c:v>
                </c:pt>
                <c:pt idx="6">
                  <c:v>2022</c:v>
                </c:pt>
                <c:pt idx="7">
                  <c:v>2023</c:v>
                </c:pt>
                <c:pt idx="8">
                  <c:v>2024</c:v>
                </c:pt>
                <c:pt idx="9">
                  <c:v>2025</c:v>
                </c:pt>
                <c:pt idx="10">
                  <c:v>Target (users)</c:v>
                </c:pt>
              </c:strCache>
            </c:strRef>
          </c:cat>
          <c:val>
            <c:numRef>
              <c:f>PrEPdata!$C$136:$N$136</c:f>
              <c:numCache>
                <c:formatCode>_(* #,##0_);_(* \(#,##0\);_(* "-"??_);_(@_)</c:formatCode>
                <c:ptCount val="12"/>
                <c:pt idx="0">
                  <c:v>1148</c:v>
                </c:pt>
                <c:pt idx="1">
                  <c:v>62511</c:v>
                </c:pt>
                <c:pt idx="2">
                  <c:v>65064</c:v>
                </c:pt>
                <c:pt idx="3">
                  <c:v>197432</c:v>
                </c:pt>
                <c:pt idx="4">
                  <c:v>422040</c:v>
                </c:pt>
                <c:pt idx="5">
                  <c:v>965886</c:v>
                </c:pt>
                <c:pt idx="6">
                  <c:v>1289844</c:v>
                </c:pt>
                <c:pt idx="7">
                  <c:v>2388420</c:v>
                </c:pt>
                <c:pt idx="10" formatCode="#,##0">
                  <c:v>3600000</c:v>
                </c:pt>
              </c:numCache>
            </c:numRef>
          </c:val>
          <c:smooth val="0"/>
          <c:extLst>
            <c:ext xmlns:c16="http://schemas.microsoft.com/office/drawing/2014/chart" uri="{C3380CC4-5D6E-409C-BE32-E72D297353CC}">
              <c16:uniqueId val="{00000004-E10C-4136-A666-D0ADA9C4B4D4}"/>
            </c:ext>
          </c:extLst>
        </c:ser>
        <c:dLbls>
          <c:showLegendKey val="0"/>
          <c:showVal val="0"/>
          <c:showCatName val="0"/>
          <c:showSerName val="0"/>
          <c:showPercent val="0"/>
          <c:showBubbleSize val="0"/>
        </c:dLbls>
        <c:smooth val="0"/>
        <c:axId val="127026175"/>
        <c:axId val="127033855"/>
      </c:lineChart>
      <c:catAx>
        <c:axId val="127026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127033855"/>
        <c:crosses val="autoZero"/>
        <c:auto val="1"/>
        <c:lblAlgn val="ctr"/>
        <c:lblOffset val="100"/>
        <c:noMultiLvlLbl val="0"/>
      </c:catAx>
      <c:valAx>
        <c:axId val="127033855"/>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127026175"/>
        <c:crosses val="autoZero"/>
        <c:crossBetween val="between"/>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CH"/>
              </a:p>
            </c:txPr>
          </c:dispUnitsLbl>
        </c:dispUnits>
      </c:valAx>
      <c:spPr>
        <a:noFill/>
        <a:ln>
          <a:noFill/>
        </a:ln>
        <a:effectLst/>
      </c:spPr>
    </c:plotArea>
    <c:plotVisOnly val="1"/>
    <c:dispBlanksAs val="gap"/>
    <c:showDLblsOverMax val="0"/>
    <c:extLst/>
  </c:chart>
  <c:spPr>
    <a:solidFill>
      <a:schemeClr val="bg1"/>
    </a:solidFill>
    <a:ln w="9525" cap="flat" cmpd="sng" algn="ctr">
      <a:noFill/>
      <a:round/>
    </a:ln>
    <a:effectLst/>
  </c:spPr>
  <c:txPr>
    <a:bodyPr/>
    <a:lstStyle/>
    <a:p>
      <a:pPr>
        <a:defRPr/>
      </a:pPr>
      <a:endParaRPr lang="en-CH"/>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a:t>Latin America and the Caribbean</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CH"/>
        </a:p>
      </c:txPr>
    </c:title>
    <c:autoTitleDeleted val="0"/>
    <c:plotArea>
      <c:layout>
        <c:manualLayout>
          <c:layoutTarget val="inner"/>
          <c:xMode val="edge"/>
          <c:yMode val="edge"/>
          <c:x val="0.22973296302700719"/>
          <c:y val="0.23008729017782784"/>
          <c:w val="0.6852085221240658"/>
          <c:h val="0.45257836030847648"/>
        </c:manualLayout>
      </c:layout>
      <c:lineChart>
        <c:grouping val="standard"/>
        <c:varyColors val="0"/>
        <c:ser>
          <c:idx val="0"/>
          <c:order val="0"/>
          <c:tx>
            <c:strRef>
              <c:f>PrEPdata!$B$137</c:f>
              <c:strCache>
                <c:ptCount val="1"/>
                <c:pt idx="0">
                  <c:v>Latin America and the Caribbean</c:v>
                </c:pt>
              </c:strCache>
            </c:strRef>
          </c:tx>
          <c:spPr>
            <a:ln w="28575" cap="rnd">
              <a:solidFill>
                <a:srgbClr val="009999"/>
              </a:solidFill>
              <a:round/>
            </a:ln>
            <a:effectLst/>
          </c:spPr>
          <c:marker>
            <c:symbol val="none"/>
          </c:marker>
          <c:dPt>
            <c:idx val="7"/>
            <c:marker>
              <c:symbol val="diamond"/>
              <c:size val="10"/>
              <c:spPr>
                <a:solidFill>
                  <a:srgbClr val="009999"/>
                </a:solidFill>
                <a:ln w="9525">
                  <a:solidFill>
                    <a:srgbClr val="009999"/>
                  </a:solidFill>
                </a:ln>
                <a:effectLst/>
              </c:spPr>
            </c:marker>
            <c:bubble3D val="0"/>
            <c:extLst>
              <c:ext xmlns:c16="http://schemas.microsoft.com/office/drawing/2014/chart" uri="{C3380CC4-5D6E-409C-BE32-E72D297353CC}">
                <c16:uniqueId val="{00000003-3C98-407F-8BAE-E8E7C4CAF070}"/>
              </c:ext>
            </c:extLst>
          </c:dPt>
          <c:dPt>
            <c:idx val="10"/>
            <c:marker>
              <c:symbol val="diamond"/>
              <c:size val="10"/>
              <c:spPr>
                <a:solidFill>
                  <a:srgbClr val="009999"/>
                </a:solidFill>
                <a:ln w="25400">
                  <a:solidFill>
                    <a:srgbClr val="009999"/>
                  </a:solidFill>
                </a:ln>
                <a:effectLst/>
              </c:spPr>
            </c:marker>
            <c:bubble3D val="0"/>
            <c:extLst>
              <c:ext xmlns:c16="http://schemas.microsoft.com/office/drawing/2014/chart" uri="{C3380CC4-5D6E-409C-BE32-E72D297353CC}">
                <c16:uniqueId val="{00000000-8D3D-421F-92AD-E3FBAE606849}"/>
              </c:ext>
            </c:extLst>
          </c:dPt>
          <c:dPt>
            <c:idx val="11"/>
            <c:marker>
              <c:symbol val="diamond"/>
              <c:size val="10"/>
              <c:spPr>
                <a:solidFill>
                  <a:srgbClr val="00B050"/>
                </a:solidFill>
                <a:ln w="9525">
                  <a:noFill/>
                </a:ln>
                <a:effectLst/>
              </c:spPr>
            </c:marker>
            <c:bubble3D val="0"/>
            <c:spPr>
              <a:ln w="28575" cap="rnd">
                <a:noFill/>
                <a:round/>
              </a:ln>
              <a:effectLst/>
            </c:spPr>
            <c:extLst>
              <c:ext xmlns:c16="http://schemas.microsoft.com/office/drawing/2014/chart" uri="{C3380CC4-5D6E-409C-BE32-E72D297353CC}">
                <c16:uniqueId val="{00000002-8D3D-421F-92AD-E3FBAE606849}"/>
              </c:ext>
            </c:extLst>
          </c:dPt>
          <c:dLbls>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C98-407F-8BAE-E8E7C4CAF070}"/>
                </c:ext>
              </c:extLst>
            </c:dLbl>
            <c:dLbl>
              <c:idx val="10"/>
              <c:layout>
                <c:manualLayout>
                  <c:x val="-2.6234888282985237E-2"/>
                  <c:y val="-0.10093805658865121"/>
                </c:manualLayout>
              </c:layout>
              <c:dLblPos val="r"/>
              <c:showLegendKey val="0"/>
              <c:showVal val="1"/>
              <c:showCatName val="0"/>
              <c:showSerName val="0"/>
              <c:showPercent val="0"/>
              <c:showBubbleSize val="0"/>
              <c:extLst>
                <c:ext xmlns:c15="http://schemas.microsoft.com/office/drawing/2012/chart" uri="{CE6537A1-D6FC-4f65-9D91-7224C49458BB}">
                  <c15:layout>
                    <c:manualLayout>
                      <c:w val="0.28894865024402272"/>
                      <c:h val="0.13290750555402939"/>
                    </c:manualLayout>
                  </c15:layout>
                </c:ext>
                <c:ext xmlns:c16="http://schemas.microsoft.com/office/drawing/2014/chart" uri="{C3380CC4-5D6E-409C-BE32-E72D297353CC}">
                  <c16:uniqueId val="{00000000-8D3D-421F-92AD-E3FBAE606849}"/>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3D-421F-92AD-E3FBAE606849}"/>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PrEPdata!$C$133:$N$133</c:f>
              <c:strCache>
                <c:ptCount val="11"/>
                <c:pt idx="0">
                  <c:v>2016</c:v>
                </c:pt>
                <c:pt idx="1">
                  <c:v>2017</c:v>
                </c:pt>
                <c:pt idx="2">
                  <c:v>2018</c:v>
                </c:pt>
                <c:pt idx="3">
                  <c:v>2019</c:v>
                </c:pt>
                <c:pt idx="4">
                  <c:v>2020</c:v>
                </c:pt>
                <c:pt idx="5">
                  <c:v>2021</c:v>
                </c:pt>
                <c:pt idx="6">
                  <c:v>2022</c:v>
                </c:pt>
                <c:pt idx="7">
                  <c:v>2023</c:v>
                </c:pt>
                <c:pt idx="8">
                  <c:v>2024</c:v>
                </c:pt>
                <c:pt idx="9">
                  <c:v>2025</c:v>
                </c:pt>
                <c:pt idx="10">
                  <c:v>Target (users)</c:v>
                </c:pt>
              </c:strCache>
            </c:strRef>
          </c:cat>
          <c:val>
            <c:numRef>
              <c:f>PrEPdata!$C$137:$N$137</c:f>
              <c:numCache>
                <c:formatCode>_(* #,##0_);_(* \(#,##0\);_(* "-"??_);_(@_)</c:formatCode>
                <c:ptCount val="12"/>
                <c:pt idx="0">
                  <c:v>6</c:v>
                </c:pt>
                <c:pt idx="1">
                  <c:v>69</c:v>
                </c:pt>
                <c:pt idx="2">
                  <c:v>8998</c:v>
                </c:pt>
                <c:pt idx="3">
                  <c:v>19493</c:v>
                </c:pt>
                <c:pt idx="4">
                  <c:v>32852</c:v>
                </c:pt>
                <c:pt idx="5">
                  <c:v>57235</c:v>
                </c:pt>
                <c:pt idx="6">
                  <c:v>103395</c:v>
                </c:pt>
                <c:pt idx="7">
                  <c:v>182389</c:v>
                </c:pt>
                <c:pt idx="10" formatCode="#,##0">
                  <c:v>2300000</c:v>
                </c:pt>
              </c:numCache>
            </c:numRef>
          </c:val>
          <c:smooth val="0"/>
          <c:extLst>
            <c:ext xmlns:c16="http://schemas.microsoft.com/office/drawing/2014/chart" uri="{C3380CC4-5D6E-409C-BE32-E72D297353CC}">
              <c16:uniqueId val="{00000004-8D3D-421F-92AD-E3FBAE606849}"/>
            </c:ext>
          </c:extLst>
        </c:ser>
        <c:dLbls>
          <c:showLegendKey val="0"/>
          <c:showVal val="0"/>
          <c:showCatName val="0"/>
          <c:showSerName val="0"/>
          <c:showPercent val="0"/>
          <c:showBubbleSize val="0"/>
        </c:dLbls>
        <c:smooth val="0"/>
        <c:axId val="127026175"/>
        <c:axId val="127033855"/>
      </c:lineChart>
      <c:catAx>
        <c:axId val="127026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127033855"/>
        <c:crosses val="autoZero"/>
        <c:auto val="1"/>
        <c:lblAlgn val="ctr"/>
        <c:lblOffset val="100"/>
        <c:noMultiLvlLbl val="0"/>
      </c:catAx>
      <c:valAx>
        <c:axId val="127033855"/>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127026175"/>
        <c:crosses val="autoZero"/>
        <c:crossBetween val="between"/>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CH"/>
              </a:p>
            </c:txPr>
          </c:dispUnitsLbl>
        </c:dispUnits>
      </c:valAx>
      <c:spPr>
        <a:noFill/>
        <a:ln>
          <a:noFill/>
        </a:ln>
        <a:effectLst/>
      </c:spPr>
    </c:plotArea>
    <c:plotVisOnly val="1"/>
    <c:dispBlanksAs val="gap"/>
    <c:showDLblsOverMax val="0"/>
    <c:extLst/>
  </c:chart>
  <c:spPr>
    <a:solidFill>
      <a:schemeClr val="bg1"/>
    </a:solidFill>
    <a:ln w="9525" cap="flat" cmpd="sng" algn="ctr">
      <a:noFill/>
      <a:round/>
    </a:ln>
    <a:effectLst/>
  </c:spPr>
  <c:txPr>
    <a:bodyPr/>
    <a:lstStyle/>
    <a:p>
      <a:pPr>
        <a:defRPr/>
      </a:pPr>
      <a:endParaRPr lang="en-CH"/>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a:t>Middle East and North Africa</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CH"/>
        </a:p>
      </c:txPr>
    </c:title>
    <c:autoTitleDeleted val="0"/>
    <c:plotArea>
      <c:layout>
        <c:manualLayout>
          <c:layoutTarget val="inner"/>
          <c:xMode val="edge"/>
          <c:yMode val="edge"/>
          <c:x val="0.22973296302700719"/>
          <c:y val="0.19327583208420634"/>
          <c:w val="0.6852085221240658"/>
          <c:h val="0.47359152305156893"/>
        </c:manualLayout>
      </c:layout>
      <c:lineChart>
        <c:grouping val="standard"/>
        <c:varyColors val="0"/>
        <c:ser>
          <c:idx val="0"/>
          <c:order val="0"/>
          <c:tx>
            <c:strRef>
              <c:f>PrEPdata!$B$138</c:f>
              <c:strCache>
                <c:ptCount val="1"/>
                <c:pt idx="0">
                  <c:v>Middle East and North Africa</c:v>
                </c:pt>
              </c:strCache>
            </c:strRef>
          </c:tx>
          <c:spPr>
            <a:ln w="28575" cap="rnd">
              <a:solidFill>
                <a:srgbClr val="009999"/>
              </a:solidFill>
              <a:round/>
            </a:ln>
            <a:effectLst/>
          </c:spPr>
          <c:marker>
            <c:symbol val="none"/>
          </c:marker>
          <c:dPt>
            <c:idx val="7"/>
            <c:marker>
              <c:symbol val="diamond"/>
              <c:size val="10"/>
              <c:spPr>
                <a:solidFill>
                  <a:srgbClr val="009999"/>
                </a:solidFill>
                <a:ln w="9525">
                  <a:solidFill>
                    <a:srgbClr val="009999"/>
                  </a:solidFill>
                </a:ln>
                <a:effectLst/>
              </c:spPr>
            </c:marker>
            <c:bubble3D val="0"/>
            <c:extLst>
              <c:ext xmlns:c16="http://schemas.microsoft.com/office/drawing/2014/chart" uri="{C3380CC4-5D6E-409C-BE32-E72D297353CC}">
                <c16:uniqueId val="{00000003-768E-45F4-8069-16A5B95C1DA0}"/>
              </c:ext>
            </c:extLst>
          </c:dPt>
          <c:dPt>
            <c:idx val="10"/>
            <c:marker>
              <c:symbol val="diamond"/>
              <c:size val="10"/>
              <c:spPr>
                <a:solidFill>
                  <a:srgbClr val="009999"/>
                </a:solidFill>
                <a:ln w="25400">
                  <a:solidFill>
                    <a:srgbClr val="009999"/>
                  </a:solidFill>
                </a:ln>
                <a:effectLst/>
              </c:spPr>
            </c:marker>
            <c:bubble3D val="0"/>
            <c:extLst>
              <c:ext xmlns:c16="http://schemas.microsoft.com/office/drawing/2014/chart" uri="{C3380CC4-5D6E-409C-BE32-E72D297353CC}">
                <c16:uniqueId val="{00000000-9E32-4210-8D78-9739A7300245}"/>
              </c:ext>
            </c:extLst>
          </c:dPt>
          <c:dPt>
            <c:idx val="11"/>
            <c:marker>
              <c:symbol val="diamond"/>
              <c:size val="10"/>
              <c:spPr>
                <a:solidFill>
                  <a:srgbClr val="00B050"/>
                </a:solidFill>
                <a:ln w="9525">
                  <a:noFill/>
                </a:ln>
                <a:effectLst/>
              </c:spPr>
            </c:marker>
            <c:bubble3D val="0"/>
            <c:spPr>
              <a:ln w="28575" cap="rnd">
                <a:noFill/>
                <a:round/>
              </a:ln>
              <a:effectLst/>
            </c:spPr>
            <c:extLst>
              <c:ext xmlns:c16="http://schemas.microsoft.com/office/drawing/2014/chart" uri="{C3380CC4-5D6E-409C-BE32-E72D297353CC}">
                <c16:uniqueId val="{00000002-9E32-4210-8D78-9739A7300245}"/>
              </c:ext>
            </c:extLst>
          </c:dPt>
          <c:dLbls>
            <c:dLbl>
              <c:idx val="7"/>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68E-45F4-8069-16A5B95C1DA0}"/>
                </c:ext>
              </c:extLst>
            </c:dLbl>
            <c:dLbl>
              <c:idx val="10"/>
              <c:layout>
                <c:manualLayout>
                  <c:x val="-2.6235001081752859E-2"/>
                  <c:y val="-7.4377795642750003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0.28894865024402272"/>
                      <c:h val="0.13290750555402939"/>
                    </c:manualLayout>
                  </c15:layout>
                </c:ext>
                <c:ext xmlns:c16="http://schemas.microsoft.com/office/drawing/2014/chart" uri="{C3380CC4-5D6E-409C-BE32-E72D297353CC}">
                  <c16:uniqueId val="{00000000-9E32-4210-8D78-9739A7300245}"/>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E32-4210-8D78-9739A7300245}"/>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PrEPdata!$C$133:$N$133</c:f>
              <c:strCache>
                <c:ptCount val="11"/>
                <c:pt idx="0">
                  <c:v>2016</c:v>
                </c:pt>
                <c:pt idx="1">
                  <c:v>2017</c:v>
                </c:pt>
                <c:pt idx="2">
                  <c:v>2018</c:v>
                </c:pt>
                <c:pt idx="3">
                  <c:v>2019</c:v>
                </c:pt>
                <c:pt idx="4">
                  <c:v>2020</c:v>
                </c:pt>
                <c:pt idx="5">
                  <c:v>2021</c:v>
                </c:pt>
                <c:pt idx="6">
                  <c:v>2022</c:v>
                </c:pt>
                <c:pt idx="7">
                  <c:v>2023</c:v>
                </c:pt>
                <c:pt idx="8">
                  <c:v>2024</c:v>
                </c:pt>
                <c:pt idx="9">
                  <c:v>2025</c:v>
                </c:pt>
                <c:pt idx="10">
                  <c:v>Target (users)</c:v>
                </c:pt>
              </c:strCache>
            </c:strRef>
          </c:cat>
          <c:val>
            <c:numRef>
              <c:f>PrEPdata!$C$138:$N$138</c:f>
              <c:numCache>
                <c:formatCode>_(* #,##0_);_(* \(#,##0\);_(* "-"??_);_(@_)</c:formatCode>
                <c:ptCount val="12"/>
                <c:pt idx="0">
                  <c:v>8</c:v>
                </c:pt>
                <c:pt idx="1">
                  <c:v>436</c:v>
                </c:pt>
                <c:pt idx="2">
                  <c:v>160</c:v>
                </c:pt>
                <c:pt idx="3">
                  <c:v>374</c:v>
                </c:pt>
                <c:pt idx="4">
                  <c:v>994</c:v>
                </c:pt>
                <c:pt idx="5">
                  <c:v>864</c:v>
                </c:pt>
                <c:pt idx="6">
                  <c:v>932</c:v>
                </c:pt>
                <c:pt idx="7">
                  <c:v>527</c:v>
                </c:pt>
                <c:pt idx="10" formatCode="#,##0">
                  <c:v>330000</c:v>
                </c:pt>
              </c:numCache>
            </c:numRef>
          </c:val>
          <c:smooth val="0"/>
          <c:extLst>
            <c:ext xmlns:c16="http://schemas.microsoft.com/office/drawing/2014/chart" uri="{C3380CC4-5D6E-409C-BE32-E72D297353CC}">
              <c16:uniqueId val="{00000004-9E32-4210-8D78-9739A7300245}"/>
            </c:ext>
          </c:extLst>
        </c:ser>
        <c:dLbls>
          <c:showLegendKey val="0"/>
          <c:showVal val="0"/>
          <c:showCatName val="0"/>
          <c:showSerName val="0"/>
          <c:showPercent val="0"/>
          <c:showBubbleSize val="0"/>
        </c:dLbls>
        <c:smooth val="0"/>
        <c:axId val="127026175"/>
        <c:axId val="127033855"/>
      </c:lineChart>
      <c:catAx>
        <c:axId val="127026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127033855"/>
        <c:crosses val="autoZero"/>
        <c:auto val="1"/>
        <c:lblAlgn val="ctr"/>
        <c:lblOffset val="100"/>
        <c:noMultiLvlLbl val="0"/>
      </c:catAx>
      <c:valAx>
        <c:axId val="127033855"/>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127026175"/>
        <c:crosses val="autoZero"/>
        <c:crossBetween val="between"/>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CH"/>
              </a:p>
            </c:txPr>
          </c:dispUnitsLbl>
        </c:dispUnits>
      </c:valAx>
      <c:spPr>
        <a:noFill/>
        <a:ln>
          <a:noFill/>
        </a:ln>
        <a:effectLst/>
      </c:spPr>
    </c:plotArea>
    <c:plotVisOnly val="1"/>
    <c:dispBlanksAs val="gap"/>
    <c:showDLblsOverMax val="0"/>
    <c:extLst/>
  </c:chart>
  <c:spPr>
    <a:solidFill>
      <a:schemeClr val="bg1"/>
    </a:solidFill>
    <a:ln w="9525" cap="flat" cmpd="sng" algn="ctr">
      <a:noFill/>
      <a:round/>
    </a:ln>
    <a:effectLst/>
  </c:spPr>
  <c:txPr>
    <a:bodyPr/>
    <a:lstStyle/>
    <a:p>
      <a:pPr>
        <a:defRPr/>
      </a:pPr>
      <a:endParaRPr lang="en-CH"/>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a:t>West and Central Africa</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CH"/>
        </a:p>
      </c:txPr>
    </c:title>
    <c:autoTitleDeleted val="0"/>
    <c:plotArea>
      <c:layout>
        <c:manualLayout>
          <c:layoutTarget val="inner"/>
          <c:xMode val="edge"/>
          <c:yMode val="edge"/>
          <c:x val="0.22973296302700719"/>
          <c:y val="0.17307244940687297"/>
          <c:w val="0.6852085221240658"/>
          <c:h val="0.50476607540341045"/>
        </c:manualLayout>
      </c:layout>
      <c:lineChart>
        <c:grouping val="standard"/>
        <c:varyColors val="0"/>
        <c:ser>
          <c:idx val="0"/>
          <c:order val="0"/>
          <c:tx>
            <c:strRef>
              <c:f>PrEPdata!$B$139</c:f>
              <c:strCache>
                <c:ptCount val="1"/>
                <c:pt idx="0">
                  <c:v>West and Central Africa</c:v>
                </c:pt>
              </c:strCache>
            </c:strRef>
          </c:tx>
          <c:spPr>
            <a:ln w="28575" cap="rnd">
              <a:solidFill>
                <a:srgbClr val="009999"/>
              </a:solidFill>
              <a:round/>
            </a:ln>
            <a:effectLst/>
          </c:spPr>
          <c:marker>
            <c:symbol val="none"/>
          </c:marker>
          <c:dPt>
            <c:idx val="7"/>
            <c:marker>
              <c:symbol val="diamond"/>
              <c:size val="10"/>
              <c:spPr>
                <a:solidFill>
                  <a:srgbClr val="009999"/>
                </a:solidFill>
                <a:ln w="9525">
                  <a:solidFill>
                    <a:srgbClr val="009999"/>
                  </a:solidFill>
                </a:ln>
                <a:effectLst/>
              </c:spPr>
            </c:marker>
            <c:bubble3D val="0"/>
            <c:extLst>
              <c:ext xmlns:c16="http://schemas.microsoft.com/office/drawing/2014/chart" uri="{C3380CC4-5D6E-409C-BE32-E72D297353CC}">
                <c16:uniqueId val="{00000003-BEFA-4EC5-927C-3C666BDB29F4}"/>
              </c:ext>
            </c:extLst>
          </c:dPt>
          <c:dPt>
            <c:idx val="10"/>
            <c:marker>
              <c:symbol val="diamond"/>
              <c:size val="10"/>
              <c:spPr>
                <a:solidFill>
                  <a:srgbClr val="009999"/>
                </a:solidFill>
                <a:ln w="25400">
                  <a:solidFill>
                    <a:srgbClr val="009999"/>
                  </a:solidFill>
                </a:ln>
                <a:effectLst/>
              </c:spPr>
            </c:marker>
            <c:bubble3D val="0"/>
            <c:extLst>
              <c:ext xmlns:c16="http://schemas.microsoft.com/office/drawing/2014/chart" uri="{C3380CC4-5D6E-409C-BE32-E72D297353CC}">
                <c16:uniqueId val="{00000000-9BE5-4C65-AA08-305031E6F1D2}"/>
              </c:ext>
            </c:extLst>
          </c:dPt>
          <c:dPt>
            <c:idx val="11"/>
            <c:marker>
              <c:symbol val="diamond"/>
              <c:size val="10"/>
              <c:spPr>
                <a:solidFill>
                  <a:srgbClr val="00B050"/>
                </a:solidFill>
                <a:ln w="9525">
                  <a:noFill/>
                </a:ln>
                <a:effectLst/>
              </c:spPr>
            </c:marker>
            <c:bubble3D val="0"/>
            <c:spPr>
              <a:ln w="28575" cap="rnd">
                <a:noFill/>
                <a:round/>
              </a:ln>
              <a:effectLst/>
            </c:spPr>
            <c:extLst>
              <c:ext xmlns:c16="http://schemas.microsoft.com/office/drawing/2014/chart" uri="{C3380CC4-5D6E-409C-BE32-E72D297353CC}">
                <c16:uniqueId val="{00000002-9BE5-4C65-AA08-305031E6F1D2}"/>
              </c:ext>
            </c:extLst>
          </c:dPt>
          <c:dLbls>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FA-4EC5-927C-3C666BDB29F4}"/>
                </c:ext>
              </c:extLst>
            </c:dLbl>
            <c:dLbl>
              <c:idx val="10"/>
              <c:layout>
                <c:manualLayout>
                  <c:x val="-2.6234888282985237E-2"/>
                  <c:y val="-0.10093805658865121"/>
                </c:manualLayout>
              </c:layout>
              <c:dLblPos val="r"/>
              <c:showLegendKey val="0"/>
              <c:showVal val="1"/>
              <c:showCatName val="0"/>
              <c:showSerName val="0"/>
              <c:showPercent val="0"/>
              <c:showBubbleSize val="0"/>
              <c:extLst>
                <c:ext xmlns:c15="http://schemas.microsoft.com/office/drawing/2012/chart" uri="{CE6537A1-D6FC-4f65-9D91-7224C49458BB}">
                  <c15:layout>
                    <c:manualLayout>
                      <c:w val="0.28894865024402272"/>
                      <c:h val="0.13290750555402939"/>
                    </c:manualLayout>
                  </c15:layout>
                </c:ext>
                <c:ext xmlns:c16="http://schemas.microsoft.com/office/drawing/2014/chart" uri="{C3380CC4-5D6E-409C-BE32-E72D297353CC}">
                  <c16:uniqueId val="{00000000-9BE5-4C65-AA08-305031E6F1D2}"/>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BE5-4C65-AA08-305031E6F1D2}"/>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CH"/>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PrEPdata!$C$133:$N$133</c:f>
              <c:strCache>
                <c:ptCount val="11"/>
                <c:pt idx="0">
                  <c:v>2016</c:v>
                </c:pt>
                <c:pt idx="1">
                  <c:v>2017</c:v>
                </c:pt>
                <c:pt idx="2">
                  <c:v>2018</c:v>
                </c:pt>
                <c:pt idx="3">
                  <c:v>2019</c:v>
                </c:pt>
                <c:pt idx="4">
                  <c:v>2020</c:v>
                </c:pt>
                <c:pt idx="5">
                  <c:v>2021</c:v>
                </c:pt>
                <c:pt idx="6">
                  <c:v>2022</c:v>
                </c:pt>
                <c:pt idx="7">
                  <c:v>2023</c:v>
                </c:pt>
                <c:pt idx="8">
                  <c:v>2024</c:v>
                </c:pt>
                <c:pt idx="9">
                  <c:v>2025</c:v>
                </c:pt>
                <c:pt idx="10">
                  <c:v>Target (users)</c:v>
                </c:pt>
              </c:strCache>
            </c:strRef>
          </c:cat>
          <c:val>
            <c:numRef>
              <c:f>PrEPdata!$C$139:$N$139</c:f>
              <c:numCache>
                <c:formatCode>_(* #,##0_);_(* \(#,##0\);_(* "-"??_);_(@_)</c:formatCode>
                <c:ptCount val="12"/>
                <c:pt idx="0">
                  <c:v>515</c:v>
                </c:pt>
                <c:pt idx="1">
                  <c:v>364</c:v>
                </c:pt>
                <c:pt idx="3">
                  <c:v>3098</c:v>
                </c:pt>
                <c:pt idx="4">
                  <c:v>41495</c:v>
                </c:pt>
                <c:pt idx="5">
                  <c:v>171283</c:v>
                </c:pt>
                <c:pt idx="6">
                  <c:v>436514</c:v>
                </c:pt>
                <c:pt idx="7">
                  <c:v>243833</c:v>
                </c:pt>
                <c:pt idx="10" formatCode="#,##0">
                  <c:v>940000</c:v>
                </c:pt>
              </c:numCache>
            </c:numRef>
          </c:val>
          <c:smooth val="0"/>
          <c:extLst>
            <c:ext xmlns:c16="http://schemas.microsoft.com/office/drawing/2014/chart" uri="{C3380CC4-5D6E-409C-BE32-E72D297353CC}">
              <c16:uniqueId val="{00000004-9BE5-4C65-AA08-305031E6F1D2}"/>
            </c:ext>
          </c:extLst>
        </c:ser>
        <c:dLbls>
          <c:showLegendKey val="0"/>
          <c:showVal val="0"/>
          <c:showCatName val="0"/>
          <c:showSerName val="0"/>
          <c:showPercent val="0"/>
          <c:showBubbleSize val="0"/>
        </c:dLbls>
        <c:smooth val="0"/>
        <c:axId val="127026175"/>
        <c:axId val="127033855"/>
      </c:lineChart>
      <c:catAx>
        <c:axId val="127026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127033855"/>
        <c:crosses val="autoZero"/>
        <c:auto val="1"/>
        <c:lblAlgn val="ctr"/>
        <c:lblOffset val="100"/>
        <c:noMultiLvlLbl val="0"/>
      </c:catAx>
      <c:valAx>
        <c:axId val="127033855"/>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CH"/>
          </a:p>
        </c:txPr>
        <c:crossAx val="127026175"/>
        <c:crosses val="autoZero"/>
        <c:crossBetween val="between"/>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CH"/>
              </a:p>
            </c:txPr>
          </c:dispUnitsLbl>
        </c:dispUnits>
      </c:valAx>
      <c:spPr>
        <a:noFill/>
        <a:ln>
          <a:noFill/>
        </a:ln>
        <a:effectLst/>
      </c:spPr>
    </c:plotArea>
    <c:plotVisOnly val="1"/>
    <c:dispBlanksAs val="gap"/>
    <c:showDLblsOverMax val="0"/>
    <c:extLst/>
  </c:chart>
  <c:spPr>
    <a:solidFill>
      <a:schemeClr val="bg1"/>
    </a:solidFill>
    <a:ln w="9525" cap="flat" cmpd="sng" algn="ctr">
      <a:noFill/>
      <a:round/>
    </a:ln>
    <a:effectLst/>
  </c:spPr>
  <c:txPr>
    <a:bodyPr/>
    <a:lstStyle/>
    <a:p>
      <a:pPr>
        <a:defRPr/>
      </a:pPr>
      <a:endParaRPr lang="en-CH"/>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A4C425-0138-4006-A837-04E2DD193045}"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4F2637-F9A8-49C6-B59C-B09303CEA8C8}" type="slidenum">
              <a:rPr lang="en-US" smtClean="0"/>
              <a:t>‹#›</a:t>
            </a:fld>
            <a:endParaRPr lang="en-US"/>
          </a:p>
        </p:txBody>
      </p:sp>
    </p:spTree>
    <p:extLst>
      <p:ext uri="{BB962C8B-B14F-4D97-AF65-F5344CB8AC3E}">
        <p14:creationId xmlns:p14="http://schemas.microsoft.com/office/powerpoint/2010/main" val="2275761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Fewer than 370,000 new infections translates into more than 80% reduction compared to 2010.</a:t>
            </a:r>
          </a:p>
        </p:txBody>
      </p:sp>
      <p:sp>
        <p:nvSpPr>
          <p:cNvPr id="4" name="Slide Number Placeholder 3"/>
          <p:cNvSpPr>
            <a:spLocks noGrp="1"/>
          </p:cNvSpPr>
          <p:nvPr>
            <p:ph type="sldNum" sz="quarter" idx="5"/>
          </p:nvPr>
        </p:nvSpPr>
        <p:spPr/>
        <p:txBody>
          <a:bodyPr/>
          <a:lstStyle/>
          <a:p>
            <a:fld id="{C7177137-FF23-724B-9363-8F5AC2390D9F}" type="slidenum">
              <a:rPr lang="en-US" smtClean="0"/>
              <a:t>2</a:t>
            </a:fld>
            <a:endParaRPr lang="en-US" dirty="0"/>
          </a:p>
        </p:txBody>
      </p:sp>
    </p:spTree>
    <p:extLst>
      <p:ext uri="{BB962C8B-B14F-4D97-AF65-F5344CB8AC3E}">
        <p14:creationId xmlns:p14="http://schemas.microsoft.com/office/powerpoint/2010/main" val="533062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Background:</a:t>
            </a:r>
          </a:p>
          <a:p>
            <a:r>
              <a:rPr lang="en-AU" err="1"/>
              <a:t>Lenacapavir</a:t>
            </a:r>
            <a:r>
              <a:rPr lang="en-AU"/>
              <a:t>: PURPOSE 1 study has announced results for cisgender women; full data analysis not available yet (Wednesday Gilead has a late breaker on Len). </a:t>
            </a:r>
          </a:p>
          <a:p>
            <a:endParaRPr lang="en-AU"/>
          </a:p>
          <a:p>
            <a:r>
              <a:rPr lang="en-AU"/>
              <a:t>PURPOSE 2, which included cisgender men and transgender women, started 3 months after PURPOSE 1. Results not yet available.</a:t>
            </a:r>
          </a:p>
          <a:p>
            <a:endParaRPr lang="en-AU"/>
          </a:p>
          <a:p>
            <a:r>
              <a:rPr lang="en-AU"/>
              <a:t>Access schemes that include low and middle income countries, including in sub-Saharan Africa, but also middle income countries in Asia-Pacific and Latin America given the KP epidemic who may otherwise miss out on lowest prices.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F2637-F9A8-49C6-B59C-B09303CEA8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080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Background:</a:t>
            </a:r>
          </a:p>
          <a:p>
            <a:r>
              <a:rPr lang="en-AU" dirty="0" err="1"/>
              <a:t>Lenacapavir</a:t>
            </a:r>
            <a:r>
              <a:rPr lang="en-AU" dirty="0"/>
              <a:t>: PURPOSE 1 study has announced results for cisgender women; full data analysis not available yet (Wednesday Gilead has a late breaker on Len). </a:t>
            </a:r>
          </a:p>
          <a:p>
            <a:endParaRPr lang="en-AU" dirty="0"/>
          </a:p>
          <a:p>
            <a:r>
              <a:rPr lang="en-AU" dirty="0"/>
              <a:t>PURPOSE 2, which included cisgender men and transgender women, started 3 months after PURPOSE 1. Results not yet available.</a:t>
            </a:r>
          </a:p>
          <a:p>
            <a:endParaRPr lang="en-AU" dirty="0"/>
          </a:p>
          <a:p>
            <a:r>
              <a:rPr lang="en-AU" dirty="0"/>
              <a:t>Access schemes that include low and middle income countries, including in sub-Saharan Africa, but also middle income countries in Asia-Pacific and Latin America given the KP epidemic who may otherwise miss out on lowest prices.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F2637-F9A8-49C6-B59C-B09303CEA8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8573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37D01-FBAA-60FA-819C-F81ABE5340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709A45-20AC-BD77-B82F-7A5B4AB7A2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C2240E-CD4F-1085-5F55-D2FF1CC7BCD1}"/>
              </a:ext>
            </a:extLst>
          </p:cNvPr>
          <p:cNvSpPr>
            <a:spLocks noGrp="1"/>
          </p:cNvSpPr>
          <p:nvPr>
            <p:ph type="dt" sz="half" idx="10"/>
          </p:nvPr>
        </p:nvSpPr>
        <p:spPr/>
        <p:txBody>
          <a:bodyPr/>
          <a:lstStyle/>
          <a:p>
            <a:fld id="{C9673587-FDD0-4A3F-9A53-CDDF8B7A7E05}" type="datetimeFigureOut">
              <a:rPr lang="en-US" smtClean="0"/>
              <a:t>10/31/2024</a:t>
            </a:fld>
            <a:endParaRPr lang="en-US"/>
          </a:p>
        </p:txBody>
      </p:sp>
      <p:sp>
        <p:nvSpPr>
          <p:cNvPr id="5" name="Footer Placeholder 4">
            <a:extLst>
              <a:ext uri="{FF2B5EF4-FFF2-40B4-BE49-F238E27FC236}">
                <a16:creationId xmlns:a16="http://schemas.microsoft.com/office/drawing/2014/main" id="{09528C5F-A83D-B75E-013F-A0A5FE7249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869EB7-4CAA-3F21-CD00-B78636B5E977}"/>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2499004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77FD2-6CF6-5BB7-5780-A7C656A78B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4C3ED8-2CB3-C7FD-29DF-AEF249EBDD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105AE-73BC-7151-9F78-CE68536585BC}"/>
              </a:ext>
            </a:extLst>
          </p:cNvPr>
          <p:cNvSpPr>
            <a:spLocks noGrp="1"/>
          </p:cNvSpPr>
          <p:nvPr>
            <p:ph type="dt" sz="half" idx="10"/>
          </p:nvPr>
        </p:nvSpPr>
        <p:spPr/>
        <p:txBody>
          <a:bodyPr/>
          <a:lstStyle/>
          <a:p>
            <a:fld id="{C9673587-FDD0-4A3F-9A53-CDDF8B7A7E05}" type="datetimeFigureOut">
              <a:rPr lang="en-US" smtClean="0"/>
              <a:t>10/31/2024</a:t>
            </a:fld>
            <a:endParaRPr lang="en-US"/>
          </a:p>
        </p:txBody>
      </p:sp>
      <p:sp>
        <p:nvSpPr>
          <p:cNvPr id="5" name="Footer Placeholder 4">
            <a:extLst>
              <a:ext uri="{FF2B5EF4-FFF2-40B4-BE49-F238E27FC236}">
                <a16:creationId xmlns:a16="http://schemas.microsoft.com/office/drawing/2014/main" id="{53FB983F-3960-50D7-5FCF-9B467DFBB6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2FC52F-858E-746D-DBCC-94E7BC0C847F}"/>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363017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3F1E3C-329C-3C79-8E34-A658EA635D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A6631C-31F6-D469-E5B7-6B3825E8AF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09F09D-404D-353E-2DD7-863D8A05C5DB}"/>
              </a:ext>
            </a:extLst>
          </p:cNvPr>
          <p:cNvSpPr>
            <a:spLocks noGrp="1"/>
          </p:cNvSpPr>
          <p:nvPr>
            <p:ph type="dt" sz="half" idx="10"/>
          </p:nvPr>
        </p:nvSpPr>
        <p:spPr/>
        <p:txBody>
          <a:bodyPr/>
          <a:lstStyle/>
          <a:p>
            <a:fld id="{C9673587-FDD0-4A3F-9A53-CDDF8B7A7E05}" type="datetimeFigureOut">
              <a:rPr lang="en-US" smtClean="0"/>
              <a:t>10/31/2024</a:t>
            </a:fld>
            <a:endParaRPr lang="en-US"/>
          </a:p>
        </p:txBody>
      </p:sp>
      <p:sp>
        <p:nvSpPr>
          <p:cNvPr id="5" name="Footer Placeholder 4">
            <a:extLst>
              <a:ext uri="{FF2B5EF4-FFF2-40B4-BE49-F238E27FC236}">
                <a16:creationId xmlns:a16="http://schemas.microsoft.com/office/drawing/2014/main" id="{E61C2F10-3DBB-DA49-ADA7-3BA3219F17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A4254D-1A5D-E4B6-EA8A-74C17D6744D8}"/>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1687055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FFD41-30EB-1D41-AD2F-532F491D6C6A}"/>
              </a:ext>
            </a:extLst>
          </p:cNvPr>
          <p:cNvSpPr>
            <a:spLocks noGrp="1"/>
          </p:cNvSpPr>
          <p:nvPr>
            <p:ph type="title" hasCustomPrompt="1"/>
          </p:nvPr>
        </p:nvSpPr>
        <p:spPr>
          <a:xfrm>
            <a:off x="838200" y="365126"/>
            <a:ext cx="10882744" cy="729827"/>
          </a:xfrm>
          <a:prstGeom prst="rect">
            <a:avLst/>
          </a:prstGeom>
        </p:spPr>
        <p:txBody>
          <a:bodyPr/>
          <a:lstStyle>
            <a:lvl1pPr>
              <a:defRPr>
                <a:solidFill>
                  <a:srgbClr val="009999"/>
                </a:solidFill>
              </a:defRPr>
            </a:lvl1pPr>
          </a:lstStyle>
          <a:p>
            <a:r>
              <a:rPr lang="en-US" dirty="0"/>
              <a:t>Click to edit headline</a:t>
            </a:r>
          </a:p>
        </p:txBody>
      </p:sp>
      <p:sp>
        <p:nvSpPr>
          <p:cNvPr id="3" name="Content Placeholder 2">
            <a:extLst>
              <a:ext uri="{FF2B5EF4-FFF2-40B4-BE49-F238E27FC236}">
                <a16:creationId xmlns:a16="http://schemas.microsoft.com/office/drawing/2014/main" id="{58BB7360-C084-D846-AED8-C06AFEFD52DC}"/>
              </a:ext>
            </a:extLst>
          </p:cNvPr>
          <p:cNvSpPr>
            <a:spLocks noGrp="1"/>
          </p:cNvSpPr>
          <p:nvPr>
            <p:ph idx="1"/>
          </p:nvPr>
        </p:nvSpPr>
        <p:spPr>
          <a:xfrm>
            <a:off x="838199" y="1683327"/>
            <a:ext cx="10882745" cy="4493636"/>
          </a:xfrm>
          <a:prstGeom prst="rect">
            <a:avLst/>
          </a:prstGeom>
        </p:spPr>
        <p:txBody>
          <a:bodyPr/>
          <a:lstStyle>
            <a:lvl1pPr>
              <a:buSzPct val="80000"/>
              <a:buFont typeface="Wingdings" pitchFamily="2" charset="2"/>
              <a:buChar char="§"/>
              <a:defRPr sz="2500" baseline="0"/>
            </a:lvl1pPr>
            <a:lvl2pPr marL="800100" indent="-342900">
              <a:buSzPct val="60000"/>
              <a:buFont typeface="Arial" panose="020B0604020202020204" pitchFamily="34" charset="0"/>
              <a:buChar char="—"/>
              <a:defRPr sz="2500" baseline="0"/>
            </a:lvl2pPr>
            <a:lvl3pPr>
              <a:buSzPct val="60000"/>
              <a:buFont typeface="Arial" panose="020B0604020202020204" pitchFamily="34" charset="0"/>
              <a:buChar char="•"/>
              <a:defRPr sz="2500" baseline="0"/>
            </a:lvl3pPr>
            <a:lvl4pPr>
              <a:buSzPct val="60000"/>
              <a:buFont typeface="Wingdings" pitchFamily="2" charset="2"/>
              <a:buChar char="§"/>
              <a:defRPr sz="2800" baseline="0"/>
            </a:lvl4pPr>
            <a:lvl5pPr>
              <a:buSzPct val="60000"/>
              <a:buFont typeface="Wingdings" pitchFamily="2" charset="2"/>
              <a:buChar char="§"/>
              <a:defRPr sz="2800" baseline="0"/>
            </a:lvl5pPr>
          </a:lstStyle>
          <a:p>
            <a:pPr lvl="0"/>
            <a:r>
              <a:rPr lang="en-US" dirty="0"/>
              <a:t>Click to edit Master text styles</a:t>
            </a:r>
          </a:p>
          <a:p>
            <a:pPr lvl="1"/>
            <a:r>
              <a:rPr lang="en-US" dirty="0"/>
              <a:t>Second level</a:t>
            </a:r>
          </a:p>
          <a:p>
            <a:pPr lvl="2"/>
            <a:r>
              <a:rPr lang="en-US" dirty="0"/>
              <a:t>Third level</a:t>
            </a:r>
          </a:p>
        </p:txBody>
      </p:sp>
      <p:sp>
        <p:nvSpPr>
          <p:cNvPr id="6" name="Text Placeholder 5">
            <a:extLst>
              <a:ext uri="{FF2B5EF4-FFF2-40B4-BE49-F238E27FC236}">
                <a16:creationId xmlns:a16="http://schemas.microsoft.com/office/drawing/2014/main" id="{9BCC0C8D-95BF-DA46-8962-2211D94EA8F2}"/>
              </a:ext>
            </a:extLst>
          </p:cNvPr>
          <p:cNvSpPr>
            <a:spLocks noGrp="1"/>
          </p:cNvSpPr>
          <p:nvPr>
            <p:ph type="body" sz="quarter" idx="10" hasCustomPrompt="1"/>
          </p:nvPr>
        </p:nvSpPr>
        <p:spPr>
          <a:xfrm>
            <a:off x="838200" y="1094954"/>
            <a:ext cx="10882744" cy="547098"/>
          </a:xfrm>
          <a:prstGeom prst="rect">
            <a:avLst/>
          </a:prstGeom>
        </p:spPr>
        <p:txBody>
          <a:bodyPr/>
          <a:lstStyle>
            <a:lvl1pPr>
              <a:buFontTx/>
              <a:buNone/>
              <a:defRPr sz="2500" baseline="0">
                <a:solidFill>
                  <a:srgbClr val="C00000"/>
                </a:solidFill>
              </a:defRPr>
            </a:lvl1pPr>
          </a:lstStyle>
          <a:p>
            <a:pPr lvl="0"/>
            <a:r>
              <a:rPr lang="en-US" dirty="0"/>
              <a:t>Subhead yellow</a:t>
            </a:r>
          </a:p>
        </p:txBody>
      </p:sp>
      <p:pic>
        <p:nvPicPr>
          <p:cNvPr id="10" name="Picture 9">
            <a:extLst>
              <a:ext uri="{FF2B5EF4-FFF2-40B4-BE49-F238E27FC236}">
                <a16:creationId xmlns:a16="http://schemas.microsoft.com/office/drawing/2014/main" id="{889DFA2F-AB90-384E-A747-0BF903882E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2665" y="1049586"/>
            <a:ext cx="11066836" cy="77323"/>
          </a:xfrm>
          <a:prstGeom prst="rect">
            <a:avLst/>
          </a:prstGeom>
        </p:spPr>
      </p:pic>
      <p:pic>
        <p:nvPicPr>
          <p:cNvPr id="8" name="Picture 6" descr="Logo, company name&#10;&#10;Description automatically generated">
            <a:extLst>
              <a:ext uri="{FF2B5EF4-FFF2-40B4-BE49-F238E27FC236}">
                <a16:creationId xmlns:a16="http://schemas.microsoft.com/office/drawing/2014/main" id="{48E3851A-5645-B8BB-BADB-1DA88223190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501312" y="5949950"/>
            <a:ext cx="16906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145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Key mess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3BBCA28-A55B-3D97-1699-CFB547676FC8}"/>
              </a:ext>
            </a:extLst>
          </p:cNvPr>
          <p:cNvSpPr>
            <a:spLocks noGrp="1" noRot="1" noMove="1" noResize="1" noEditPoints="1" noAdjustHandles="1" noChangeArrowheads="1" noChangeShapeType="1"/>
          </p:cNvSpPr>
          <p:nvPr userDrawn="1"/>
        </p:nvSpPr>
        <p:spPr>
          <a:xfrm>
            <a:off x="0" y="1"/>
            <a:ext cx="12230822" cy="68579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14" name="Segnaposto testo 13">
            <a:extLst>
              <a:ext uri="{FF2B5EF4-FFF2-40B4-BE49-F238E27FC236}">
                <a16:creationId xmlns:a16="http://schemas.microsoft.com/office/drawing/2014/main" id="{070521EA-52E2-714C-53F0-79DEAB2BEA4E}"/>
              </a:ext>
            </a:extLst>
          </p:cNvPr>
          <p:cNvSpPr>
            <a:spLocks noGrp="1"/>
          </p:cNvSpPr>
          <p:nvPr>
            <p:ph type="body" sz="quarter" idx="13"/>
          </p:nvPr>
        </p:nvSpPr>
        <p:spPr>
          <a:xfrm>
            <a:off x="346075" y="552450"/>
            <a:ext cx="9352800" cy="1150226"/>
          </a:xfrm>
          <a:prstGeom prst="rect">
            <a:avLst/>
          </a:prstGeom>
        </p:spPr>
        <p:txBody>
          <a:bodyPr/>
          <a:lstStyle>
            <a:lvl1pPr marL="0" indent="0">
              <a:lnSpc>
                <a:spcPts val="3080"/>
              </a:lnSpc>
              <a:buFontTx/>
              <a:buNone/>
              <a:defRPr sz="2400" b="1">
                <a:solidFill>
                  <a:schemeClr val="bg1"/>
                </a:solidFill>
                <a:latin typeface="Arial" panose="020B0604020202020204" pitchFamily="34" charset="0"/>
                <a:cs typeface="Arial" panose="020B0604020202020204" pitchFamily="34" charset="0"/>
              </a:defRPr>
            </a:lvl1pPr>
            <a:lvl2pPr marL="457200" indent="0">
              <a:lnSpc>
                <a:spcPts val="3080"/>
              </a:lnSpc>
              <a:buFontTx/>
              <a:buNone/>
              <a:defRPr sz="2400" b="1">
                <a:solidFill>
                  <a:schemeClr val="bg1"/>
                </a:solidFill>
                <a:latin typeface="Arial" panose="020B0604020202020204" pitchFamily="34" charset="0"/>
                <a:cs typeface="Arial" panose="020B0604020202020204" pitchFamily="34" charset="0"/>
              </a:defRPr>
            </a:lvl2pPr>
            <a:lvl3pPr marL="914400" indent="0">
              <a:lnSpc>
                <a:spcPts val="3080"/>
              </a:lnSpc>
              <a:buFontTx/>
              <a:buNone/>
              <a:defRPr sz="2400" b="1">
                <a:solidFill>
                  <a:schemeClr val="bg1"/>
                </a:solidFill>
                <a:latin typeface="Arial" panose="020B0604020202020204" pitchFamily="34" charset="0"/>
                <a:cs typeface="Arial" panose="020B0604020202020204" pitchFamily="34" charset="0"/>
              </a:defRPr>
            </a:lvl3pPr>
            <a:lvl4pPr marL="1371600" indent="0">
              <a:lnSpc>
                <a:spcPts val="3080"/>
              </a:lnSpc>
              <a:buFontTx/>
              <a:buNone/>
              <a:defRPr sz="2400" b="1">
                <a:solidFill>
                  <a:schemeClr val="bg1"/>
                </a:solidFill>
                <a:latin typeface="Arial" panose="020B0604020202020204" pitchFamily="34" charset="0"/>
                <a:cs typeface="Arial" panose="020B0604020202020204" pitchFamily="34" charset="0"/>
              </a:defRPr>
            </a:lvl4pPr>
            <a:lvl5pPr marL="1828800" indent="0">
              <a:lnSpc>
                <a:spcPts val="3080"/>
              </a:lnSpc>
              <a:buFontTx/>
              <a:buNone/>
              <a:defRPr sz="2400" b="1">
                <a:solidFill>
                  <a:schemeClr val="bg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Rettangolo 6">
            <a:extLst>
              <a:ext uri="{FF2B5EF4-FFF2-40B4-BE49-F238E27FC236}">
                <a16:creationId xmlns:a16="http://schemas.microsoft.com/office/drawing/2014/main" id="{2A8F9F04-F7FA-75E5-83D5-92CA4D10100F}"/>
              </a:ext>
            </a:extLst>
          </p:cNvPr>
          <p:cNvSpPr>
            <a:spLocks noChangeAspect="1"/>
          </p:cNvSpPr>
          <p:nvPr userDrawn="1"/>
        </p:nvSpPr>
        <p:spPr>
          <a:xfrm>
            <a:off x="11305925" y="858950"/>
            <a:ext cx="540000" cy="54000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3" name="Segnaposto testo 13">
            <a:extLst>
              <a:ext uri="{FF2B5EF4-FFF2-40B4-BE49-F238E27FC236}">
                <a16:creationId xmlns:a16="http://schemas.microsoft.com/office/drawing/2014/main" id="{D0538788-5291-7EA4-7849-FDD1791D42D1}"/>
              </a:ext>
            </a:extLst>
          </p:cNvPr>
          <p:cNvSpPr>
            <a:spLocks noGrp="1"/>
          </p:cNvSpPr>
          <p:nvPr>
            <p:ph type="body" sz="quarter" idx="14"/>
          </p:nvPr>
        </p:nvSpPr>
        <p:spPr>
          <a:xfrm>
            <a:off x="346075" y="1989364"/>
            <a:ext cx="9352800" cy="1150226"/>
          </a:xfrm>
          <a:prstGeom prst="rect">
            <a:avLst/>
          </a:prstGeom>
        </p:spPr>
        <p:txBody>
          <a:bodyPr/>
          <a:lstStyle>
            <a:lvl1pPr marL="0" indent="0">
              <a:lnSpc>
                <a:spcPts val="3080"/>
              </a:lnSpc>
              <a:buFontTx/>
              <a:buNone/>
              <a:defRPr lang="it-IT" sz="2400" b="1" kern="1200" dirty="0" smtClean="0">
                <a:solidFill>
                  <a:srgbClr val="000000"/>
                </a:solidFill>
                <a:highlight>
                  <a:srgbClr val="FFFFFF"/>
                </a:highlight>
                <a:latin typeface="Arial" panose="020B0604020202020204" pitchFamily="34" charset="0"/>
                <a:ea typeface="+mj-ea"/>
                <a:cs typeface="Arial" panose="020B0604020202020204" pitchFamily="34" charset="0"/>
              </a:defRPr>
            </a:lvl1pPr>
            <a:lvl2pPr marL="457200" indent="0">
              <a:lnSpc>
                <a:spcPts val="3080"/>
              </a:lnSpc>
              <a:buFontTx/>
              <a:buNone/>
              <a:defRPr lang="it-IT" sz="2400" b="1" kern="1200" dirty="0" smtClean="0">
                <a:solidFill>
                  <a:srgbClr val="000000"/>
                </a:solidFill>
                <a:highlight>
                  <a:srgbClr val="FFFFFF"/>
                </a:highlight>
                <a:latin typeface="Arial" panose="020B0604020202020204" pitchFamily="34" charset="0"/>
                <a:ea typeface="+mj-ea"/>
                <a:cs typeface="Arial" panose="020B0604020202020204" pitchFamily="34" charset="0"/>
              </a:defRPr>
            </a:lvl2pPr>
            <a:lvl3pPr marL="914400" indent="0">
              <a:lnSpc>
                <a:spcPts val="3080"/>
              </a:lnSpc>
              <a:buFontTx/>
              <a:buNone/>
              <a:defRPr lang="it-IT" sz="2400" b="1" kern="1200" dirty="0" smtClean="0">
                <a:solidFill>
                  <a:srgbClr val="000000"/>
                </a:solidFill>
                <a:highlight>
                  <a:srgbClr val="FFFFFF"/>
                </a:highlight>
                <a:latin typeface="Arial" panose="020B0604020202020204" pitchFamily="34" charset="0"/>
                <a:ea typeface="+mj-ea"/>
                <a:cs typeface="Arial" panose="020B0604020202020204" pitchFamily="34" charset="0"/>
              </a:defRPr>
            </a:lvl3pPr>
            <a:lvl4pPr marL="1371600" indent="0">
              <a:lnSpc>
                <a:spcPts val="3080"/>
              </a:lnSpc>
              <a:buFontTx/>
              <a:buNone/>
              <a:defRPr lang="it-IT" sz="2400" b="1" kern="1200" dirty="0" smtClean="0">
                <a:solidFill>
                  <a:srgbClr val="000000"/>
                </a:solidFill>
                <a:highlight>
                  <a:srgbClr val="FFFFFF"/>
                </a:highlight>
                <a:latin typeface="Arial" panose="020B0604020202020204" pitchFamily="34" charset="0"/>
                <a:ea typeface="+mj-ea"/>
                <a:cs typeface="Arial" panose="020B0604020202020204" pitchFamily="34" charset="0"/>
              </a:defRPr>
            </a:lvl4pPr>
            <a:lvl5pPr marL="1828800" indent="0">
              <a:lnSpc>
                <a:spcPts val="3080"/>
              </a:lnSpc>
              <a:buFontTx/>
              <a:buNone/>
              <a:defRPr lang="en-GB" sz="2400" b="1" kern="1200" dirty="0">
                <a:solidFill>
                  <a:srgbClr val="000000"/>
                </a:solidFill>
                <a:highlight>
                  <a:srgbClr val="FFFFFF"/>
                </a:highlight>
                <a:latin typeface="Arial" panose="020B0604020202020204" pitchFamily="34" charset="0"/>
                <a:ea typeface="+mj-ea"/>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1" name="Segnaposto testo 7">
            <a:extLst>
              <a:ext uri="{FF2B5EF4-FFF2-40B4-BE49-F238E27FC236}">
                <a16:creationId xmlns:a16="http://schemas.microsoft.com/office/drawing/2014/main" id="{17D92669-F7CB-68C2-B966-942E1135DE3B}"/>
              </a:ext>
            </a:extLst>
          </p:cNvPr>
          <p:cNvSpPr>
            <a:spLocks noGrp="1"/>
          </p:cNvSpPr>
          <p:nvPr>
            <p:ph type="body" sz="quarter" idx="15"/>
          </p:nvPr>
        </p:nvSpPr>
        <p:spPr>
          <a:xfrm>
            <a:off x="6403253" y="3426278"/>
            <a:ext cx="5454917" cy="2157104"/>
          </a:xfrm>
          <a:prstGeom prst="rect">
            <a:avLst/>
          </a:prstGeom>
          <a:ln w="19050">
            <a:noFill/>
          </a:ln>
        </p:spPr>
        <p:txBody>
          <a:bodyPr lIns="90000" tIns="90000" bIns="90000"/>
          <a:lstStyle>
            <a:lvl1pPr marL="285750" indent="-285750">
              <a:lnSpc>
                <a:spcPct val="100000"/>
              </a:lnSpc>
              <a:buClr>
                <a:schemeClr val="bg1"/>
              </a:buClr>
              <a:buFont typeface="Font di sistema regolare"/>
              <a:buChar char="→"/>
              <a:defRPr sz="1600">
                <a:solidFill>
                  <a:schemeClr val="tx1"/>
                </a:solidFill>
              </a:defRPr>
            </a:lvl1pPr>
            <a:lvl2pPr marL="742950" indent="-285750">
              <a:lnSpc>
                <a:spcPct val="100000"/>
              </a:lnSpc>
              <a:buClr>
                <a:schemeClr val="bg1"/>
              </a:buClr>
              <a:buFont typeface="Font di sistema regolare"/>
              <a:buChar char="→"/>
              <a:defRPr sz="1600">
                <a:solidFill>
                  <a:schemeClr val="tx1"/>
                </a:solidFill>
              </a:defRPr>
            </a:lvl2pPr>
            <a:lvl3pPr marL="1200150" indent="-285750">
              <a:lnSpc>
                <a:spcPct val="100000"/>
              </a:lnSpc>
              <a:buClr>
                <a:schemeClr val="bg1"/>
              </a:buClr>
              <a:buFont typeface="Font di sistema regolare"/>
              <a:buChar char="→"/>
              <a:defRPr sz="1600">
                <a:solidFill>
                  <a:schemeClr val="tx1"/>
                </a:solidFill>
              </a:defRPr>
            </a:lvl3pPr>
            <a:lvl4pPr marL="1657350" indent="-285750">
              <a:lnSpc>
                <a:spcPct val="100000"/>
              </a:lnSpc>
              <a:buClr>
                <a:schemeClr val="bg1"/>
              </a:buClr>
              <a:buFont typeface="Font di sistema regolare"/>
              <a:buChar char="→"/>
              <a:defRPr sz="1600">
                <a:solidFill>
                  <a:schemeClr val="tx1"/>
                </a:solidFill>
              </a:defRPr>
            </a:lvl4pPr>
            <a:lvl5pPr marL="2114550" indent="-285750">
              <a:lnSpc>
                <a:spcPct val="100000"/>
              </a:lnSpc>
              <a:buClr>
                <a:schemeClr val="bg1"/>
              </a:buClr>
              <a:buFont typeface="Font di sistema regolare"/>
              <a:buChar char="→"/>
              <a:defRPr sz="1600">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2" name="Segnaposto testo 7">
            <a:extLst>
              <a:ext uri="{FF2B5EF4-FFF2-40B4-BE49-F238E27FC236}">
                <a16:creationId xmlns:a16="http://schemas.microsoft.com/office/drawing/2014/main" id="{899B194E-9AB9-C76C-2729-E3C794FDCA4B}"/>
              </a:ext>
            </a:extLst>
          </p:cNvPr>
          <p:cNvSpPr>
            <a:spLocks noGrp="1"/>
          </p:cNvSpPr>
          <p:nvPr>
            <p:ph type="body" sz="quarter" idx="16"/>
          </p:nvPr>
        </p:nvSpPr>
        <p:spPr>
          <a:xfrm>
            <a:off x="350796" y="3426278"/>
            <a:ext cx="5454917" cy="2157104"/>
          </a:xfrm>
          <a:prstGeom prst="rect">
            <a:avLst/>
          </a:prstGeom>
          <a:ln w="19050">
            <a:noFill/>
          </a:ln>
        </p:spPr>
        <p:txBody>
          <a:bodyPr lIns="90000" tIns="90000" bIns="90000"/>
          <a:lstStyle>
            <a:lvl1pPr marL="285750" indent="-285750">
              <a:lnSpc>
                <a:spcPct val="100000"/>
              </a:lnSpc>
              <a:buClr>
                <a:schemeClr val="bg1"/>
              </a:buClr>
              <a:buFont typeface="Font di sistema regolare"/>
              <a:buChar char="→"/>
              <a:defRPr sz="1600">
                <a:solidFill>
                  <a:schemeClr val="tx1"/>
                </a:solidFill>
              </a:defRPr>
            </a:lvl1pPr>
            <a:lvl2pPr marL="742950" indent="-285750">
              <a:lnSpc>
                <a:spcPct val="100000"/>
              </a:lnSpc>
              <a:buClr>
                <a:schemeClr val="bg1"/>
              </a:buClr>
              <a:buFont typeface="Font di sistema regolare"/>
              <a:buChar char="→"/>
              <a:defRPr sz="1600">
                <a:solidFill>
                  <a:schemeClr val="tx1"/>
                </a:solidFill>
              </a:defRPr>
            </a:lvl2pPr>
            <a:lvl3pPr marL="1200150" indent="-285750">
              <a:lnSpc>
                <a:spcPct val="100000"/>
              </a:lnSpc>
              <a:buClr>
                <a:schemeClr val="bg1"/>
              </a:buClr>
              <a:buFont typeface="Font di sistema regolare"/>
              <a:buChar char="→"/>
              <a:defRPr sz="1600">
                <a:solidFill>
                  <a:schemeClr val="tx1"/>
                </a:solidFill>
              </a:defRPr>
            </a:lvl3pPr>
            <a:lvl4pPr marL="1657350" indent="-285750">
              <a:lnSpc>
                <a:spcPct val="100000"/>
              </a:lnSpc>
              <a:buClr>
                <a:schemeClr val="bg1"/>
              </a:buClr>
              <a:buFont typeface="Font di sistema regolare"/>
              <a:buChar char="→"/>
              <a:defRPr sz="1600">
                <a:solidFill>
                  <a:schemeClr val="tx1"/>
                </a:solidFill>
              </a:defRPr>
            </a:lvl4pPr>
            <a:lvl5pPr marL="2114550" indent="-285750">
              <a:lnSpc>
                <a:spcPct val="100000"/>
              </a:lnSpc>
              <a:buClr>
                <a:schemeClr val="bg1"/>
              </a:buClr>
              <a:buFont typeface="Font di sistema regolare"/>
              <a:buChar char="→"/>
              <a:defRPr sz="1600">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9" name="Freccia destra 18">
            <a:extLst>
              <a:ext uri="{FF2B5EF4-FFF2-40B4-BE49-F238E27FC236}">
                <a16:creationId xmlns:a16="http://schemas.microsoft.com/office/drawing/2014/main" id="{3674D702-C2C4-2EFD-A0D5-5A48AC3E5344}"/>
              </a:ext>
            </a:extLst>
          </p:cNvPr>
          <p:cNvSpPr/>
          <p:nvPr userDrawn="1"/>
        </p:nvSpPr>
        <p:spPr>
          <a:xfrm>
            <a:off x="6767863" y="6434414"/>
            <a:ext cx="144552" cy="140415"/>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CasellaDiTesto 19">
            <a:extLst>
              <a:ext uri="{FF2B5EF4-FFF2-40B4-BE49-F238E27FC236}">
                <a16:creationId xmlns:a16="http://schemas.microsoft.com/office/drawing/2014/main" id="{F7E62239-E2A7-2C05-1AF3-BF108D76D6CC}"/>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bg1"/>
                </a:solidFill>
              </a:rPr>
              <a:t> Global AIDS Update Report         </a:t>
            </a:r>
            <a:fld id="{00000000-1234-1234-1234-123412341234}" type="slidenum">
              <a:rPr lang="en-US" sz="1000" b="1" smtClean="0">
                <a:solidFill>
                  <a:schemeClr val="bg1"/>
                </a:solidFill>
              </a:rPr>
              <a:pPr algn="ctr"/>
              <a:t>‹#›</a:t>
            </a:fld>
            <a:endParaRPr lang="en-US" sz="1000" b="1">
              <a:solidFill>
                <a:schemeClr val="bg1"/>
              </a:solidFill>
            </a:endParaRPr>
          </a:p>
        </p:txBody>
      </p:sp>
      <p:sp>
        <p:nvSpPr>
          <p:cNvPr id="22" name="Segnaposto testo 7">
            <a:extLst>
              <a:ext uri="{FF2B5EF4-FFF2-40B4-BE49-F238E27FC236}">
                <a16:creationId xmlns:a16="http://schemas.microsoft.com/office/drawing/2014/main" id="{61DAE274-9F91-63A1-D041-BC5D515A4272}"/>
              </a:ext>
            </a:extLst>
          </p:cNvPr>
          <p:cNvSpPr>
            <a:spLocks noGrp="1"/>
          </p:cNvSpPr>
          <p:nvPr>
            <p:ph type="body" sz="quarter" idx="17"/>
          </p:nvPr>
        </p:nvSpPr>
        <p:spPr>
          <a:xfrm>
            <a:off x="11305925" y="874147"/>
            <a:ext cx="573042" cy="540000"/>
          </a:xfrm>
          <a:prstGeom prst="rect">
            <a:avLst/>
          </a:prstGeom>
          <a:ln w="19050">
            <a:noFill/>
          </a:ln>
        </p:spPr>
        <p:txBody>
          <a:bodyPr lIns="90000" tIns="90000" bIns="90000" anchor="ctr"/>
          <a:lstStyle>
            <a:lvl1pPr marL="0" indent="0" algn="ctr">
              <a:lnSpc>
                <a:spcPct val="100000"/>
              </a:lnSpc>
              <a:buClr>
                <a:schemeClr val="bg1"/>
              </a:buClr>
              <a:buFont typeface="Font di sistema regolare"/>
              <a:buNone/>
              <a:defRPr sz="1200" b="1">
                <a:solidFill>
                  <a:schemeClr val="bg1"/>
                </a:solidFill>
              </a:defRPr>
            </a:lvl1pPr>
            <a:lvl2pPr marL="457200" indent="0" algn="ctr">
              <a:lnSpc>
                <a:spcPct val="100000"/>
              </a:lnSpc>
              <a:buClr>
                <a:schemeClr val="bg1"/>
              </a:buClr>
              <a:buFont typeface="Font di sistema regolare"/>
              <a:buNone/>
              <a:defRPr sz="1200" b="1">
                <a:solidFill>
                  <a:schemeClr val="bg1"/>
                </a:solidFill>
              </a:defRPr>
            </a:lvl2pPr>
            <a:lvl3pPr marL="914400" indent="0" algn="ctr">
              <a:lnSpc>
                <a:spcPct val="100000"/>
              </a:lnSpc>
              <a:buClr>
                <a:schemeClr val="bg1"/>
              </a:buClr>
              <a:buFont typeface="Font di sistema regolare"/>
              <a:buNone/>
              <a:defRPr sz="1200" b="1">
                <a:solidFill>
                  <a:schemeClr val="bg1"/>
                </a:solidFill>
              </a:defRPr>
            </a:lvl3pPr>
            <a:lvl4pPr marL="1371600" indent="0" algn="ctr">
              <a:lnSpc>
                <a:spcPct val="100000"/>
              </a:lnSpc>
              <a:buClr>
                <a:schemeClr val="bg1"/>
              </a:buClr>
              <a:buFont typeface="Font di sistema regolare"/>
              <a:buNone/>
              <a:defRPr sz="1200" b="1">
                <a:solidFill>
                  <a:schemeClr val="bg1"/>
                </a:solidFill>
              </a:defRPr>
            </a:lvl4pPr>
            <a:lvl5pPr marL="1828800" indent="0" algn="ctr">
              <a:lnSpc>
                <a:spcPct val="100000"/>
              </a:lnSpc>
              <a:buClr>
                <a:schemeClr val="bg1"/>
              </a:buClr>
              <a:buFont typeface="Font di sistema regolare"/>
              <a:buNone/>
              <a:defRPr sz="1200" b="1">
                <a:solidFill>
                  <a:schemeClr val="bg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546024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x2Table">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3BBCA28-A55B-3D97-1699-CFB547676FC8}"/>
              </a:ext>
            </a:extLst>
          </p:cNvPr>
          <p:cNvSpPr/>
          <p:nvPr userDrawn="1"/>
        </p:nvSpPr>
        <p:spPr>
          <a:xfrm>
            <a:off x="38822" y="2002221"/>
            <a:ext cx="12192000" cy="4855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14" name="Segnaposto testo 13">
            <a:extLst>
              <a:ext uri="{FF2B5EF4-FFF2-40B4-BE49-F238E27FC236}">
                <a16:creationId xmlns:a16="http://schemas.microsoft.com/office/drawing/2014/main" id="{070521EA-52E2-714C-53F0-79DEAB2BEA4E}"/>
              </a:ext>
            </a:extLst>
          </p:cNvPr>
          <p:cNvSpPr>
            <a:spLocks noGrp="1"/>
          </p:cNvSpPr>
          <p:nvPr>
            <p:ph type="body" sz="quarter" idx="13"/>
          </p:nvPr>
        </p:nvSpPr>
        <p:spPr>
          <a:xfrm>
            <a:off x="346075" y="552450"/>
            <a:ext cx="9352800" cy="1150226"/>
          </a:xfrm>
          <a:prstGeom prst="rect">
            <a:avLst/>
          </a:prstGeom>
        </p:spPr>
        <p:txBody>
          <a:bodyPr/>
          <a:lstStyle>
            <a:lvl1pPr marL="0" indent="0">
              <a:lnSpc>
                <a:spcPts val="3080"/>
              </a:lnSpc>
              <a:buFontTx/>
              <a:buNone/>
              <a:defRPr sz="2400" b="1">
                <a:solidFill>
                  <a:schemeClr val="tx1"/>
                </a:solidFill>
                <a:latin typeface="Arial" panose="020B0604020202020204" pitchFamily="34" charset="0"/>
                <a:cs typeface="Arial" panose="020B0604020202020204" pitchFamily="34" charset="0"/>
              </a:defRPr>
            </a:lvl1pPr>
            <a:lvl2pPr marL="457200" indent="0">
              <a:lnSpc>
                <a:spcPts val="3080"/>
              </a:lnSpc>
              <a:buFontTx/>
              <a:buNone/>
              <a:defRPr sz="2400" b="1">
                <a:solidFill>
                  <a:schemeClr val="tx1"/>
                </a:solidFill>
                <a:latin typeface="Arial" panose="020B0604020202020204" pitchFamily="34" charset="0"/>
                <a:cs typeface="Arial" panose="020B0604020202020204" pitchFamily="34" charset="0"/>
              </a:defRPr>
            </a:lvl2pPr>
            <a:lvl3pPr marL="914400" indent="0">
              <a:lnSpc>
                <a:spcPts val="3080"/>
              </a:lnSpc>
              <a:buFontTx/>
              <a:buNone/>
              <a:defRPr sz="2400" b="1">
                <a:solidFill>
                  <a:schemeClr val="tx1"/>
                </a:solidFill>
                <a:latin typeface="Arial" panose="020B0604020202020204" pitchFamily="34" charset="0"/>
                <a:cs typeface="Arial" panose="020B0604020202020204" pitchFamily="34" charset="0"/>
              </a:defRPr>
            </a:lvl3pPr>
            <a:lvl4pPr marL="1371600" indent="0">
              <a:lnSpc>
                <a:spcPts val="3080"/>
              </a:lnSpc>
              <a:buFontTx/>
              <a:buNone/>
              <a:defRPr sz="2400" b="1">
                <a:solidFill>
                  <a:schemeClr val="tx1"/>
                </a:solidFill>
                <a:latin typeface="Arial" panose="020B0604020202020204" pitchFamily="34" charset="0"/>
                <a:cs typeface="Arial" panose="020B0604020202020204" pitchFamily="34" charset="0"/>
              </a:defRPr>
            </a:lvl4pPr>
            <a:lvl5pPr marL="1828800" indent="0">
              <a:lnSpc>
                <a:spcPts val="3080"/>
              </a:lnSpc>
              <a:buFontTx/>
              <a:buNone/>
              <a:defRPr sz="2400" b="1">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abella 2">
            <a:extLst>
              <a:ext uri="{FF2B5EF4-FFF2-40B4-BE49-F238E27FC236}">
                <a16:creationId xmlns:a16="http://schemas.microsoft.com/office/drawing/2014/main" id="{DDC99B68-2ECA-E57E-32BE-6910B28071CB}"/>
              </a:ext>
            </a:extLst>
          </p:cNvPr>
          <p:cNvSpPr>
            <a:spLocks noGrp="1"/>
          </p:cNvSpPr>
          <p:nvPr>
            <p:ph type="tbl" sz="quarter" idx="15"/>
          </p:nvPr>
        </p:nvSpPr>
        <p:spPr>
          <a:xfrm>
            <a:off x="320676" y="2349069"/>
            <a:ext cx="5390070" cy="3673446"/>
          </a:xfrm>
          <a:prstGeom prst="rect">
            <a:avLst/>
          </a:prstGeom>
        </p:spPr>
        <p:txBody>
          <a:bodyPr/>
          <a:lstStyle/>
          <a:p>
            <a:endParaRPr lang="en-GB"/>
          </a:p>
        </p:txBody>
      </p:sp>
      <p:sp>
        <p:nvSpPr>
          <p:cNvPr id="6" name="Segnaposto tabella 2">
            <a:extLst>
              <a:ext uri="{FF2B5EF4-FFF2-40B4-BE49-F238E27FC236}">
                <a16:creationId xmlns:a16="http://schemas.microsoft.com/office/drawing/2014/main" id="{CDEEF37C-70DD-DBC5-EDAE-70CE4020E9C8}"/>
              </a:ext>
            </a:extLst>
          </p:cNvPr>
          <p:cNvSpPr>
            <a:spLocks noGrp="1"/>
          </p:cNvSpPr>
          <p:nvPr>
            <p:ph type="tbl" sz="quarter" idx="16"/>
          </p:nvPr>
        </p:nvSpPr>
        <p:spPr>
          <a:xfrm>
            <a:off x="6468376" y="2349069"/>
            <a:ext cx="5390070" cy="3673446"/>
          </a:xfrm>
          <a:prstGeom prst="rect">
            <a:avLst/>
          </a:prstGeom>
        </p:spPr>
        <p:txBody>
          <a:bodyPr/>
          <a:lstStyle/>
          <a:p>
            <a:endParaRPr lang="en-GB"/>
          </a:p>
        </p:txBody>
      </p:sp>
      <p:sp>
        <p:nvSpPr>
          <p:cNvPr id="7" name="Rettangolo 6">
            <a:extLst>
              <a:ext uri="{FF2B5EF4-FFF2-40B4-BE49-F238E27FC236}">
                <a16:creationId xmlns:a16="http://schemas.microsoft.com/office/drawing/2014/main" id="{2A8F9F04-F7FA-75E5-83D5-92CA4D10100F}"/>
              </a:ext>
            </a:extLst>
          </p:cNvPr>
          <p:cNvSpPr>
            <a:spLocks noChangeAspect="1"/>
          </p:cNvSpPr>
          <p:nvPr userDrawn="1"/>
        </p:nvSpPr>
        <p:spPr>
          <a:xfrm>
            <a:off x="11305925" y="858950"/>
            <a:ext cx="540000" cy="540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9" name="Freccia destra 8">
            <a:extLst>
              <a:ext uri="{FF2B5EF4-FFF2-40B4-BE49-F238E27FC236}">
                <a16:creationId xmlns:a16="http://schemas.microsoft.com/office/drawing/2014/main" id="{AB35DABC-7EB3-5BE8-8E00-2535AF558556}"/>
              </a:ext>
            </a:extLst>
          </p:cNvPr>
          <p:cNvSpPr/>
          <p:nvPr userDrawn="1"/>
        </p:nvSpPr>
        <p:spPr>
          <a:xfrm>
            <a:off x="6767863" y="6434414"/>
            <a:ext cx="144552" cy="140415"/>
          </a:xfrm>
          <a:prstGeom prst="rightArrow">
            <a:avLst/>
          </a:prstGeom>
          <a:solidFill>
            <a:srgbClr val="08B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asellaDiTesto 10">
            <a:extLst>
              <a:ext uri="{FF2B5EF4-FFF2-40B4-BE49-F238E27FC236}">
                <a16:creationId xmlns:a16="http://schemas.microsoft.com/office/drawing/2014/main" id="{09B353AC-0A0F-A9C6-1EE3-EEE9C84327D5}"/>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lumMod val="25000"/>
                    <a:lumOff val="75000"/>
                  </a:schemeClr>
                </a:solidFill>
              </a:rPr>
              <a:t> Global AIDS Update Report         </a:t>
            </a:r>
            <a:fld id="{00000000-1234-1234-1234-123412341234}" type="slidenum">
              <a:rPr lang="en-US" sz="1000" b="1" smtClean="0">
                <a:solidFill>
                  <a:schemeClr val="tx1">
                    <a:lumMod val="25000"/>
                    <a:lumOff val="75000"/>
                  </a:schemeClr>
                </a:solidFill>
              </a:rPr>
              <a:pPr algn="ctr"/>
              <a:t>‹#›</a:t>
            </a:fld>
            <a:endParaRPr lang="en-US" sz="1000" b="1">
              <a:solidFill>
                <a:schemeClr val="tx1">
                  <a:lumMod val="25000"/>
                  <a:lumOff val="75000"/>
                </a:schemeClr>
              </a:solidFill>
            </a:endParaRPr>
          </a:p>
        </p:txBody>
      </p:sp>
      <p:sp>
        <p:nvSpPr>
          <p:cNvPr id="19" name="Segnaposto testo 7">
            <a:extLst>
              <a:ext uri="{FF2B5EF4-FFF2-40B4-BE49-F238E27FC236}">
                <a16:creationId xmlns:a16="http://schemas.microsoft.com/office/drawing/2014/main" id="{AE15E0C1-D2E3-B416-8D84-859FDB8A0DD3}"/>
              </a:ext>
            </a:extLst>
          </p:cNvPr>
          <p:cNvSpPr>
            <a:spLocks noGrp="1"/>
          </p:cNvSpPr>
          <p:nvPr>
            <p:ph type="body" sz="quarter" idx="17"/>
          </p:nvPr>
        </p:nvSpPr>
        <p:spPr>
          <a:xfrm>
            <a:off x="11305925" y="874147"/>
            <a:ext cx="573042" cy="540000"/>
          </a:xfrm>
          <a:prstGeom prst="rect">
            <a:avLst/>
          </a:prstGeom>
          <a:ln w="19050">
            <a:noFill/>
          </a:ln>
        </p:spPr>
        <p:txBody>
          <a:bodyPr lIns="90000" tIns="90000" bIns="90000" anchor="ctr"/>
          <a:lstStyle>
            <a:lvl1pPr marL="0" indent="0" algn="ctr">
              <a:lnSpc>
                <a:spcPct val="100000"/>
              </a:lnSpc>
              <a:buClr>
                <a:schemeClr val="bg1"/>
              </a:buClr>
              <a:buFont typeface="Font di sistema regolare"/>
              <a:buNone/>
              <a:defRPr sz="1200" b="1">
                <a:solidFill>
                  <a:schemeClr val="tx1"/>
                </a:solidFill>
              </a:defRPr>
            </a:lvl1pPr>
            <a:lvl2pPr marL="457200" indent="0" algn="ctr">
              <a:lnSpc>
                <a:spcPct val="100000"/>
              </a:lnSpc>
              <a:buClr>
                <a:schemeClr val="bg1"/>
              </a:buClr>
              <a:buFont typeface="Font di sistema regolare"/>
              <a:buNone/>
              <a:defRPr sz="1200" b="1">
                <a:solidFill>
                  <a:schemeClr val="tx1"/>
                </a:solidFill>
              </a:defRPr>
            </a:lvl2pPr>
            <a:lvl3pPr marL="914400" indent="0" algn="ctr">
              <a:lnSpc>
                <a:spcPct val="100000"/>
              </a:lnSpc>
              <a:buClr>
                <a:schemeClr val="bg1"/>
              </a:buClr>
              <a:buFont typeface="Font di sistema regolare"/>
              <a:buNone/>
              <a:defRPr sz="1200" b="1">
                <a:solidFill>
                  <a:schemeClr val="tx1"/>
                </a:solidFill>
              </a:defRPr>
            </a:lvl3pPr>
            <a:lvl4pPr marL="1371600" indent="0" algn="ctr">
              <a:lnSpc>
                <a:spcPct val="100000"/>
              </a:lnSpc>
              <a:buClr>
                <a:schemeClr val="bg1"/>
              </a:buClr>
              <a:buFont typeface="Font di sistema regolare"/>
              <a:buNone/>
              <a:defRPr sz="1200" b="1">
                <a:solidFill>
                  <a:schemeClr val="tx1"/>
                </a:solidFill>
              </a:defRPr>
            </a:lvl4pPr>
            <a:lvl5pPr marL="1828800" indent="0" algn="ctr">
              <a:lnSpc>
                <a:spcPct val="100000"/>
              </a:lnSpc>
              <a:buClr>
                <a:schemeClr val="bg1"/>
              </a:buClr>
              <a:buFont typeface="Font di sistema regolare"/>
              <a:buNone/>
              <a:defRPr sz="1200" b="1">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3022624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Text + Chart">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3BBCA28-A55B-3D97-1699-CFB547676FC8}"/>
              </a:ext>
            </a:extLst>
          </p:cNvPr>
          <p:cNvSpPr/>
          <p:nvPr userDrawn="1"/>
        </p:nvSpPr>
        <p:spPr>
          <a:xfrm>
            <a:off x="0" y="2002221"/>
            <a:ext cx="12192000" cy="4855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8" name="Segnaposto testo 7">
            <a:extLst>
              <a:ext uri="{FF2B5EF4-FFF2-40B4-BE49-F238E27FC236}">
                <a16:creationId xmlns:a16="http://schemas.microsoft.com/office/drawing/2014/main" id="{16F64811-2F69-5778-ED5A-2A6BF9C1D232}"/>
              </a:ext>
            </a:extLst>
          </p:cNvPr>
          <p:cNvSpPr>
            <a:spLocks noGrp="1"/>
          </p:cNvSpPr>
          <p:nvPr>
            <p:ph type="body" sz="quarter" idx="11"/>
          </p:nvPr>
        </p:nvSpPr>
        <p:spPr>
          <a:xfrm>
            <a:off x="346075" y="2711669"/>
            <a:ext cx="2886075" cy="2175641"/>
          </a:xfrm>
          <a:prstGeom prst="rect">
            <a:avLst/>
          </a:prstGeom>
        </p:spPr>
        <p:txBody>
          <a:bodyPr/>
          <a:lstStyle>
            <a:lvl1pPr marL="0" indent="0">
              <a:buNone/>
              <a:defRPr sz="1400">
                <a:solidFill>
                  <a:schemeClr val="tx1"/>
                </a:solidFill>
              </a:defRPr>
            </a:lvl1pPr>
            <a:lvl2pPr marL="457200" indent="0">
              <a:buNone/>
              <a:defRPr sz="1400">
                <a:solidFill>
                  <a:schemeClr val="tx1"/>
                </a:solidFill>
              </a:defRPr>
            </a:lvl2pPr>
            <a:lvl3pPr marL="914400" indent="0">
              <a:buNone/>
              <a:defRPr sz="14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0" name="Segnaposto testo 9">
            <a:extLst>
              <a:ext uri="{FF2B5EF4-FFF2-40B4-BE49-F238E27FC236}">
                <a16:creationId xmlns:a16="http://schemas.microsoft.com/office/drawing/2014/main" id="{CADE0D73-E618-E91A-81E2-2A43BA52A4A5}"/>
              </a:ext>
            </a:extLst>
          </p:cNvPr>
          <p:cNvSpPr>
            <a:spLocks noGrp="1"/>
          </p:cNvSpPr>
          <p:nvPr>
            <p:ph type="body" sz="quarter" idx="12"/>
          </p:nvPr>
        </p:nvSpPr>
        <p:spPr>
          <a:xfrm>
            <a:off x="346075" y="5588000"/>
            <a:ext cx="2886075" cy="733425"/>
          </a:xfrm>
          <a:prstGeom prst="rect">
            <a:avLst/>
          </a:prstGeom>
        </p:spPr>
        <p:txBody>
          <a:bodyPr/>
          <a:lstStyle>
            <a:lvl1pPr marL="0" indent="0">
              <a:buNone/>
              <a:defRPr sz="900">
                <a:solidFill>
                  <a:schemeClr val="tx2"/>
                </a:solidFill>
              </a:defRPr>
            </a:lvl1pPr>
            <a:lvl2pPr marL="457200" indent="0">
              <a:buNone/>
              <a:defRPr sz="900">
                <a:solidFill>
                  <a:schemeClr val="tx2"/>
                </a:solidFill>
              </a:defRPr>
            </a:lvl2pPr>
            <a:lvl3pPr marL="914400" indent="0">
              <a:buNone/>
              <a:defRPr sz="900">
                <a:solidFill>
                  <a:schemeClr val="tx2"/>
                </a:solidFill>
              </a:defRPr>
            </a:lvl3pPr>
            <a:lvl4pPr marL="1371600" indent="0">
              <a:buNone/>
              <a:defRPr sz="900">
                <a:solidFill>
                  <a:schemeClr val="tx2"/>
                </a:solidFill>
              </a:defRPr>
            </a:lvl4pPr>
            <a:lvl5pPr marL="1828800" indent="0">
              <a:buNone/>
              <a:defRPr sz="900">
                <a:solidFill>
                  <a:schemeClr val="tx2"/>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cxnSp>
        <p:nvCxnSpPr>
          <p:cNvPr id="12" name="Connettore 1 11">
            <a:extLst>
              <a:ext uri="{FF2B5EF4-FFF2-40B4-BE49-F238E27FC236}">
                <a16:creationId xmlns:a16="http://schemas.microsoft.com/office/drawing/2014/main" id="{5A887225-3C4C-44A2-AFA1-5C2A310046CD}"/>
              </a:ext>
            </a:extLst>
          </p:cNvPr>
          <p:cNvCxnSpPr/>
          <p:nvPr userDrawn="1"/>
        </p:nvCxnSpPr>
        <p:spPr>
          <a:xfrm>
            <a:off x="346075" y="5454869"/>
            <a:ext cx="2886075"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4" name="Segnaposto testo 13">
            <a:extLst>
              <a:ext uri="{FF2B5EF4-FFF2-40B4-BE49-F238E27FC236}">
                <a16:creationId xmlns:a16="http://schemas.microsoft.com/office/drawing/2014/main" id="{070521EA-52E2-714C-53F0-79DEAB2BEA4E}"/>
              </a:ext>
            </a:extLst>
          </p:cNvPr>
          <p:cNvSpPr>
            <a:spLocks noGrp="1"/>
          </p:cNvSpPr>
          <p:nvPr>
            <p:ph type="body" sz="quarter" idx="13"/>
          </p:nvPr>
        </p:nvSpPr>
        <p:spPr>
          <a:xfrm>
            <a:off x="346075" y="552450"/>
            <a:ext cx="9352800" cy="1150226"/>
          </a:xfrm>
          <a:prstGeom prst="rect">
            <a:avLst/>
          </a:prstGeom>
        </p:spPr>
        <p:txBody>
          <a:bodyPr/>
          <a:lstStyle>
            <a:lvl1pPr marL="0" indent="0">
              <a:lnSpc>
                <a:spcPts val="3080"/>
              </a:lnSpc>
              <a:buFontTx/>
              <a:buNone/>
              <a:defRPr sz="2400" b="1">
                <a:solidFill>
                  <a:schemeClr val="tx1"/>
                </a:solidFill>
                <a:latin typeface="Arial" panose="020B0604020202020204" pitchFamily="34" charset="0"/>
                <a:cs typeface="Arial" panose="020B0604020202020204" pitchFamily="34" charset="0"/>
              </a:defRPr>
            </a:lvl1pPr>
            <a:lvl2pPr marL="457200" indent="0">
              <a:lnSpc>
                <a:spcPts val="3080"/>
              </a:lnSpc>
              <a:buFontTx/>
              <a:buNone/>
              <a:defRPr sz="2400" b="1">
                <a:solidFill>
                  <a:schemeClr val="tx1"/>
                </a:solidFill>
                <a:latin typeface="Arial" panose="020B0604020202020204" pitchFamily="34" charset="0"/>
                <a:cs typeface="Arial" panose="020B0604020202020204" pitchFamily="34" charset="0"/>
              </a:defRPr>
            </a:lvl2pPr>
            <a:lvl3pPr marL="914400" indent="0">
              <a:lnSpc>
                <a:spcPts val="3080"/>
              </a:lnSpc>
              <a:buFontTx/>
              <a:buNone/>
              <a:defRPr sz="2400" b="1">
                <a:solidFill>
                  <a:schemeClr val="tx1"/>
                </a:solidFill>
                <a:latin typeface="Arial" panose="020B0604020202020204" pitchFamily="34" charset="0"/>
                <a:cs typeface="Arial" panose="020B0604020202020204" pitchFamily="34" charset="0"/>
              </a:defRPr>
            </a:lvl3pPr>
            <a:lvl4pPr marL="1371600" indent="0">
              <a:lnSpc>
                <a:spcPts val="3080"/>
              </a:lnSpc>
              <a:buFontTx/>
              <a:buNone/>
              <a:defRPr sz="2400" b="1">
                <a:solidFill>
                  <a:schemeClr val="tx1"/>
                </a:solidFill>
                <a:latin typeface="Arial" panose="020B0604020202020204" pitchFamily="34" charset="0"/>
                <a:cs typeface="Arial" panose="020B0604020202020204" pitchFamily="34" charset="0"/>
              </a:defRPr>
            </a:lvl4pPr>
            <a:lvl5pPr marL="1828800" indent="0">
              <a:lnSpc>
                <a:spcPts val="3080"/>
              </a:lnSpc>
              <a:buFontTx/>
              <a:buNone/>
              <a:defRPr sz="2400" b="1">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6" name="Segnaposto grafico 15">
            <a:extLst>
              <a:ext uri="{FF2B5EF4-FFF2-40B4-BE49-F238E27FC236}">
                <a16:creationId xmlns:a16="http://schemas.microsoft.com/office/drawing/2014/main" id="{246FC914-E3D6-41CA-5F96-86DD72CBED5B}"/>
              </a:ext>
            </a:extLst>
          </p:cNvPr>
          <p:cNvSpPr>
            <a:spLocks noGrp="1"/>
          </p:cNvSpPr>
          <p:nvPr>
            <p:ph type="chart" sz="quarter" idx="14"/>
          </p:nvPr>
        </p:nvSpPr>
        <p:spPr>
          <a:xfrm>
            <a:off x="3973513" y="2349069"/>
            <a:ext cx="7897812" cy="3956478"/>
          </a:xfrm>
          <a:prstGeom prst="rect">
            <a:avLst/>
          </a:prstGeom>
        </p:spPr>
        <p:txBody>
          <a:bodyPr/>
          <a:lstStyle/>
          <a:p>
            <a:endParaRPr lang="en-GB"/>
          </a:p>
        </p:txBody>
      </p:sp>
      <p:sp>
        <p:nvSpPr>
          <p:cNvPr id="19" name="Freccia destra 18">
            <a:extLst>
              <a:ext uri="{FF2B5EF4-FFF2-40B4-BE49-F238E27FC236}">
                <a16:creationId xmlns:a16="http://schemas.microsoft.com/office/drawing/2014/main" id="{89BA6851-6F4F-8C6E-AD11-CAD540BD1360}"/>
              </a:ext>
            </a:extLst>
          </p:cNvPr>
          <p:cNvSpPr/>
          <p:nvPr userDrawn="1"/>
        </p:nvSpPr>
        <p:spPr>
          <a:xfrm>
            <a:off x="6767863" y="6434414"/>
            <a:ext cx="144552" cy="140415"/>
          </a:xfrm>
          <a:prstGeom prst="rightArrow">
            <a:avLst/>
          </a:prstGeom>
          <a:solidFill>
            <a:srgbClr val="08B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asellaDiTesto 19">
            <a:extLst>
              <a:ext uri="{FF2B5EF4-FFF2-40B4-BE49-F238E27FC236}">
                <a16:creationId xmlns:a16="http://schemas.microsoft.com/office/drawing/2014/main" id="{2AE6ECA4-75DF-001F-3427-99F43151B612}"/>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lumMod val="25000"/>
                    <a:lumOff val="75000"/>
                  </a:schemeClr>
                </a:solidFill>
              </a:rPr>
              <a:t> Global AIDS Update Report         </a:t>
            </a:r>
            <a:fld id="{00000000-1234-1234-1234-123412341234}" type="slidenum">
              <a:rPr lang="en-US" sz="1000" b="1" smtClean="0">
                <a:solidFill>
                  <a:schemeClr val="tx1">
                    <a:lumMod val="25000"/>
                    <a:lumOff val="75000"/>
                  </a:schemeClr>
                </a:solidFill>
              </a:rPr>
              <a:pPr algn="ctr"/>
              <a:t>‹#›</a:t>
            </a:fld>
            <a:endParaRPr lang="en-US" sz="1000" b="1">
              <a:solidFill>
                <a:schemeClr val="tx1">
                  <a:lumMod val="25000"/>
                  <a:lumOff val="75000"/>
                </a:schemeClr>
              </a:solidFill>
            </a:endParaRPr>
          </a:p>
        </p:txBody>
      </p:sp>
    </p:spTree>
    <p:extLst>
      <p:ext uri="{BB962C8B-B14F-4D97-AF65-F5344CB8AC3E}">
        <p14:creationId xmlns:p14="http://schemas.microsoft.com/office/powerpoint/2010/main" val="4242594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Text + 2xChart">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3BBCA28-A55B-3D97-1699-CFB547676FC8}"/>
              </a:ext>
            </a:extLst>
          </p:cNvPr>
          <p:cNvSpPr/>
          <p:nvPr userDrawn="1"/>
        </p:nvSpPr>
        <p:spPr>
          <a:xfrm>
            <a:off x="38822" y="2002221"/>
            <a:ext cx="12192000" cy="4855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8" name="Segnaposto testo 7">
            <a:extLst>
              <a:ext uri="{FF2B5EF4-FFF2-40B4-BE49-F238E27FC236}">
                <a16:creationId xmlns:a16="http://schemas.microsoft.com/office/drawing/2014/main" id="{16F64811-2F69-5778-ED5A-2A6BF9C1D232}"/>
              </a:ext>
            </a:extLst>
          </p:cNvPr>
          <p:cNvSpPr>
            <a:spLocks noGrp="1"/>
          </p:cNvSpPr>
          <p:nvPr>
            <p:ph type="body" sz="quarter" idx="11"/>
          </p:nvPr>
        </p:nvSpPr>
        <p:spPr>
          <a:xfrm>
            <a:off x="346075" y="2349069"/>
            <a:ext cx="2886075" cy="2175641"/>
          </a:xfrm>
          <a:prstGeom prst="rect">
            <a:avLst/>
          </a:prstGeom>
        </p:spPr>
        <p:txBody>
          <a:bodyPr/>
          <a:lstStyle>
            <a:lvl1pPr marL="0" indent="0">
              <a:buNone/>
              <a:defRPr sz="1400">
                <a:solidFill>
                  <a:schemeClr val="tx1"/>
                </a:solidFill>
              </a:defRPr>
            </a:lvl1pPr>
            <a:lvl2pPr marL="457200" indent="0">
              <a:buNone/>
              <a:defRPr sz="1400">
                <a:solidFill>
                  <a:schemeClr val="tx1"/>
                </a:solidFill>
              </a:defRPr>
            </a:lvl2pPr>
            <a:lvl3pPr marL="914400" indent="0">
              <a:buNone/>
              <a:defRPr sz="1400">
                <a:solidFill>
                  <a:schemeClr val="tx1"/>
                </a:solidFill>
              </a:defRPr>
            </a:lvl3pPr>
            <a:lvl4pPr marL="1371600" indent="0">
              <a:buNone/>
              <a:defRPr sz="1400">
                <a:solidFill>
                  <a:schemeClr val="tx1"/>
                </a:solidFill>
              </a:defRPr>
            </a:lvl4pPr>
            <a:lvl5pPr marL="1828800" indent="0">
              <a:buNone/>
              <a:defRPr sz="1400">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0" name="Segnaposto testo 9">
            <a:extLst>
              <a:ext uri="{FF2B5EF4-FFF2-40B4-BE49-F238E27FC236}">
                <a16:creationId xmlns:a16="http://schemas.microsoft.com/office/drawing/2014/main" id="{CADE0D73-E618-E91A-81E2-2A43BA52A4A5}"/>
              </a:ext>
            </a:extLst>
          </p:cNvPr>
          <p:cNvSpPr>
            <a:spLocks noGrp="1"/>
          </p:cNvSpPr>
          <p:nvPr>
            <p:ph type="body" sz="quarter" idx="12"/>
          </p:nvPr>
        </p:nvSpPr>
        <p:spPr>
          <a:xfrm>
            <a:off x="346075" y="5588000"/>
            <a:ext cx="2886075" cy="733425"/>
          </a:xfrm>
          <a:prstGeom prst="rect">
            <a:avLst/>
          </a:prstGeom>
        </p:spPr>
        <p:txBody>
          <a:bodyPr/>
          <a:lstStyle>
            <a:lvl1pPr marL="0" indent="0">
              <a:buNone/>
              <a:defRPr sz="900">
                <a:solidFill>
                  <a:schemeClr val="tx2"/>
                </a:solidFill>
              </a:defRPr>
            </a:lvl1pPr>
            <a:lvl2pPr marL="457200" indent="0">
              <a:buNone/>
              <a:defRPr sz="900">
                <a:solidFill>
                  <a:schemeClr val="tx2"/>
                </a:solidFill>
              </a:defRPr>
            </a:lvl2pPr>
            <a:lvl3pPr marL="914400" indent="0">
              <a:buNone/>
              <a:defRPr sz="900">
                <a:solidFill>
                  <a:schemeClr val="tx2"/>
                </a:solidFill>
              </a:defRPr>
            </a:lvl3pPr>
            <a:lvl4pPr marL="1371600" indent="0">
              <a:buNone/>
              <a:defRPr sz="900">
                <a:solidFill>
                  <a:schemeClr val="tx2"/>
                </a:solidFill>
              </a:defRPr>
            </a:lvl4pPr>
            <a:lvl5pPr marL="1828800" indent="0">
              <a:buNone/>
              <a:defRPr sz="900">
                <a:solidFill>
                  <a:schemeClr val="tx2"/>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cxnSp>
        <p:nvCxnSpPr>
          <p:cNvPr id="12" name="Connettore 1 11">
            <a:extLst>
              <a:ext uri="{FF2B5EF4-FFF2-40B4-BE49-F238E27FC236}">
                <a16:creationId xmlns:a16="http://schemas.microsoft.com/office/drawing/2014/main" id="{5A887225-3C4C-44A2-AFA1-5C2A310046CD}"/>
              </a:ext>
            </a:extLst>
          </p:cNvPr>
          <p:cNvCxnSpPr/>
          <p:nvPr userDrawn="1"/>
        </p:nvCxnSpPr>
        <p:spPr>
          <a:xfrm>
            <a:off x="346075" y="5454869"/>
            <a:ext cx="2886075"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4" name="Segnaposto testo 13">
            <a:extLst>
              <a:ext uri="{FF2B5EF4-FFF2-40B4-BE49-F238E27FC236}">
                <a16:creationId xmlns:a16="http://schemas.microsoft.com/office/drawing/2014/main" id="{070521EA-52E2-714C-53F0-79DEAB2BEA4E}"/>
              </a:ext>
            </a:extLst>
          </p:cNvPr>
          <p:cNvSpPr>
            <a:spLocks noGrp="1"/>
          </p:cNvSpPr>
          <p:nvPr>
            <p:ph type="body" sz="quarter" idx="13"/>
          </p:nvPr>
        </p:nvSpPr>
        <p:spPr>
          <a:xfrm>
            <a:off x="346075" y="552450"/>
            <a:ext cx="9352800" cy="1150226"/>
          </a:xfrm>
          <a:prstGeom prst="rect">
            <a:avLst/>
          </a:prstGeom>
        </p:spPr>
        <p:txBody>
          <a:bodyPr/>
          <a:lstStyle>
            <a:lvl1pPr marL="0" indent="0">
              <a:lnSpc>
                <a:spcPts val="3080"/>
              </a:lnSpc>
              <a:buFontTx/>
              <a:buNone/>
              <a:defRPr sz="2400" b="1">
                <a:solidFill>
                  <a:schemeClr val="tx1"/>
                </a:solidFill>
                <a:latin typeface="Arial" panose="020B0604020202020204" pitchFamily="34" charset="0"/>
                <a:cs typeface="Arial" panose="020B0604020202020204" pitchFamily="34" charset="0"/>
              </a:defRPr>
            </a:lvl1pPr>
            <a:lvl2pPr marL="457200" indent="0">
              <a:lnSpc>
                <a:spcPts val="3080"/>
              </a:lnSpc>
              <a:buFontTx/>
              <a:buNone/>
              <a:defRPr sz="2400" b="1">
                <a:solidFill>
                  <a:schemeClr val="tx1"/>
                </a:solidFill>
                <a:latin typeface="Arial" panose="020B0604020202020204" pitchFamily="34" charset="0"/>
                <a:cs typeface="Arial" panose="020B0604020202020204" pitchFamily="34" charset="0"/>
              </a:defRPr>
            </a:lvl2pPr>
            <a:lvl3pPr marL="914400" indent="0">
              <a:lnSpc>
                <a:spcPts val="3080"/>
              </a:lnSpc>
              <a:buFontTx/>
              <a:buNone/>
              <a:defRPr sz="2400" b="1">
                <a:solidFill>
                  <a:schemeClr val="tx1"/>
                </a:solidFill>
                <a:latin typeface="Arial" panose="020B0604020202020204" pitchFamily="34" charset="0"/>
                <a:cs typeface="Arial" panose="020B0604020202020204" pitchFamily="34" charset="0"/>
              </a:defRPr>
            </a:lvl3pPr>
            <a:lvl4pPr marL="1371600" indent="0">
              <a:lnSpc>
                <a:spcPts val="3080"/>
              </a:lnSpc>
              <a:buFontTx/>
              <a:buNone/>
              <a:defRPr sz="2400" b="1">
                <a:solidFill>
                  <a:schemeClr val="tx1"/>
                </a:solidFill>
                <a:latin typeface="Arial" panose="020B0604020202020204" pitchFamily="34" charset="0"/>
                <a:cs typeface="Arial" panose="020B0604020202020204" pitchFamily="34" charset="0"/>
              </a:defRPr>
            </a:lvl4pPr>
            <a:lvl5pPr marL="1828800" indent="0">
              <a:lnSpc>
                <a:spcPts val="3080"/>
              </a:lnSpc>
              <a:buFontTx/>
              <a:buNone/>
              <a:defRPr sz="2400" b="1">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6" name="Segnaposto grafico 15">
            <a:extLst>
              <a:ext uri="{FF2B5EF4-FFF2-40B4-BE49-F238E27FC236}">
                <a16:creationId xmlns:a16="http://schemas.microsoft.com/office/drawing/2014/main" id="{246FC914-E3D6-41CA-5F96-86DD72CBED5B}"/>
              </a:ext>
            </a:extLst>
          </p:cNvPr>
          <p:cNvSpPr>
            <a:spLocks noGrp="1"/>
          </p:cNvSpPr>
          <p:nvPr>
            <p:ph type="chart" sz="quarter" idx="14"/>
          </p:nvPr>
        </p:nvSpPr>
        <p:spPr>
          <a:xfrm>
            <a:off x="3973512" y="2349069"/>
            <a:ext cx="3802409" cy="3956478"/>
          </a:xfrm>
          <a:prstGeom prst="rect">
            <a:avLst/>
          </a:prstGeom>
        </p:spPr>
        <p:txBody>
          <a:bodyPr/>
          <a:lstStyle/>
          <a:p>
            <a:endParaRPr lang="en-GB"/>
          </a:p>
        </p:txBody>
      </p:sp>
      <p:sp>
        <p:nvSpPr>
          <p:cNvPr id="3" name="Segnaposto grafico 15">
            <a:extLst>
              <a:ext uri="{FF2B5EF4-FFF2-40B4-BE49-F238E27FC236}">
                <a16:creationId xmlns:a16="http://schemas.microsoft.com/office/drawing/2014/main" id="{46564914-CA72-B6FF-63C2-6BD25B73BA2C}"/>
              </a:ext>
            </a:extLst>
          </p:cNvPr>
          <p:cNvSpPr>
            <a:spLocks noGrp="1"/>
          </p:cNvSpPr>
          <p:nvPr>
            <p:ph type="chart" sz="quarter" idx="15"/>
          </p:nvPr>
        </p:nvSpPr>
        <p:spPr>
          <a:xfrm>
            <a:off x="8063345" y="2349069"/>
            <a:ext cx="3802410" cy="3956478"/>
          </a:xfrm>
          <a:prstGeom prst="rect">
            <a:avLst/>
          </a:prstGeom>
        </p:spPr>
        <p:txBody>
          <a:bodyPr/>
          <a:lstStyle/>
          <a:p>
            <a:endParaRPr lang="en-GB"/>
          </a:p>
        </p:txBody>
      </p:sp>
      <p:sp>
        <p:nvSpPr>
          <p:cNvPr id="6" name="Freccia destra 5">
            <a:extLst>
              <a:ext uri="{FF2B5EF4-FFF2-40B4-BE49-F238E27FC236}">
                <a16:creationId xmlns:a16="http://schemas.microsoft.com/office/drawing/2014/main" id="{B91E2618-5AD7-CF4C-5A40-D61DB430E011}"/>
              </a:ext>
            </a:extLst>
          </p:cNvPr>
          <p:cNvSpPr/>
          <p:nvPr userDrawn="1"/>
        </p:nvSpPr>
        <p:spPr>
          <a:xfrm>
            <a:off x="6767863" y="6434414"/>
            <a:ext cx="144552" cy="140415"/>
          </a:xfrm>
          <a:prstGeom prst="rightArrow">
            <a:avLst/>
          </a:prstGeom>
          <a:solidFill>
            <a:srgbClr val="08B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asellaDiTesto 6">
            <a:extLst>
              <a:ext uri="{FF2B5EF4-FFF2-40B4-BE49-F238E27FC236}">
                <a16:creationId xmlns:a16="http://schemas.microsoft.com/office/drawing/2014/main" id="{F53A6D03-50D2-6F07-BBD1-1A3DFE61D84D}"/>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lumMod val="25000"/>
                    <a:lumOff val="75000"/>
                  </a:schemeClr>
                </a:solidFill>
              </a:rPr>
              <a:t> Global AIDS Update Report         </a:t>
            </a:r>
            <a:fld id="{00000000-1234-1234-1234-123412341234}" type="slidenum">
              <a:rPr lang="en-US" sz="1000" b="1" smtClean="0">
                <a:solidFill>
                  <a:schemeClr val="tx1">
                    <a:lumMod val="25000"/>
                    <a:lumOff val="75000"/>
                  </a:schemeClr>
                </a:solidFill>
              </a:rPr>
              <a:pPr algn="ctr"/>
              <a:t>‹#›</a:t>
            </a:fld>
            <a:endParaRPr lang="en-US" sz="1000" b="1">
              <a:solidFill>
                <a:schemeClr val="tx1">
                  <a:lumMod val="25000"/>
                  <a:lumOff val="75000"/>
                </a:schemeClr>
              </a:solidFill>
            </a:endParaRPr>
          </a:p>
        </p:txBody>
      </p:sp>
    </p:spTree>
    <p:extLst>
      <p:ext uri="{BB962C8B-B14F-4D97-AF65-F5344CB8AC3E}">
        <p14:creationId xmlns:p14="http://schemas.microsoft.com/office/powerpoint/2010/main" val="3948956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Chart">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3BBCA28-A55B-3D97-1699-CFB547676FC8}"/>
              </a:ext>
            </a:extLst>
          </p:cNvPr>
          <p:cNvSpPr/>
          <p:nvPr userDrawn="1"/>
        </p:nvSpPr>
        <p:spPr>
          <a:xfrm>
            <a:off x="38822" y="2002221"/>
            <a:ext cx="12192000" cy="4855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10" name="Segnaposto testo 9">
            <a:extLst>
              <a:ext uri="{FF2B5EF4-FFF2-40B4-BE49-F238E27FC236}">
                <a16:creationId xmlns:a16="http://schemas.microsoft.com/office/drawing/2014/main" id="{CADE0D73-E618-E91A-81E2-2A43BA52A4A5}"/>
              </a:ext>
            </a:extLst>
          </p:cNvPr>
          <p:cNvSpPr>
            <a:spLocks noGrp="1"/>
          </p:cNvSpPr>
          <p:nvPr>
            <p:ph type="body" sz="quarter" idx="12"/>
          </p:nvPr>
        </p:nvSpPr>
        <p:spPr>
          <a:xfrm>
            <a:off x="346075" y="5588000"/>
            <a:ext cx="2886075" cy="733425"/>
          </a:xfrm>
          <a:prstGeom prst="rect">
            <a:avLst/>
          </a:prstGeom>
        </p:spPr>
        <p:txBody>
          <a:bodyPr/>
          <a:lstStyle>
            <a:lvl1pPr marL="0" indent="0">
              <a:buNone/>
              <a:defRPr sz="900">
                <a:solidFill>
                  <a:schemeClr val="tx2"/>
                </a:solidFill>
              </a:defRPr>
            </a:lvl1pPr>
            <a:lvl2pPr marL="457200" indent="0">
              <a:buNone/>
              <a:defRPr sz="900">
                <a:solidFill>
                  <a:schemeClr val="tx2"/>
                </a:solidFill>
              </a:defRPr>
            </a:lvl2pPr>
            <a:lvl3pPr marL="914400" indent="0">
              <a:buNone/>
              <a:defRPr sz="900">
                <a:solidFill>
                  <a:schemeClr val="tx2"/>
                </a:solidFill>
              </a:defRPr>
            </a:lvl3pPr>
            <a:lvl4pPr marL="1371600" indent="0">
              <a:buNone/>
              <a:defRPr sz="900">
                <a:solidFill>
                  <a:schemeClr val="tx2"/>
                </a:solidFill>
              </a:defRPr>
            </a:lvl4pPr>
            <a:lvl5pPr marL="1828800" indent="0">
              <a:buNone/>
              <a:defRPr sz="900">
                <a:solidFill>
                  <a:schemeClr val="tx2"/>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cxnSp>
        <p:nvCxnSpPr>
          <p:cNvPr id="12" name="Connettore 1 11">
            <a:extLst>
              <a:ext uri="{FF2B5EF4-FFF2-40B4-BE49-F238E27FC236}">
                <a16:creationId xmlns:a16="http://schemas.microsoft.com/office/drawing/2014/main" id="{5A887225-3C4C-44A2-AFA1-5C2A310046CD}"/>
              </a:ext>
            </a:extLst>
          </p:cNvPr>
          <p:cNvCxnSpPr/>
          <p:nvPr userDrawn="1"/>
        </p:nvCxnSpPr>
        <p:spPr>
          <a:xfrm>
            <a:off x="346075" y="5454869"/>
            <a:ext cx="2886075"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4" name="Segnaposto testo 13">
            <a:extLst>
              <a:ext uri="{FF2B5EF4-FFF2-40B4-BE49-F238E27FC236}">
                <a16:creationId xmlns:a16="http://schemas.microsoft.com/office/drawing/2014/main" id="{070521EA-52E2-714C-53F0-79DEAB2BEA4E}"/>
              </a:ext>
            </a:extLst>
          </p:cNvPr>
          <p:cNvSpPr>
            <a:spLocks noGrp="1"/>
          </p:cNvSpPr>
          <p:nvPr>
            <p:ph type="body" sz="quarter" idx="13"/>
          </p:nvPr>
        </p:nvSpPr>
        <p:spPr>
          <a:xfrm>
            <a:off x="346075" y="552450"/>
            <a:ext cx="9352800" cy="1150226"/>
          </a:xfrm>
          <a:prstGeom prst="rect">
            <a:avLst/>
          </a:prstGeom>
        </p:spPr>
        <p:txBody>
          <a:bodyPr/>
          <a:lstStyle>
            <a:lvl1pPr marL="0" indent="0">
              <a:lnSpc>
                <a:spcPts val="3080"/>
              </a:lnSpc>
              <a:buFontTx/>
              <a:buNone/>
              <a:defRPr sz="2400" b="1">
                <a:solidFill>
                  <a:schemeClr val="tx1"/>
                </a:solidFill>
                <a:latin typeface="Arial" panose="020B0604020202020204" pitchFamily="34" charset="0"/>
                <a:cs typeface="Arial" panose="020B0604020202020204" pitchFamily="34" charset="0"/>
              </a:defRPr>
            </a:lvl1pPr>
            <a:lvl2pPr marL="457200" indent="0">
              <a:lnSpc>
                <a:spcPts val="3080"/>
              </a:lnSpc>
              <a:buFontTx/>
              <a:buNone/>
              <a:defRPr sz="2400" b="1">
                <a:solidFill>
                  <a:schemeClr val="tx1"/>
                </a:solidFill>
                <a:latin typeface="Arial" panose="020B0604020202020204" pitchFamily="34" charset="0"/>
                <a:cs typeface="Arial" panose="020B0604020202020204" pitchFamily="34" charset="0"/>
              </a:defRPr>
            </a:lvl2pPr>
            <a:lvl3pPr marL="914400" indent="0">
              <a:lnSpc>
                <a:spcPts val="3080"/>
              </a:lnSpc>
              <a:buFontTx/>
              <a:buNone/>
              <a:defRPr sz="2400" b="1">
                <a:solidFill>
                  <a:schemeClr val="tx1"/>
                </a:solidFill>
                <a:latin typeface="Arial" panose="020B0604020202020204" pitchFamily="34" charset="0"/>
                <a:cs typeface="Arial" panose="020B0604020202020204" pitchFamily="34" charset="0"/>
              </a:defRPr>
            </a:lvl3pPr>
            <a:lvl4pPr marL="1371600" indent="0">
              <a:lnSpc>
                <a:spcPts val="3080"/>
              </a:lnSpc>
              <a:buFontTx/>
              <a:buNone/>
              <a:defRPr sz="2400" b="1">
                <a:solidFill>
                  <a:schemeClr val="tx1"/>
                </a:solidFill>
                <a:latin typeface="Arial" panose="020B0604020202020204" pitchFamily="34" charset="0"/>
                <a:cs typeface="Arial" panose="020B0604020202020204" pitchFamily="34" charset="0"/>
              </a:defRPr>
            </a:lvl4pPr>
            <a:lvl5pPr marL="1828800" indent="0">
              <a:lnSpc>
                <a:spcPts val="3080"/>
              </a:lnSpc>
              <a:buFontTx/>
              <a:buNone/>
              <a:defRPr sz="2400" b="1">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6" name="Segnaposto grafico 15">
            <a:extLst>
              <a:ext uri="{FF2B5EF4-FFF2-40B4-BE49-F238E27FC236}">
                <a16:creationId xmlns:a16="http://schemas.microsoft.com/office/drawing/2014/main" id="{246FC914-E3D6-41CA-5F96-86DD72CBED5B}"/>
              </a:ext>
            </a:extLst>
          </p:cNvPr>
          <p:cNvSpPr>
            <a:spLocks noGrp="1"/>
          </p:cNvSpPr>
          <p:nvPr>
            <p:ph type="chart" sz="quarter" idx="14"/>
          </p:nvPr>
        </p:nvSpPr>
        <p:spPr>
          <a:xfrm>
            <a:off x="346076" y="2349069"/>
            <a:ext cx="11525249" cy="2901804"/>
          </a:xfrm>
          <a:prstGeom prst="rect">
            <a:avLst/>
          </a:prstGeom>
        </p:spPr>
        <p:txBody>
          <a:bodyPr/>
          <a:lstStyle/>
          <a:p>
            <a:endParaRPr lang="en-GB"/>
          </a:p>
        </p:txBody>
      </p:sp>
      <p:sp>
        <p:nvSpPr>
          <p:cNvPr id="2" name="Freccia destra 1">
            <a:extLst>
              <a:ext uri="{FF2B5EF4-FFF2-40B4-BE49-F238E27FC236}">
                <a16:creationId xmlns:a16="http://schemas.microsoft.com/office/drawing/2014/main" id="{6F10664F-EB73-F9DD-E6E5-835ABF01C797}"/>
              </a:ext>
            </a:extLst>
          </p:cNvPr>
          <p:cNvSpPr/>
          <p:nvPr userDrawn="1"/>
        </p:nvSpPr>
        <p:spPr>
          <a:xfrm>
            <a:off x="6767863" y="6434414"/>
            <a:ext cx="144552" cy="140415"/>
          </a:xfrm>
          <a:prstGeom prst="rightArrow">
            <a:avLst/>
          </a:prstGeom>
          <a:solidFill>
            <a:srgbClr val="08B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asellaDiTesto 2">
            <a:extLst>
              <a:ext uri="{FF2B5EF4-FFF2-40B4-BE49-F238E27FC236}">
                <a16:creationId xmlns:a16="http://schemas.microsoft.com/office/drawing/2014/main" id="{06CF4B16-093F-E77A-7B01-9A83DB4A5DC8}"/>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lumMod val="25000"/>
                    <a:lumOff val="75000"/>
                  </a:schemeClr>
                </a:solidFill>
              </a:rPr>
              <a:t> Global AIDS Update Report         </a:t>
            </a:r>
            <a:fld id="{00000000-1234-1234-1234-123412341234}" type="slidenum">
              <a:rPr lang="en-US" sz="1000" b="1" smtClean="0">
                <a:solidFill>
                  <a:schemeClr val="tx1">
                    <a:lumMod val="25000"/>
                    <a:lumOff val="75000"/>
                  </a:schemeClr>
                </a:solidFill>
              </a:rPr>
              <a:pPr algn="ctr"/>
              <a:t>‹#›</a:t>
            </a:fld>
            <a:endParaRPr lang="en-US" sz="1000" b="1">
              <a:solidFill>
                <a:schemeClr val="tx1">
                  <a:lumMod val="25000"/>
                  <a:lumOff val="75000"/>
                </a:schemeClr>
              </a:solidFill>
            </a:endParaRPr>
          </a:p>
        </p:txBody>
      </p:sp>
    </p:spTree>
    <p:extLst>
      <p:ext uri="{BB962C8B-B14F-4D97-AF65-F5344CB8AC3E}">
        <p14:creationId xmlns:p14="http://schemas.microsoft.com/office/powerpoint/2010/main" val="2237700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2xChart">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3BBCA28-A55B-3D97-1699-CFB547676FC8}"/>
              </a:ext>
            </a:extLst>
          </p:cNvPr>
          <p:cNvSpPr/>
          <p:nvPr userDrawn="1"/>
        </p:nvSpPr>
        <p:spPr>
          <a:xfrm>
            <a:off x="38822" y="2002221"/>
            <a:ext cx="12192000" cy="4855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10" name="Segnaposto testo 9">
            <a:extLst>
              <a:ext uri="{FF2B5EF4-FFF2-40B4-BE49-F238E27FC236}">
                <a16:creationId xmlns:a16="http://schemas.microsoft.com/office/drawing/2014/main" id="{CADE0D73-E618-E91A-81E2-2A43BA52A4A5}"/>
              </a:ext>
            </a:extLst>
          </p:cNvPr>
          <p:cNvSpPr>
            <a:spLocks noGrp="1"/>
          </p:cNvSpPr>
          <p:nvPr>
            <p:ph type="body" sz="quarter" idx="12"/>
          </p:nvPr>
        </p:nvSpPr>
        <p:spPr>
          <a:xfrm>
            <a:off x="346075" y="5588000"/>
            <a:ext cx="2886075" cy="733425"/>
          </a:xfrm>
          <a:prstGeom prst="rect">
            <a:avLst/>
          </a:prstGeom>
        </p:spPr>
        <p:txBody>
          <a:bodyPr/>
          <a:lstStyle>
            <a:lvl1pPr marL="0" indent="0">
              <a:buNone/>
              <a:defRPr sz="900">
                <a:solidFill>
                  <a:schemeClr val="tx2"/>
                </a:solidFill>
              </a:defRPr>
            </a:lvl1pPr>
            <a:lvl2pPr marL="457200" indent="0">
              <a:buNone/>
              <a:defRPr sz="900">
                <a:solidFill>
                  <a:schemeClr val="tx2"/>
                </a:solidFill>
              </a:defRPr>
            </a:lvl2pPr>
            <a:lvl3pPr marL="914400" indent="0">
              <a:buNone/>
              <a:defRPr sz="900">
                <a:solidFill>
                  <a:schemeClr val="tx2"/>
                </a:solidFill>
              </a:defRPr>
            </a:lvl3pPr>
            <a:lvl4pPr marL="1371600" indent="0">
              <a:buNone/>
              <a:defRPr sz="900">
                <a:solidFill>
                  <a:schemeClr val="tx2"/>
                </a:solidFill>
              </a:defRPr>
            </a:lvl4pPr>
            <a:lvl5pPr marL="1828800" indent="0">
              <a:buNone/>
              <a:defRPr sz="900">
                <a:solidFill>
                  <a:schemeClr val="tx2"/>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cxnSp>
        <p:nvCxnSpPr>
          <p:cNvPr id="12" name="Connettore 1 11">
            <a:extLst>
              <a:ext uri="{FF2B5EF4-FFF2-40B4-BE49-F238E27FC236}">
                <a16:creationId xmlns:a16="http://schemas.microsoft.com/office/drawing/2014/main" id="{5A887225-3C4C-44A2-AFA1-5C2A310046CD}"/>
              </a:ext>
            </a:extLst>
          </p:cNvPr>
          <p:cNvCxnSpPr/>
          <p:nvPr userDrawn="1"/>
        </p:nvCxnSpPr>
        <p:spPr>
          <a:xfrm>
            <a:off x="346075" y="5454869"/>
            <a:ext cx="2886075"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4" name="Segnaposto testo 13">
            <a:extLst>
              <a:ext uri="{FF2B5EF4-FFF2-40B4-BE49-F238E27FC236}">
                <a16:creationId xmlns:a16="http://schemas.microsoft.com/office/drawing/2014/main" id="{070521EA-52E2-714C-53F0-79DEAB2BEA4E}"/>
              </a:ext>
            </a:extLst>
          </p:cNvPr>
          <p:cNvSpPr>
            <a:spLocks noGrp="1"/>
          </p:cNvSpPr>
          <p:nvPr>
            <p:ph type="body" sz="quarter" idx="13"/>
          </p:nvPr>
        </p:nvSpPr>
        <p:spPr>
          <a:xfrm>
            <a:off x="346075" y="552450"/>
            <a:ext cx="9352800" cy="1152000"/>
          </a:xfrm>
          <a:prstGeom prst="rect">
            <a:avLst/>
          </a:prstGeom>
        </p:spPr>
        <p:txBody>
          <a:bodyPr/>
          <a:lstStyle>
            <a:lvl1pPr marL="0" indent="0">
              <a:lnSpc>
                <a:spcPts val="3080"/>
              </a:lnSpc>
              <a:buFontTx/>
              <a:buNone/>
              <a:defRPr sz="2400" b="1">
                <a:solidFill>
                  <a:schemeClr val="tx1"/>
                </a:solidFill>
                <a:latin typeface="Arial" panose="020B0604020202020204" pitchFamily="34" charset="0"/>
                <a:cs typeface="Arial" panose="020B0604020202020204" pitchFamily="34" charset="0"/>
              </a:defRPr>
            </a:lvl1pPr>
            <a:lvl2pPr marL="457200" indent="0">
              <a:lnSpc>
                <a:spcPts val="3080"/>
              </a:lnSpc>
              <a:buFontTx/>
              <a:buNone/>
              <a:defRPr sz="2400" b="1">
                <a:solidFill>
                  <a:schemeClr val="tx1"/>
                </a:solidFill>
                <a:latin typeface="Arial" panose="020B0604020202020204" pitchFamily="34" charset="0"/>
                <a:cs typeface="Arial" panose="020B0604020202020204" pitchFamily="34" charset="0"/>
              </a:defRPr>
            </a:lvl2pPr>
            <a:lvl3pPr marL="914400" indent="0">
              <a:lnSpc>
                <a:spcPts val="3080"/>
              </a:lnSpc>
              <a:buFontTx/>
              <a:buNone/>
              <a:defRPr sz="2400" b="1">
                <a:solidFill>
                  <a:schemeClr val="tx1"/>
                </a:solidFill>
                <a:latin typeface="Arial" panose="020B0604020202020204" pitchFamily="34" charset="0"/>
                <a:cs typeface="Arial" panose="020B0604020202020204" pitchFamily="34" charset="0"/>
              </a:defRPr>
            </a:lvl3pPr>
            <a:lvl4pPr marL="1371600" indent="0">
              <a:lnSpc>
                <a:spcPts val="3080"/>
              </a:lnSpc>
              <a:buFontTx/>
              <a:buNone/>
              <a:defRPr sz="2400" b="1">
                <a:solidFill>
                  <a:schemeClr val="tx1"/>
                </a:solidFill>
                <a:latin typeface="Arial" panose="020B0604020202020204" pitchFamily="34" charset="0"/>
                <a:cs typeface="Arial" panose="020B0604020202020204" pitchFamily="34" charset="0"/>
              </a:defRPr>
            </a:lvl4pPr>
            <a:lvl5pPr marL="1828800" indent="0">
              <a:lnSpc>
                <a:spcPts val="3080"/>
              </a:lnSpc>
              <a:buFontTx/>
              <a:buNone/>
              <a:defRPr sz="2400" b="1">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6" name="Segnaposto grafico 15">
            <a:extLst>
              <a:ext uri="{FF2B5EF4-FFF2-40B4-BE49-F238E27FC236}">
                <a16:creationId xmlns:a16="http://schemas.microsoft.com/office/drawing/2014/main" id="{246FC914-E3D6-41CA-5F96-86DD72CBED5B}"/>
              </a:ext>
            </a:extLst>
          </p:cNvPr>
          <p:cNvSpPr>
            <a:spLocks noGrp="1"/>
          </p:cNvSpPr>
          <p:nvPr>
            <p:ph type="chart" sz="quarter" idx="14"/>
          </p:nvPr>
        </p:nvSpPr>
        <p:spPr>
          <a:xfrm>
            <a:off x="346076" y="2349069"/>
            <a:ext cx="5442671" cy="2901804"/>
          </a:xfrm>
          <a:prstGeom prst="rect">
            <a:avLst/>
          </a:prstGeom>
        </p:spPr>
        <p:txBody>
          <a:bodyPr/>
          <a:lstStyle/>
          <a:p>
            <a:endParaRPr lang="en-GB"/>
          </a:p>
        </p:txBody>
      </p:sp>
      <p:sp>
        <p:nvSpPr>
          <p:cNvPr id="5" name="Segnaposto grafico 15">
            <a:extLst>
              <a:ext uri="{FF2B5EF4-FFF2-40B4-BE49-F238E27FC236}">
                <a16:creationId xmlns:a16="http://schemas.microsoft.com/office/drawing/2014/main" id="{1BED1888-DEAC-6CA2-8AAD-AE8095EB3E1E}"/>
              </a:ext>
            </a:extLst>
          </p:cNvPr>
          <p:cNvSpPr>
            <a:spLocks noGrp="1"/>
          </p:cNvSpPr>
          <p:nvPr>
            <p:ph type="chart" sz="quarter" idx="15"/>
          </p:nvPr>
        </p:nvSpPr>
        <p:spPr>
          <a:xfrm>
            <a:off x="6403254" y="2349069"/>
            <a:ext cx="5483946" cy="2901804"/>
          </a:xfrm>
          <a:prstGeom prst="rect">
            <a:avLst/>
          </a:prstGeom>
        </p:spPr>
        <p:txBody>
          <a:bodyPr/>
          <a:lstStyle/>
          <a:p>
            <a:endParaRPr lang="en-GB"/>
          </a:p>
        </p:txBody>
      </p:sp>
      <p:sp>
        <p:nvSpPr>
          <p:cNvPr id="6" name="Freccia destra 5">
            <a:extLst>
              <a:ext uri="{FF2B5EF4-FFF2-40B4-BE49-F238E27FC236}">
                <a16:creationId xmlns:a16="http://schemas.microsoft.com/office/drawing/2014/main" id="{8CDB254D-B4D0-D453-C785-208AC97ABAC2}"/>
              </a:ext>
            </a:extLst>
          </p:cNvPr>
          <p:cNvSpPr/>
          <p:nvPr userDrawn="1"/>
        </p:nvSpPr>
        <p:spPr>
          <a:xfrm>
            <a:off x="6767863" y="6434414"/>
            <a:ext cx="144552" cy="140415"/>
          </a:xfrm>
          <a:prstGeom prst="rightArrow">
            <a:avLst/>
          </a:prstGeom>
          <a:solidFill>
            <a:srgbClr val="08B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asellaDiTesto 6">
            <a:extLst>
              <a:ext uri="{FF2B5EF4-FFF2-40B4-BE49-F238E27FC236}">
                <a16:creationId xmlns:a16="http://schemas.microsoft.com/office/drawing/2014/main" id="{7E243B1B-A894-BC45-8525-696E2C4894BE}"/>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lumMod val="25000"/>
                    <a:lumOff val="75000"/>
                  </a:schemeClr>
                </a:solidFill>
              </a:rPr>
              <a:t> Global AIDS Update Report         </a:t>
            </a:r>
            <a:fld id="{00000000-1234-1234-1234-123412341234}" type="slidenum">
              <a:rPr lang="en-US" sz="1000" b="1" smtClean="0">
                <a:solidFill>
                  <a:schemeClr val="tx1">
                    <a:lumMod val="25000"/>
                    <a:lumOff val="75000"/>
                  </a:schemeClr>
                </a:solidFill>
              </a:rPr>
              <a:pPr algn="ctr"/>
              <a:t>‹#›</a:t>
            </a:fld>
            <a:endParaRPr lang="en-US" sz="1000" b="1">
              <a:solidFill>
                <a:schemeClr val="tx1">
                  <a:lumMod val="25000"/>
                  <a:lumOff val="75000"/>
                </a:schemeClr>
              </a:solidFill>
            </a:endParaRPr>
          </a:p>
        </p:txBody>
      </p:sp>
    </p:spTree>
    <p:extLst>
      <p:ext uri="{BB962C8B-B14F-4D97-AF65-F5344CB8AC3E}">
        <p14:creationId xmlns:p14="http://schemas.microsoft.com/office/powerpoint/2010/main" val="3028225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Text">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3BBCA28-A55B-3D97-1699-CFB547676FC8}"/>
              </a:ext>
            </a:extLst>
          </p:cNvPr>
          <p:cNvSpPr/>
          <p:nvPr userDrawn="1"/>
        </p:nvSpPr>
        <p:spPr>
          <a:xfrm>
            <a:off x="38822" y="2002221"/>
            <a:ext cx="12192000" cy="4855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14" name="Segnaposto testo 13">
            <a:extLst>
              <a:ext uri="{FF2B5EF4-FFF2-40B4-BE49-F238E27FC236}">
                <a16:creationId xmlns:a16="http://schemas.microsoft.com/office/drawing/2014/main" id="{070521EA-52E2-714C-53F0-79DEAB2BEA4E}"/>
              </a:ext>
            </a:extLst>
          </p:cNvPr>
          <p:cNvSpPr>
            <a:spLocks noGrp="1"/>
          </p:cNvSpPr>
          <p:nvPr>
            <p:ph type="body" sz="quarter" idx="13"/>
          </p:nvPr>
        </p:nvSpPr>
        <p:spPr>
          <a:xfrm>
            <a:off x="346075" y="552450"/>
            <a:ext cx="9352800" cy="1150226"/>
          </a:xfrm>
          <a:prstGeom prst="rect">
            <a:avLst/>
          </a:prstGeom>
        </p:spPr>
        <p:txBody>
          <a:bodyPr/>
          <a:lstStyle>
            <a:lvl1pPr marL="0" indent="0">
              <a:lnSpc>
                <a:spcPts val="3080"/>
              </a:lnSpc>
              <a:buFontTx/>
              <a:buNone/>
              <a:defRPr sz="2400" b="1">
                <a:solidFill>
                  <a:schemeClr val="tx1"/>
                </a:solidFill>
                <a:latin typeface="Arial" panose="020B0604020202020204" pitchFamily="34" charset="0"/>
                <a:cs typeface="Arial" panose="020B0604020202020204" pitchFamily="34" charset="0"/>
              </a:defRPr>
            </a:lvl1pPr>
            <a:lvl2pPr marL="457200" indent="0">
              <a:lnSpc>
                <a:spcPts val="3080"/>
              </a:lnSpc>
              <a:buFontTx/>
              <a:buNone/>
              <a:defRPr sz="2400" b="1">
                <a:solidFill>
                  <a:schemeClr val="tx1"/>
                </a:solidFill>
                <a:latin typeface="Arial" panose="020B0604020202020204" pitchFamily="34" charset="0"/>
                <a:cs typeface="Arial" panose="020B0604020202020204" pitchFamily="34" charset="0"/>
              </a:defRPr>
            </a:lvl2pPr>
            <a:lvl3pPr marL="914400" indent="0">
              <a:lnSpc>
                <a:spcPts val="3080"/>
              </a:lnSpc>
              <a:buFontTx/>
              <a:buNone/>
              <a:defRPr sz="2400" b="1">
                <a:solidFill>
                  <a:schemeClr val="tx1"/>
                </a:solidFill>
                <a:latin typeface="Arial" panose="020B0604020202020204" pitchFamily="34" charset="0"/>
                <a:cs typeface="Arial" panose="020B0604020202020204" pitchFamily="34" charset="0"/>
              </a:defRPr>
            </a:lvl3pPr>
            <a:lvl4pPr marL="1371600" indent="0">
              <a:lnSpc>
                <a:spcPts val="3080"/>
              </a:lnSpc>
              <a:buFontTx/>
              <a:buNone/>
              <a:defRPr sz="2400" b="1">
                <a:solidFill>
                  <a:schemeClr val="tx1"/>
                </a:solidFill>
                <a:latin typeface="Arial" panose="020B0604020202020204" pitchFamily="34" charset="0"/>
                <a:cs typeface="Arial" panose="020B0604020202020204" pitchFamily="34" charset="0"/>
              </a:defRPr>
            </a:lvl4pPr>
            <a:lvl5pPr marL="1828800" indent="0">
              <a:lnSpc>
                <a:spcPts val="3080"/>
              </a:lnSpc>
              <a:buFontTx/>
              <a:buNone/>
              <a:defRPr sz="2400" b="1">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2" name="Segnaposto testo 7">
            <a:extLst>
              <a:ext uri="{FF2B5EF4-FFF2-40B4-BE49-F238E27FC236}">
                <a16:creationId xmlns:a16="http://schemas.microsoft.com/office/drawing/2014/main" id="{A1B0E820-0931-CD00-BBC7-4F1BD7A416F3}"/>
              </a:ext>
            </a:extLst>
          </p:cNvPr>
          <p:cNvSpPr>
            <a:spLocks noGrp="1"/>
          </p:cNvSpPr>
          <p:nvPr>
            <p:ph type="body" sz="quarter" idx="11"/>
          </p:nvPr>
        </p:nvSpPr>
        <p:spPr>
          <a:xfrm>
            <a:off x="346076" y="2349069"/>
            <a:ext cx="9363982" cy="3234313"/>
          </a:xfrm>
          <a:prstGeom prst="rect">
            <a:avLst/>
          </a:prstGeom>
        </p:spPr>
        <p:txBody>
          <a:bodyPr/>
          <a:lstStyle>
            <a:lvl1pPr marL="285750" indent="-285750">
              <a:lnSpc>
                <a:spcPct val="100000"/>
              </a:lnSpc>
              <a:buClr>
                <a:schemeClr val="accent1"/>
              </a:buClr>
              <a:buFont typeface="Font di sistema regolare"/>
              <a:buChar char="→"/>
              <a:defRPr sz="1600">
                <a:solidFill>
                  <a:schemeClr val="tx1"/>
                </a:solidFill>
              </a:defRPr>
            </a:lvl1pPr>
            <a:lvl2pPr marL="742950" indent="-285750">
              <a:lnSpc>
                <a:spcPct val="100000"/>
              </a:lnSpc>
              <a:buClr>
                <a:schemeClr val="accent1"/>
              </a:buClr>
              <a:buFont typeface="Font di sistema regolare"/>
              <a:buChar char="→"/>
              <a:defRPr sz="1600">
                <a:solidFill>
                  <a:schemeClr val="tx1"/>
                </a:solidFill>
              </a:defRPr>
            </a:lvl2pPr>
            <a:lvl3pPr marL="1200150" indent="-285750">
              <a:lnSpc>
                <a:spcPct val="100000"/>
              </a:lnSpc>
              <a:buClr>
                <a:schemeClr val="accent1"/>
              </a:buClr>
              <a:buFont typeface="Font di sistema regolare"/>
              <a:buChar char="→"/>
              <a:defRPr sz="1600">
                <a:solidFill>
                  <a:schemeClr val="tx1"/>
                </a:solidFill>
              </a:defRPr>
            </a:lvl3pPr>
            <a:lvl4pPr marL="1657350" indent="-285750">
              <a:lnSpc>
                <a:spcPct val="100000"/>
              </a:lnSpc>
              <a:buClr>
                <a:schemeClr val="accent1"/>
              </a:buClr>
              <a:buFont typeface="Font di sistema regolare"/>
              <a:buChar char="→"/>
              <a:defRPr sz="1600">
                <a:solidFill>
                  <a:schemeClr val="tx1"/>
                </a:solidFill>
              </a:defRPr>
            </a:lvl4pPr>
            <a:lvl5pPr marL="2114550" indent="-285750">
              <a:lnSpc>
                <a:spcPct val="100000"/>
              </a:lnSpc>
              <a:buClr>
                <a:schemeClr val="accent1"/>
              </a:buClr>
              <a:buFont typeface="Font di sistema regolare"/>
              <a:buChar char="→"/>
              <a:defRPr sz="1600">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Freccia destra 4">
            <a:extLst>
              <a:ext uri="{FF2B5EF4-FFF2-40B4-BE49-F238E27FC236}">
                <a16:creationId xmlns:a16="http://schemas.microsoft.com/office/drawing/2014/main" id="{BB68E2B7-C212-D279-E15A-A03433992054}"/>
              </a:ext>
            </a:extLst>
          </p:cNvPr>
          <p:cNvSpPr/>
          <p:nvPr userDrawn="1"/>
        </p:nvSpPr>
        <p:spPr>
          <a:xfrm>
            <a:off x="6767863" y="6434414"/>
            <a:ext cx="144552" cy="140415"/>
          </a:xfrm>
          <a:prstGeom prst="rightArrow">
            <a:avLst/>
          </a:prstGeom>
          <a:solidFill>
            <a:srgbClr val="08B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asellaDiTesto 5">
            <a:extLst>
              <a:ext uri="{FF2B5EF4-FFF2-40B4-BE49-F238E27FC236}">
                <a16:creationId xmlns:a16="http://schemas.microsoft.com/office/drawing/2014/main" id="{BE0A64ED-3A01-17BC-883F-1EA7F18B8E3E}"/>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lumMod val="25000"/>
                    <a:lumOff val="75000"/>
                  </a:schemeClr>
                </a:solidFill>
              </a:rPr>
              <a:t> Global AIDS Update Report         </a:t>
            </a:r>
            <a:fld id="{00000000-1234-1234-1234-123412341234}" type="slidenum">
              <a:rPr lang="en-US" sz="1000" b="1" smtClean="0">
                <a:solidFill>
                  <a:schemeClr val="tx1">
                    <a:lumMod val="25000"/>
                    <a:lumOff val="75000"/>
                  </a:schemeClr>
                </a:solidFill>
              </a:rPr>
              <a:pPr algn="ctr"/>
              <a:t>‹#›</a:t>
            </a:fld>
            <a:endParaRPr lang="en-US" sz="1000" b="1">
              <a:solidFill>
                <a:schemeClr val="tx1">
                  <a:lumMod val="25000"/>
                  <a:lumOff val="75000"/>
                </a:schemeClr>
              </a:solidFill>
            </a:endParaRPr>
          </a:p>
        </p:txBody>
      </p:sp>
    </p:spTree>
    <p:extLst>
      <p:ext uri="{BB962C8B-B14F-4D97-AF65-F5344CB8AC3E}">
        <p14:creationId xmlns:p14="http://schemas.microsoft.com/office/powerpoint/2010/main" val="4154487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138BA-AC60-4653-F9F5-DE44ACBB04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1B67DD-0200-1578-FF0E-9970C92839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357913-4162-7C0C-152B-EBF5411AE4F8}"/>
              </a:ext>
            </a:extLst>
          </p:cNvPr>
          <p:cNvSpPr>
            <a:spLocks noGrp="1"/>
          </p:cNvSpPr>
          <p:nvPr>
            <p:ph type="dt" sz="half" idx="10"/>
          </p:nvPr>
        </p:nvSpPr>
        <p:spPr/>
        <p:txBody>
          <a:bodyPr/>
          <a:lstStyle/>
          <a:p>
            <a:fld id="{C9673587-FDD0-4A3F-9A53-CDDF8B7A7E05}" type="datetimeFigureOut">
              <a:rPr lang="en-US" smtClean="0"/>
              <a:t>10/31/2024</a:t>
            </a:fld>
            <a:endParaRPr lang="en-US"/>
          </a:p>
        </p:txBody>
      </p:sp>
      <p:sp>
        <p:nvSpPr>
          <p:cNvPr id="5" name="Footer Placeholder 4">
            <a:extLst>
              <a:ext uri="{FF2B5EF4-FFF2-40B4-BE49-F238E27FC236}">
                <a16:creationId xmlns:a16="http://schemas.microsoft.com/office/drawing/2014/main" id="{FB1C7FEF-59D2-1F54-ABE8-010E75BD04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8BFECF-0E7A-076F-E4DD-6757C436736F}"/>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158767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Text 2 colum">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3BBCA28-A55B-3D97-1699-CFB547676FC8}"/>
              </a:ext>
            </a:extLst>
          </p:cNvPr>
          <p:cNvSpPr/>
          <p:nvPr userDrawn="1"/>
        </p:nvSpPr>
        <p:spPr>
          <a:xfrm>
            <a:off x="38822" y="2002221"/>
            <a:ext cx="12192000" cy="4855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14" name="Segnaposto testo 13">
            <a:extLst>
              <a:ext uri="{FF2B5EF4-FFF2-40B4-BE49-F238E27FC236}">
                <a16:creationId xmlns:a16="http://schemas.microsoft.com/office/drawing/2014/main" id="{070521EA-52E2-714C-53F0-79DEAB2BEA4E}"/>
              </a:ext>
            </a:extLst>
          </p:cNvPr>
          <p:cNvSpPr>
            <a:spLocks noGrp="1"/>
          </p:cNvSpPr>
          <p:nvPr>
            <p:ph type="body" sz="quarter" idx="13"/>
          </p:nvPr>
        </p:nvSpPr>
        <p:spPr>
          <a:xfrm>
            <a:off x="346075" y="552450"/>
            <a:ext cx="9352800" cy="1150226"/>
          </a:xfrm>
          <a:prstGeom prst="rect">
            <a:avLst/>
          </a:prstGeom>
        </p:spPr>
        <p:txBody>
          <a:bodyPr/>
          <a:lstStyle>
            <a:lvl1pPr marL="0" indent="0">
              <a:lnSpc>
                <a:spcPts val="3080"/>
              </a:lnSpc>
              <a:buFontTx/>
              <a:buNone/>
              <a:defRPr sz="2400" b="1">
                <a:solidFill>
                  <a:schemeClr val="tx1"/>
                </a:solidFill>
                <a:latin typeface="Arial" panose="020B0604020202020204" pitchFamily="34" charset="0"/>
                <a:cs typeface="Arial" panose="020B0604020202020204" pitchFamily="34" charset="0"/>
              </a:defRPr>
            </a:lvl1pPr>
            <a:lvl2pPr marL="457200" indent="0">
              <a:lnSpc>
                <a:spcPts val="3080"/>
              </a:lnSpc>
              <a:buFontTx/>
              <a:buNone/>
              <a:defRPr sz="2400" b="1">
                <a:solidFill>
                  <a:schemeClr val="tx1"/>
                </a:solidFill>
                <a:latin typeface="Arial" panose="020B0604020202020204" pitchFamily="34" charset="0"/>
                <a:cs typeface="Arial" panose="020B0604020202020204" pitchFamily="34" charset="0"/>
              </a:defRPr>
            </a:lvl2pPr>
            <a:lvl3pPr marL="914400" indent="0">
              <a:lnSpc>
                <a:spcPts val="3080"/>
              </a:lnSpc>
              <a:buFontTx/>
              <a:buNone/>
              <a:defRPr sz="2400" b="1">
                <a:solidFill>
                  <a:schemeClr val="tx1"/>
                </a:solidFill>
                <a:latin typeface="Arial" panose="020B0604020202020204" pitchFamily="34" charset="0"/>
                <a:cs typeface="Arial" panose="020B0604020202020204" pitchFamily="34" charset="0"/>
              </a:defRPr>
            </a:lvl3pPr>
            <a:lvl4pPr marL="1371600" indent="0">
              <a:lnSpc>
                <a:spcPts val="3080"/>
              </a:lnSpc>
              <a:buFontTx/>
              <a:buNone/>
              <a:defRPr sz="2400" b="1">
                <a:solidFill>
                  <a:schemeClr val="tx1"/>
                </a:solidFill>
                <a:latin typeface="Arial" panose="020B0604020202020204" pitchFamily="34" charset="0"/>
                <a:cs typeface="Arial" panose="020B0604020202020204" pitchFamily="34" charset="0"/>
              </a:defRPr>
            </a:lvl4pPr>
            <a:lvl5pPr marL="1828800" indent="0">
              <a:lnSpc>
                <a:spcPts val="3080"/>
              </a:lnSpc>
              <a:buFontTx/>
              <a:buNone/>
              <a:defRPr sz="2400" b="1">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2" name="Segnaposto testo 7">
            <a:extLst>
              <a:ext uri="{FF2B5EF4-FFF2-40B4-BE49-F238E27FC236}">
                <a16:creationId xmlns:a16="http://schemas.microsoft.com/office/drawing/2014/main" id="{A1B0E820-0931-CD00-BBC7-4F1BD7A416F3}"/>
              </a:ext>
            </a:extLst>
          </p:cNvPr>
          <p:cNvSpPr>
            <a:spLocks noGrp="1"/>
          </p:cNvSpPr>
          <p:nvPr>
            <p:ph type="body" sz="quarter" idx="11"/>
          </p:nvPr>
        </p:nvSpPr>
        <p:spPr>
          <a:xfrm>
            <a:off x="346076" y="2349069"/>
            <a:ext cx="11506618" cy="3234313"/>
          </a:xfrm>
          <a:prstGeom prst="rect">
            <a:avLst/>
          </a:prstGeom>
        </p:spPr>
        <p:txBody>
          <a:bodyPr numCol="2" spcCol="360000"/>
          <a:lstStyle>
            <a:lvl1pPr marL="285750" indent="-285750">
              <a:lnSpc>
                <a:spcPct val="100000"/>
              </a:lnSpc>
              <a:buClr>
                <a:schemeClr val="accent1"/>
              </a:buClr>
              <a:buFont typeface="Font di sistema regolare"/>
              <a:buChar char="→"/>
              <a:defRPr sz="1600">
                <a:solidFill>
                  <a:schemeClr val="tx1"/>
                </a:solidFill>
              </a:defRPr>
            </a:lvl1pPr>
            <a:lvl2pPr marL="742950" indent="-285750">
              <a:lnSpc>
                <a:spcPct val="100000"/>
              </a:lnSpc>
              <a:buClr>
                <a:schemeClr val="accent1"/>
              </a:buClr>
              <a:buFont typeface="Font di sistema regolare"/>
              <a:buChar char="→"/>
              <a:defRPr sz="1600">
                <a:solidFill>
                  <a:schemeClr val="tx1"/>
                </a:solidFill>
              </a:defRPr>
            </a:lvl2pPr>
            <a:lvl3pPr marL="1200150" indent="-285750">
              <a:lnSpc>
                <a:spcPct val="100000"/>
              </a:lnSpc>
              <a:buClr>
                <a:schemeClr val="accent1"/>
              </a:buClr>
              <a:buFont typeface="Font di sistema regolare"/>
              <a:buChar char="→"/>
              <a:defRPr sz="1600">
                <a:solidFill>
                  <a:schemeClr val="tx1"/>
                </a:solidFill>
              </a:defRPr>
            </a:lvl3pPr>
            <a:lvl4pPr marL="1657350" indent="-285750">
              <a:lnSpc>
                <a:spcPct val="100000"/>
              </a:lnSpc>
              <a:buClr>
                <a:schemeClr val="accent1"/>
              </a:buClr>
              <a:buFont typeface="Font di sistema regolare"/>
              <a:buChar char="→"/>
              <a:defRPr sz="1600">
                <a:solidFill>
                  <a:schemeClr val="tx1"/>
                </a:solidFill>
              </a:defRPr>
            </a:lvl4pPr>
            <a:lvl5pPr marL="2114550" indent="-285750">
              <a:lnSpc>
                <a:spcPct val="100000"/>
              </a:lnSpc>
              <a:buClr>
                <a:schemeClr val="accent1"/>
              </a:buClr>
              <a:buFont typeface="Font di sistema regolare"/>
              <a:buChar char="→"/>
              <a:defRPr sz="1600">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Freccia destra 4">
            <a:extLst>
              <a:ext uri="{FF2B5EF4-FFF2-40B4-BE49-F238E27FC236}">
                <a16:creationId xmlns:a16="http://schemas.microsoft.com/office/drawing/2014/main" id="{BB68E2B7-C212-D279-E15A-A03433992054}"/>
              </a:ext>
            </a:extLst>
          </p:cNvPr>
          <p:cNvSpPr/>
          <p:nvPr userDrawn="1"/>
        </p:nvSpPr>
        <p:spPr>
          <a:xfrm>
            <a:off x="6767863" y="6434414"/>
            <a:ext cx="144552" cy="140415"/>
          </a:xfrm>
          <a:prstGeom prst="rightArrow">
            <a:avLst/>
          </a:prstGeom>
          <a:solidFill>
            <a:srgbClr val="08B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asellaDiTesto 5">
            <a:extLst>
              <a:ext uri="{FF2B5EF4-FFF2-40B4-BE49-F238E27FC236}">
                <a16:creationId xmlns:a16="http://schemas.microsoft.com/office/drawing/2014/main" id="{BE0A64ED-3A01-17BC-883F-1EA7F18B8E3E}"/>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lumMod val="25000"/>
                    <a:lumOff val="75000"/>
                  </a:schemeClr>
                </a:solidFill>
              </a:rPr>
              <a:t> Global AIDS Update Report         </a:t>
            </a:r>
            <a:fld id="{00000000-1234-1234-1234-123412341234}" type="slidenum">
              <a:rPr lang="en-US" sz="1000" b="1" smtClean="0">
                <a:solidFill>
                  <a:schemeClr val="tx1">
                    <a:lumMod val="25000"/>
                    <a:lumOff val="75000"/>
                  </a:schemeClr>
                </a:solidFill>
              </a:rPr>
              <a:pPr algn="ctr"/>
              <a:t>‹#›</a:t>
            </a:fld>
            <a:endParaRPr lang="en-US" sz="1000" b="1">
              <a:solidFill>
                <a:schemeClr val="tx1">
                  <a:lumMod val="25000"/>
                  <a:lumOff val="75000"/>
                </a:schemeClr>
              </a:solidFill>
            </a:endParaRPr>
          </a:p>
        </p:txBody>
      </p:sp>
    </p:spTree>
    <p:extLst>
      <p:ext uri="{BB962C8B-B14F-4D97-AF65-F5344CB8AC3E}">
        <p14:creationId xmlns:p14="http://schemas.microsoft.com/office/powerpoint/2010/main" val="3757719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Text 2 colum in box">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3BBCA28-A55B-3D97-1699-CFB547676FC8}"/>
              </a:ext>
            </a:extLst>
          </p:cNvPr>
          <p:cNvSpPr/>
          <p:nvPr userDrawn="1"/>
        </p:nvSpPr>
        <p:spPr>
          <a:xfrm>
            <a:off x="38822" y="2002221"/>
            <a:ext cx="12192000" cy="4855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14" name="Segnaposto testo 13">
            <a:extLst>
              <a:ext uri="{FF2B5EF4-FFF2-40B4-BE49-F238E27FC236}">
                <a16:creationId xmlns:a16="http://schemas.microsoft.com/office/drawing/2014/main" id="{070521EA-52E2-714C-53F0-79DEAB2BEA4E}"/>
              </a:ext>
            </a:extLst>
          </p:cNvPr>
          <p:cNvSpPr>
            <a:spLocks noGrp="1"/>
          </p:cNvSpPr>
          <p:nvPr>
            <p:ph type="body" sz="quarter" idx="13"/>
          </p:nvPr>
        </p:nvSpPr>
        <p:spPr>
          <a:xfrm>
            <a:off x="346075" y="552450"/>
            <a:ext cx="9352800" cy="1150226"/>
          </a:xfrm>
          <a:prstGeom prst="rect">
            <a:avLst/>
          </a:prstGeom>
        </p:spPr>
        <p:txBody>
          <a:bodyPr/>
          <a:lstStyle>
            <a:lvl1pPr marL="0" indent="0">
              <a:lnSpc>
                <a:spcPts val="3080"/>
              </a:lnSpc>
              <a:buFontTx/>
              <a:buNone/>
              <a:defRPr sz="2400" b="1">
                <a:solidFill>
                  <a:schemeClr val="tx1"/>
                </a:solidFill>
                <a:latin typeface="Arial" panose="020B0604020202020204" pitchFamily="34" charset="0"/>
                <a:cs typeface="Arial" panose="020B0604020202020204" pitchFamily="34" charset="0"/>
              </a:defRPr>
            </a:lvl1pPr>
            <a:lvl2pPr marL="457200" indent="0">
              <a:lnSpc>
                <a:spcPts val="3080"/>
              </a:lnSpc>
              <a:buFontTx/>
              <a:buNone/>
              <a:defRPr sz="2400" b="1">
                <a:solidFill>
                  <a:schemeClr val="tx1"/>
                </a:solidFill>
                <a:latin typeface="Arial" panose="020B0604020202020204" pitchFamily="34" charset="0"/>
                <a:cs typeface="Arial" panose="020B0604020202020204" pitchFamily="34" charset="0"/>
              </a:defRPr>
            </a:lvl2pPr>
            <a:lvl3pPr marL="914400" indent="0">
              <a:lnSpc>
                <a:spcPts val="3080"/>
              </a:lnSpc>
              <a:buFontTx/>
              <a:buNone/>
              <a:defRPr sz="2400" b="1">
                <a:solidFill>
                  <a:schemeClr val="tx1"/>
                </a:solidFill>
                <a:latin typeface="Arial" panose="020B0604020202020204" pitchFamily="34" charset="0"/>
                <a:cs typeface="Arial" panose="020B0604020202020204" pitchFamily="34" charset="0"/>
              </a:defRPr>
            </a:lvl3pPr>
            <a:lvl4pPr marL="1371600" indent="0">
              <a:lnSpc>
                <a:spcPts val="3080"/>
              </a:lnSpc>
              <a:buFontTx/>
              <a:buNone/>
              <a:defRPr sz="2400" b="1">
                <a:solidFill>
                  <a:schemeClr val="tx1"/>
                </a:solidFill>
                <a:latin typeface="Arial" panose="020B0604020202020204" pitchFamily="34" charset="0"/>
                <a:cs typeface="Arial" panose="020B0604020202020204" pitchFamily="34" charset="0"/>
              </a:defRPr>
            </a:lvl4pPr>
            <a:lvl5pPr marL="1828800" indent="0">
              <a:lnSpc>
                <a:spcPts val="3080"/>
              </a:lnSpc>
              <a:buFontTx/>
              <a:buNone/>
              <a:defRPr sz="2400" b="1">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2" name="Segnaposto testo 7">
            <a:extLst>
              <a:ext uri="{FF2B5EF4-FFF2-40B4-BE49-F238E27FC236}">
                <a16:creationId xmlns:a16="http://schemas.microsoft.com/office/drawing/2014/main" id="{A1B0E820-0931-CD00-BBC7-4F1BD7A416F3}"/>
              </a:ext>
            </a:extLst>
          </p:cNvPr>
          <p:cNvSpPr>
            <a:spLocks noGrp="1"/>
          </p:cNvSpPr>
          <p:nvPr>
            <p:ph type="body" sz="quarter" idx="11"/>
          </p:nvPr>
        </p:nvSpPr>
        <p:spPr>
          <a:xfrm>
            <a:off x="346076" y="2349069"/>
            <a:ext cx="11506618" cy="3234313"/>
          </a:xfrm>
          <a:prstGeom prst="rect">
            <a:avLst/>
          </a:prstGeom>
          <a:ln w="19050">
            <a:solidFill>
              <a:schemeClr val="accent1"/>
            </a:solidFill>
          </a:ln>
        </p:spPr>
        <p:txBody>
          <a:bodyPr lIns="180000" tIns="180000" rIns="180000" bIns="180000" numCol="2" spcCol="360000"/>
          <a:lstStyle>
            <a:lvl1pPr marL="0" indent="0">
              <a:lnSpc>
                <a:spcPct val="100000"/>
              </a:lnSpc>
              <a:buClr>
                <a:schemeClr val="accent1"/>
              </a:buClr>
              <a:buFont typeface="Font di sistema regolare"/>
              <a:buNone/>
              <a:defRPr sz="1600">
                <a:solidFill>
                  <a:schemeClr val="tx1"/>
                </a:solidFill>
              </a:defRPr>
            </a:lvl1pPr>
            <a:lvl2pPr marL="457200" indent="0">
              <a:lnSpc>
                <a:spcPct val="100000"/>
              </a:lnSpc>
              <a:buClr>
                <a:schemeClr val="accent1"/>
              </a:buClr>
              <a:buFont typeface="Font di sistema regolare"/>
              <a:buNone/>
              <a:defRPr sz="1600">
                <a:solidFill>
                  <a:schemeClr val="tx1"/>
                </a:solidFill>
              </a:defRPr>
            </a:lvl2pPr>
            <a:lvl3pPr marL="914400" indent="0">
              <a:lnSpc>
                <a:spcPct val="100000"/>
              </a:lnSpc>
              <a:buClr>
                <a:schemeClr val="accent1"/>
              </a:buClr>
              <a:buFont typeface="Font di sistema regolare"/>
              <a:buNone/>
              <a:defRPr sz="1600">
                <a:solidFill>
                  <a:schemeClr val="tx1"/>
                </a:solidFill>
              </a:defRPr>
            </a:lvl3pPr>
            <a:lvl4pPr marL="1371600" indent="0">
              <a:lnSpc>
                <a:spcPct val="100000"/>
              </a:lnSpc>
              <a:buClr>
                <a:schemeClr val="accent1"/>
              </a:buClr>
              <a:buFont typeface="Font di sistema regolare"/>
              <a:buNone/>
              <a:defRPr sz="1600">
                <a:solidFill>
                  <a:schemeClr val="tx1"/>
                </a:solidFill>
              </a:defRPr>
            </a:lvl4pPr>
            <a:lvl5pPr marL="1828800" indent="0">
              <a:lnSpc>
                <a:spcPct val="100000"/>
              </a:lnSpc>
              <a:buClr>
                <a:schemeClr val="accent1"/>
              </a:buClr>
              <a:buFont typeface="Font di sistema regolare"/>
              <a:buNone/>
              <a:defRPr sz="1600">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Freccia destra 4">
            <a:extLst>
              <a:ext uri="{FF2B5EF4-FFF2-40B4-BE49-F238E27FC236}">
                <a16:creationId xmlns:a16="http://schemas.microsoft.com/office/drawing/2014/main" id="{BB68E2B7-C212-D279-E15A-A03433992054}"/>
              </a:ext>
            </a:extLst>
          </p:cNvPr>
          <p:cNvSpPr/>
          <p:nvPr userDrawn="1"/>
        </p:nvSpPr>
        <p:spPr>
          <a:xfrm>
            <a:off x="6767863" y="6434414"/>
            <a:ext cx="144552" cy="140415"/>
          </a:xfrm>
          <a:prstGeom prst="rightArrow">
            <a:avLst/>
          </a:prstGeom>
          <a:solidFill>
            <a:srgbClr val="08B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asellaDiTesto 5">
            <a:extLst>
              <a:ext uri="{FF2B5EF4-FFF2-40B4-BE49-F238E27FC236}">
                <a16:creationId xmlns:a16="http://schemas.microsoft.com/office/drawing/2014/main" id="{BE0A64ED-3A01-17BC-883F-1EA7F18B8E3E}"/>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lumMod val="25000"/>
                    <a:lumOff val="75000"/>
                  </a:schemeClr>
                </a:solidFill>
              </a:rPr>
              <a:t> Global AIDS Update Report         </a:t>
            </a:r>
            <a:fld id="{00000000-1234-1234-1234-123412341234}" type="slidenum">
              <a:rPr lang="en-US" sz="1000" b="1" smtClean="0">
                <a:solidFill>
                  <a:schemeClr val="tx1">
                    <a:lumMod val="25000"/>
                    <a:lumOff val="75000"/>
                  </a:schemeClr>
                </a:solidFill>
              </a:rPr>
              <a:pPr algn="ctr"/>
              <a:t>‹#›</a:t>
            </a:fld>
            <a:endParaRPr lang="en-US" sz="1000" b="1">
              <a:solidFill>
                <a:schemeClr val="tx1">
                  <a:lumMod val="25000"/>
                  <a:lumOff val="75000"/>
                </a:schemeClr>
              </a:solidFill>
            </a:endParaRPr>
          </a:p>
        </p:txBody>
      </p:sp>
    </p:spTree>
    <p:extLst>
      <p:ext uri="{BB962C8B-B14F-4D97-AF65-F5344CB8AC3E}">
        <p14:creationId xmlns:p14="http://schemas.microsoft.com/office/powerpoint/2010/main" val="3934167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2xText">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3BBCA28-A55B-3D97-1699-CFB547676FC8}"/>
              </a:ext>
            </a:extLst>
          </p:cNvPr>
          <p:cNvSpPr/>
          <p:nvPr userDrawn="1"/>
        </p:nvSpPr>
        <p:spPr>
          <a:xfrm>
            <a:off x="38822" y="2002221"/>
            <a:ext cx="12192000" cy="48557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14" name="Segnaposto testo 13">
            <a:extLst>
              <a:ext uri="{FF2B5EF4-FFF2-40B4-BE49-F238E27FC236}">
                <a16:creationId xmlns:a16="http://schemas.microsoft.com/office/drawing/2014/main" id="{070521EA-52E2-714C-53F0-79DEAB2BEA4E}"/>
              </a:ext>
            </a:extLst>
          </p:cNvPr>
          <p:cNvSpPr>
            <a:spLocks noGrp="1"/>
          </p:cNvSpPr>
          <p:nvPr>
            <p:ph type="body" sz="quarter" idx="13"/>
          </p:nvPr>
        </p:nvSpPr>
        <p:spPr>
          <a:xfrm>
            <a:off x="346075" y="552450"/>
            <a:ext cx="9352800" cy="1150226"/>
          </a:xfrm>
          <a:prstGeom prst="rect">
            <a:avLst/>
          </a:prstGeom>
        </p:spPr>
        <p:txBody>
          <a:bodyPr/>
          <a:lstStyle>
            <a:lvl1pPr marL="0" indent="0">
              <a:lnSpc>
                <a:spcPts val="3080"/>
              </a:lnSpc>
              <a:buFontTx/>
              <a:buNone/>
              <a:defRPr sz="2400" b="1">
                <a:solidFill>
                  <a:schemeClr val="tx1"/>
                </a:solidFill>
                <a:latin typeface="Arial" panose="020B0604020202020204" pitchFamily="34" charset="0"/>
                <a:cs typeface="Arial" panose="020B0604020202020204" pitchFamily="34" charset="0"/>
              </a:defRPr>
            </a:lvl1pPr>
            <a:lvl2pPr marL="457200" indent="0">
              <a:lnSpc>
                <a:spcPts val="3080"/>
              </a:lnSpc>
              <a:buFontTx/>
              <a:buNone/>
              <a:defRPr sz="2400" b="1">
                <a:solidFill>
                  <a:schemeClr val="tx1"/>
                </a:solidFill>
                <a:latin typeface="Arial" panose="020B0604020202020204" pitchFamily="34" charset="0"/>
                <a:cs typeface="Arial" panose="020B0604020202020204" pitchFamily="34" charset="0"/>
              </a:defRPr>
            </a:lvl2pPr>
            <a:lvl3pPr marL="914400" indent="0">
              <a:lnSpc>
                <a:spcPts val="3080"/>
              </a:lnSpc>
              <a:buFontTx/>
              <a:buNone/>
              <a:defRPr sz="2400" b="1">
                <a:solidFill>
                  <a:schemeClr val="tx1"/>
                </a:solidFill>
                <a:latin typeface="Arial" panose="020B0604020202020204" pitchFamily="34" charset="0"/>
                <a:cs typeface="Arial" panose="020B0604020202020204" pitchFamily="34" charset="0"/>
              </a:defRPr>
            </a:lvl3pPr>
            <a:lvl4pPr marL="1371600" indent="0">
              <a:lnSpc>
                <a:spcPts val="3080"/>
              </a:lnSpc>
              <a:buFontTx/>
              <a:buNone/>
              <a:defRPr sz="2400" b="1">
                <a:solidFill>
                  <a:schemeClr val="tx1"/>
                </a:solidFill>
                <a:latin typeface="Arial" panose="020B0604020202020204" pitchFamily="34" charset="0"/>
                <a:cs typeface="Arial" panose="020B0604020202020204" pitchFamily="34" charset="0"/>
              </a:defRPr>
            </a:lvl4pPr>
            <a:lvl5pPr marL="1828800" indent="0">
              <a:lnSpc>
                <a:spcPts val="3080"/>
              </a:lnSpc>
              <a:buFontTx/>
              <a:buNone/>
              <a:defRPr sz="2400" b="1">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2" name="Segnaposto testo 7">
            <a:extLst>
              <a:ext uri="{FF2B5EF4-FFF2-40B4-BE49-F238E27FC236}">
                <a16:creationId xmlns:a16="http://schemas.microsoft.com/office/drawing/2014/main" id="{A1B0E820-0931-CD00-BBC7-4F1BD7A416F3}"/>
              </a:ext>
            </a:extLst>
          </p:cNvPr>
          <p:cNvSpPr>
            <a:spLocks noGrp="1"/>
          </p:cNvSpPr>
          <p:nvPr>
            <p:ph type="body" sz="quarter" idx="11"/>
          </p:nvPr>
        </p:nvSpPr>
        <p:spPr>
          <a:xfrm>
            <a:off x="346076" y="2349069"/>
            <a:ext cx="5454917" cy="3234313"/>
          </a:xfrm>
          <a:prstGeom prst="rect">
            <a:avLst/>
          </a:prstGeom>
        </p:spPr>
        <p:txBody>
          <a:bodyPr/>
          <a:lstStyle>
            <a:lvl1pPr marL="285750" indent="-285750">
              <a:lnSpc>
                <a:spcPct val="100000"/>
              </a:lnSpc>
              <a:buClr>
                <a:schemeClr val="accent1"/>
              </a:buClr>
              <a:buFont typeface="Font di sistema regolare"/>
              <a:buChar char="→"/>
              <a:defRPr sz="1600">
                <a:solidFill>
                  <a:schemeClr val="tx1"/>
                </a:solidFill>
              </a:defRPr>
            </a:lvl1pPr>
            <a:lvl2pPr marL="742950" indent="-285750">
              <a:lnSpc>
                <a:spcPct val="100000"/>
              </a:lnSpc>
              <a:buClr>
                <a:schemeClr val="accent1"/>
              </a:buClr>
              <a:buFont typeface="Font di sistema regolare"/>
              <a:buChar char="→"/>
              <a:defRPr sz="1600">
                <a:solidFill>
                  <a:schemeClr val="tx1"/>
                </a:solidFill>
              </a:defRPr>
            </a:lvl2pPr>
            <a:lvl3pPr marL="1200150" indent="-285750">
              <a:lnSpc>
                <a:spcPct val="100000"/>
              </a:lnSpc>
              <a:buClr>
                <a:schemeClr val="accent1"/>
              </a:buClr>
              <a:buFont typeface="Font di sistema regolare"/>
              <a:buChar char="→"/>
              <a:defRPr sz="1600">
                <a:solidFill>
                  <a:schemeClr val="tx1"/>
                </a:solidFill>
              </a:defRPr>
            </a:lvl3pPr>
            <a:lvl4pPr marL="1657350" indent="-285750">
              <a:lnSpc>
                <a:spcPct val="100000"/>
              </a:lnSpc>
              <a:buClr>
                <a:schemeClr val="accent1"/>
              </a:buClr>
              <a:buFont typeface="Font di sistema regolare"/>
              <a:buChar char="→"/>
              <a:defRPr sz="1600">
                <a:solidFill>
                  <a:schemeClr val="tx1"/>
                </a:solidFill>
              </a:defRPr>
            </a:lvl4pPr>
            <a:lvl5pPr marL="2114550" indent="-285750">
              <a:lnSpc>
                <a:spcPct val="100000"/>
              </a:lnSpc>
              <a:buClr>
                <a:schemeClr val="accent1"/>
              </a:buClr>
              <a:buFont typeface="Font di sistema regolare"/>
              <a:buChar char="→"/>
              <a:defRPr sz="1600">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3" name="Segnaposto testo 7">
            <a:extLst>
              <a:ext uri="{FF2B5EF4-FFF2-40B4-BE49-F238E27FC236}">
                <a16:creationId xmlns:a16="http://schemas.microsoft.com/office/drawing/2014/main" id="{4EE26167-6A66-15BF-BF88-846ECB620F0B}"/>
              </a:ext>
            </a:extLst>
          </p:cNvPr>
          <p:cNvSpPr>
            <a:spLocks noGrp="1"/>
          </p:cNvSpPr>
          <p:nvPr>
            <p:ph type="body" sz="quarter" idx="14"/>
          </p:nvPr>
        </p:nvSpPr>
        <p:spPr>
          <a:xfrm>
            <a:off x="6403253" y="2349069"/>
            <a:ext cx="5454917" cy="3234313"/>
          </a:xfrm>
          <a:prstGeom prst="rect">
            <a:avLst/>
          </a:prstGeom>
          <a:ln w="19050">
            <a:solidFill>
              <a:schemeClr val="accent1"/>
            </a:solidFill>
          </a:ln>
        </p:spPr>
        <p:txBody>
          <a:bodyPr lIns="90000" tIns="90000" bIns="90000"/>
          <a:lstStyle>
            <a:lvl1pPr marL="285750" indent="-285750">
              <a:lnSpc>
                <a:spcPct val="100000"/>
              </a:lnSpc>
              <a:buClr>
                <a:schemeClr val="accent1"/>
              </a:buClr>
              <a:buFont typeface="Font di sistema regolare"/>
              <a:buChar char="→"/>
              <a:defRPr sz="1600">
                <a:solidFill>
                  <a:schemeClr val="tx1"/>
                </a:solidFill>
              </a:defRPr>
            </a:lvl1pPr>
            <a:lvl2pPr marL="742950" indent="-285750">
              <a:lnSpc>
                <a:spcPct val="100000"/>
              </a:lnSpc>
              <a:buClr>
                <a:schemeClr val="accent1"/>
              </a:buClr>
              <a:buFont typeface="Font di sistema regolare"/>
              <a:buChar char="→"/>
              <a:defRPr sz="1600">
                <a:solidFill>
                  <a:schemeClr val="tx1"/>
                </a:solidFill>
              </a:defRPr>
            </a:lvl2pPr>
            <a:lvl3pPr marL="1200150" indent="-285750">
              <a:lnSpc>
                <a:spcPct val="100000"/>
              </a:lnSpc>
              <a:buClr>
                <a:schemeClr val="accent1"/>
              </a:buClr>
              <a:buFont typeface="Font di sistema regolare"/>
              <a:buChar char="→"/>
              <a:defRPr sz="1600">
                <a:solidFill>
                  <a:schemeClr val="tx1"/>
                </a:solidFill>
              </a:defRPr>
            </a:lvl3pPr>
            <a:lvl4pPr marL="1657350" indent="-285750">
              <a:lnSpc>
                <a:spcPct val="100000"/>
              </a:lnSpc>
              <a:buClr>
                <a:schemeClr val="accent1"/>
              </a:buClr>
              <a:buFont typeface="Font di sistema regolare"/>
              <a:buChar char="→"/>
              <a:defRPr sz="1600">
                <a:solidFill>
                  <a:schemeClr val="tx1"/>
                </a:solidFill>
              </a:defRPr>
            </a:lvl4pPr>
            <a:lvl5pPr marL="2114550" indent="-285750">
              <a:lnSpc>
                <a:spcPct val="100000"/>
              </a:lnSpc>
              <a:buClr>
                <a:schemeClr val="accent1"/>
              </a:buClr>
              <a:buFont typeface="Font di sistema regolare"/>
              <a:buChar char="→"/>
              <a:defRPr sz="1600">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Freccia destra 4">
            <a:extLst>
              <a:ext uri="{FF2B5EF4-FFF2-40B4-BE49-F238E27FC236}">
                <a16:creationId xmlns:a16="http://schemas.microsoft.com/office/drawing/2014/main" id="{C1371C77-3638-EA93-2C60-70AC2DC56257}"/>
              </a:ext>
            </a:extLst>
          </p:cNvPr>
          <p:cNvSpPr/>
          <p:nvPr userDrawn="1"/>
        </p:nvSpPr>
        <p:spPr>
          <a:xfrm>
            <a:off x="6767863" y="6434414"/>
            <a:ext cx="144552" cy="140415"/>
          </a:xfrm>
          <a:prstGeom prst="rightArrow">
            <a:avLst/>
          </a:prstGeom>
          <a:solidFill>
            <a:srgbClr val="08B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asellaDiTesto 5">
            <a:extLst>
              <a:ext uri="{FF2B5EF4-FFF2-40B4-BE49-F238E27FC236}">
                <a16:creationId xmlns:a16="http://schemas.microsoft.com/office/drawing/2014/main" id="{08B46D10-8455-70AD-E223-97C25CDD8C19}"/>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lumMod val="25000"/>
                    <a:lumOff val="75000"/>
                  </a:schemeClr>
                </a:solidFill>
              </a:rPr>
              <a:t> Global AIDS Update Report         </a:t>
            </a:r>
            <a:fld id="{00000000-1234-1234-1234-123412341234}" type="slidenum">
              <a:rPr lang="en-US" sz="1000" b="1" smtClean="0">
                <a:solidFill>
                  <a:schemeClr val="tx1">
                    <a:lumMod val="25000"/>
                    <a:lumOff val="75000"/>
                  </a:schemeClr>
                </a:solidFill>
              </a:rPr>
              <a:pPr algn="ctr"/>
              <a:t>‹#›</a:t>
            </a:fld>
            <a:endParaRPr lang="en-US" sz="1000" b="1">
              <a:solidFill>
                <a:schemeClr val="tx1">
                  <a:lumMod val="25000"/>
                  <a:lumOff val="75000"/>
                </a:schemeClr>
              </a:solidFill>
            </a:endParaRPr>
          </a:p>
        </p:txBody>
      </p:sp>
    </p:spTree>
    <p:extLst>
      <p:ext uri="{BB962C8B-B14F-4D97-AF65-F5344CB8AC3E}">
        <p14:creationId xmlns:p14="http://schemas.microsoft.com/office/powerpoint/2010/main" val="74320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hart opening">
    <p:bg>
      <p:bgPr>
        <a:solidFill>
          <a:schemeClr val="bg1"/>
        </a:solidFill>
        <a:effectLst/>
      </p:bgPr>
    </p:bg>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C0F9D223-8DEA-D389-1212-99C8A4A2D9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4378" y="0"/>
            <a:ext cx="12336378" cy="6858000"/>
          </a:xfrm>
          <a:prstGeom prst="rect">
            <a:avLst/>
          </a:prstGeom>
        </p:spPr>
      </p:pic>
      <p:sp>
        <p:nvSpPr>
          <p:cNvPr id="16" name="Segnaposto testo 13">
            <a:extLst>
              <a:ext uri="{FF2B5EF4-FFF2-40B4-BE49-F238E27FC236}">
                <a16:creationId xmlns:a16="http://schemas.microsoft.com/office/drawing/2014/main" id="{9E977F00-65DA-1BD7-89D4-A6C4C18CC1E6}"/>
              </a:ext>
            </a:extLst>
          </p:cNvPr>
          <p:cNvSpPr>
            <a:spLocks noGrp="1"/>
          </p:cNvSpPr>
          <p:nvPr>
            <p:ph type="body" sz="quarter" idx="13"/>
          </p:nvPr>
        </p:nvSpPr>
        <p:spPr>
          <a:xfrm>
            <a:off x="346075" y="2853887"/>
            <a:ext cx="7244896" cy="1150226"/>
          </a:xfrm>
          <a:prstGeom prst="rect">
            <a:avLst/>
          </a:prstGeom>
        </p:spPr>
        <p:txBody>
          <a:bodyPr anchor="ctr"/>
          <a:lstStyle>
            <a:lvl1pPr marL="0" indent="0">
              <a:lnSpc>
                <a:spcPts val="6800"/>
              </a:lnSpc>
              <a:buFontTx/>
              <a:buNone/>
              <a:defRPr sz="8000" b="1">
                <a:solidFill>
                  <a:schemeClr val="tx1"/>
                </a:solidFill>
                <a:latin typeface="Arial" panose="020B0604020202020204" pitchFamily="34" charset="0"/>
                <a:cs typeface="Arial" panose="020B0604020202020204" pitchFamily="34" charset="0"/>
              </a:defRPr>
            </a:lvl1pPr>
            <a:lvl2pPr marL="457200" indent="0">
              <a:lnSpc>
                <a:spcPts val="6800"/>
              </a:lnSpc>
              <a:buFontTx/>
              <a:buNone/>
              <a:defRPr sz="8000" b="1">
                <a:solidFill>
                  <a:schemeClr val="tx1"/>
                </a:solidFill>
                <a:latin typeface="Arial" panose="020B0604020202020204" pitchFamily="34" charset="0"/>
                <a:cs typeface="Arial" panose="020B0604020202020204" pitchFamily="34" charset="0"/>
              </a:defRPr>
            </a:lvl2pPr>
            <a:lvl3pPr marL="914400" indent="0">
              <a:lnSpc>
                <a:spcPts val="6800"/>
              </a:lnSpc>
              <a:buFontTx/>
              <a:buNone/>
              <a:defRPr sz="8000" b="1">
                <a:solidFill>
                  <a:schemeClr val="tx1"/>
                </a:solidFill>
                <a:latin typeface="Arial" panose="020B0604020202020204" pitchFamily="34" charset="0"/>
                <a:cs typeface="Arial" panose="020B0604020202020204" pitchFamily="34" charset="0"/>
              </a:defRPr>
            </a:lvl3pPr>
            <a:lvl4pPr marL="1371600" indent="0">
              <a:lnSpc>
                <a:spcPts val="6800"/>
              </a:lnSpc>
              <a:buFontTx/>
              <a:buNone/>
              <a:defRPr sz="8000" b="1">
                <a:solidFill>
                  <a:schemeClr val="tx1"/>
                </a:solidFill>
                <a:latin typeface="Arial" panose="020B0604020202020204" pitchFamily="34" charset="0"/>
                <a:cs typeface="Arial" panose="020B0604020202020204" pitchFamily="34" charset="0"/>
              </a:defRPr>
            </a:lvl4pPr>
            <a:lvl5pPr marL="1828800" indent="0">
              <a:lnSpc>
                <a:spcPts val="6800"/>
              </a:lnSpc>
              <a:buFontTx/>
              <a:buNone/>
              <a:defRPr sz="8000" b="1">
                <a:solidFill>
                  <a:schemeClr val="tx1"/>
                </a:solidFill>
                <a:latin typeface="Arial" panose="020B0604020202020204" pitchFamily="34" charset="0"/>
                <a:cs typeface="Arial" panose="020B0604020202020204" pitchFamily="34" charset="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7" name="Segnaposto testo 7">
            <a:extLst>
              <a:ext uri="{FF2B5EF4-FFF2-40B4-BE49-F238E27FC236}">
                <a16:creationId xmlns:a16="http://schemas.microsoft.com/office/drawing/2014/main" id="{088B88EB-98DC-0F0B-938F-1C9C0229F53C}"/>
              </a:ext>
            </a:extLst>
          </p:cNvPr>
          <p:cNvSpPr>
            <a:spLocks noGrp="1"/>
          </p:cNvSpPr>
          <p:nvPr>
            <p:ph type="body" sz="quarter" idx="11"/>
          </p:nvPr>
        </p:nvSpPr>
        <p:spPr>
          <a:xfrm>
            <a:off x="7590971" y="2341180"/>
            <a:ext cx="4254954" cy="2175641"/>
          </a:xfrm>
          <a:prstGeom prst="rect">
            <a:avLst/>
          </a:prstGeom>
        </p:spPr>
        <p:txBody>
          <a:bodyPr anchor="ctr"/>
          <a:lstStyle>
            <a:lvl1pPr marL="285750" indent="-285750" algn="l">
              <a:buFont typeface="Font di sistema regolare"/>
              <a:buChar char="→"/>
              <a:defRPr sz="2200" b="1">
                <a:solidFill>
                  <a:schemeClr val="tx1"/>
                </a:solidFill>
              </a:defRPr>
            </a:lvl1pPr>
            <a:lvl2pPr marL="742950" indent="-285750" algn="l">
              <a:buFont typeface="Font di sistema regolare"/>
              <a:buChar char="→"/>
              <a:defRPr sz="2200" b="1">
                <a:solidFill>
                  <a:schemeClr val="tx1"/>
                </a:solidFill>
              </a:defRPr>
            </a:lvl2pPr>
            <a:lvl3pPr marL="1200150" indent="-285750" algn="l">
              <a:buFont typeface="Font di sistema regolare"/>
              <a:buChar char="→"/>
              <a:defRPr sz="2200" b="1">
                <a:solidFill>
                  <a:schemeClr val="tx1"/>
                </a:solidFill>
              </a:defRPr>
            </a:lvl3pPr>
            <a:lvl4pPr marL="1657350" indent="-285750" algn="l">
              <a:buFont typeface="Font di sistema regolare"/>
              <a:buChar char="→"/>
              <a:defRPr sz="2200" b="1">
                <a:solidFill>
                  <a:schemeClr val="tx1"/>
                </a:solidFill>
              </a:defRPr>
            </a:lvl4pPr>
            <a:lvl5pPr marL="2114550" indent="-285750" algn="l">
              <a:buFont typeface="Font di sistema regolare"/>
              <a:buChar char="→"/>
              <a:defRPr sz="2200" b="1">
                <a:solidFill>
                  <a:schemeClr val="tx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8" name="Freccia destra 17">
            <a:extLst>
              <a:ext uri="{FF2B5EF4-FFF2-40B4-BE49-F238E27FC236}">
                <a16:creationId xmlns:a16="http://schemas.microsoft.com/office/drawing/2014/main" id="{FE9C8FE0-23A5-EB26-1D47-C2B84078124B}"/>
              </a:ext>
            </a:extLst>
          </p:cNvPr>
          <p:cNvSpPr/>
          <p:nvPr userDrawn="1"/>
        </p:nvSpPr>
        <p:spPr>
          <a:xfrm>
            <a:off x="6767863" y="6434414"/>
            <a:ext cx="144552" cy="14041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CasellaDiTesto 18">
            <a:extLst>
              <a:ext uri="{FF2B5EF4-FFF2-40B4-BE49-F238E27FC236}">
                <a16:creationId xmlns:a16="http://schemas.microsoft.com/office/drawing/2014/main" id="{33B384DB-7538-B715-00F2-25B3DB23E438}"/>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solidFill>
              </a:rPr>
              <a:t> Global AIDS Update Report         </a:t>
            </a:r>
            <a:fld id="{00000000-1234-1234-1234-123412341234}" type="slidenum">
              <a:rPr lang="en-US" sz="1000" b="1" smtClean="0">
                <a:solidFill>
                  <a:schemeClr val="tx1"/>
                </a:solidFill>
              </a:rPr>
              <a:pPr algn="ctr"/>
              <a:t>‹#›</a:t>
            </a:fld>
            <a:endParaRPr lang="en-US" sz="1000" b="1">
              <a:solidFill>
                <a:schemeClr val="tx1"/>
              </a:solidFill>
            </a:endParaRPr>
          </a:p>
        </p:txBody>
      </p:sp>
    </p:spTree>
    <p:extLst>
      <p:ext uri="{BB962C8B-B14F-4D97-AF65-F5344CB8AC3E}">
        <p14:creationId xmlns:p14="http://schemas.microsoft.com/office/powerpoint/2010/main" val="25012487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Disposition personnalisée">
    <p:bg>
      <p:bgRef idx="1001">
        <a:schemeClr val="bg1"/>
      </p:bgRef>
    </p:bg>
    <p:spTree>
      <p:nvGrpSpPr>
        <p:cNvPr id="1" name=""/>
        <p:cNvGrpSpPr/>
        <p:nvPr/>
      </p:nvGrpSpPr>
      <p:grpSpPr>
        <a:xfrm>
          <a:off x="0" y="0"/>
          <a:ext cx="0" cy="0"/>
          <a:chOff x="0" y="0"/>
          <a:chExt cx="0" cy="0"/>
        </a:xfrm>
      </p:grpSpPr>
      <p:pic>
        <p:nvPicPr>
          <p:cNvPr id="2" name="Picture 1" descr="A drawing of a person&#10;&#10;Description automatically generated">
            <a:extLst>
              <a:ext uri="{FF2B5EF4-FFF2-40B4-BE49-F238E27FC236}">
                <a16:creationId xmlns:a16="http://schemas.microsoft.com/office/drawing/2014/main" id="{1BD738AC-CDEB-4F80-94A7-E9EDEFC141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70623" y="180331"/>
            <a:ext cx="2002841" cy="297157"/>
          </a:xfrm>
          <a:prstGeom prst="rect">
            <a:avLst/>
          </a:prstGeom>
        </p:spPr>
      </p:pic>
      <p:cxnSp>
        <p:nvCxnSpPr>
          <p:cNvPr id="5" name="Straight Connector 4">
            <a:extLst>
              <a:ext uri="{FF2B5EF4-FFF2-40B4-BE49-F238E27FC236}">
                <a16:creationId xmlns:a16="http://schemas.microsoft.com/office/drawing/2014/main" id="{7D45D1B1-531C-9FF5-14FD-937D5A51C6BC}"/>
              </a:ext>
            </a:extLst>
          </p:cNvPr>
          <p:cNvCxnSpPr>
            <a:cxnSpLocks/>
          </p:cNvCxnSpPr>
          <p:nvPr userDrawn="1"/>
        </p:nvCxnSpPr>
        <p:spPr>
          <a:xfrm>
            <a:off x="1" y="973396"/>
            <a:ext cx="12300155" cy="0"/>
          </a:xfrm>
          <a:prstGeom prst="line">
            <a:avLst/>
          </a:prstGeom>
          <a:ln>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7424629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9F34F-0478-A14C-A3AA-2FF9FF365A49}"/>
              </a:ext>
            </a:extLst>
          </p:cNvPr>
          <p:cNvSpPr>
            <a:spLocks noGrp="1"/>
          </p:cNvSpPr>
          <p:nvPr>
            <p:ph type="ctrTitle" hasCustomPrompt="1"/>
          </p:nvPr>
        </p:nvSpPr>
        <p:spPr>
          <a:xfrm>
            <a:off x="1524000" y="1122363"/>
            <a:ext cx="9144000" cy="2387600"/>
          </a:xfrm>
          <a:prstGeom prst="rect">
            <a:avLst/>
          </a:prstGeom>
        </p:spPr>
        <p:txBody>
          <a:bodyPr anchor="b">
            <a:normAutofit/>
          </a:bodyPr>
          <a:lstStyle>
            <a:lvl1pPr algn="l">
              <a:defRPr sz="5500" b="1" i="0" baseline="0"/>
            </a:lvl1pPr>
          </a:lstStyle>
          <a:p>
            <a:r>
              <a:rPr lang="en-US" dirty="0"/>
              <a:t>AVAC Template</a:t>
            </a:r>
          </a:p>
        </p:txBody>
      </p:sp>
      <p:sp>
        <p:nvSpPr>
          <p:cNvPr id="3" name="Subtitle 2">
            <a:extLst>
              <a:ext uri="{FF2B5EF4-FFF2-40B4-BE49-F238E27FC236}">
                <a16:creationId xmlns:a16="http://schemas.microsoft.com/office/drawing/2014/main" id="{8A5C0CCE-7552-A341-BCD0-8A3B493EA9B5}"/>
              </a:ext>
            </a:extLst>
          </p:cNvPr>
          <p:cNvSpPr>
            <a:spLocks noGrp="1"/>
          </p:cNvSpPr>
          <p:nvPr>
            <p:ph type="subTitle" idx="1" hasCustomPrompt="1"/>
          </p:nvPr>
        </p:nvSpPr>
        <p:spPr>
          <a:xfrm>
            <a:off x="1524000" y="3602038"/>
            <a:ext cx="9144000" cy="1655762"/>
          </a:xfrm>
          <a:prstGeom prst="rect">
            <a:avLst/>
          </a:prstGeom>
        </p:spPr>
        <p:txBody>
          <a:bodyPr/>
          <a:lstStyle>
            <a:lvl1pPr marL="0" indent="0" algn="l">
              <a:buNone/>
              <a:defRPr sz="2500" baseline="0">
                <a:solidFill>
                  <a:srgbClr val="FF84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endParaRPr lang="en-US" dirty="0"/>
          </a:p>
        </p:txBody>
      </p:sp>
      <p:sp>
        <p:nvSpPr>
          <p:cNvPr id="22" name="Text Placeholder 21">
            <a:extLst>
              <a:ext uri="{FF2B5EF4-FFF2-40B4-BE49-F238E27FC236}">
                <a16:creationId xmlns:a16="http://schemas.microsoft.com/office/drawing/2014/main" id="{F7154F93-3658-EC4E-B6B0-6982B218CD58}"/>
              </a:ext>
            </a:extLst>
          </p:cNvPr>
          <p:cNvSpPr>
            <a:spLocks noGrp="1"/>
          </p:cNvSpPr>
          <p:nvPr>
            <p:ph type="body" sz="quarter" idx="12" hasCustomPrompt="1"/>
          </p:nvPr>
        </p:nvSpPr>
        <p:spPr>
          <a:xfrm>
            <a:off x="1524000" y="5447506"/>
            <a:ext cx="3338513" cy="576262"/>
          </a:xfrm>
          <a:prstGeom prst="rect">
            <a:avLst/>
          </a:prstGeom>
        </p:spPr>
        <p:txBody>
          <a:bodyPr/>
          <a:lstStyle>
            <a:lvl1pPr>
              <a:buFontTx/>
              <a:buNone/>
              <a:defRPr sz="2000" b="1" i="0" baseline="0">
                <a:solidFill>
                  <a:schemeClr val="accent5"/>
                </a:solidFill>
              </a:defRPr>
            </a:lvl1pPr>
          </a:lstStyle>
          <a:p>
            <a:pPr lvl="0"/>
            <a:r>
              <a:rPr lang="en-US" dirty="0"/>
              <a:t>Author/Date</a:t>
            </a:r>
          </a:p>
        </p:txBody>
      </p:sp>
      <p:pic>
        <p:nvPicPr>
          <p:cNvPr id="5" name="Picture 4">
            <a:extLst>
              <a:ext uri="{FF2B5EF4-FFF2-40B4-BE49-F238E27FC236}">
                <a16:creationId xmlns:a16="http://schemas.microsoft.com/office/drawing/2014/main" id="{D443FD79-0F8D-FA4B-A167-3D15215BF9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37874" y="3516870"/>
            <a:ext cx="9414652" cy="65779"/>
          </a:xfrm>
          <a:prstGeom prst="rect">
            <a:avLst/>
          </a:prstGeom>
        </p:spPr>
      </p:pic>
      <p:pic>
        <p:nvPicPr>
          <p:cNvPr id="7" name="Picture 6" descr="Logo, company name&#10;&#10;Description automatically generated">
            <a:extLst>
              <a:ext uri="{FF2B5EF4-FFF2-40B4-BE49-F238E27FC236}">
                <a16:creationId xmlns:a16="http://schemas.microsoft.com/office/drawing/2014/main" id="{36799025-0FCD-C1F5-83ED-A3372256A7A6}"/>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255210" y="5854700"/>
            <a:ext cx="16906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71172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9F34F-0478-A14C-A3AA-2FF9FF365A49}"/>
              </a:ext>
            </a:extLst>
          </p:cNvPr>
          <p:cNvSpPr>
            <a:spLocks noGrp="1"/>
          </p:cNvSpPr>
          <p:nvPr>
            <p:ph type="ctrTitle" hasCustomPrompt="1"/>
          </p:nvPr>
        </p:nvSpPr>
        <p:spPr>
          <a:xfrm>
            <a:off x="1524000" y="1122363"/>
            <a:ext cx="9144000" cy="2387600"/>
          </a:xfrm>
          <a:prstGeom prst="rect">
            <a:avLst/>
          </a:prstGeom>
        </p:spPr>
        <p:txBody>
          <a:bodyPr anchor="b">
            <a:normAutofit/>
          </a:bodyPr>
          <a:lstStyle>
            <a:lvl1pPr algn="ctr">
              <a:defRPr sz="5500" b="0" i="0" baseline="0"/>
            </a:lvl1pPr>
          </a:lstStyle>
          <a:p>
            <a:r>
              <a:rPr lang="en-US" dirty="0"/>
              <a:t>Transition Red.</a:t>
            </a:r>
          </a:p>
        </p:txBody>
      </p:sp>
      <p:pic>
        <p:nvPicPr>
          <p:cNvPr id="4" name="Picture 6" descr="Logo, company name&#10;&#10;Description automatically generated">
            <a:extLst>
              <a:ext uri="{FF2B5EF4-FFF2-40B4-BE49-F238E27FC236}">
                <a16:creationId xmlns:a16="http://schemas.microsoft.com/office/drawing/2014/main" id="{5A5F09AA-FEEA-9809-1FF1-686466BB44E8}"/>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501312" y="5949950"/>
            <a:ext cx="16906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18888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FFD41-30EB-1D41-AD2F-532F491D6C6A}"/>
              </a:ext>
            </a:extLst>
          </p:cNvPr>
          <p:cNvSpPr>
            <a:spLocks noGrp="1"/>
          </p:cNvSpPr>
          <p:nvPr>
            <p:ph type="title" hasCustomPrompt="1"/>
          </p:nvPr>
        </p:nvSpPr>
        <p:spPr>
          <a:xfrm>
            <a:off x="838200" y="365126"/>
            <a:ext cx="10882744" cy="729827"/>
          </a:xfrm>
          <a:prstGeom prst="rect">
            <a:avLst/>
          </a:prstGeom>
        </p:spPr>
        <p:txBody>
          <a:bodyPr/>
          <a:lstStyle>
            <a:lvl1pPr>
              <a:defRPr>
                <a:solidFill>
                  <a:srgbClr val="009999"/>
                </a:solidFill>
              </a:defRPr>
            </a:lvl1pPr>
          </a:lstStyle>
          <a:p>
            <a:r>
              <a:rPr lang="en-US" dirty="0"/>
              <a:t>Click to edit headline</a:t>
            </a:r>
          </a:p>
        </p:txBody>
      </p:sp>
      <p:sp>
        <p:nvSpPr>
          <p:cNvPr id="3" name="Content Placeholder 2">
            <a:extLst>
              <a:ext uri="{FF2B5EF4-FFF2-40B4-BE49-F238E27FC236}">
                <a16:creationId xmlns:a16="http://schemas.microsoft.com/office/drawing/2014/main" id="{58BB7360-C084-D846-AED8-C06AFEFD52DC}"/>
              </a:ext>
            </a:extLst>
          </p:cNvPr>
          <p:cNvSpPr>
            <a:spLocks noGrp="1"/>
          </p:cNvSpPr>
          <p:nvPr>
            <p:ph idx="1"/>
          </p:nvPr>
        </p:nvSpPr>
        <p:spPr>
          <a:xfrm>
            <a:off x="838199" y="1683327"/>
            <a:ext cx="10882745" cy="4493636"/>
          </a:xfrm>
          <a:prstGeom prst="rect">
            <a:avLst/>
          </a:prstGeom>
        </p:spPr>
        <p:txBody>
          <a:bodyPr/>
          <a:lstStyle>
            <a:lvl1pPr>
              <a:buSzPct val="80000"/>
              <a:buFont typeface="Wingdings" pitchFamily="2" charset="2"/>
              <a:buChar char="§"/>
              <a:defRPr sz="2500" baseline="0"/>
            </a:lvl1pPr>
            <a:lvl2pPr marL="800100" indent="-342900">
              <a:buSzPct val="60000"/>
              <a:buFont typeface="Arial" panose="020B0604020202020204" pitchFamily="34" charset="0"/>
              <a:buChar char="—"/>
              <a:defRPr sz="2500" baseline="0"/>
            </a:lvl2pPr>
            <a:lvl3pPr>
              <a:buSzPct val="60000"/>
              <a:buFont typeface="Arial" panose="020B0604020202020204" pitchFamily="34" charset="0"/>
              <a:buChar char="•"/>
              <a:defRPr sz="2500" baseline="0"/>
            </a:lvl3pPr>
            <a:lvl4pPr>
              <a:buSzPct val="60000"/>
              <a:buFont typeface="Wingdings" pitchFamily="2" charset="2"/>
              <a:buChar char="§"/>
              <a:defRPr sz="2800" baseline="0"/>
            </a:lvl4pPr>
            <a:lvl5pPr>
              <a:buSzPct val="60000"/>
              <a:buFont typeface="Wingdings" pitchFamily="2" charset="2"/>
              <a:buChar char="§"/>
              <a:defRPr sz="2800" baseline="0"/>
            </a:lvl5pPr>
          </a:lstStyle>
          <a:p>
            <a:pPr lvl="0"/>
            <a:r>
              <a:rPr lang="en-US" dirty="0"/>
              <a:t>Click to edit Master text styles</a:t>
            </a:r>
          </a:p>
          <a:p>
            <a:pPr lvl="1"/>
            <a:r>
              <a:rPr lang="en-US" dirty="0"/>
              <a:t>Second level</a:t>
            </a:r>
          </a:p>
          <a:p>
            <a:pPr lvl="2"/>
            <a:r>
              <a:rPr lang="en-US" dirty="0"/>
              <a:t>Third level</a:t>
            </a:r>
          </a:p>
        </p:txBody>
      </p:sp>
      <p:sp>
        <p:nvSpPr>
          <p:cNvPr id="6" name="Text Placeholder 5">
            <a:extLst>
              <a:ext uri="{FF2B5EF4-FFF2-40B4-BE49-F238E27FC236}">
                <a16:creationId xmlns:a16="http://schemas.microsoft.com/office/drawing/2014/main" id="{9BCC0C8D-95BF-DA46-8962-2211D94EA8F2}"/>
              </a:ext>
            </a:extLst>
          </p:cNvPr>
          <p:cNvSpPr>
            <a:spLocks noGrp="1"/>
          </p:cNvSpPr>
          <p:nvPr>
            <p:ph type="body" sz="quarter" idx="10" hasCustomPrompt="1"/>
          </p:nvPr>
        </p:nvSpPr>
        <p:spPr>
          <a:xfrm>
            <a:off x="838200" y="1094954"/>
            <a:ext cx="10882744" cy="547098"/>
          </a:xfrm>
          <a:prstGeom prst="rect">
            <a:avLst/>
          </a:prstGeom>
        </p:spPr>
        <p:txBody>
          <a:bodyPr/>
          <a:lstStyle>
            <a:lvl1pPr>
              <a:buFontTx/>
              <a:buNone/>
              <a:defRPr sz="2500" baseline="0">
                <a:solidFill>
                  <a:srgbClr val="C00000"/>
                </a:solidFill>
              </a:defRPr>
            </a:lvl1pPr>
          </a:lstStyle>
          <a:p>
            <a:pPr lvl="0"/>
            <a:r>
              <a:rPr lang="en-US" dirty="0"/>
              <a:t>Subhead yellow</a:t>
            </a:r>
          </a:p>
        </p:txBody>
      </p:sp>
      <p:pic>
        <p:nvPicPr>
          <p:cNvPr id="10" name="Picture 9">
            <a:extLst>
              <a:ext uri="{FF2B5EF4-FFF2-40B4-BE49-F238E27FC236}">
                <a16:creationId xmlns:a16="http://schemas.microsoft.com/office/drawing/2014/main" id="{889DFA2F-AB90-384E-A747-0BF903882E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2665" y="1049586"/>
            <a:ext cx="11066836" cy="77323"/>
          </a:xfrm>
          <a:prstGeom prst="rect">
            <a:avLst/>
          </a:prstGeom>
        </p:spPr>
      </p:pic>
      <p:pic>
        <p:nvPicPr>
          <p:cNvPr id="8" name="Picture 6" descr="Logo, company name&#10;&#10;Description automatically generated">
            <a:extLst>
              <a:ext uri="{FF2B5EF4-FFF2-40B4-BE49-F238E27FC236}">
                <a16:creationId xmlns:a16="http://schemas.microsoft.com/office/drawing/2014/main" id="{48E3851A-5645-B8BB-BADB-1DA882231909}"/>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501312" y="5949950"/>
            <a:ext cx="16906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09556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9F34F-0478-A14C-A3AA-2FF9FF365A49}"/>
              </a:ext>
            </a:extLst>
          </p:cNvPr>
          <p:cNvSpPr>
            <a:spLocks noGrp="1"/>
          </p:cNvSpPr>
          <p:nvPr>
            <p:ph type="ctrTitle" hasCustomPrompt="1"/>
          </p:nvPr>
        </p:nvSpPr>
        <p:spPr>
          <a:xfrm>
            <a:off x="1524000" y="1122363"/>
            <a:ext cx="9144000" cy="2387600"/>
          </a:xfrm>
          <a:prstGeom prst="rect">
            <a:avLst/>
          </a:prstGeom>
        </p:spPr>
        <p:txBody>
          <a:bodyPr anchor="b">
            <a:normAutofit/>
          </a:bodyPr>
          <a:lstStyle>
            <a:lvl1pPr algn="ctr">
              <a:defRPr sz="5500" b="0" i="0" baseline="0">
                <a:solidFill>
                  <a:srgbClr val="FF8400"/>
                </a:solidFill>
              </a:defRPr>
            </a:lvl1pPr>
          </a:lstStyle>
          <a:p>
            <a:r>
              <a:rPr lang="en-US" dirty="0"/>
              <a:t>Transition Yellow.</a:t>
            </a:r>
          </a:p>
        </p:txBody>
      </p:sp>
      <p:pic>
        <p:nvPicPr>
          <p:cNvPr id="4" name="Picture 6" descr="Logo, company name&#10;&#10;Description automatically generated">
            <a:extLst>
              <a:ext uri="{FF2B5EF4-FFF2-40B4-BE49-F238E27FC236}">
                <a16:creationId xmlns:a16="http://schemas.microsoft.com/office/drawing/2014/main" id="{15FD9BCF-AFA8-522C-3797-B3B572C9206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501312" y="5949950"/>
            <a:ext cx="16906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41515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9F34F-0478-A14C-A3AA-2FF9FF365A49}"/>
              </a:ext>
            </a:extLst>
          </p:cNvPr>
          <p:cNvSpPr>
            <a:spLocks noGrp="1"/>
          </p:cNvSpPr>
          <p:nvPr>
            <p:ph type="ctrTitle" hasCustomPrompt="1"/>
          </p:nvPr>
        </p:nvSpPr>
        <p:spPr>
          <a:xfrm>
            <a:off x="1524000" y="1967603"/>
            <a:ext cx="9144000" cy="2387600"/>
          </a:xfrm>
          <a:prstGeom prst="rect">
            <a:avLst/>
          </a:prstGeom>
        </p:spPr>
        <p:txBody>
          <a:bodyPr anchor="b">
            <a:normAutofit/>
          </a:bodyPr>
          <a:lstStyle>
            <a:lvl1pPr marL="137160" indent="-457200" algn="l">
              <a:defRPr sz="2500" b="0" i="0" baseline="0">
                <a:solidFill>
                  <a:schemeClr val="bg2">
                    <a:lumMod val="25000"/>
                  </a:schemeClr>
                </a:solidFill>
              </a:defRPr>
            </a:lvl1pPr>
          </a:lstStyle>
          <a:p>
            <a:r>
              <a:rPr lang="en-US" dirty="0"/>
              <a:t>“Quote 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a:t>
            </a:r>
            <a:r>
              <a:rPr lang="en-US" dirty="0" err="1"/>
              <a:t>ipsa</a:t>
            </a:r>
            <a:r>
              <a:rPr lang="en-US" dirty="0"/>
              <a:t> </a:t>
            </a:r>
            <a:r>
              <a:rPr lang="en-US" dirty="0" err="1"/>
              <a:t>quae</a:t>
            </a:r>
            <a:r>
              <a:rPr lang="en-US" dirty="0"/>
              <a:t> ab </a:t>
            </a:r>
            <a:r>
              <a:rPr lang="en-US" dirty="0" err="1"/>
              <a:t>illo</a:t>
            </a:r>
            <a:r>
              <a:rPr lang="en-US" dirty="0"/>
              <a:t> </a:t>
            </a:r>
            <a:r>
              <a:rPr lang="en-US" dirty="0" err="1"/>
              <a:t>inventore</a:t>
            </a:r>
            <a:r>
              <a:rPr lang="en-US" dirty="0"/>
              <a:t> </a:t>
            </a:r>
            <a:r>
              <a:rPr lang="en-US" dirty="0" err="1"/>
              <a:t>veritatis</a:t>
            </a:r>
            <a:r>
              <a:rPr lang="en-US" dirty="0"/>
              <a:t> et quasi </a:t>
            </a:r>
            <a:r>
              <a:rPr lang="en-US" dirty="0" err="1"/>
              <a:t>architecto</a:t>
            </a:r>
            <a:r>
              <a:rPr lang="en-US" dirty="0"/>
              <a:t> </a:t>
            </a:r>
            <a:r>
              <a:rPr lang="en-US" dirty="0" err="1"/>
              <a:t>beatae</a:t>
            </a:r>
            <a:r>
              <a:rPr lang="en-US" dirty="0"/>
              <a:t> vitae dicta sunt </a:t>
            </a:r>
            <a:r>
              <a:rPr lang="en-US" dirty="0" err="1"/>
              <a:t>explicabo</a:t>
            </a:r>
            <a:r>
              <a:rPr lang="en-US" dirty="0"/>
              <a:t>. Nemo </a:t>
            </a:r>
            <a:r>
              <a:rPr lang="en-US" dirty="0" err="1"/>
              <a:t>enim</a:t>
            </a:r>
            <a:r>
              <a:rPr lang="en-US" dirty="0"/>
              <a:t> </a:t>
            </a:r>
            <a:r>
              <a:rPr lang="en-US" dirty="0" err="1"/>
              <a:t>ipsam</a:t>
            </a:r>
            <a:r>
              <a:rPr lang="en-US" dirty="0"/>
              <a:t> </a:t>
            </a:r>
            <a:r>
              <a:rPr lang="en-US" dirty="0" err="1"/>
              <a:t>voluptatem</a:t>
            </a:r>
            <a:r>
              <a:rPr lang="en-US" dirty="0"/>
              <a:t> </a:t>
            </a:r>
            <a:r>
              <a:rPr lang="en-US" dirty="0" err="1"/>
              <a:t>quia</a:t>
            </a:r>
            <a:r>
              <a:rPr lang="en-US" dirty="0"/>
              <a:t> </a:t>
            </a:r>
            <a:r>
              <a:rPr lang="en-US" dirty="0" err="1"/>
              <a:t>voluptas</a:t>
            </a:r>
            <a:r>
              <a:rPr lang="en-US" dirty="0"/>
              <a:t> sit </a:t>
            </a:r>
            <a:r>
              <a:rPr lang="en-US" dirty="0" err="1"/>
              <a:t>aspernatur</a:t>
            </a:r>
            <a:r>
              <a:rPr lang="en-US" dirty="0"/>
              <a:t> </a:t>
            </a:r>
            <a:r>
              <a:rPr lang="en-US" dirty="0" err="1"/>
              <a:t>aut</a:t>
            </a:r>
            <a:r>
              <a:rPr lang="en-US" dirty="0"/>
              <a:t> </a:t>
            </a:r>
            <a:r>
              <a:rPr lang="en-US" dirty="0" err="1"/>
              <a:t>odit</a:t>
            </a:r>
            <a:r>
              <a:rPr lang="en-US" dirty="0"/>
              <a:t> </a:t>
            </a:r>
            <a:r>
              <a:rPr lang="en-US" dirty="0" err="1"/>
              <a:t>aut</a:t>
            </a:r>
            <a:r>
              <a:rPr lang="en-US" dirty="0"/>
              <a:t> fugit, sed </a:t>
            </a:r>
            <a:r>
              <a:rPr lang="en-US" dirty="0" err="1"/>
              <a:t>quia</a:t>
            </a:r>
            <a:r>
              <a:rPr lang="en-US" dirty="0"/>
              <a:t> </a:t>
            </a:r>
            <a:r>
              <a:rPr lang="en-US" dirty="0" err="1"/>
              <a:t>consequuntur</a:t>
            </a:r>
            <a:r>
              <a:rPr lang="en-US" dirty="0"/>
              <a:t> </a:t>
            </a:r>
            <a:r>
              <a:rPr lang="en-US" dirty="0" err="1"/>
              <a:t>magni</a:t>
            </a:r>
            <a:r>
              <a:rPr lang="en-US" dirty="0"/>
              <a:t> </a:t>
            </a:r>
            <a:r>
              <a:rPr lang="en-US" dirty="0" err="1"/>
              <a:t>dolores</a:t>
            </a:r>
            <a:r>
              <a:rPr lang="en-US" dirty="0"/>
              <a:t> </a:t>
            </a:r>
            <a:r>
              <a:rPr lang="en-US" dirty="0" err="1"/>
              <a:t>eos</a:t>
            </a:r>
            <a:r>
              <a:rPr lang="en-US" dirty="0"/>
              <a:t> qui </a:t>
            </a:r>
            <a:r>
              <a:rPr lang="en-US" dirty="0" err="1"/>
              <a:t>ratione</a:t>
            </a:r>
            <a:r>
              <a:rPr lang="en-US" dirty="0"/>
              <a:t> </a:t>
            </a:r>
            <a:r>
              <a:rPr lang="en-US" dirty="0" err="1"/>
              <a:t>voluptatem</a:t>
            </a:r>
            <a:r>
              <a:rPr lang="en-US" dirty="0"/>
              <a:t> </a:t>
            </a:r>
            <a:r>
              <a:rPr lang="en-US" dirty="0" err="1"/>
              <a:t>sequi</a:t>
            </a:r>
            <a:r>
              <a:rPr lang="en-US" dirty="0"/>
              <a:t> </a:t>
            </a:r>
            <a:r>
              <a:rPr lang="en-US" dirty="0" err="1"/>
              <a:t>nesciunt</a:t>
            </a:r>
            <a:r>
              <a:rPr lang="en-US" dirty="0"/>
              <a:t>.” </a:t>
            </a:r>
          </a:p>
        </p:txBody>
      </p:sp>
      <p:sp>
        <p:nvSpPr>
          <p:cNvPr id="5" name="Text Placeholder 4">
            <a:extLst>
              <a:ext uri="{FF2B5EF4-FFF2-40B4-BE49-F238E27FC236}">
                <a16:creationId xmlns:a16="http://schemas.microsoft.com/office/drawing/2014/main" id="{A0E32B49-4274-D64C-854E-20B50BAD0A35}"/>
              </a:ext>
            </a:extLst>
          </p:cNvPr>
          <p:cNvSpPr>
            <a:spLocks noGrp="1"/>
          </p:cNvSpPr>
          <p:nvPr>
            <p:ph type="body" sz="quarter" idx="10" hasCustomPrompt="1"/>
          </p:nvPr>
        </p:nvSpPr>
        <p:spPr>
          <a:xfrm>
            <a:off x="1682750" y="4808104"/>
            <a:ext cx="2979738" cy="712788"/>
          </a:xfrm>
          <a:prstGeom prst="rect">
            <a:avLst/>
          </a:prstGeom>
        </p:spPr>
        <p:txBody>
          <a:bodyPr/>
          <a:lstStyle>
            <a:lvl1pPr>
              <a:buFontTx/>
              <a:buNone/>
              <a:defRPr sz="1600" b="0" i="1" baseline="0">
                <a:solidFill>
                  <a:schemeClr val="tx1"/>
                </a:solidFill>
              </a:defRPr>
            </a:lvl1pPr>
          </a:lstStyle>
          <a:p>
            <a:pPr lvl="0"/>
            <a:r>
              <a:rPr lang="en-US" dirty="0" err="1"/>
              <a:t>Lorum</a:t>
            </a:r>
            <a:r>
              <a:rPr lang="en-US" dirty="0"/>
              <a:t> Ipsum dolor </a:t>
            </a:r>
            <a:r>
              <a:rPr lang="en-US" dirty="0" err="1"/>
              <a:t>todo</a:t>
            </a:r>
            <a:endParaRPr lang="en-US" dirty="0"/>
          </a:p>
        </p:txBody>
      </p:sp>
      <p:pic>
        <p:nvPicPr>
          <p:cNvPr id="4" name="Picture 6" descr="Logo, company name&#10;&#10;Description automatically generated">
            <a:extLst>
              <a:ext uri="{FF2B5EF4-FFF2-40B4-BE49-F238E27FC236}">
                <a16:creationId xmlns:a16="http://schemas.microsoft.com/office/drawing/2014/main" id="{9CBB2A8C-022D-748B-2B62-D2B12AFA3BDC}"/>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501312" y="5949950"/>
            <a:ext cx="16906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9250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F2A9-1882-FA20-9B34-49A7BEA415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3CA226-D199-C852-283D-D87C3F2D9A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7DB7CF-B4BB-C10C-81F1-8BC22F83F419}"/>
              </a:ext>
            </a:extLst>
          </p:cNvPr>
          <p:cNvSpPr>
            <a:spLocks noGrp="1"/>
          </p:cNvSpPr>
          <p:nvPr>
            <p:ph type="dt" sz="half" idx="10"/>
          </p:nvPr>
        </p:nvSpPr>
        <p:spPr/>
        <p:txBody>
          <a:bodyPr/>
          <a:lstStyle/>
          <a:p>
            <a:fld id="{C9673587-FDD0-4A3F-9A53-CDDF8B7A7E05}" type="datetimeFigureOut">
              <a:rPr lang="en-US" smtClean="0"/>
              <a:t>10/31/2024</a:t>
            </a:fld>
            <a:endParaRPr lang="en-US"/>
          </a:p>
        </p:txBody>
      </p:sp>
      <p:sp>
        <p:nvSpPr>
          <p:cNvPr id="5" name="Footer Placeholder 4">
            <a:extLst>
              <a:ext uri="{FF2B5EF4-FFF2-40B4-BE49-F238E27FC236}">
                <a16:creationId xmlns:a16="http://schemas.microsoft.com/office/drawing/2014/main" id="{D4536E10-2B8E-78B0-8C08-16E62966DF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6DBB1-BF0A-2C21-D390-1AB2A4538998}"/>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744537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FFD41-30EB-1D41-AD2F-532F491D6C6A}"/>
              </a:ext>
            </a:extLst>
          </p:cNvPr>
          <p:cNvSpPr>
            <a:spLocks noGrp="1"/>
          </p:cNvSpPr>
          <p:nvPr>
            <p:ph type="title" hasCustomPrompt="1"/>
          </p:nvPr>
        </p:nvSpPr>
        <p:spPr>
          <a:xfrm>
            <a:off x="838200" y="2036268"/>
            <a:ext cx="4794197" cy="1319066"/>
          </a:xfrm>
          <a:prstGeom prst="rect">
            <a:avLst/>
          </a:prstGeom>
        </p:spPr>
        <p:txBody>
          <a:bodyPr/>
          <a:lstStyle>
            <a:lvl1pPr>
              <a:defRPr baseline="0">
                <a:solidFill>
                  <a:srgbClr val="FF8400"/>
                </a:solidFill>
              </a:defRPr>
            </a:lvl1pPr>
          </a:lstStyle>
          <a:p>
            <a:r>
              <a:rPr lang="en-US" dirty="0"/>
              <a:t>Click to edit yellow room for graphic</a:t>
            </a:r>
          </a:p>
        </p:txBody>
      </p:sp>
      <p:sp>
        <p:nvSpPr>
          <p:cNvPr id="8" name="TextBox 7">
            <a:extLst>
              <a:ext uri="{FF2B5EF4-FFF2-40B4-BE49-F238E27FC236}">
                <a16:creationId xmlns:a16="http://schemas.microsoft.com/office/drawing/2014/main" id="{2891AE3D-3FB7-DF47-940B-534F09C62820}"/>
              </a:ext>
            </a:extLst>
          </p:cNvPr>
          <p:cNvSpPr txBox="1"/>
          <p:nvPr userDrawn="1"/>
        </p:nvSpPr>
        <p:spPr>
          <a:xfrm>
            <a:off x="845884" y="3374566"/>
            <a:ext cx="5155346" cy="477054"/>
          </a:xfrm>
          <a:prstGeom prst="rect">
            <a:avLst/>
          </a:prstGeom>
          <a:noFill/>
        </p:spPr>
        <p:txBody>
          <a:bodyPr wrap="square" rtlCol="0">
            <a:spAutoFit/>
          </a:bodyPr>
          <a:lstStyle/>
          <a:p>
            <a:r>
              <a:rPr lang="en-US" sz="2500" b="0" i="0" baseline="0" dirty="0">
                <a:solidFill>
                  <a:schemeClr val="tx1"/>
                </a:solidFill>
              </a:rPr>
              <a:t>Subhead red</a:t>
            </a:r>
          </a:p>
        </p:txBody>
      </p:sp>
      <p:pic>
        <p:nvPicPr>
          <p:cNvPr id="5" name="Picture 6" descr="Logo, company name&#10;&#10;Description automatically generated">
            <a:extLst>
              <a:ext uri="{FF2B5EF4-FFF2-40B4-BE49-F238E27FC236}">
                <a16:creationId xmlns:a16="http://schemas.microsoft.com/office/drawing/2014/main" id="{D30CFC46-FA84-F24E-F12F-3564FE44C2A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501312" y="5949950"/>
            <a:ext cx="16906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113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AA23-A7FF-3C4E-89CC-1D3C3AFD913B}"/>
              </a:ext>
            </a:extLst>
          </p:cNvPr>
          <p:cNvSpPr>
            <a:spLocks noGrp="1"/>
          </p:cNvSpPr>
          <p:nvPr>
            <p:ph type="title"/>
          </p:nvPr>
        </p:nvSpPr>
        <p:spPr>
          <a:xfrm>
            <a:off x="839788" y="1986323"/>
            <a:ext cx="3932237" cy="1600200"/>
          </a:xfrm>
          <a:prstGeom prst="rect">
            <a:avLst/>
          </a:prstGeom>
        </p:spPr>
        <p:txBody>
          <a:bodyPr anchor="b"/>
          <a:lstStyle>
            <a:lvl1pPr>
              <a:defRPr sz="3500" baseline="0"/>
            </a:lvl1pPr>
          </a:lstStyle>
          <a:p>
            <a:r>
              <a:rPr lang="en-US" dirty="0"/>
              <a:t>Click to edit Master title style</a:t>
            </a:r>
          </a:p>
        </p:txBody>
      </p:sp>
      <p:sp>
        <p:nvSpPr>
          <p:cNvPr id="3" name="Picture Placeholder 2">
            <a:extLst>
              <a:ext uri="{FF2B5EF4-FFF2-40B4-BE49-F238E27FC236}">
                <a16:creationId xmlns:a16="http://schemas.microsoft.com/office/drawing/2014/main" id="{85744C01-E4E3-3A4C-B1B1-0E86F6CB415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5BED899-DE78-2F46-ADF9-57AF2E48F8D7}"/>
              </a:ext>
            </a:extLst>
          </p:cNvPr>
          <p:cNvSpPr>
            <a:spLocks noGrp="1"/>
          </p:cNvSpPr>
          <p:nvPr>
            <p:ph type="body" sz="half" idx="2"/>
          </p:nvPr>
        </p:nvSpPr>
        <p:spPr>
          <a:xfrm>
            <a:off x="839788" y="3586523"/>
            <a:ext cx="3932237" cy="109305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9837809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AA23-A7FF-3C4E-89CC-1D3C3AFD913B}"/>
              </a:ext>
            </a:extLst>
          </p:cNvPr>
          <p:cNvSpPr>
            <a:spLocks noGrp="1"/>
          </p:cNvSpPr>
          <p:nvPr>
            <p:ph type="title"/>
          </p:nvPr>
        </p:nvSpPr>
        <p:spPr>
          <a:xfrm>
            <a:off x="839788" y="1986323"/>
            <a:ext cx="3932237" cy="1600200"/>
          </a:xfrm>
          <a:prstGeom prst="rect">
            <a:avLst/>
          </a:prstGeom>
        </p:spPr>
        <p:txBody>
          <a:bodyPr anchor="b"/>
          <a:lstStyle>
            <a:lvl1pPr>
              <a:defRPr sz="3500" baseline="0">
                <a:solidFill>
                  <a:srgbClr val="FF8400"/>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85744C01-E4E3-3A4C-B1B1-0E86F6CB415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5BED899-DE78-2F46-ADF9-57AF2E48F8D7}"/>
              </a:ext>
            </a:extLst>
          </p:cNvPr>
          <p:cNvSpPr>
            <a:spLocks noGrp="1"/>
          </p:cNvSpPr>
          <p:nvPr>
            <p:ph type="body" sz="half" idx="2"/>
          </p:nvPr>
        </p:nvSpPr>
        <p:spPr>
          <a:xfrm>
            <a:off x="839788" y="3586523"/>
            <a:ext cx="3932237" cy="109305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832871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9926C-699B-E5D6-7B4C-2E8AA09B6B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68406B-D094-0115-49A7-DE7218634E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0153C-AE57-439C-D410-54D6E53215B3}"/>
              </a:ext>
            </a:extLst>
          </p:cNvPr>
          <p:cNvSpPr>
            <a:spLocks noGrp="1"/>
          </p:cNvSpPr>
          <p:nvPr>
            <p:ph type="dt" sz="half" idx="10"/>
          </p:nvPr>
        </p:nvSpPr>
        <p:spPr/>
        <p:txBody>
          <a:bodyPr/>
          <a:lstStyle/>
          <a:p>
            <a:fld id="{0963C498-4857-4452-A7C3-6ACCAA0BEF79}" type="datetimeFigureOut">
              <a:rPr lang="en-US" smtClean="0"/>
              <a:t>10/31/2024</a:t>
            </a:fld>
            <a:endParaRPr lang="en-US"/>
          </a:p>
        </p:txBody>
      </p:sp>
      <p:sp>
        <p:nvSpPr>
          <p:cNvPr id="5" name="Footer Placeholder 4">
            <a:extLst>
              <a:ext uri="{FF2B5EF4-FFF2-40B4-BE49-F238E27FC236}">
                <a16:creationId xmlns:a16="http://schemas.microsoft.com/office/drawing/2014/main" id="{7CAD3F52-B2A6-F556-9C54-51EB7278A3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09B2E9-794D-936C-C4DB-08FBD1CC5916}"/>
              </a:ext>
            </a:extLst>
          </p:cNvPr>
          <p:cNvSpPr>
            <a:spLocks noGrp="1"/>
          </p:cNvSpPr>
          <p:nvPr>
            <p:ph type="sldNum" sz="quarter" idx="12"/>
          </p:nvPr>
        </p:nvSpPr>
        <p:spPr/>
        <p:txBody>
          <a:bodyPr/>
          <a:lstStyle/>
          <a:p>
            <a:fld id="{C6CFB826-A532-4E31-851F-AB1D05CED707}" type="slidenum">
              <a:rPr lang="en-US" smtClean="0"/>
              <a:t>‹#›</a:t>
            </a:fld>
            <a:endParaRPr lang="en-US"/>
          </a:p>
        </p:txBody>
      </p:sp>
    </p:spTree>
    <p:extLst>
      <p:ext uri="{BB962C8B-B14F-4D97-AF65-F5344CB8AC3E}">
        <p14:creationId xmlns:p14="http://schemas.microsoft.com/office/powerpoint/2010/main" val="1352672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1084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85AD-6F68-4072-B3BA-4783B324F3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CBA86A-0F94-7E1E-92DB-DB2975969B9C}"/>
              </a:ext>
            </a:extLst>
          </p:cNvPr>
          <p:cNvSpPr>
            <a:spLocks noGrp="1"/>
          </p:cNvSpPr>
          <p:nvPr>
            <p:ph type="subTitle" idx="1"/>
          </p:nvPr>
        </p:nvSpPr>
        <p:spPr>
          <a:xfrm>
            <a:off x="1524000" y="3602038"/>
            <a:ext cx="9144000" cy="1655762"/>
          </a:xfrm>
        </p:spPr>
        <p:txBody>
          <a:bodyPr/>
          <a:lstStyle>
            <a:lvl1pPr marL="0" indent="0" algn="ctr">
              <a:buNone/>
              <a:defRPr sz="2400">
                <a:latin typeface="Arial Nova Cond" panose="020B0506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F6DD07D-6991-8056-CD5D-603A557D1F68}"/>
              </a:ext>
            </a:extLst>
          </p:cNvPr>
          <p:cNvSpPr>
            <a:spLocks noGrp="1"/>
          </p:cNvSpPr>
          <p:nvPr>
            <p:ph type="dt" sz="half" idx="10"/>
          </p:nvPr>
        </p:nvSpPr>
        <p:spPr/>
        <p:txBody>
          <a:bodyPr/>
          <a:lstStyle>
            <a:lvl1pPr>
              <a:defRPr>
                <a:latin typeface="Arial Nova Cond" panose="020B0506020202020204" pitchFamily="34" charset="0"/>
              </a:defRPr>
            </a:lvl1pPr>
          </a:lstStyle>
          <a:p>
            <a:fld id="{DD2D81F0-60EE-4746-A530-7EF1D495C828}" type="datetimeFigureOut">
              <a:rPr lang="en-US" smtClean="0"/>
              <a:pPr/>
              <a:t>10/31/2024</a:t>
            </a:fld>
            <a:endParaRPr lang="en-US" dirty="0"/>
          </a:p>
        </p:txBody>
      </p:sp>
      <p:sp>
        <p:nvSpPr>
          <p:cNvPr id="5" name="Footer Placeholder 4">
            <a:extLst>
              <a:ext uri="{FF2B5EF4-FFF2-40B4-BE49-F238E27FC236}">
                <a16:creationId xmlns:a16="http://schemas.microsoft.com/office/drawing/2014/main" id="{D5797501-2A63-95B7-F5DC-7B9CEB82A9F1}"/>
              </a:ext>
            </a:extLst>
          </p:cNvPr>
          <p:cNvSpPr>
            <a:spLocks noGrp="1"/>
          </p:cNvSpPr>
          <p:nvPr>
            <p:ph type="ftr" sz="quarter" idx="11"/>
          </p:nvPr>
        </p:nvSpPr>
        <p:spPr/>
        <p:txBody>
          <a:bodyPr/>
          <a:lstStyle>
            <a:lvl1pPr>
              <a:defRPr>
                <a:latin typeface="Arial Nova Cond" panose="020B0506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2F68B054-4A5C-368F-F7FE-66554DAE2A53}"/>
              </a:ext>
            </a:extLst>
          </p:cNvPr>
          <p:cNvSpPr>
            <a:spLocks noGrp="1"/>
          </p:cNvSpPr>
          <p:nvPr>
            <p:ph type="sldNum" sz="quarter" idx="12"/>
          </p:nvPr>
        </p:nvSpPr>
        <p:spPr/>
        <p:txBody>
          <a:bodyPr/>
          <a:lstStyle>
            <a:lvl1pPr>
              <a:defRPr>
                <a:latin typeface="Arial Nova Cond" panose="020B0506020202020204" pitchFamily="34" charset="0"/>
              </a:defRPr>
            </a:lvl1pPr>
          </a:lstStyle>
          <a:p>
            <a:fld id="{E6F5961D-260F-4367-BD44-992D30FF1ABD}" type="slidenum">
              <a:rPr lang="en-US" smtClean="0"/>
              <a:pPr/>
              <a:t>‹#›</a:t>
            </a:fld>
            <a:endParaRPr lang="en-US" dirty="0"/>
          </a:p>
        </p:txBody>
      </p:sp>
    </p:spTree>
    <p:extLst>
      <p:ext uri="{BB962C8B-B14F-4D97-AF65-F5344CB8AC3E}">
        <p14:creationId xmlns:p14="http://schemas.microsoft.com/office/powerpoint/2010/main" val="13391257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F5584-CE4B-6006-3A79-A471FA9A43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A86B02-6F4D-8DE8-678D-C3A4059F9B23}"/>
              </a:ext>
            </a:extLst>
          </p:cNvPr>
          <p:cNvSpPr>
            <a:spLocks noGrp="1"/>
          </p:cNvSpPr>
          <p:nvPr>
            <p:ph idx="1"/>
          </p:nvPr>
        </p:nvSpPr>
        <p:spPr/>
        <p:txBody>
          <a:bodyPr/>
          <a:lstStyle>
            <a:lvl1pPr>
              <a:defRPr>
                <a:latin typeface="Arial Nova Cond" panose="020B0506020202020204" pitchFamily="34" charset="0"/>
              </a:defRPr>
            </a:lvl1pPr>
            <a:lvl2pPr>
              <a:defRPr>
                <a:latin typeface="Arial Nova Cond" panose="020B0506020202020204" pitchFamily="34" charset="0"/>
              </a:defRPr>
            </a:lvl2pPr>
            <a:lvl3pPr>
              <a:defRPr>
                <a:latin typeface="Arial Nova Cond" panose="020B0506020202020204" pitchFamily="34" charset="0"/>
              </a:defRPr>
            </a:lvl3pPr>
            <a:lvl4pPr>
              <a:defRPr>
                <a:latin typeface="Arial Nova Cond" panose="020B0506020202020204" pitchFamily="34" charset="0"/>
              </a:defRPr>
            </a:lvl4pPr>
            <a:lvl5pPr>
              <a:defRPr>
                <a:latin typeface="Arial Nova Cond" panose="020B0506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D265A42-9268-040D-1484-284CF81087FF}"/>
              </a:ext>
            </a:extLst>
          </p:cNvPr>
          <p:cNvSpPr>
            <a:spLocks noGrp="1"/>
          </p:cNvSpPr>
          <p:nvPr>
            <p:ph type="dt" sz="half" idx="10"/>
          </p:nvPr>
        </p:nvSpPr>
        <p:spPr/>
        <p:txBody>
          <a:bodyPr/>
          <a:lstStyle>
            <a:lvl1pPr>
              <a:defRPr>
                <a:latin typeface="Arial Nova Cond" panose="020B0506020202020204" pitchFamily="34" charset="0"/>
              </a:defRPr>
            </a:lvl1pPr>
          </a:lstStyle>
          <a:p>
            <a:fld id="{DD2D81F0-60EE-4746-A530-7EF1D495C828}" type="datetimeFigureOut">
              <a:rPr lang="en-US" smtClean="0"/>
              <a:pPr/>
              <a:t>10/31/2024</a:t>
            </a:fld>
            <a:endParaRPr lang="en-US" dirty="0"/>
          </a:p>
        </p:txBody>
      </p:sp>
      <p:sp>
        <p:nvSpPr>
          <p:cNvPr id="5" name="Footer Placeholder 4">
            <a:extLst>
              <a:ext uri="{FF2B5EF4-FFF2-40B4-BE49-F238E27FC236}">
                <a16:creationId xmlns:a16="http://schemas.microsoft.com/office/drawing/2014/main" id="{F6406A3D-D367-8558-81A0-85053B73F1F0}"/>
              </a:ext>
            </a:extLst>
          </p:cNvPr>
          <p:cNvSpPr>
            <a:spLocks noGrp="1"/>
          </p:cNvSpPr>
          <p:nvPr>
            <p:ph type="ftr" sz="quarter" idx="11"/>
          </p:nvPr>
        </p:nvSpPr>
        <p:spPr/>
        <p:txBody>
          <a:bodyPr/>
          <a:lstStyle>
            <a:lvl1pPr>
              <a:defRPr>
                <a:latin typeface="Arial Nova Cond" panose="020B0506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C2230362-43E4-9142-FEB6-8DB83F8EDB5B}"/>
              </a:ext>
            </a:extLst>
          </p:cNvPr>
          <p:cNvSpPr>
            <a:spLocks noGrp="1"/>
          </p:cNvSpPr>
          <p:nvPr>
            <p:ph type="sldNum" sz="quarter" idx="12"/>
          </p:nvPr>
        </p:nvSpPr>
        <p:spPr/>
        <p:txBody>
          <a:bodyPr/>
          <a:lstStyle>
            <a:lvl1pPr>
              <a:defRPr>
                <a:latin typeface="Arial Nova Cond" panose="020B0506020202020204" pitchFamily="34" charset="0"/>
              </a:defRPr>
            </a:lvl1pPr>
          </a:lstStyle>
          <a:p>
            <a:fld id="{E6F5961D-260F-4367-BD44-992D30FF1ABD}" type="slidenum">
              <a:rPr lang="en-US" smtClean="0"/>
              <a:pPr/>
              <a:t>‹#›</a:t>
            </a:fld>
            <a:endParaRPr lang="en-US" dirty="0"/>
          </a:p>
        </p:txBody>
      </p:sp>
    </p:spTree>
    <p:extLst>
      <p:ext uri="{BB962C8B-B14F-4D97-AF65-F5344CB8AC3E}">
        <p14:creationId xmlns:p14="http://schemas.microsoft.com/office/powerpoint/2010/main" val="29335134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A79DA-B465-1CC4-0B4A-999B5D2242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07D8FE-123A-434F-BC61-E863A0FE13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Nova Cond" panose="020B0506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3834EA3-6551-28BA-B08C-04CC340BD154}"/>
              </a:ext>
            </a:extLst>
          </p:cNvPr>
          <p:cNvSpPr>
            <a:spLocks noGrp="1"/>
          </p:cNvSpPr>
          <p:nvPr>
            <p:ph type="dt" sz="half" idx="10"/>
          </p:nvPr>
        </p:nvSpPr>
        <p:spPr/>
        <p:txBody>
          <a:bodyPr/>
          <a:lstStyle>
            <a:lvl1pPr>
              <a:defRPr>
                <a:latin typeface="Arial Nova Cond" panose="020B0506020202020204" pitchFamily="34" charset="0"/>
              </a:defRPr>
            </a:lvl1pPr>
          </a:lstStyle>
          <a:p>
            <a:fld id="{DD2D81F0-60EE-4746-A530-7EF1D495C828}" type="datetimeFigureOut">
              <a:rPr lang="en-US" smtClean="0"/>
              <a:pPr/>
              <a:t>10/31/2024</a:t>
            </a:fld>
            <a:endParaRPr lang="en-US" dirty="0"/>
          </a:p>
        </p:txBody>
      </p:sp>
      <p:sp>
        <p:nvSpPr>
          <p:cNvPr id="5" name="Footer Placeholder 4">
            <a:extLst>
              <a:ext uri="{FF2B5EF4-FFF2-40B4-BE49-F238E27FC236}">
                <a16:creationId xmlns:a16="http://schemas.microsoft.com/office/drawing/2014/main" id="{844C28EF-EB68-A30F-AE7B-3EF73B8B7AD5}"/>
              </a:ext>
            </a:extLst>
          </p:cNvPr>
          <p:cNvSpPr>
            <a:spLocks noGrp="1"/>
          </p:cNvSpPr>
          <p:nvPr>
            <p:ph type="ftr" sz="quarter" idx="11"/>
          </p:nvPr>
        </p:nvSpPr>
        <p:spPr/>
        <p:txBody>
          <a:bodyPr/>
          <a:lstStyle>
            <a:lvl1pPr>
              <a:defRPr>
                <a:latin typeface="Arial Nova Cond" panose="020B0506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CEF88D5C-B83C-02CF-4DA5-AC01E4E1A172}"/>
              </a:ext>
            </a:extLst>
          </p:cNvPr>
          <p:cNvSpPr>
            <a:spLocks noGrp="1"/>
          </p:cNvSpPr>
          <p:nvPr>
            <p:ph type="sldNum" sz="quarter" idx="12"/>
          </p:nvPr>
        </p:nvSpPr>
        <p:spPr/>
        <p:txBody>
          <a:bodyPr/>
          <a:lstStyle>
            <a:lvl1pPr>
              <a:defRPr>
                <a:latin typeface="Arial Nova Cond" panose="020B0506020202020204" pitchFamily="34" charset="0"/>
              </a:defRPr>
            </a:lvl1pPr>
          </a:lstStyle>
          <a:p>
            <a:fld id="{E6F5961D-260F-4367-BD44-992D30FF1ABD}" type="slidenum">
              <a:rPr lang="en-US" smtClean="0"/>
              <a:pPr/>
              <a:t>‹#›</a:t>
            </a:fld>
            <a:endParaRPr lang="en-US" dirty="0"/>
          </a:p>
        </p:txBody>
      </p:sp>
    </p:spTree>
    <p:extLst>
      <p:ext uri="{BB962C8B-B14F-4D97-AF65-F5344CB8AC3E}">
        <p14:creationId xmlns:p14="http://schemas.microsoft.com/office/powerpoint/2010/main" val="41593926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2DB3E-360F-97CA-5ADD-94EB4005F2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11926D-F300-0965-4280-7FE5ACC7BBE0}"/>
              </a:ext>
            </a:extLst>
          </p:cNvPr>
          <p:cNvSpPr>
            <a:spLocks noGrp="1"/>
          </p:cNvSpPr>
          <p:nvPr>
            <p:ph sz="half" idx="1"/>
          </p:nvPr>
        </p:nvSpPr>
        <p:spPr>
          <a:xfrm>
            <a:off x="838200" y="1825625"/>
            <a:ext cx="5181600" cy="4351338"/>
          </a:xfrm>
        </p:spPr>
        <p:txBody>
          <a:bodyPr/>
          <a:lstStyle>
            <a:lvl1pPr>
              <a:defRPr>
                <a:latin typeface="Arial Nova Cond" panose="020B0506020202020204" pitchFamily="34" charset="0"/>
              </a:defRPr>
            </a:lvl1pPr>
            <a:lvl2pPr>
              <a:defRPr>
                <a:latin typeface="Arial Nova Cond" panose="020B0506020202020204" pitchFamily="34" charset="0"/>
              </a:defRPr>
            </a:lvl2pPr>
            <a:lvl3pPr>
              <a:defRPr>
                <a:latin typeface="Arial Nova Cond" panose="020B0506020202020204" pitchFamily="34" charset="0"/>
              </a:defRPr>
            </a:lvl3pPr>
            <a:lvl4pPr>
              <a:defRPr>
                <a:latin typeface="Arial Nova Cond" panose="020B0506020202020204" pitchFamily="34" charset="0"/>
              </a:defRPr>
            </a:lvl4pPr>
            <a:lvl5pPr>
              <a:defRPr>
                <a:latin typeface="Arial Nova Cond" panose="020B0506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4133ED5-BD75-3AF9-0C8E-2D5FDEEE9033}"/>
              </a:ext>
            </a:extLst>
          </p:cNvPr>
          <p:cNvSpPr>
            <a:spLocks noGrp="1"/>
          </p:cNvSpPr>
          <p:nvPr>
            <p:ph sz="half" idx="2"/>
          </p:nvPr>
        </p:nvSpPr>
        <p:spPr>
          <a:xfrm>
            <a:off x="6172200" y="1825625"/>
            <a:ext cx="5181600" cy="4351338"/>
          </a:xfrm>
        </p:spPr>
        <p:txBody>
          <a:bodyPr/>
          <a:lstStyle>
            <a:lvl1pPr>
              <a:defRPr>
                <a:latin typeface="Arial Nova Cond" panose="020B0506020202020204" pitchFamily="34" charset="0"/>
              </a:defRPr>
            </a:lvl1pPr>
            <a:lvl2pPr>
              <a:defRPr>
                <a:latin typeface="Arial Nova Cond" panose="020B0506020202020204" pitchFamily="34" charset="0"/>
              </a:defRPr>
            </a:lvl2pPr>
            <a:lvl3pPr>
              <a:defRPr>
                <a:latin typeface="Arial Nova Cond" panose="020B0506020202020204" pitchFamily="34" charset="0"/>
              </a:defRPr>
            </a:lvl3pPr>
            <a:lvl4pPr>
              <a:defRPr>
                <a:latin typeface="Arial Nova Cond" panose="020B0506020202020204" pitchFamily="34" charset="0"/>
              </a:defRPr>
            </a:lvl4pPr>
            <a:lvl5pPr>
              <a:defRPr>
                <a:latin typeface="Arial Nova Cond" panose="020B0506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6B859E8D-2542-169A-FFF9-708830CDAD3F}"/>
              </a:ext>
            </a:extLst>
          </p:cNvPr>
          <p:cNvSpPr>
            <a:spLocks noGrp="1"/>
          </p:cNvSpPr>
          <p:nvPr>
            <p:ph type="dt" sz="half" idx="10"/>
          </p:nvPr>
        </p:nvSpPr>
        <p:spPr/>
        <p:txBody>
          <a:bodyPr/>
          <a:lstStyle>
            <a:lvl1pPr>
              <a:defRPr>
                <a:latin typeface="Arial Nova Cond" panose="020B0506020202020204" pitchFamily="34" charset="0"/>
              </a:defRPr>
            </a:lvl1pPr>
          </a:lstStyle>
          <a:p>
            <a:fld id="{DD2D81F0-60EE-4746-A530-7EF1D495C828}" type="datetimeFigureOut">
              <a:rPr lang="en-US" smtClean="0"/>
              <a:pPr/>
              <a:t>10/31/2024</a:t>
            </a:fld>
            <a:endParaRPr lang="en-US" dirty="0"/>
          </a:p>
        </p:txBody>
      </p:sp>
      <p:sp>
        <p:nvSpPr>
          <p:cNvPr id="6" name="Footer Placeholder 5">
            <a:extLst>
              <a:ext uri="{FF2B5EF4-FFF2-40B4-BE49-F238E27FC236}">
                <a16:creationId xmlns:a16="http://schemas.microsoft.com/office/drawing/2014/main" id="{AD1E51E9-6DB3-3565-2C61-15A039DE35AB}"/>
              </a:ext>
            </a:extLst>
          </p:cNvPr>
          <p:cNvSpPr>
            <a:spLocks noGrp="1"/>
          </p:cNvSpPr>
          <p:nvPr>
            <p:ph type="ftr" sz="quarter" idx="11"/>
          </p:nvPr>
        </p:nvSpPr>
        <p:spPr/>
        <p:txBody>
          <a:bodyPr/>
          <a:lstStyle>
            <a:lvl1pPr>
              <a:defRPr>
                <a:latin typeface="Arial Nova Cond" panose="020B0506020202020204" pitchFamily="34" charset="0"/>
              </a:defRPr>
            </a:lvl1pPr>
          </a:lstStyle>
          <a:p>
            <a:endParaRPr lang="en-US" dirty="0"/>
          </a:p>
        </p:txBody>
      </p:sp>
      <p:sp>
        <p:nvSpPr>
          <p:cNvPr id="7" name="Slide Number Placeholder 6">
            <a:extLst>
              <a:ext uri="{FF2B5EF4-FFF2-40B4-BE49-F238E27FC236}">
                <a16:creationId xmlns:a16="http://schemas.microsoft.com/office/drawing/2014/main" id="{BC5D57E9-E62E-CF1C-C172-F58665EE4D1E}"/>
              </a:ext>
            </a:extLst>
          </p:cNvPr>
          <p:cNvSpPr>
            <a:spLocks noGrp="1"/>
          </p:cNvSpPr>
          <p:nvPr>
            <p:ph type="sldNum" sz="quarter" idx="12"/>
          </p:nvPr>
        </p:nvSpPr>
        <p:spPr/>
        <p:txBody>
          <a:bodyPr/>
          <a:lstStyle>
            <a:lvl1pPr>
              <a:defRPr>
                <a:latin typeface="Arial Nova Cond" panose="020B0506020202020204" pitchFamily="34" charset="0"/>
              </a:defRPr>
            </a:lvl1pPr>
          </a:lstStyle>
          <a:p>
            <a:fld id="{E6F5961D-260F-4367-BD44-992D30FF1ABD}" type="slidenum">
              <a:rPr lang="en-US" smtClean="0"/>
              <a:pPr/>
              <a:t>‹#›</a:t>
            </a:fld>
            <a:endParaRPr lang="en-US" dirty="0"/>
          </a:p>
        </p:txBody>
      </p:sp>
    </p:spTree>
    <p:extLst>
      <p:ext uri="{BB962C8B-B14F-4D97-AF65-F5344CB8AC3E}">
        <p14:creationId xmlns:p14="http://schemas.microsoft.com/office/powerpoint/2010/main" val="20907837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EAC50-3957-56E6-E4C2-291C328A3F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566D84-277B-0C87-5ABC-D50F58E2A9B1}"/>
              </a:ext>
            </a:extLst>
          </p:cNvPr>
          <p:cNvSpPr>
            <a:spLocks noGrp="1"/>
          </p:cNvSpPr>
          <p:nvPr>
            <p:ph type="body" idx="1"/>
          </p:nvPr>
        </p:nvSpPr>
        <p:spPr>
          <a:xfrm>
            <a:off x="839788" y="1681163"/>
            <a:ext cx="5157787" cy="823912"/>
          </a:xfrm>
        </p:spPr>
        <p:txBody>
          <a:bodyPr anchor="b"/>
          <a:lstStyle>
            <a:lvl1pPr marL="0" indent="0">
              <a:buNone/>
              <a:defRPr sz="2400" b="1">
                <a:latin typeface="Arial Nova Cond" panose="020B0506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A97FD22-AE3E-7F8F-9C24-7BDC83CB30E5}"/>
              </a:ext>
            </a:extLst>
          </p:cNvPr>
          <p:cNvSpPr>
            <a:spLocks noGrp="1"/>
          </p:cNvSpPr>
          <p:nvPr>
            <p:ph sz="half" idx="2"/>
          </p:nvPr>
        </p:nvSpPr>
        <p:spPr>
          <a:xfrm>
            <a:off x="839788" y="2505075"/>
            <a:ext cx="5157787" cy="3684588"/>
          </a:xfrm>
        </p:spPr>
        <p:txBody>
          <a:bodyPr/>
          <a:lstStyle>
            <a:lvl1pPr>
              <a:defRPr>
                <a:latin typeface="Arial Nova Cond" panose="020B0506020202020204" pitchFamily="34" charset="0"/>
              </a:defRPr>
            </a:lvl1pPr>
            <a:lvl2pPr>
              <a:defRPr>
                <a:latin typeface="Arial Nova Cond" panose="020B0506020202020204" pitchFamily="34" charset="0"/>
              </a:defRPr>
            </a:lvl2pPr>
            <a:lvl3pPr>
              <a:defRPr>
                <a:latin typeface="Arial Nova Cond" panose="020B0506020202020204" pitchFamily="34" charset="0"/>
              </a:defRPr>
            </a:lvl3pPr>
            <a:lvl4pPr>
              <a:defRPr>
                <a:latin typeface="Arial Nova Cond" panose="020B0506020202020204" pitchFamily="34" charset="0"/>
              </a:defRPr>
            </a:lvl4pPr>
            <a:lvl5pPr>
              <a:defRPr>
                <a:latin typeface="Arial Nova Cond" panose="020B0506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29E97F-D16E-6CF4-31F8-33CFB35E15B8}"/>
              </a:ext>
            </a:extLst>
          </p:cNvPr>
          <p:cNvSpPr>
            <a:spLocks noGrp="1"/>
          </p:cNvSpPr>
          <p:nvPr>
            <p:ph type="body" sz="quarter" idx="3"/>
          </p:nvPr>
        </p:nvSpPr>
        <p:spPr>
          <a:xfrm>
            <a:off x="6172200" y="1681163"/>
            <a:ext cx="5183188" cy="823912"/>
          </a:xfrm>
        </p:spPr>
        <p:txBody>
          <a:bodyPr anchor="b"/>
          <a:lstStyle>
            <a:lvl1pPr marL="0" indent="0">
              <a:buNone/>
              <a:defRPr sz="2400" b="1">
                <a:latin typeface="Arial Nova Cond" panose="020B0506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8CC96A9-0235-636B-218E-374C00E0617F}"/>
              </a:ext>
            </a:extLst>
          </p:cNvPr>
          <p:cNvSpPr>
            <a:spLocks noGrp="1"/>
          </p:cNvSpPr>
          <p:nvPr>
            <p:ph sz="quarter" idx="4"/>
          </p:nvPr>
        </p:nvSpPr>
        <p:spPr>
          <a:xfrm>
            <a:off x="6172200" y="2505075"/>
            <a:ext cx="5183188" cy="3684588"/>
          </a:xfrm>
        </p:spPr>
        <p:txBody>
          <a:bodyPr/>
          <a:lstStyle>
            <a:lvl1pPr>
              <a:defRPr>
                <a:latin typeface="Arial Nova Cond" panose="020B0506020202020204" pitchFamily="34" charset="0"/>
              </a:defRPr>
            </a:lvl1pPr>
            <a:lvl2pPr>
              <a:defRPr>
                <a:latin typeface="Arial Nova Cond" panose="020B0506020202020204" pitchFamily="34" charset="0"/>
              </a:defRPr>
            </a:lvl2pPr>
            <a:lvl3pPr>
              <a:defRPr>
                <a:latin typeface="Arial Nova Cond" panose="020B0506020202020204" pitchFamily="34" charset="0"/>
              </a:defRPr>
            </a:lvl3pPr>
            <a:lvl4pPr>
              <a:defRPr>
                <a:latin typeface="Arial Nova Cond" panose="020B0506020202020204" pitchFamily="34" charset="0"/>
              </a:defRPr>
            </a:lvl4pPr>
            <a:lvl5pPr>
              <a:defRPr>
                <a:latin typeface="Arial Nova Cond" panose="020B0506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848485E1-612E-187F-4A2C-D7B5E4129E0F}"/>
              </a:ext>
            </a:extLst>
          </p:cNvPr>
          <p:cNvSpPr>
            <a:spLocks noGrp="1"/>
          </p:cNvSpPr>
          <p:nvPr>
            <p:ph type="dt" sz="half" idx="10"/>
          </p:nvPr>
        </p:nvSpPr>
        <p:spPr/>
        <p:txBody>
          <a:bodyPr/>
          <a:lstStyle>
            <a:lvl1pPr>
              <a:defRPr>
                <a:latin typeface="Arial Nova Cond" panose="020B0506020202020204" pitchFamily="34" charset="0"/>
              </a:defRPr>
            </a:lvl1pPr>
          </a:lstStyle>
          <a:p>
            <a:fld id="{DD2D81F0-60EE-4746-A530-7EF1D495C828}" type="datetimeFigureOut">
              <a:rPr lang="en-US" smtClean="0"/>
              <a:pPr/>
              <a:t>10/31/2024</a:t>
            </a:fld>
            <a:endParaRPr lang="en-US" dirty="0"/>
          </a:p>
        </p:txBody>
      </p:sp>
      <p:sp>
        <p:nvSpPr>
          <p:cNvPr id="8" name="Footer Placeholder 7">
            <a:extLst>
              <a:ext uri="{FF2B5EF4-FFF2-40B4-BE49-F238E27FC236}">
                <a16:creationId xmlns:a16="http://schemas.microsoft.com/office/drawing/2014/main" id="{80FE1E44-92DA-40C3-C465-D16E6460BC96}"/>
              </a:ext>
            </a:extLst>
          </p:cNvPr>
          <p:cNvSpPr>
            <a:spLocks noGrp="1"/>
          </p:cNvSpPr>
          <p:nvPr>
            <p:ph type="ftr" sz="quarter" idx="11"/>
          </p:nvPr>
        </p:nvSpPr>
        <p:spPr/>
        <p:txBody>
          <a:bodyPr/>
          <a:lstStyle>
            <a:lvl1pPr>
              <a:defRPr>
                <a:latin typeface="Arial Nova Cond" panose="020B0506020202020204" pitchFamily="34" charset="0"/>
              </a:defRPr>
            </a:lvl1pPr>
          </a:lstStyle>
          <a:p>
            <a:endParaRPr lang="en-US" dirty="0"/>
          </a:p>
        </p:txBody>
      </p:sp>
      <p:sp>
        <p:nvSpPr>
          <p:cNvPr id="9" name="Slide Number Placeholder 8">
            <a:extLst>
              <a:ext uri="{FF2B5EF4-FFF2-40B4-BE49-F238E27FC236}">
                <a16:creationId xmlns:a16="http://schemas.microsoft.com/office/drawing/2014/main" id="{4984B1EA-2C17-7F0B-4E1A-2B4411320CED}"/>
              </a:ext>
            </a:extLst>
          </p:cNvPr>
          <p:cNvSpPr>
            <a:spLocks noGrp="1"/>
          </p:cNvSpPr>
          <p:nvPr>
            <p:ph type="sldNum" sz="quarter" idx="12"/>
          </p:nvPr>
        </p:nvSpPr>
        <p:spPr/>
        <p:txBody>
          <a:bodyPr/>
          <a:lstStyle>
            <a:lvl1pPr>
              <a:defRPr>
                <a:latin typeface="Arial Nova Cond" panose="020B0506020202020204" pitchFamily="34" charset="0"/>
              </a:defRPr>
            </a:lvl1pPr>
          </a:lstStyle>
          <a:p>
            <a:fld id="{E6F5961D-260F-4367-BD44-992D30FF1ABD}" type="slidenum">
              <a:rPr lang="en-US" smtClean="0"/>
              <a:pPr/>
              <a:t>‹#›</a:t>
            </a:fld>
            <a:endParaRPr lang="en-US" dirty="0"/>
          </a:p>
        </p:txBody>
      </p:sp>
    </p:spTree>
    <p:extLst>
      <p:ext uri="{BB962C8B-B14F-4D97-AF65-F5344CB8AC3E}">
        <p14:creationId xmlns:p14="http://schemas.microsoft.com/office/powerpoint/2010/main" val="1376315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CCFE2-1117-191D-CD77-40751B4CA1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C60F1A-0310-FD0D-AD5B-AE7381C16B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7B6068-984C-8E30-330C-ABBEFDEEB4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57C76B-7691-DA1C-C56E-AB43FCE6971C}"/>
              </a:ext>
            </a:extLst>
          </p:cNvPr>
          <p:cNvSpPr>
            <a:spLocks noGrp="1"/>
          </p:cNvSpPr>
          <p:nvPr>
            <p:ph type="dt" sz="half" idx="10"/>
          </p:nvPr>
        </p:nvSpPr>
        <p:spPr/>
        <p:txBody>
          <a:bodyPr/>
          <a:lstStyle/>
          <a:p>
            <a:fld id="{C9673587-FDD0-4A3F-9A53-CDDF8B7A7E05}" type="datetimeFigureOut">
              <a:rPr lang="en-US" smtClean="0"/>
              <a:t>10/31/2024</a:t>
            </a:fld>
            <a:endParaRPr lang="en-US"/>
          </a:p>
        </p:txBody>
      </p:sp>
      <p:sp>
        <p:nvSpPr>
          <p:cNvPr id="6" name="Footer Placeholder 5">
            <a:extLst>
              <a:ext uri="{FF2B5EF4-FFF2-40B4-BE49-F238E27FC236}">
                <a16:creationId xmlns:a16="http://schemas.microsoft.com/office/drawing/2014/main" id="{D880494B-C10B-DB06-2781-9CB0B9EBF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BB36B3-EF0E-E170-102A-6BF7C2EA9DD8}"/>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39011251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32FC7-4B34-DFB7-AC57-73471098E9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B26282-5DF2-62A1-CE2D-9630C17F262F}"/>
              </a:ext>
            </a:extLst>
          </p:cNvPr>
          <p:cNvSpPr>
            <a:spLocks noGrp="1"/>
          </p:cNvSpPr>
          <p:nvPr>
            <p:ph type="dt" sz="half" idx="10"/>
          </p:nvPr>
        </p:nvSpPr>
        <p:spPr/>
        <p:txBody>
          <a:bodyPr/>
          <a:lstStyle>
            <a:lvl1pPr>
              <a:defRPr>
                <a:latin typeface="Arial Nova Cond" panose="020B0506020202020204" pitchFamily="34" charset="0"/>
              </a:defRPr>
            </a:lvl1pPr>
          </a:lstStyle>
          <a:p>
            <a:fld id="{DD2D81F0-60EE-4746-A530-7EF1D495C828}" type="datetimeFigureOut">
              <a:rPr lang="en-US" smtClean="0"/>
              <a:pPr/>
              <a:t>10/31/2024</a:t>
            </a:fld>
            <a:endParaRPr lang="en-US" dirty="0"/>
          </a:p>
        </p:txBody>
      </p:sp>
      <p:sp>
        <p:nvSpPr>
          <p:cNvPr id="4" name="Footer Placeholder 3">
            <a:extLst>
              <a:ext uri="{FF2B5EF4-FFF2-40B4-BE49-F238E27FC236}">
                <a16:creationId xmlns:a16="http://schemas.microsoft.com/office/drawing/2014/main" id="{2F3C349D-B919-D6E6-A063-0E526327E83F}"/>
              </a:ext>
            </a:extLst>
          </p:cNvPr>
          <p:cNvSpPr>
            <a:spLocks noGrp="1"/>
          </p:cNvSpPr>
          <p:nvPr>
            <p:ph type="ftr" sz="quarter" idx="11"/>
          </p:nvPr>
        </p:nvSpPr>
        <p:spPr/>
        <p:txBody>
          <a:bodyPr/>
          <a:lstStyle>
            <a:lvl1pPr>
              <a:defRPr>
                <a:latin typeface="Arial Nova Cond" panose="020B0506020202020204" pitchFamily="34" charset="0"/>
              </a:defRPr>
            </a:lvl1pPr>
          </a:lstStyle>
          <a:p>
            <a:endParaRPr lang="en-US" dirty="0"/>
          </a:p>
        </p:txBody>
      </p:sp>
      <p:sp>
        <p:nvSpPr>
          <p:cNvPr id="5" name="Slide Number Placeholder 4">
            <a:extLst>
              <a:ext uri="{FF2B5EF4-FFF2-40B4-BE49-F238E27FC236}">
                <a16:creationId xmlns:a16="http://schemas.microsoft.com/office/drawing/2014/main" id="{A37E8C1D-1285-ECF5-CA59-73B15F2BB55C}"/>
              </a:ext>
            </a:extLst>
          </p:cNvPr>
          <p:cNvSpPr>
            <a:spLocks noGrp="1"/>
          </p:cNvSpPr>
          <p:nvPr>
            <p:ph type="sldNum" sz="quarter" idx="12"/>
          </p:nvPr>
        </p:nvSpPr>
        <p:spPr/>
        <p:txBody>
          <a:bodyPr/>
          <a:lstStyle>
            <a:lvl1pPr>
              <a:defRPr>
                <a:latin typeface="Arial Nova Cond" panose="020B0506020202020204" pitchFamily="34" charset="0"/>
              </a:defRPr>
            </a:lvl1pPr>
          </a:lstStyle>
          <a:p>
            <a:fld id="{E6F5961D-260F-4367-BD44-992D30FF1ABD}" type="slidenum">
              <a:rPr lang="en-US" smtClean="0"/>
              <a:pPr/>
              <a:t>‹#›</a:t>
            </a:fld>
            <a:endParaRPr lang="en-US" dirty="0"/>
          </a:p>
        </p:txBody>
      </p:sp>
    </p:spTree>
    <p:extLst>
      <p:ext uri="{BB962C8B-B14F-4D97-AF65-F5344CB8AC3E}">
        <p14:creationId xmlns:p14="http://schemas.microsoft.com/office/powerpoint/2010/main" val="35455898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B78AFB-AC14-9AF2-2BBB-94D512A19D06}"/>
              </a:ext>
            </a:extLst>
          </p:cNvPr>
          <p:cNvSpPr>
            <a:spLocks noGrp="1"/>
          </p:cNvSpPr>
          <p:nvPr>
            <p:ph type="dt" sz="half" idx="10"/>
          </p:nvPr>
        </p:nvSpPr>
        <p:spPr/>
        <p:txBody>
          <a:bodyPr/>
          <a:lstStyle>
            <a:lvl1pPr>
              <a:defRPr>
                <a:latin typeface="Arial Nova Cond" panose="020B0506020202020204" pitchFamily="34" charset="0"/>
              </a:defRPr>
            </a:lvl1pPr>
          </a:lstStyle>
          <a:p>
            <a:fld id="{DD2D81F0-60EE-4746-A530-7EF1D495C828}" type="datetimeFigureOut">
              <a:rPr lang="en-US" smtClean="0"/>
              <a:pPr/>
              <a:t>10/31/2024</a:t>
            </a:fld>
            <a:endParaRPr lang="en-US" dirty="0"/>
          </a:p>
        </p:txBody>
      </p:sp>
      <p:sp>
        <p:nvSpPr>
          <p:cNvPr id="3" name="Footer Placeholder 2">
            <a:extLst>
              <a:ext uri="{FF2B5EF4-FFF2-40B4-BE49-F238E27FC236}">
                <a16:creationId xmlns:a16="http://schemas.microsoft.com/office/drawing/2014/main" id="{FA68E7FD-4F79-C2D0-3507-463071A5CF61}"/>
              </a:ext>
            </a:extLst>
          </p:cNvPr>
          <p:cNvSpPr>
            <a:spLocks noGrp="1"/>
          </p:cNvSpPr>
          <p:nvPr>
            <p:ph type="ftr" sz="quarter" idx="11"/>
          </p:nvPr>
        </p:nvSpPr>
        <p:spPr/>
        <p:txBody>
          <a:bodyPr/>
          <a:lstStyle>
            <a:lvl1pPr>
              <a:defRPr>
                <a:latin typeface="Arial Nova Cond" panose="020B0506020202020204" pitchFamily="34" charset="0"/>
              </a:defRPr>
            </a:lvl1pPr>
          </a:lstStyle>
          <a:p>
            <a:endParaRPr lang="en-US" dirty="0"/>
          </a:p>
        </p:txBody>
      </p:sp>
      <p:sp>
        <p:nvSpPr>
          <p:cNvPr id="4" name="Slide Number Placeholder 3">
            <a:extLst>
              <a:ext uri="{FF2B5EF4-FFF2-40B4-BE49-F238E27FC236}">
                <a16:creationId xmlns:a16="http://schemas.microsoft.com/office/drawing/2014/main" id="{52A3F7B0-0BA3-B93C-0330-ADA1D8F79B9B}"/>
              </a:ext>
            </a:extLst>
          </p:cNvPr>
          <p:cNvSpPr>
            <a:spLocks noGrp="1"/>
          </p:cNvSpPr>
          <p:nvPr>
            <p:ph type="sldNum" sz="quarter" idx="12"/>
          </p:nvPr>
        </p:nvSpPr>
        <p:spPr/>
        <p:txBody>
          <a:bodyPr/>
          <a:lstStyle>
            <a:lvl1pPr>
              <a:defRPr>
                <a:latin typeface="Arial Nova Cond" panose="020B0506020202020204" pitchFamily="34" charset="0"/>
              </a:defRPr>
            </a:lvl1pPr>
          </a:lstStyle>
          <a:p>
            <a:fld id="{E6F5961D-260F-4367-BD44-992D30FF1ABD}" type="slidenum">
              <a:rPr lang="en-US" smtClean="0"/>
              <a:pPr/>
              <a:t>‹#›</a:t>
            </a:fld>
            <a:endParaRPr lang="en-US" dirty="0"/>
          </a:p>
        </p:txBody>
      </p:sp>
    </p:spTree>
    <p:extLst>
      <p:ext uri="{BB962C8B-B14F-4D97-AF65-F5344CB8AC3E}">
        <p14:creationId xmlns:p14="http://schemas.microsoft.com/office/powerpoint/2010/main" val="40123782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B1E49-611A-E634-FBA4-CA6CBAD73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309E98-C777-DE49-B883-5C32591C15F0}"/>
              </a:ext>
            </a:extLst>
          </p:cNvPr>
          <p:cNvSpPr>
            <a:spLocks noGrp="1"/>
          </p:cNvSpPr>
          <p:nvPr>
            <p:ph idx="1"/>
          </p:nvPr>
        </p:nvSpPr>
        <p:spPr>
          <a:xfrm>
            <a:off x="5183188" y="987425"/>
            <a:ext cx="6172200" cy="4873625"/>
          </a:xfrm>
        </p:spPr>
        <p:txBody>
          <a:bodyPr/>
          <a:lstStyle>
            <a:lvl1pPr>
              <a:defRPr sz="3200">
                <a:latin typeface="Arial Nova Cond" panose="020B0506020202020204" pitchFamily="34" charset="0"/>
              </a:defRPr>
            </a:lvl1pPr>
            <a:lvl2pPr>
              <a:defRPr sz="2800">
                <a:latin typeface="Arial Nova Cond" panose="020B0506020202020204" pitchFamily="34" charset="0"/>
              </a:defRPr>
            </a:lvl2pPr>
            <a:lvl3pPr>
              <a:defRPr sz="2400">
                <a:latin typeface="Arial Nova Cond" panose="020B0506020202020204" pitchFamily="34" charset="0"/>
              </a:defRPr>
            </a:lvl3pPr>
            <a:lvl4pPr>
              <a:defRPr sz="2000">
                <a:latin typeface="Arial Nova Cond" panose="020B0506020202020204" pitchFamily="34" charset="0"/>
              </a:defRPr>
            </a:lvl4pPr>
            <a:lvl5pPr>
              <a:defRPr sz="2000">
                <a:latin typeface="Arial Nova Cond" panose="020B0506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BB76F847-0836-5FEA-07D1-5EE66ED90CED}"/>
              </a:ext>
            </a:extLst>
          </p:cNvPr>
          <p:cNvSpPr>
            <a:spLocks noGrp="1"/>
          </p:cNvSpPr>
          <p:nvPr>
            <p:ph type="body" sz="half" idx="2"/>
          </p:nvPr>
        </p:nvSpPr>
        <p:spPr>
          <a:xfrm>
            <a:off x="839788" y="2057400"/>
            <a:ext cx="3932237" cy="3811588"/>
          </a:xfrm>
        </p:spPr>
        <p:txBody>
          <a:bodyPr/>
          <a:lstStyle>
            <a:lvl1pPr marL="0" indent="0">
              <a:buNone/>
              <a:defRPr sz="1600">
                <a:latin typeface="Arial Nova Cond" panose="020B0506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9871A18-C2CD-9A76-4486-0642A3E08424}"/>
              </a:ext>
            </a:extLst>
          </p:cNvPr>
          <p:cNvSpPr>
            <a:spLocks noGrp="1"/>
          </p:cNvSpPr>
          <p:nvPr>
            <p:ph type="dt" sz="half" idx="10"/>
          </p:nvPr>
        </p:nvSpPr>
        <p:spPr/>
        <p:txBody>
          <a:bodyPr/>
          <a:lstStyle>
            <a:lvl1pPr>
              <a:defRPr>
                <a:latin typeface="Arial Nova Cond" panose="020B0506020202020204" pitchFamily="34" charset="0"/>
              </a:defRPr>
            </a:lvl1pPr>
          </a:lstStyle>
          <a:p>
            <a:fld id="{DD2D81F0-60EE-4746-A530-7EF1D495C828}" type="datetimeFigureOut">
              <a:rPr lang="en-US" smtClean="0"/>
              <a:pPr/>
              <a:t>10/31/2024</a:t>
            </a:fld>
            <a:endParaRPr lang="en-US" dirty="0"/>
          </a:p>
        </p:txBody>
      </p:sp>
      <p:sp>
        <p:nvSpPr>
          <p:cNvPr id="6" name="Footer Placeholder 5">
            <a:extLst>
              <a:ext uri="{FF2B5EF4-FFF2-40B4-BE49-F238E27FC236}">
                <a16:creationId xmlns:a16="http://schemas.microsoft.com/office/drawing/2014/main" id="{00F1E1C8-3ECE-6F9B-C77A-74EE0CBF84F8}"/>
              </a:ext>
            </a:extLst>
          </p:cNvPr>
          <p:cNvSpPr>
            <a:spLocks noGrp="1"/>
          </p:cNvSpPr>
          <p:nvPr>
            <p:ph type="ftr" sz="quarter" idx="11"/>
          </p:nvPr>
        </p:nvSpPr>
        <p:spPr/>
        <p:txBody>
          <a:bodyPr/>
          <a:lstStyle>
            <a:lvl1pPr>
              <a:defRPr>
                <a:latin typeface="Arial Nova Cond" panose="020B0506020202020204" pitchFamily="34" charset="0"/>
              </a:defRPr>
            </a:lvl1pPr>
          </a:lstStyle>
          <a:p>
            <a:endParaRPr lang="en-US" dirty="0"/>
          </a:p>
        </p:txBody>
      </p:sp>
      <p:sp>
        <p:nvSpPr>
          <p:cNvPr id="7" name="Slide Number Placeholder 6">
            <a:extLst>
              <a:ext uri="{FF2B5EF4-FFF2-40B4-BE49-F238E27FC236}">
                <a16:creationId xmlns:a16="http://schemas.microsoft.com/office/drawing/2014/main" id="{B7442B81-EADD-D46F-ACE6-EF4BCFDDCB19}"/>
              </a:ext>
            </a:extLst>
          </p:cNvPr>
          <p:cNvSpPr>
            <a:spLocks noGrp="1"/>
          </p:cNvSpPr>
          <p:nvPr>
            <p:ph type="sldNum" sz="quarter" idx="12"/>
          </p:nvPr>
        </p:nvSpPr>
        <p:spPr/>
        <p:txBody>
          <a:bodyPr/>
          <a:lstStyle>
            <a:lvl1pPr>
              <a:defRPr>
                <a:latin typeface="Arial Nova Cond" panose="020B0506020202020204" pitchFamily="34" charset="0"/>
              </a:defRPr>
            </a:lvl1pPr>
          </a:lstStyle>
          <a:p>
            <a:fld id="{E6F5961D-260F-4367-BD44-992D30FF1ABD}" type="slidenum">
              <a:rPr lang="en-US" smtClean="0"/>
              <a:pPr/>
              <a:t>‹#›</a:t>
            </a:fld>
            <a:endParaRPr lang="en-US" dirty="0"/>
          </a:p>
        </p:txBody>
      </p:sp>
    </p:spTree>
    <p:extLst>
      <p:ext uri="{BB962C8B-B14F-4D97-AF65-F5344CB8AC3E}">
        <p14:creationId xmlns:p14="http://schemas.microsoft.com/office/powerpoint/2010/main" val="17632092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09285-9960-6BFA-9C11-7DB64B2A78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9B8A53-88CF-A7E7-1DE7-5D50CF278FCB}"/>
              </a:ext>
            </a:extLst>
          </p:cNvPr>
          <p:cNvSpPr>
            <a:spLocks noGrp="1"/>
          </p:cNvSpPr>
          <p:nvPr>
            <p:ph type="pic" idx="1"/>
          </p:nvPr>
        </p:nvSpPr>
        <p:spPr>
          <a:xfrm>
            <a:off x="5183188" y="987425"/>
            <a:ext cx="6172200" cy="4873625"/>
          </a:xfrm>
        </p:spPr>
        <p:txBody>
          <a:bodyPr/>
          <a:lstStyle>
            <a:lvl1pPr marL="0" indent="0">
              <a:buNone/>
              <a:defRPr sz="3200">
                <a:latin typeface="Arial Nova Cond" panose="020B0506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878525B-3C2B-0E7F-1308-52153B42723E}"/>
              </a:ext>
            </a:extLst>
          </p:cNvPr>
          <p:cNvSpPr>
            <a:spLocks noGrp="1"/>
          </p:cNvSpPr>
          <p:nvPr>
            <p:ph type="body" sz="half" idx="2"/>
          </p:nvPr>
        </p:nvSpPr>
        <p:spPr>
          <a:xfrm>
            <a:off x="839788" y="2057400"/>
            <a:ext cx="3932237" cy="3811588"/>
          </a:xfrm>
        </p:spPr>
        <p:txBody>
          <a:bodyPr/>
          <a:lstStyle>
            <a:lvl1pPr marL="0" indent="0">
              <a:buNone/>
              <a:defRPr sz="1600">
                <a:latin typeface="Arial Nova Cond" panose="020B0506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1E97A66-2DED-964D-87F2-FC2E7EC83A62}"/>
              </a:ext>
            </a:extLst>
          </p:cNvPr>
          <p:cNvSpPr>
            <a:spLocks noGrp="1"/>
          </p:cNvSpPr>
          <p:nvPr>
            <p:ph type="dt" sz="half" idx="10"/>
          </p:nvPr>
        </p:nvSpPr>
        <p:spPr/>
        <p:txBody>
          <a:bodyPr/>
          <a:lstStyle>
            <a:lvl1pPr>
              <a:defRPr>
                <a:latin typeface="Arial Nova Cond" panose="020B0506020202020204" pitchFamily="34" charset="0"/>
              </a:defRPr>
            </a:lvl1pPr>
          </a:lstStyle>
          <a:p>
            <a:fld id="{DD2D81F0-60EE-4746-A530-7EF1D495C828}" type="datetimeFigureOut">
              <a:rPr lang="en-US" smtClean="0"/>
              <a:pPr/>
              <a:t>10/31/2024</a:t>
            </a:fld>
            <a:endParaRPr lang="en-US" dirty="0"/>
          </a:p>
        </p:txBody>
      </p:sp>
      <p:sp>
        <p:nvSpPr>
          <p:cNvPr id="6" name="Footer Placeholder 5">
            <a:extLst>
              <a:ext uri="{FF2B5EF4-FFF2-40B4-BE49-F238E27FC236}">
                <a16:creationId xmlns:a16="http://schemas.microsoft.com/office/drawing/2014/main" id="{B219B144-8CD5-B47C-B738-F87A153FF477}"/>
              </a:ext>
            </a:extLst>
          </p:cNvPr>
          <p:cNvSpPr>
            <a:spLocks noGrp="1"/>
          </p:cNvSpPr>
          <p:nvPr>
            <p:ph type="ftr" sz="quarter" idx="11"/>
          </p:nvPr>
        </p:nvSpPr>
        <p:spPr/>
        <p:txBody>
          <a:bodyPr/>
          <a:lstStyle>
            <a:lvl1pPr>
              <a:defRPr>
                <a:latin typeface="Arial Nova Cond" panose="020B0506020202020204" pitchFamily="34" charset="0"/>
              </a:defRPr>
            </a:lvl1pPr>
          </a:lstStyle>
          <a:p>
            <a:endParaRPr lang="en-US" dirty="0"/>
          </a:p>
        </p:txBody>
      </p:sp>
      <p:sp>
        <p:nvSpPr>
          <p:cNvPr id="7" name="Slide Number Placeholder 6">
            <a:extLst>
              <a:ext uri="{FF2B5EF4-FFF2-40B4-BE49-F238E27FC236}">
                <a16:creationId xmlns:a16="http://schemas.microsoft.com/office/drawing/2014/main" id="{75C2F5C9-AA4D-844F-5F98-BC14BDC4C23F}"/>
              </a:ext>
            </a:extLst>
          </p:cNvPr>
          <p:cNvSpPr>
            <a:spLocks noGrp="1"/>
          </p:cNvSpPr>
          <p:nvPr>
            <p:ph type="sldNum" sz="quarter" idx="12"/>
          </p:nvPr>
        </p:nvSpPr>
        <p:spPr/>
        <p:txBody>
          <a:bodyPr/>
          <a:lstStyle>
            <a:lvl1pPr>
              <a:defRPr>
                <a:latin typeface="Arial Nova Cond" panose="020B0506020202020204" pitchFamily="34" charset="0"/>
              </a:defRPr>
            </a:lvl1pPr>
          </a:lstStyle>
          <a:p>
            <a:fld id="{E6F5961D-260F-4367-BD44-992D30FF1ABD}" type="slidenum">
              <a:rPr lang="en-US" smtClean="0"/>
              <a:pPr/>
              <a:t>‹#›</a:t>
            </a:fld>
            <a:endParaRPr lang="en-US" dirty="0"/>
          </a:p>
        </p:txBody>
      </p:sp>
    </p:spTree>
    <p:extLst>
      <p:ext uri="{BB962C8B-B14F-4D97-AF65-F5344CB8AC3E}">
        <p14:creationId xmlns:p14="http://schemas.microsoft.com/office/powerpoint/2010/main" val="40854569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1D32A-FEE9-2CAB-D338-478BF75EEA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05BC11-8464-E467-8DA6-BC2C95835251}"/>
              </a:ext>
            </a:extLst>
          </p:cNvPr>
          <p:cNvSpPr>
            <a:spLocks noGrp="1"/>
          </p:cNvSpPr>
          <p:nvPr>
            <p:ph type="body" orient="vert" idx="1"/>
          </p:nvPr>
        </p:nvSpPr>
        <p:spPr/>
        <p:txBody>
          <a:bodyPr vert="eaVert"/>
          <a:lstStyle>
            <a:lvl1pPr>
              <a:defRPr>
                <a:latin typeface="Arial Nova Cond" panose="020B0506020202020204" pitchFamily="34" charset="0"/>
              </a:defRPr>
            </a:lvl1pPr>
            <a:lvl2pPr>
              <a:defRPr>
                <a:latin typeface="Arial Nova Cond" panose="020B0506020202020204" pitchFamily="34" charset="0"/>
              </a:defRPr>
            </a:lvl2pPr>
            <a:lvl3pPr>
              <a:defRPr>
                <a:latin typeface="Arial Nova Cond" panose="020B0506020202020204" pitchFamily="34" charset="0"/>
              </a:defRPr>
            </a:lvl3pPr>
            <a:lvl4pPr>
              <a:defRPr>
                <a:latin typeface="Arial Nova Cond" panose="020B0506020202020204" pitchFamily="34" charset="0"/>
              </a:defRPr>
            </a:lvl4pPr>
            <a:lvl5pPr>
              <a:defRPr>
                <a:latin typeface="Arial Nova Cond" panose="020B0506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805204D-97E2-706C-9871-7B90F22C3657}"/>
              </a:ext>
            </a:extLst>
          </p:cNvPr>
          <p:cNvSpPr>
            <a:spLocks noGrp="1"/>
          </p:cNvSpPr>
          <p:nvPr>
            <p:ph type="dt" sz="half" idx="10"/>
          </p:nvPr>
        </p:nvSpPr>
        <p:spPr/>
        <p:txBody>
          <a:bodyPr/>
          <a:lstStyle>
            <a:lvl1pPr>
              <a:defRPr>
                <a:latin typeface="Arial Nova Cond" panose="020B0506020202020204" pitchFamily="34" charset="0"/>
              </a:defRPr>
            </a:lvl1pPr>
          </a:lstStyle>
          <a:p>
            <a:fld id="{DD2D81F0-60EE-4746-A530-7EF1D495C828}" type="datetimeFigureOut">
              <a:rPr lang="en-US" smtClean="0"/>
              <a:pPr/>
              <a:t>10/31/2024</a:t>
            </a:fld>
            <a:endParaRPr lang="en-US" dirty="0"/>
          </a:p>
        </p:txBody>
      </p:sp>
      <p:sp>
        <p:nvSpPr>
          <p:cNvPr id="5" name="Footer Placeholder 4">
            <a:extLst>
              <a:ext uri="{FF2B5EF4-FFF2-40B4-BE49-F238E27FC236}">
                <a16:creationId xmlns:a16="http://schemas.microsoft.com/office/drawing/2014/main" id="{55C911E6-A02A-3B71-C596-966C3EB5D094}"/>
              </a:ext>
            </a:extLst>
          </p:cNvPr>
          <p:cNvSpPr>
            <a:spLocks noGrp="1"/>
          </p:cNvSpPr>
          <p:nvPr>
            <p:ph type="ftr" sz="quarter" idx="11"/>
          </p:nvPr>
        </p:nvSpPr>
        <p:spPr/>
        <p:txBody>
          <a:bodyPr/>
          <a:lstStyle>
            <a:lvl1pPr>
              <a:defRPr>
                <a:latin typeface="Arial Nova Cond" panose="020B0506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2292AA87-E2AB-6B59-452E-385B5CE3A71C}"/>
              </a:ext>
            </a:extLst>
          </p:cNvPr>
          <p:cNvSpPr>
            <a:spLocks noGrp="1"/>
          </p:cNvSpPr>
          <p:nvPr>
            <p:ph type="sldNum" sz="quarter" idx="12"/>
          </p:nvPr>
        </p:nvSpPr>
        <p:spPr/>
        <p:txBody>
          <a:bodyPr/>
          <a:lstStyle>
            <a:lvl1pPr>
              <a:defRPr>
                <a:latin typeface="Arial Nova Cond" panose="020B0506020202020204" pitchFamily="34" charset="0"/>
              </a:defRPr>
            </a:lvl1pPr>
          </a:lstStyle>
          <a:p>
            <a:fld id="{E6F5961D-260F-4367-BD44-992D30FF1ABD}" type="slidenum">
              <a:rPr lang="en-US" smtClean="0"/>
              <a:pPr/>
              <a:t>‹#›</a:t>
            </a:fld>
            <a:endParaRPr lang="en-US" dirty="0"/>
          </a:p>
        </p:txBody>
      </p:sp>
    </p:spTree>
    <p:extLst>
      <p:ext uri="{BB962C8B-B14F-4D97-AF65-F5344CB8AC3E}">
        <p14:creationId xmlns:p14="http://schemas.microsoft.com/office/powerpoint/2010/main" val="23946437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02D3B5-D3D5-E07B-726B-0A574E5E41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812040-D654-4059-A63E-8D3C05049DDA}"/>
              </a:ext>
            </a:extLst>
          </p:cNvPr>
          <p:cNvSpPr>
            <a:spLocks noGrp="1"/>
          </p:cNvSpPr>
          <p:nvPr>
            <p:ph type="body" orient="vert" idx="1"/>
          </p:nvPr>
        </p:nvSpPr>
        <p:spPr>
          <a:xfrm>
            <a:off x="838200" y="365125"/>
            <a:ext cx="7734300" cy="5811838"/>
          </a:xfrm>
        </p:spPr>
        <p:txBody>
          <a:bodyPr vert="eaVert"/>
          <a:lstStyle>
            <a:lvl1pPr>
              <a:defRPr>
                <a:latin typeface="Arial Nova Cond" panose="020B0506020202020204" pitchFamily="34" charset="0"/>
              </a:defRPr>
            </a:lvl1pPr>
            <a:lvl2pPr>
              <a:defRPr>
                <a:latin typeface="Arial Nova Cond" panose="020B0506020202020204" pitchFamily="34" charset="0"/>
              </a:defRPr>
            </a:lvl2pPr>
            <a:lvl3pPr>
              <a:defRPr>
                <a:latin typeface="Arial Nova Cond" panose="020B0506020202020204" pitchFamily="34" charset="0"/>
              </a:defRPr>
            </a:lvl3pPr>
            <a:lvl4pPr>
              <a:defRPr>
                <a:latin typeface="Arial Nova Cond" panose="020B0506020202020204" pitchFamily="34" charset="0"/>
              </a:defRPr>
            </a:lvl4pPr>
            <a:lvl5pPr>
              <a:defRPr>
                <a:latin typeface="Arial Nova Cond" panose="020B0506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128279A-EB82-D925-B375-8D7F9BC817A0}"/>
              </a:ext>
            </a:extLst>
          </p:cNvPr>
          <p:cNvSpPr>
            <a:spLocks noGrp="1"/>
          </p:cNvSpPr>
          <p:nvPr>
            <p:ph type="dt" sz="half" idx="10"/>
          </p:nvPr>
        </p:nvSpPr>
        <p:spPr/>
        <p:txBody>
          <a:bodyPr/>
          <a:lstStyle>
            <a:lvl1pPr>
              <a:defRPr>
                <a:latin typeface="Arial Nova Cond" panose="020B0506020202020204" pitchFamily="34" charset="0"/>
              </a:defRPr>
            </a:lvl1pPr>
          </a:lstStyle>
          <a:p>
            <a:fld id="{DD2D81F0-60EE-4746-A530-7EF1D495C828}" type="datetimeFigureOut">
              <a:rPr lang="en-US" smtClean="0"/>
              <a:pPr/>
              <a:t>10/31/2024</a:t>
            </a:fld>
            <a:endParaRPr lang="en-US" dirty="0"/>
          </a:p>
        </p:txBody>
      </p:sp>
      <p:sp>
        <p:nvSpPr>
          <p:cNvPr id="5" name="Footer Placeholder 4">
            <a:extLst>
              <a:ext uri="{FF2B5EF4-FFF2-40B4-BE49-F238E27FC236}">
                <a16:creationId xmlns:a16="http://schemas.microsoft.com/office/drawing/2014/main" id="{A83B1859-802B-9353-9BB0-D95AC8FEBEC7}"/>
              </a:ext>
            </a:extLst>
          </p:cNvPr>
          <p:cNvSpPr>
            <a:spLocks noGrp="1"/>
          </p:cNvSpPr>
          <p:nvPr>
            <p:ph type="ftr" sz="quarter" idx="11"/>
          </p:nvPr>
        </p:nvSpPr>
        <p:spPr/>
        <p:txBody>
          <a:bodyPr/>
          <a:lstStyle>
            <a:lvl1pPr>
              <a:defRPr>
                <a:latin typeface="Arial Nova Cond" panose="020B0506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D2289204-6078-0054-029E-1D43B6E0C8E2}"/>
              </a:ext>
            </a:extLst>
          </p:cNvPr>
          <p:cNvSpPr>
            <a:spLocks noGrp="1"/>
          </p:cNvSpPr>
          <p:nvPr>
            <p:ph type="sldNum" sz="quarter" idx="12"/>
          </p:nvPr>
        </p:nvSpPr>
        <p:spPr/>
        <p:txBody>
          <a:bodyPr/>
          <a:lstStyle>
            <a:lvl1pPr>
              <a:defRPr>
                <a:latin typeface="Arial Nova Cond" panose="020B0506020202020204" pitchFamily="34" charset="0"/>
              </a:defRPr>
            </a:lvl1pPr>
          </a:lstStyle>
          <a:p>
            <a:fld id="{E6F5961D-260F-4367-BD44-992D30FF1ABD}" type="slidenum">
              <a:rPr lang="en-US" smtClean="0"/>
              <a:pPr/>
              <a:t>‹#›</a:t>
            </a:fld>
            <a:endParaRPr lang="en-US" dirty="0"/>
          </a:p>
        </p:txBody>
      </p:sp>
    </p:spTree>
    <p:extLst>
      <p:ext uri="{BB962C8B-B14F-4D97-AF65-F5344CB8AC3E}">
        <p14:creationId xmlns:p14="http://schemas.microsoft.com/office/powerpoint/2010/main" val="3579004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7639-A459-71A5-3B51-13DD1B4ED6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4E1280-2000-D6B8-93A5-67528349EA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9C56C6-4AAB-2AC9-D53B-F033EF0EFF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59AFC0-4593-25B0-8FA0-C60D45B060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198DED-CAE6-3CEF-72A6-62A53E3727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43C458-0A39-5095-04DA-7DB56AD68AF3}"/>
              </a:ext>
            </a:extLst>
          </p:cNvPr>
          <p:cNvSpPr>
            <a:spLocks noGrp="1"/>
          </p:cNvSpPr>
          <p:nvPr>
            <p:ph type="dt" sz="half" idx="10"/>
          </p:nvPr>
        </p:nvSpPr>
        <p:spPr/>
        <p:txBody>
          <a:bodyPr/>
          <a:lstStyle/>
          <a:p>
            <a:fld id="{C9673587-FDD0-4A3F-9A53-CDDF8B7A7E05}" type="datetimeFigureOut">
              <a:rPr lang="en-US" smtClean="0"/>
              <a:t>10/31/2024</a:t>
            </a:fld>
            <a:endParaRPr lang="en-US"/>
          </a:p>
        </p:txBody>
      </p:sp>
      <p:sp>
        <p:nvSpPr>
          <p:cNvPr id="8" name="Footer Placeholder 7">
            <a:extLst>
              <a:ext uri="{FF2B5EF4-FFF2-40B4-BE49-F238E27FC236}">
                <a16:creationId xmlns:a16="http://schemas.microsoft.com/office/drawing/2014/main" id="{EDF3A991-003E-82D7-EB93-E3B0FA8C8D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803F12-36AA-68EB-11D2-E90759875B80}"/>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969156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FAB74-3B61-3B6F-E14E-BB28762104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AAC60B-D2B2-984D-6F95-DBC9C9D3B940}"/>
              </a:ext>
            </a:extLst>
          </p:cNvPr>
          <p:cNvSpPr>
            <a:spLocks noGrp="1"/>
          </p:cNvSpPr>
          <p:nvPr>
            <p:ph type="dt" sz="half" idx="10"/>
          </p:nvPr>
        </p:nvSpPr>
        <p:spPr/>
        <p:txBody>
          <a:bodyPr/>
          <a:lstStyle/>
          <a:p>
            <a:fld id="{C9673587-FDD0-4A3F-9A53-CDDF8B7A7E05}" type="datetimeFigureOut">
              <a:rPr lang="en-US" smtClean="0"/>
              <a:t>10/31/2024</a:t>
            </a:fld>
            <a:endParaRPr lang="en-US"/>
          </a:p>
        </p:txBody>
      </p:sp>
      <p:sp>
        <p:nvSpPr>
          <p:cNvPr id="4" name="Footer Placeholder 3">
            <a:extLst>
              <a:ext uri="{FF2B5EF4-FFF2-40B4-BE49-F238E27FC236}">
                <a16:creationId xmlns:a16="http://schemas.microsoft.com/office/drawing/2014/main" id="{84BF609E-B900-8CA4-3C7C-A77DF1A80D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B82F75-9A34-419D-99F8-368E45A299A7}"/>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461116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4F6273-B9C6-598A-3186-47E266434F22}"/>
              </a:ext>
            </a:extLst>
          </p:cNvPr>
          <p:cNvSpPr>
            <a:spLocks noGrp="1"/>
          </p:cNvSpPr>
          <p:nvPr>
            <p:ph type="dt" sz="half" idx="10"/>
          </p:nvPr>
        </p:nvSpPr>
        <p:spPr/>
        <p:txBody>
          <a:bodyPr/>
          <a:lstStyle/>
          <a:p>
            <a:fld id="{C9673587-FDD0-4A3F-9A53-CDDF8B7A7E05}" type="datetimeFigureOut">
              <a:rPr lang="en-US" smtClean="0"/>
              <a:t>10/31/2024</a:t>
            </a:fld>
            <a:endParaRPr lang="en-US"/>
          </a:p>
        </p:txBody>
      </p:sp>
      <p:sp>
        <p:nvSpPr>
          <p:cNvPr id="3" name="Footer Placeholder 2">
            <a:extLst>
              <a:ext uri="{FF2B5EF4-FFF2-40B4-BE49-F238E27FC236}">
                <a16:creationId xmlns:a16="http://schemas.microsoft.com/office/drawing/2014/main" id="{F21AD15A-9730-3E4F-E04B-97A19DA05A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2EB0E1-DA8F-4E06-E091-5F88407DA716}"/>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3302993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2DF10-3719-46DC-52A7-7C0FF5B96F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D03D4E-A14E-40C2-F43A-DDEAA05222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9EBB39-8430-0556-7FBA-2DB4775A86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7D4A10-228D-73EF-1CF0-820845638CE2}"/>
              </a:ext>
            </a:extLst>
          </p:cNvPr>
          <p:cNvSpPr>
            <a:spLocks noGrp="1"/>
          </p:cNvSpPr>
          <p:nvPr>
            <p:ph type="dt" sz="half" idx="10"/>
          </p:nvPr>
        </p:nvSpPr>
        <p:spPr/>
        <p:txBody>
          <a:bodyPr/>
          <a:lstStyle/>
          <a:p>
            <a:fld id="{C9673587-FDD0-4A3F-9A53-CDDF8B7A7E05}" type="datetimeFigureOut">
              <a:rPr lang="en-US" smtClean="0"/>
              <a:t>10/31/2024</a:t>
            </a:fld>
            <a:endParaRPr lang="en-US"/>
          </a:p>
        </p:txBody>
      </p:sp>
      <p:sp>
        <p:nvSpPr>
          <p:cNvPr id="6" name="Footer Placeholder 5">
            <a:extLst>
              <a:ext uri="{FF2B5EF4-FFF2-40B4-BE49-F238E27FC236}">
                <a16:creationId xmlns:a16="http://schemas.microsoft.com/office/drawing/2014/main" id="{E55239CA-26AD-AFC9-E005-1EB87E9130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48608B-1E77-0A84-A4AC-20C41B3334A4}"/>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3673563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69EAD-5A7C-F4DE-CD96-F92AE0399B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33B813-4E4F-2483-5A55-946F9C255A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3C6FAE-A283-1A87-F44C-FD03B3C193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DC6AB1-75FE-B5EC-A11E-3D0543E5F564}"/>
              </a:ext>
            </a:extLst>
          </p:cNvPr>
          <p:cNvSpPr>
            <a:spLocks noGrp="1"/>
          </p:cNvSpPr>
          <p:nvPr>
            <p:ph type="dt" sz="half" idx="10"/>
          </p:nvPr>
        </p:nvSpPr>
        <p:spPr/>
        <p:txBody>
          <a:bodyPr/>
          <a:lstStyle/>
          <a:p>
            <a:fld id="{C9673587-FDD0-4A3F-9A53-CDDF8B7A7E05}" type="datetimeFigureOut">
              <a:rPr lang="en-US" smtClean="0"/>
              <a:t>10/31/2024</a:t>
            </a:fld>
            <a:endParaRPr lang="en-US"/>
          </a:p>
        </p:txBody>
      </p:sp>
      <p:sp>
        <p:nvSpPr>
          <p:cNvPr id="6" name="Footer Placeholder 5">
            <a:extLst>
              <a:ext uri="{FF2B5EF4-FFF2-40B4-BE49-F238E27FC236}">
                <a16:creationId xmlns:a16="http://schemas.microsoft.com/office/drawing/2014/main" id="{F4C9CB07-78BB-4E82-08C2-7313F53A07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F044D4-E2D5-7A0A-D534-FCE6B21EC524}"/>
              </a:ext>
            </a:extLst>
          </p:cNvPr>
          <p:cNvSpPr>
            <a:spLocks noGrp="1"/>
          </p:cNvSpPr>
          <p:nvPr>
            <p:ph type="sldNum" sz="quarter" idx="12"/>
          </p:nvPr>
        </p:nvSpPr>
        <p:spPr/>
        <p:txBody>
          <a:bodyPr/>
          <a:lstStyle/>
          <a:p>
            <a:fld id="{373D7105-3DAD-40E1-BD51-42BC24CEEEA5}" type="slidenum">
              <a:rPr lang="en-US" smtClean="0"/>
              <a:t>‹#›</a:t>
            </a:fld>
            <a:endParaRPr lang="en-US"/>
          </a:p>
        </p:txBody>
      </p:sp>
    </p:spTree>
    <p:extLst>
      <p:ext uri="{BB962C8B-B14F-4D97-AF65-F5344CB8AC3E}">
        <p14:creationId xmlns:p14="http://schemas.microsoft.com/office/powerpoint/2010/main" val="1080122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7E5D27-9909-D5B5-1BE1-6D00615483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FFBC1B-05F8-E36D-A135-C0093DBAB6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1BD30-39AD-57EB-844B-D8169A98C5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673587-FDD0-4A3F-9A53-CDDF8B7A7E05}" type="datetimeFigureOut">
              <a:rPr lang="en-US" smtClean="0"/>
              <a:t>10/31/2024</a:t>
            </a:fld>
            <a:endParaRPr lang="en-US"/>
          </a:p>
        </p:txBody>
      </p:sp>
      <p:sp>
        <p:nvSpPr>
          <p:cNvPr id="5" name="Footer Placeholder 4">
            <a:extLst>
              <a:ext uri="{FF2B5EF4-FFF2-40B4-BE49-F238E27FC236}">
                <a16:creationId xmlns:a16="http://schemas.microsoft.com/office/drawing/2014/main" id="{C2FA4C13-BCE1-26E0-7D6F-159A23F6C8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C9975D-9EEA-7C63-D0C5-15E00A1CE5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3D7105-3DAD-40E1-BD51-42BC24CEEEA5}" type="slidenum">
              <a:rPr lang="en-US" smtClean="0"/>
              <a:t>‹#›</a:t>
            </a:fld>
            <a:endParaRPr lang="en-US"/>
          </a:p>
        </p:txBody>
      </p:sp>
    </p:spTree>
    <p:extLst>
      <p:ext uri="{BB962C8B-B14F-4D97-AF65-F5344CB8AC3E}">
        <p14:creationId xmlns:p14="http://schemas.microsoft.com/office/powerpoint/2010/main" val="99564335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5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alphaModFix amt="50000"/>
            <a:lum/>
          </a:blip>
          <a:srcRect/>
          <a:stretch>
            <a:fillRect/>
          </a:stretch>
        </a:blipFill>
        <a:effectLst/>
      </p:bgPr>
    </p:bg>
    <p:spTree>
      <p:nvGrpSpPr>
        <p:cNvPr id="1" name=""/>
        <p:cNvGrpSpPr/>
        <p:nvPr/>
      </p:nvGrpSpPr>
      <p:grpSpPr>
        <a:xfrm>
          <a:off x="0" y="0"/>
          <a:ext cx="0" cy="0"/>
          <a:chOff x="0" y="0"/>
          <a:chExt cx="0" cy="0"/>
        </a:xfrm>
      </p:grpSpPr>
      <p:sp>
        <p:nvSpPr>
          <p:cNvPr id="8" name="Freccia destra 7">
            <a:extLst>
              <a:ext uri="{FF2B5EF4-FFF2-40B4-BE49-F238E27FC236}">
                <a16:creationId xmlns:a16="http://schemas.microsoft.com/office/drawing/2014/main" id="{3DFB0C68-5EF2-616E-1DA7-4D249B63448D}"/>
              </a:ext>
            </a:extLst>
          </p:cNvPr>
          <p:cNvSpPr/>
          <p:nvPr userDrawn="1"/>
        </p:nvSpPr>
        <p:spPr>
          <a:xfrm>
            <a:off x="6767863" y="6434414"/>
            <a:ext cx="144552" cy="140415"/>
          </a:xfrm>
          <a:prstGeom prst="rightArrow">
            <a:avLst/>
          </a:prstGeom>
          <a:solidFill>
            <a:srgbClr val="08B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asellaDiTesto 11">
            <a:extLst>
              <a:ext uri="{FF2B5EF4-FFF2-40B4-BE49-F238E27FC236}">
                <a16:creationId xmlns:a16="http://schemas.microsoft.com/office/drawing/2014/main" id="{E2274294-16F1-A787-3F88-69FC5946BD9F}"/>
              </a:ext>
            </a:extLst>
          </p:cNvPr>
          <p:cNvSpPr txBox="1"/>
          <p:nvPr userDrawn="1"/>
        </p:nvSpPr>
        <p:spPr>
          <a:xfrm>
            <a:off x="3016987" y="6381510"/>
            <a:ext cx="6097772" cy="246221"/>
          </a:xfrm>
          <a:prstGeom prst="rect">
            <a:avLst/>
          </a:prstGeom>
          <a:noFill/>
        </p:spPr>
        <p:txBody>
          <a:bodyPr wrap="square">
            <a:spAutoFit/>
          </a:bodyPr>
          <a:lstStyle/>
          <a:p>
            <a:pPr algn="ctr"/>
            <a:r>
              <a:rPr lang="en-US" sz="1000" b="1">
                <a:solidFill>
                  <a:schemeClr val="tx1">
                    <a:lumMod val="25000"/>
                    <a:lumOff val="75000"/>
                  </a:schemeClr>
                </a:solidFill>
              </a:rPr>
              <a:t> Global AIDS Update Report         </a:t>
            </a:r>
            <a:fld id="{00000000-1234-1234-1234-123412341234}" type="slidenum">
              <a:rPr lang="en-US" sz="1000" b="1" smtClean="0">
                <a:solidFill>
                  <a:schemeClr val="tx1">
                    <a:lumMod val="25000"/>
                    <a:lumOff val="75000"/>
                  </a:schemeClr>
                </a:solidFill>
              </a:rPr>
              <a:pPr algn="ctr"/>
              <a:t>‹#›</a:t>
            </a:fld>
            <a:endParaRPr lang="en-US" sz="1000" b="1">
              <a:solidFill>
                <a:schemeClr val="tx1">
                  <a:lumMod val="25000"/>
                  <a:lumOff val="75000"/>
                </a:schemeClr>
              </a:solidFill>
            </a:endParaRPr>
          </a:p>
        </p:txBody>
      </p:sp>
    </p:spTree>
    <p:extLst>
      <p:ext uri="{BB962C8B-B14F-4D97-AF65-F5344CB8AC3E}">
        <p14:creationId xmlns:p14="http://schemas.microsoft.com/office/powerpoint/2010/main" val="173670304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24781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Lst>
  <p:txStyles>
    <p:titleStyle>
      <a:lvl1pPr algn="l" defTabSz="914400" rtl="0" eaLnBrk="1" latinLnBrk="0" hangingPunct="1">
        <a:lnSpc>
          <a:spcPct val="90000"/>
        </a:lnSpc>
        <a:spcBef>
          <a:spcPct val="0"/>
        </a:spcBef>
        <a:buNone/>
        <a:defRPr sz="3500" b="1" i="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baseline="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baseline="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CA820F-8F6D-112E-552A-DDDAE8A4C6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125743-37E5-91CE-C80B-B4B103F3F5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8CE580B-8277-33EC-4047-EE21D58DC8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Nova Cond" panose="020B0506020202020204" pitchFamily="34" charset="0"/>
              </a:defRPr>
            </a:lvl1pPr>
          </a:lstStyle>
          <a:p>
            <a:fld id="{DD2D81F0-60EE-4746-A530-7EF1D495C828}" type="datetimeFigureOut">
              <a:rPr lang="en-US" smtClean="0"/>
              <a:pPr/>
              <a:t>10/31/2024</a:t>
            </a:fld>
            <a:endParaRPr lang="en-US" dirty="0"/>
          </a:p>
        </p:txBody>
      </p:sp>
      <p:sp>
        <p:nvSpPr>
          <p:cNvPr id="5" name="Footer Placeholder 4">
            <a:extLst>
              <a:ext uri="{FF2B5EF4-FFF2-40B4-BE49-F238E27FC236}">
                <a16:creationId xmlns:a16="http://schemas.microsoft.com/office/drawing/2014/main" id="{B6747EA9-63BB-3A3D-3085-0733D2CB41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Nova Cond" panose="020B0506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913E2F19-81F6-A829-BBA4-C445B38675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Nova Cond" panose="020B0506020202020204" pitchFamily="34" charset="0"/>
              </a:defRPr>
            </a:lvl1pPr>
          </a:lstStyle>
          <a:p>
            <a:fld id="{E6F5961D-260F-4367-BD44-992D30FF1ABD}" type="slidenum">
              <a:rPr lang="en-US" smtClean="0"/>
              <a:pPr/>
              <a:t>‹#›</a:t>
            </a:fld>
            <a:endParaRPr lang="en-US" dirty="0"/>
          </a:p>
        </p:txBody>
      </p:sp>
    </p:spTree>
    <p:extLst>
      <p:ext uri="{BB962C8B-B14F-4D97-AF65-F5344CB8AC3E}">
        <p14:creationId xmlns:p14="http://schemas.microsoft.com/office/powerpoint/2010/main" val="369434800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Cond" panose="020B0506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Cond" panose="020B0506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Cond" panose="020B0506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hyperlink" Target="http://www.aidsinfo.unaids.org/" TargetMode="External"/><Relationship Id="rId7"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8" Type="http://schemas.openxmlformats.org/officeDocument/2006/relationships/hyperlink" Target="http://www.aidsinfo.unaids.org/" TargetMode="External"/><Relationship Id="rId3" Type="http://schemas.openxmlformats.org/officeDocument/2006/relationships/chart" Target="../charts/chart4.xml"/><Relationship Id="rId7" Type="http://schemas.openxmlformats.org/officeDocument/2006/relationships/chart" Target="../charts/chart8.xml"/><Relationship Id="rId2" Type="http://schemas.openxmlformats.org/officeDocument/2006/relationships/chart" Target="../charts/chart3.xml"/><Relationship Id="rId1" Type="http://schemas.openxmlformats.org/officeDocument/2006/relationships/slideLayout" Target="../slideLayouts/slideLayout1.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_ftnref2"/><Relationship Id="rId2" Type="http://schemas.openxmlformats.org/officeDocument/2006/relationships/hyperlink" Target="#_ftnref1"/><Relationship Id="rId1" Type="http://schemas.openxmlformats.org/officeDocument/2006/relationships/slideLayout" Target="../slideLayouts/slideLayout2.xml"/><Relationship Id="rId4" Type="http://schemas.openxmlformats.org/officeDocument/2006/relationships/hyperlink" Target="http://www.aidsinfo.unaids.org/"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F81E8-27C7-6EF9-631B-BA7E19CCBC84}"/>
              </a:ext>
            </a:extLst>
          </p:cNvPr>
          <p:cNvSpPr>
            <a:spLocks noGrp="1"/>
          </p:cNvSpPr>
          <p:nvPr>
            <p:ph type="title"/>
          </p:nvPr>
        </p:nvSpPr>
        <p:spPr>
          <a:xfrm>
            <a:off x="585221" y="473743"/>
            <a:ext cx="6305550" cy="2125134"/>
          </a:xfrm>
        </p:spPr>
        <p:txBody>
          <a:bodyPr>
            <a:noAutofit/>
          </a:bodyPr>
          <a:lstStyle/>
          <a:p>
            <a:r>
              <a:rPr lang="en-US" sz="4800" b="1" dirty="0">
                <a:solidFill>
                  <a:srgbClr val="009999"/>
                </a:solidFill>
                <a:latin typeface="+mn-lt"/>
              </a:rPr>
              <a:t>Key insights from 2024 Global HIV Prevention scorecards</a:t>
            </a:r>
          </a:p>
        </p:txBody>
      </p:sp>
      <p:sp>
        <p:nvSpPr>
          <p:cNvPr id="3" name="Text Placeholder 2">
            <a:extLst>
              <a:ext uri="{FF2B5EF4-FFF2-40B4-BE49-F238E27FC236}">
                <a16:creationId xmlns:a16="http://schemas.microsoft.com/office/drawing/2014/main" id="{DB1AF962-3D57-DBE2-691A-732A77CFFCC5}"/>
              </a:ext>
            </a:extLst>
          </p:cNvPr>
          <p:cNvSpPr>
            <a:spLocks noGrp="1"/>
          </p:cNvSpPr>
          <p:nvPr>
            <p:ph type="body" idx="1"/>
          </p:nvPr>
        </p:nvSpPr>
        <p:spPr>
          <a:xfrm>
            <a:off x="585221" y="2798039"/>
            <a:ext cx="4001407" cy="584589"/>
          </a:xfrm>
        </p:spPr>
        <p:txBody>
          <a:bodyPr/>
          <a:lstStyle/>
          <a:p>
            <a:r>
              <a:rPr lang="en-US" dirty="0"/>
              <a:t>Webinar 31 October 2024</a:t>
            </a:r>
          </a:p>
        </p:txBody>
      </p:sp>
      <p:pic>
        <p:nvPicPr>
          <p:cNvPr id="4" name="Picture 3">
            <a:extLst>
              <a:ext uri="{FF2B5EF4-FFF2-40B4-BE49-F238E27FC236}">
                <a16:creationId xmlns:a16="http://schemas.microsoft.com/office/drawing/2014/main" id="{E0784B59-1556-DFAC-6533-52D59033F8F6}"/>
              </a:ext>
            </a:extLst>
          </p:cNvPr>
          <p:cNvPicPr>
            <a:picLocks noChangeAspect="1"/>
          </p:cNvPicPr>
          <p:nvPr/>
        </p:nvPicPr>
        <p:blipFill>
          <a:blip r:embed="rId2">
            <a:alphaModFix amt="35000"/>
          </a:blip>
          <a:stretch>
            <a:fillRect/>
          </a:stretch>
        </p:blipFill>
        <p:spPr>
          <a:xfrm>
            <a:off x="1" y="3767666"/>
            <a:ext cx="7781034" cy="3279265"/>
          </a:xfrm>
          <a:prstGeom prst="rect">
            <a:avLst/>
          </a:prstGeom>
        </p:spPr>
      </p:pic>
      <p:pic>
        <p:nvPicPr>
          <p:cNvPr id="6" name="Picture 5">
            <a:extLst>
              <a:ext uri="{FF2B5EF4-FFF2-40B4-BE49-F238E27FC236}">
                <a16:creationId xmlns:a16="http://schemas.microsoft.com/office/drawing/2014/main" id="{1C73A0FE-791B-17D8-B93A-A85A92F5DCC2}"/>
              </a:ext>
            </a:extLst>
          </p:cNvPr>
          <p:cNvPicPr>
            <a:picLocks noChangeAspect="1"/>
          </p:cNvPicPr>
          <p:nvPr/>
        </p:nvPicPr>
        <p:blipFill>
          <a:blip r:embed="rId3">
            <a:alphaModFix amt="35000"/>
          </a:blip>
          <a:stretch>
            <a:fillRect/>
          </a:stretch>
        </p:blipFill>
        <p:spPr>
          <a:xfrm>
            <a:off x="7475990" y="0"/>
            <a:ext cx="4826153" cy="6858000"/>
          </a:xfrm>
          <a:prstGeom prst="rect">
            <a:avLst/>
          </a:prstGeom>
        </p:spPr>
      </p:pic>
    </p:spTree>
    <p:extLst>
      <p:ext uri="{BB962C8B-B14F-4D97-AF65-F5344CB8AC3E}">
        <p14:creationId xmlns:p14="http://schemas.microsoft.com/office/powerpoint/2010/main" val="4253514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0187C-0D42-964B-05AF-AD757FB997B9}"/>
              </a:ext>
            </a:extLst>
          </p:cNvPr>
          <p:cNvSpPr>
            <a:spLocks noGrp="1"/>
          </p:cNvSpPr>
          <p:nvPr>
            <p:ph type="title"/>
          </p:nvPr>
        </p:nvSpPr>
        <p:spPr>
          <a:xfrm>
            <a:off x="50800" y="67048"/>
            <a:ext cx="1574799" cy="4432823"/>
          </a:xfrm>
        </p:spPr>
        <p:txBody>
          <a:bodyPr>
            <a:noAutofit/>
          </a:bodyPr>
          <a:lstStyle/>
          <a:p>
            <a:r>
              <a:rPr lang="en-US" sz="1800" dirty="0">
                <a:solidFill>
                  <a:srgbClr val="009999"/>
                </a:solidFill>
                <a:latin typeface="+mn-lt"/>
              </a:rPr>
              <a:t>Prevention with key populations (countries with mixed epidemics): </a:t>
            </a:r>
            <a:br>
              <a:rPr lang="en-US" sz="1800" dirty="0">
                <a:solidFill>
                  <a:srgbClr val="009999"/>
                </a:solidFill>
                <a:latin typeface="+mn-lt"/>
              </a:rPr>
            </a:br>
            <a:br>
              <a:rPr lang="en-US" sz="1800" dirty="0">
                <a:solidFill>
                  <a:srgbClr val="009999"/>
                </a:solidFill>
                <a:latin typeface="+mn-lt"/>
              </a:rPr>
            </a:br>
            <a:r>
              <a:rPr lang="en-US" sz="1800" dirty="0">
                <a:solidFill>
                  <a:srgbClr val="00B050"/>
                </a:solidFill>
                <a:latin typeface="+mn-lt"/>
              </a:rPr>
              <a:t>Good examples (more for sex work), </a:t>
            </a:r>
            <a:r>
              <a:rPr lang="en-US" sz="1800" dirty="0">
                <a:solidFill>
                  <a:srgbClr val="C00000"/>
                </a:solidFill>
                <a:latin typeface="+mn-lt"/>
              </a:rPr>
              <a:t>but major gaps in scale, access and data overall</a:t>
            </a:r>
          </a:p>
        </p:txBody>
      </p:sp>
      <p:pic>
        <p:nvPicPr>
          <p:cNvPr id="6" name="Picture 5">
            <a:extLst>
              <a:ext uri="{FF2B5EF4-FFF2-40B4-BE49-F238E27FC236}">
                <a16:creationId xmlns:a16="http://schemas.microsoft.com/office/drawing/2014/main" id="{7D0D53A6-86AD-9815-964C-1DA561B77E79}"/>
              </a:ext>
            </a:extLst>
          </p:cNvPr>
          <p:cNvPicPr>
            <a:picLocks noChangeAspect="1"/>
          </p:cNvPicPr>
          <p:nvPr/>
        </p:nvPicPr>
        <p:blipFill>
          <a:blip r:embed="rId2"/>
          <a:srcRect l="5596"/>
          <a:stretch/>
        </p:blipFill>
        <p:spPr>
          <a:xfrm>
            <a:off x="1676400" y="67048"/>
            <a:ext cx="10515600" cy="6723903"/>
          </a:xfrm>
          <a:prstGeom prst="rect">
            <a:avLst/>
          </a:prstGeom>
        </p:spPr>
      </p:pic>
    </p:spTree>
    <p:extLst>
      <p:ext uri="{BB962C8B-B14F-4D97-AF65-F5344CB8AC3E}">
        <p14:creationId xmlns:p14="http://schemas.microsoft.com/office/powerpoint/2010/main" val="2739620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AF0CD-1969-573F-75D4-A00E7C598D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E022F2-6C40-1BF5-EA97-AFE3D4FC580E}"/>
              </a:ext>
            </a:extLst>
          </p:cNvPr>
          <p:cNvSpPr>
            <a:spLocks noGrp="1"/>
          </p:cNvSpPr>
          <p:nvPr>
            <p:ph type="title"/>
          </p:nvPr>
        </p:nvSpPr>
        <p:spPr>
          <a:xfrm>
            <a:off x="428413" y="248235"/>
            <a:ext cx="2143760" cy="5754632"/>
          </a:xfrm>
        </p:spPr>
        <p:txBody>
          <a:bodyPr>
            <a:noAutofit/>
          </a:bodyPr>
          <a:lstStyle/>
          <a:p>
            <a:r>
              <a:rPr lang="en-US" sz="2000" dirty="0">
                <a:solidFill>
                  <a:srgbClr val="009999"/>
                </a:solidFill>
                <a:latin typeface="+mn-lt"/>
              </a:rPr>
              <a:t>Prevention with key populations (GPC focus countries with concentrated epidemics): </a:t>
            </a:r>
            <a:br>
              <a:rPr lang="en-US" sz="2000" dirty="0">
                <a:solidFill>
                  <a:srgbClr val="009999"/>
                </a:solidFill>
                <a:latin typeface="+mn-lt"/>
              </a:rPr>
            </a:br>
            <a:br>
              <a:rPr lang="en-US" sz="2000" dirty="0">
                <a:solidFill>
                  <a:srgbClr val="009999"/>
                </a:solidFill>
                <a:latin typeface="+mn-lt"/>
              </a:rPr>
            </a:br>
            <a:r>
              <a:rPr lang="en-US" sz="2000" dirty="0">
                <a:solidFill>
                  <a:srgbClr val="00B050"/>
                </a:solidFill>
                <a:latin typeface="+mn-lt"/>
              </a:rPr>
              <a:t>Several countries with consistent </a:t>
            </a:r>
            <a:r>
              <a:rPr lang="en-US" sz="2000" dirty="0" err="1">
                <a:solidFill>
                  <a:srgbClr val="00B050"/>
                </a:solidFill>
                <a:latin typeface="+mn-lt"/>
              </a:rPr>
              <a:t>programmes</a:t>
            </a:r>
            <a:r>
              <a:rPr lang="en-US" sz="2000" dirty="0">
                <a:solidFill>
                  <a:srgbClr val="00B050"/>
                </a:solidFill>
                <a:latin typeface="+mn-lt"/>
              </a:rPr>
              <a:t> and data, </a:t>
            </a:r>
            <a:r>
              <a:rPr lang="en-US" sz="2000" dirty="0">
                <a:solidFill>
                  <a:srgbClr val="C00000"/>
                </a:solidFill>
                <a:latin typeface="+mn-lt"/>
              </a:rPr>
              <a:t>but major gaps in coverage and outcomes overall</a:t>
            </a:r>
            <a:br>
              <a:rPr lang="en-US" sz="2000" dirty="0">
                <a:solidFill>
                  <a:srgbClr val="C00000"/>
                </a:solidFill>
                <a:latin typeface="+mn-lt"/>
              </a:rPr>
            </a:br>
            <a:br>
              <a:rPr lang="en-US" sz="2000" dirty="0">
                <a:solidFill>
                  <a:srgbClr val="C00000"/>
                </a:solidFill>
                <a:latin typeface="+mn-lt"/>
              </a:rPr>
            </a:br>
            <a:r>
              <a:rPr lang="en-US" sz="1600" dirty="0">
                <a:solidFill>
                  <a:srgbClr val="C00000"/>
                </a:solidFill>
                <a:latin typeface="+mn-lt"/>
              </a:rPr>
              <a:t>(larger for gay men and other men who have sex with men, people who inject drugs, transgender people)</a:t>
            </a:r>
            <a:endParaRPr lang="en-US" sz="2000" dirty="0">
              <a:solidFill>
                <a:srgbClr val="C00000"/>
              </a:solidFill>
              <a:latin typeface="+mn-lt"/>
            </a:endParaRPr>
          </a:p>
        </p:txBody>
      </p:sp>
      <p:pic>
        <p:nvPicPr>
          <p:cNvPr id="3" name="Picture 2">
            <a:extLst>
              <a:ext uri="{FF2B5EF4-FFF2-40B4-BE49-F238E27FC236}">
                <a16:creationId xmlns:a16="http://schemas.microsoft.com/office/drawing/2014/main" id="{A107F700-8964-7681-3253-8FE4EAAEE632}"/>
              </a:ext>
            </a:extLst>
          </p:cNvPr>
          <p:cNvPicPr>
            <a:picLocks noChangeAspect="1"/>
          </p:cNvPicPr>
          <p:nvPr/>
        </p:nvPicPr>
        <p:blipFill>
          <a:blip r:embed="rId2"/>
          <a:stretch>
            <a:fillRect/>
          </a:stretch>
        </p:blipFill>
        <p:spPr>
          <a:xfrm>
            <a:off x="3214933" y="0"/>
            <a:ext cx="8833839" cy="6858000"/>
          </a:xfrm>
          <a:prstGeom prst="rect">
            <a:avLst/>
          </a:prstGeom>
        </p:spPr>
      </p:pic>
    </p:spTree>
    <p:extLst>
      <p:ext uri="{BB962C8B-B14F-4D97-AF65-F5344CB8AC3E}">
        <p14:creationId xmlns:p14="http://schemas.microsoft.com/office/powerpoint/2010/main" val="2499061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FCEBA-BBD9-DCCA-A5CC-E7FCBF000F7B}"/>
              </a:ext>
            </a:extLst>
          </p:cNvPr>
          <p:cNvSpPr>
            <a:spLocks noGrp="1"/>
          </p:cNvSpPr>
          <p:nvPr>
            <p:ph type="title"/>
          </p:nvPr>
        </p:nvSpPr>
        <p:spPr>
          <a:xfrm>
            <a:off x="740229" y="0"/>
            <a:ext cx="10882744" cy="729827"/>
          </a:xfrm>
        </p:spPr>
        <p:txBody>
          <a:bodyPr>
            <a:normAutofit/>
          </a:bodyPr>
          <a:lstStyle/>
          <a:p>
            <a:r>
              <a:rPr lang="en-US" sz="3200" b="1" dirty="0">
                <a:latin typeface="+mn-lt"/>
              </a:rPr>
              <a:t>Access to safe injecting equipment remains too low</a:t>
            </a:r>
            <a:endParaRPr lang="en-CH" sz="3200" b="1" dirty="0">
              <a:latin typeface="+mn-lt"/>
            </a:endParaRPr>
          </a:p>
        </p:txBody>
      </p:sp>
      <p:sp>
        <p:nvSpPr>
          <p:cNvPr id="4" name="Text Placeholder 3">
            <a:extLst>
              <a:ext uri="{FF2B5EF4-FFF2-40B4-BE49-F238E27FC236}">
                <a16:creationId xmlns:a16="http://schemas.microsoft.com/office/drawing/2014/main" id="{69A3C673-63F4-C0C8-C840-DE7A01C0AED4}"/>
              </a:ext>
            </a:extLst>
          </p:cNvPr>
          <p:cNvSpPr>
            <a:spLocks noGrp="1"/>
          </p:cNvSpPr>
          <p:nvPr>
            <p:ph type="body" sz="quarter" idx="10"/>
          </p:nvPr>
        </p:nvSpPr>
        <p:spPr>
          <a:xfrm>
            <a:off x="740229" y="637754"/>
            <a:ext cx="10882744" cy="547098"/>
          </a:xfrm>
        </p:spPr>
        <p:txBody>
          <a:bodyPr/>
          <a:lstStyle/>
          <a:p>
            <a:r>
              <a:rPr lang="en-US" b="1" dirty="0">
                <a:solidFill>
                  <a:srgbClr val="00B050"/>
                </a:solidFill>
              </a:rPr>
              <a:t>Four countries above GPC scorecard benchmark show it can be done</a:t>
            </a:r>
            <a:endParaRPr lang="en-CH" b="1" dirty="0">
              <a:solidFill>
                <a:srgbClr val="00B050"/>
              </a:solidFill>
            </a:endParaRPr>
          </a:p>
        </p:txBody>
      </p:sp>
      <p:pic>
        <p:nvPicPr>
          <p:cNvPr id="5" name="Picture 4">
            <a:extLst>
              <a:ext uri="{FF2B5EF4-FFF2-40B4-BE49-F238E27FC236}">
                <a16:creationId xmlns:a16="http://schemas.microsoft.com/office/drawing/2014/main" id="{0121887E-209B-E000-E748-81FB085F9DB5}"/>
              </a:ext>
            </a:extLst>
          </p:cNvPr>
          <p:cNvPicPr>
            <a:picLocks noChangeAspect="1"/>
          </p:cNvPicPr>
          <p:nvPr/>
        </p:nvPicPr>
        <p:blipFill>
          <a:blip r:embed="rId2"/>
          <a:stretch>
            <a:fillRect/>
          </a:stretch>
        </p:blipFill>
        <p:spPr>
          <a:xfrm>
            <a:off x="374669" y="1066800"/>
            <a:ext cx="10017787" cy="5819061"/>
          </a:xfrm>
          <a:prstGeom prst="rect">
            <a:avLst/>
          </a:prstGeom>
        </p:spPr>
      </p:pic>
      <p:sp>
        <p:nvSpPr>
          <p:cNvPr id="6" name="Rectangle 5">
            <a:extLst>
              <a:ext uri="{FF2B5EF4-FFF2-40B4-BE49-F238E27FC236}">
                <a16:creationId xmlns:a16="http://schemas.microsoft.com/office/drawing/2014/main" id="{EF10F5CD-6B3F-7D10-16F5-844E55961092}"/>
              </a:ext>
            </a:extLst>
          </p:cNvPr>
          <p:cNvSpPr/>
          <p:nvPr/>
        </p:nvSpPr>
        <p:spPr>
          <a:xfrm>
            <a:off x="10392456" y="729827"/>
            <a:ext cx="1596077" cy="6377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232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D520D-F901-3FAD-9A1A-E2FDA2C323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D2F139-EEA4-5F3D-32B5-D2084DB6547D}"/>
              </a:ext>
            </a:extLst>
          </p:cNvPr>
          <p:cNvSpPr>
            <a:spLocks noGrp="1"/>
          </p:cNvSpPr>
          <p:nvPr>
            <p:ph type="title"/>
          </p:nvPr>
        </p:nvSpPr>
        <p:spPr>
          <a:xfrm>
            <a:off x="436879" y="341368"/>
            <a:ext cx="3813387" cy="5632712"/>
          </a:xfrm>
        </p:spPr>
        <p:txBody>
          <a:bodyPr>
            <a:noAutofit/>
          </a:bodyPr>
          <a:lstStyle/>
          <a:p>
            <a:r>
              <a:rPr lang="en-US" sz="2800" dirty="0">
                <a:solidFill>
                  <a:srgbClr val="009999"/>
                </a:solidFill>
                <a:latin typeface="+mn-lt"/>
              </a:rPr>
              <a:t>Key populations – structural barriers and enablers </a:t>
            </a:r>
            <a:r>
              <a:rPr lang="en-US" sz="2000" dirty="0">
                <a:solidFill>
                  <a:srgbClr val="009999"/>
                </a:solidFill>
                <a:latin typeface="+mn-lt"/>
              </a:rPr>
              <a:t>(GPC focus countries with mixed HIV epidemics)</a:t>
            </a:r>
            <a:br>
              <a:rPr lang="en-US" sz="2000" dirty="0">
                <a:solidFill>
                  <a:srgbClr val="009999"/>
                </a:solidFill>
                <a:latin typeface="+mn-lt"/>
              </a:rPr>
            </a:br>
            <a:br>
              <a:rPr lang="en-US" sz="2800" dirty="0">
                <a:solidFill>
                  <a:srgbClr val="009999"/>
                </a:solidFill>
                <a:latin typeface="+mn-lt"/>
              </a:rPr>
            </a:br>
            <a:r>
              <a:rPr lang="en-US" sz="2000" dirty="0">
                <a:solidFill>
                  <a:srgbClr val="DCCD0A"/>
                </a:solidFill>
                <a:latin typeface="+mn-lt"/>
              </a:rPr>
              <a:t>- Packages in place for sex workers &amp; men who have sex with men </a:t>
            </a:r>
            <a:r>
              <a:rPr lang="en-US" sz="2000" dirty="0">
                <a:solidFill>
                  <a:schemeClr val="accent4"/>
                </a:solidFill>
                <a:latin typeface="+mn-lt"/>
              </a:rPr>
              <a:t>but incomplete - </a:t>
            </a:r>
            <a:r>
              <a:rPr lang="en-US" sz="2000" dirty="0">
                <a:solidFill>
                  <a:srgbClr val="C00000"/>
                </a:solidFill>
                <a:latin typeface="+mn-lt"/>
              </a:rPr>
              <a:t> large gaps for other populations</a:t>
            </a:r>
            <a:br>
              <a:rPr lang="en-US" sz="2000" dirty="0">
                <a:solidFill>
                  <a:srgbClr val="009999"/>
                </a:solidFill>
                <a:latin typeface="+mn-lt"/>
              </a:rPr>
            </a:br>
            <a:br>
              <a:rPr lang="en-US" sz="2400" dirty="0">
                <a:solidFill>
                  <a:srgbClr val="009999"/>
                </a:solidFill>
                <a:latin typeface="+mn-lt"/>
              </a:rPr>
            </a:br>
            <a:r>
              <a:rPr lang="en-US" sz="2000" dirty="0">
                <a:solidFill>
                  <a:srgbClr val="FF00FF"/>
                </a:solidFill>
                <a:latin typeface="+mn-lt"/>
              </a:rPr>
              <a:t>- Lack of data on stigma in health care</a:t>
            </a:r>
            <a:br>
              <a:rPr lang="en-US" sz="2400" dirty="0">
                <a:solidFill>
                  <a:srgbClr val="009999"/>
                </a:solidFill>
                <a:latin typeface="+mn-lt"/>
              </a:rPr>
            </a:br>
            <a:br>
              <a:rPr lang="en-US" sz="2400" dirty="0">
                <a:solidFill>
                  <a:srgbClr val="009999"/>
                </a:solidFill>
                <a:latin typeface="+mn-lt"/>
              </a:rPr>
            </a:br>
            <a:r>
              <a:rPr lang="en-US" sz="2000" dirty="0">
                <a:solidFill>
                  <a:srgbClr val="C00000"/>
                </a:solidFill>
                <a:latin typeface="+mn-lt"/>
              </a:rPr>
              <a:t>- Criminalization persists</a:t>
            </a:r>
            <a:br>
              <a:rPr lang="en-US" sz="2800" dirty="0">
                <a:solidFill>
                  <a:srgbClr val="009999"/>
                </a:solidFill>
                <a:latin typeface="+mn-lt"/>
              </a:rPr>
            </a:br>
            <a:endParaRPr lang="en-US" sz="2800" dirty="0">
              <a:solidFill>
                <a:srgbClr val="C00000"/>
              </a:solidFill>
              <a:latin typeface="+mn-lt"/>
            </a:endParaRPr>
          </a:p>
        </p:txBody>
      </p:sp>
      <p:pic>
        <p:nvPicPr>
          <p:cNvPr id="5" name="Picture 4">
            <a:extLst>
              <a:ext uri="{FF2B5EF4-FFF2-40B4-BE49-F238E27FC236}">
                <a16:creationId xmlns:a16="http://schemas.microsoft.com/office/drawing/2014/main" id="{17A2FB76-06CC-87AD-D6DC-7FBB3F1D5423}"/>
              </a:ext>
            </a:extLst>
          </p:cNvPr>
          <p:cNvPicPr>
            <a:picLocks noChangeAspect="1"/>
          </p:cNvPicPr>
          <p:nvPr/>
        </p:nvPicPr>
        <p:blipFill>
          <a:blip r:embed="rId2"/>
          <a:srcRect t="4845"/>
          <a:stretch/>
        </p:blipFill>
        <p:spPr>
          <a:xfrm>
            <a:off x="5019041" y="0"/>
            <a:ext cx="7172960" cy="6866408"/>
          </a:xfrm>
          <a:prstGeom prst="rect">
            <a:avLst/>
          </a:prstGeom>
        </p:spPr>
      </p:pic>
    </p:spTree>
    <p:extLst>
      <p:ext uri="{BB962C8B-B14F-4D97-AF65-F5344CB8AC3E}">
        <p14:creationId xmlns:p14="http://schemas.microsoft.com/office/powerpoint/2010/main" val="251712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776A3-8514-A974-A5CF-9A7AFDC810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FD8AB8-61F2-4652-243F-2C55BBD99C9B}"/>
              </a:ext>
            </a:extLst>
          </p:cNvPr>
          <p:cNvSpPr>
            <a:spLocks noGrp="1"/>
          </p:cNvSpPr>
          <p:nvPr>
            <p:ph type="title"/>
          </p:nvPr>
        </p:nvSpPr>
        <p:spPr>
          <a:xfrm>
            <a:off x="436879" y="341368"/>
            <a:ext cx="3210561" cy="5663192"/>
          </a:xfrm>
        </p:spPr>
        <p:txBody>
          <a:bodyPr>
            <a:noAutofit/>
          </a:bodyPr>
          <a:lstStyle/>
          <a:p>
            <a:r>
              <a:rPr lang="en-US" sz="2800" dirty="0">
                <a:solidFill>
                  <a:srgbClr val="009999"/>
                </a:solidFill>
                <a:latin typeface="+mn-lt"/>
              </a:rPr>
              <a:t>Key populations – structural barriers and enablers </a:t>
            </a:r>
            <a:r>
              <a:rPr lang="en-US" sz="2000" dirty="0">
                <a:solidFill>
                  <a:srgbClr val="009999"/>
                </a:solidFill>
                <a:latin typeface="+mn-lt"/>
              </a:rPr>
              <a:t>(GPC focus countries with concentrated epidemics)</a:t>
            </a:r>
            <a:br>
              <a:rPr lang="en-US" sz="2000" dirty="0">
                <a:solidFill>
                  <a:srgbClr val="009999"/>
                </a:solidFill>
                <a:latin typeface="+mn-lt"/>
              </a:rPr>
            </a:br>
            <a:br>
              <a:rPr lang="en-US" sz="2800" dirty="0">
                <a:solidFill>
                  <a:srgbClr val="009999"/>
                </a:solidFill>
                <a:latin typeface="+mn-lt"/>
              </a:rPr>
            </a:br>
            <a:r>
              <a:rPr lang="en-US" sz="2000" dirty="0">
                <a:solidFill>
                  <a:srgbClr val="DCCD0A"/>
                </a:solidFill>
                <a:latin typeface="+mn-lt"/>
              </a:rPr>
              <a:t>- Packages in place </a:t>
            </a:r>
            <a:r>
              <a:rPr lang="en-US" sz="2000" dirty="0">
                <a:solidFill>
                  <a:schemeClr val="accent4"/>
                </a:solidFill>
                <a:latin typeface="+mn-lt"/>
              </a:rPr>
              <a:t>but incomplete </a:t>
            </a:r>
            <a:br>
              <a:rPr lang="en-US" sz="2000" dirty="0">
                <a:solidFill>
                  <a:srgbClr val="009999"/>
                </a:solidFill>
                <a:latin typeface="+mn-lt"/>
              </a:rPr>
            </a:br>
            <a:br>
              <a:rPr lang="en-US" sz="2400" dirty="0">
                <a:solidFill>
                  <a:srgbClr val="009999"/>
                </a:solidFill>
                <a:latin typeface="+mn-lt"/>
              </a:rPr>
            </a:br>
            <a:r>
              <a:rPr lang="en-US" sz="2000" dirty="0">
                <a:solidFill>
                  <a:srgbClr val="FF00FF"/>
                </a:solidFill>
                <a:latin typeface="+mn-lt"/>
              </a:rPr>
              <a:t>- Lack of data on stigma in health care</a:t>
            </a:r>
            <a:br>
              <a:rPr lang="en-US" sz="2400" dirty="0">
                <a:solidFill>
                  <a:srgbClr val="009999"/>
                </a:solidFill>
                <a:latin typeface="+mn-lt"/>
              </a:rPr>
            </a:br>
            <a:br>
              <a:rPr lang="en-US" sz="2400" dirty="0">
                <a:solidFill>
                  <a:srgbClr val="009999"/>
                </a:solidFill>
                <a:latin typeface="+mn-lt"/>
              </a:rPr>
            </a:br>
            <a:r>
              <a:rPr lang="en-US" sz="2000" dirty="0">
                <a:solidFill>
                  <a:srgbClr val="C00000"/>
                </a:solidFill>
                <a:latin typeface="+mn-lt"/>
              </a:rPr>
              <a:t>- Criminalization persists, most widely for sex work and drug use</a:t>
            </a:r>
            <a:br>
              <a:rPr lang="en-US" sz="2800" dirty="0">
                <a:solidFill>
                  <a:srgbClr val="009999"/>
                </a:solidFill>
                <a:latin typeface="+mn-lt"/>
              </a:rPr>
            </a:br>
            <a:endParaRPr lang="en-US" sz="2800" dirty="0">
              <a:solidFill>
                <a:srgbClr val="C00000"/>
              </a:solidFill>
              <a:latin typeface="+mn-lt"/>
            </a:endParaRPr>
          </a:p>
        </p:txBody>
      </p:sp>
      <p:pic>
        <p:nvPicPr>
          <p:cNvPr id="3" name="Picture 2">
            <a:extLst>
              <a:ext uri="{FF2B5EF4-FFF2-40B4-BE49-F238E27FC236}">
                <a16:creationId xmlns:a16="http://schemas.microsoft.com/office/drawing/2014/main" id="{CA623161-7082-9435-523E-4AC0FEE0AC87}"/>
              </a:ext>
            </a:extLst>
          </p:cNvPr>
          <p:cNvPicPr>
            <a:picLocks noChangeAspect="1"/>
          </p:cNvPicPr>
          <p:nvPr/>
        </p:nvPicPr>
        <p:blipFill>
          <a:blip r:embed="rId2"/>
          <a:stretch>
            <a:fillRect/>
          </a:stretch>
        </p:blipFill>
        <p:spPr>
          <a:xfrm>
            <a:off x="3790950" y="0"/>
            <a:ext cx="8401050" cy="6858000"/>
          </a:xfrm>
          <a:prstGeom prst="rect">
            <a:avLst/>
          </a:prstGeom>
        </p:spPr>
      </p:pic>
    </p:spTree>
    <p:extLst>
      <p:ext uri="{BB962C8B-B14F-4D97-AF65-F5344CB8AC3E}">
        <p14:creationId xmlns:p14="http://schemas.microsoft.com/office/powerpoint/2010/main" val="2483029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920C-925D-13EF-BC3F-1C6731CC3FEB}"/>
              </a:ext>
            </a:extLst>
          </p:cNvPr>
          <p:cNvSpPr>
            <a:spLocks noGrp="1"/>
          </p:cNvSpPr>
          <p:nvPr>
            <p:ph type="title"/>
          </p:nvPr>
        </p:nvSpPr>
        <p:spPr>
          <a:xfrm>
            <a:off x="177800" y="250031"/>
            <a:ext cx="3843865" cy="1325563"/>
          </a:xfrm>
        </p:spPr>
        <p:txBody>
          <a:bodyPr>
            <a:noAutofit/>
          </a:bodyPr>
          <a:lstStyle/>
          <a:p>
            <a:r>
              <a:rPr lang="en-US" sz="2800" dirty="0">
                <a:solidFill>
                  <a:srgbClr val="009999"/>
                </a:solidFill>
                <a:latin typeface="+mn-lt"/>
              </a:rPr>
              <a:t>Adolescent girls and young women: Declining new HIV infections, but with great variation </a:t>
            </a:r>
            <a:endParaRPr lang="en-CH" sz="2800" dirty="0">
              <a:solidFill>
                <a:srgbClr val="009999"/>
              </a:solidFill>
              <a:latin typeface="+mn-lt"/>
            </a:endParaRPr>
          </a:p>
        </p:txBody>
      </p:sp>
      <p:sp>
        <p:nvSpPr>
          <p:cNvPr id="3" name="Content Placeholder 2">
            <a:extLst>
              <a:ext uri="{FF2B5EF4-FFF2-40B4-BE49-F238E27FC236}">
                <a16:creationId xmlns:a16="http://schemas.microsoft.com/office/drawing/2014/main" id="{C87D1B5D-5314-5B0B-06ED-32DF756E4763}"/>
              </a:ext>
            </a:extLst>
          </p:cNvPr>
          <p:cNvSpPr>
            <a:spLocks noGrp="1"/>
          </p:cNvSpPr>
          <p:nvPr>
            <p:ph idx="1"/>
          </p:nvPr>
        </p:nvSpPr>
        <p:spPr>
          <a:xfrm>
            <a:off x="304800" y="2167467"/>
            <a:ext cx="3031067" cy="4009496"/>
          </a:xfrm>
        </p:spPr>
        <p:txBody>
          <a:bodyPr>
            <a:normAutofit/>
          </a:bodyPr>
          <a:lstStyle/>
          <a:p>
            <a:r>
              <a:rPr lang="en-US" sz="2000" dirty="0"/>
              <a:t>Trends broadly aligned to adult trends</a:t>
            </a:r>
          </a:p>
          <a:p>
            <a:r>
              <a:rPr lang="en-US" sz="2000" dirty="0"/>
              <a:t>8 countries with declines of more than 2/3</a:t>
            </a:r>
          </a:p>
          <a:p>
            <a:r>
              <a:rPr lang="en-US" sz="2000" dirty="0"/>
              <a:t>4 countries with stagnating or rising trends</a:t>
            </a:r>
          </a:p>
          <a:p>
            <a:r>
              <a:rPr lang="en-US" sz="2000" dirty="0"/>
              <a:t>Declines slower than among male peers</a:t>
            </a:r>
            <a:endParaRPr lang="en-CH" sz="2000" dirty="0"/>
          </a:p>
        </p:txBody>
      </p:sp>
      <p:pic>
        <p:nvPicPr>
          <p:cNvPr id="5" name="Picture 4">
            <a:extLst>
              <a:ext uri="{FF2B5EF4-FFF2-40B4-BE49-F238E27FC236}">
                <a16:creationId xmlns:a16="http://schemas.microsoft.com/office/drawing/2014/main" id="{ABDECF2E-6653-90CD-CAEA-F757158AC76C}"/>
              </a:ext>
            </a:extLst>
          </p:cNvPr>
          <p:cNvPicPr>
            <a:picLocks noChangeAspect="1"/>
          </p:cNvPicPr>
          <p:nvPr/>
        </p:nvPicPr>
        <p:blipFill>
          <a:blip r:embed="rId2"/>
          <a:srcRect b="2005"/>
          <a:stretch/>
        </p:blipFill>
        <p:spPr>
          <a:xfrm>
            <a:off x="3784600" y="0"/>
            <a:ext cx="8305799" cy="6843924"/>
          </a:xfrm>
          <a:prstGeom prst="rect">
            <a:avLst/>
          </a:prstGeom>
        </p:spPr>
      </p:pic>
    </p:spTree>
    <p:extLst>
      <p:ext uri="{BB962C8B-B14F-4D97-AF65-F5344CB8AC3E}">
        <p14:creationId xmlns:p14="http://schemas.microsoft.com/office/powerpoint/2010/main" val="399684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DCA87E-AFEC-3C9F-A4D0-7F93BC631EEF}"/>
              </a:ext>
            </a:extLst>
          </p:cNvPr>
          <p:cNvPicPr>
            <a:picLocks noChangeAspect="1"/>
          </p:cNvPicPr>
          <p:nvPr/>
        </p:nvPicPr>
        <p:blipFill>
          <a:blip r:embed="rId2"/>
          <a:srcRect t="5421"/>
          <a:stretch/>
        </p:blipFill>
        <p:spPr>
          <a:xfrm>
            <a:off x="0" y="802640"/>
            <a:ext cx="12192000" cy="3201016"/>
          </a:xfrm>
          <a:prstGeom prst="rect">
            <a:avLst/>
          </a:prstGeom>
        </p:spPr>
      </p:pic>
      <p:sp>
        <p:nvSpPr>
          <p:cNvPr id="5" name="TextBox 4">
            <a:extLst>
              <a:ext uri="{FF2B5EF4-FFF2-40B4-BE49-F238E27FC236}">
                <a16:creationId xmlns:a16="http://schemas.microsoft.com/office/drawing/2014/main" id="{2F2C9E2E-B16B-567A-8EF0-A5A93CC8CF55}"/>
              </a:ext>
            </a:extLst>
          </p:cNvPr>
          <p:cNvSpPr txBox="1"/>
          <p:nvPr/>
        </p:nvSpPr>
        <p:spPr>
          <a:xfrm>
            <a:off x="182880" y="165947"/>
            <a:ext cx="10782760" cy="523220"/>
          </a:xfrm>
          <a:prstGeom prst="rect">
            <a:avLst/>
          </a:prstGeom>
          <a:noFill/>
        </p:spPr>
        <p:txBody>
          <a:bodyPr wrap="none" rtlCol="0">
            <a:spAutoFit/>
          </a:bodyPr>
          <a:lstStyle/>
          <a:p>
            <a:r>
              <a:rPr lang="en-US" sz="2800" dirty="0">
                <a:solidFill>
                  <a:srgbClr val="009999"/>
                </a:solidFill>
              </a:rPr>
              <a:t>Adolescent girls and young women: Behavioral and condom use patterns</a:t>
            </a:r>
            <a:endParaRPr lang="en-CH" sz="2800" dirty="0">
              <a:solidFill>
                <a:srgbClr val="009999"/>
              </a:solidFill>
            </a:endParaRPr>
          </a:p>
        </p:txBody>
      </p:sp>
      <p:sp>
        <p:nvSpPr>
          <p:cNvPr id="6" name="TextBox 5">
            <a:extLst>
              <a:ext uri="{FF2B5EF4-FFF2-40B4-BE49-F238E27FC236}">
                <a16:creationId xmlns:a16="http://schemas.microsoft.com/office/drawing/2014/main" id="{48525490-9343-F8D8-61FA-F55DD7B74241}"/>
              </a:ext>
            </a:extLst>
          </p:cNvPr>
          <p:cNvSpPr txBox="1"/>
          <p:nvPr/>
        </p:nvSpPr>
        <p:spPr>
          <a:xfrm>
            <a:off x="261741" y="4249542"/>
            <a:ext cx="11712545"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Great variation in condom use between countries, </a:t>
            </a:r>
            <a:r>
              <a:rPr lang="en-US" sz="2400" dirty="0">
                <a:solidFill>
                  <a:srgbClr val="C00000"/>
                </a:solidFill>
              </a:rPr>
              <a:t>but declines in condom use among young women and men </a:t>
            </a:r>
            <a:r>
              <a:rPr lang="en-US" sz="2400" dirty="0"/>
              <a:t>in countries with recent surveys</a:t>
            </a:r>
          </a:p>
          <a:p>
            <a:pPr marL="285750" indent="-285750">
              <a:buFont typeface="Arial" panose="020B0604020202020204" pitchFamily="34" charset="0"/>
              <a:buChar char="•"/>
            </a:pPr>
            <a:r>
              <a:rPr lang="en-US" sz="2400" dirty="0"/>
              <a:t>Young women lag behind men in condom access in some countries</a:t>
            </a:r>
          </a:p>
          <a:p>
            <a:pPr marL="285750" indent="-285750">
              <a:buFont typeface="Arial" panose="020B0604020202020204" pitchFamily="34" charset="0"/>
              <a:buChar char="•"/>
            </a:pPr>
            <a:r>
              <a:rPr lang="en-US" sz="2400" dirty="0"/>
              <a:t>Increases in coverage of layered AGYW </a:t>
            </a:r>
            <a:r>
              <a:rPr lang="en-US" sz="2400" dirty="0" err="1"/>
              <a:t>programmes</a:t>
            </a:r>
            <a:r>
              <a:rPr lang="en-US" sz="2400" dirty="0"/>
              <a:t> in districts with high HIV incidence in AGYW focus countries of PEPFAR and GF – lack of data and </a:t>
            </a:r>
            <a:r>
              <a:rPr lang="en-US" sz="2400" dirty="0" err="1"/>
              <a:t>programmes</a:t>
            </a:r>
            <a:r>
              <a:rPr lang="en-US" sz="2400" dirty="0"/>
              <a:t> in others</a:t>
            </a:r>
            <a:endParaRPr lang="en-CH" sz="2400" dirty="0"/>
          </a:p>
        </p:txBody>
      </p:sp>
    </p:spTree>
    <p:extLst>
      <p:ext uri="{BB962C8B-B14F-4D97-AF65-F5344CB8AC3E}">
        <p14:creationId xmlns:p14="http://schemas.microsoft.com/office/powerpoint/2010/main" val="3596848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30AF7-7212-03CA-0E90-76FDE7DB02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8FB596-5783-1207-69E9-66D274786C7C}"/>
              </a:ext>
            </a:extLst>
          </p:cNvPr>
          <p:cNvSpPr>
            <a:spLocks noGrp="1"/>
          </p:cNvSpPr>
          <p:nvPr>
            <p:ph type="title"/>
          </p:nvPr>
        </p:nvSpPr>
        <p:spPr>
          <a:xfrm>
            <a:off x="822959" y="686808"/>
            <a:ext cx="3210561" cy="5663192"/>
          </a:xfrm>
        </p:spPr>
        <p:txBody>
          <a:bodyPr>
            <a:noAutofit/>
          </a:bodyPr>
          <a:lstStyle/>
          <a:p>
            <a:r>
              <a:rPr lang="en-US" sz="2800" dirty="0">
                <a:solidFill>
                  <a:srgbClr val="009999"/>
                </a:solidFill>
                <a:latin typeface="+mn-lt"/>
              </a:rPr>
              <a:t>Adolescent girls and young women – selected structural barriers </a:t>
            </a:r>
            <a:r>
              <a:rPr lang="en-US" sz="2000" dirty="0">
                <a:solidFill>
                  <a:srgbClr val="009999"/>
                </a:solidFill>
                <a:latin typeface="+mn-lt"/>
              </a:rPr>
              <a:t>(GPC focus countries with mixed epidemics)</a:t>
            </a:r>
            <a:br>
              <a:rPr lang="en-US" sz="2000" dirty="0">
                <a:solidFill>
                  <a:srgbClr val="009999"/>
                </a:solidFill>
                <a:latin typeface="+mn-lt"/>
              </a:rPr>
            </a:br>
            <a:br>
              <a:rPr lang="en-US" sz="2800" dirty="0">
                <a:solidFill>
                  <a:srgbClr val="009999"/>
                </a:solidFill>
                <a:latin typeface="+mn-lt"/>
              </a:rPr>
            </a:br>
            <a:r>
              <a:rPr lang="en-US" sz="2000" dirty="0">
                <a:solidFill>
                  <a:schemeClr val="accent2"/>
                </a:solidFill>
                <a:latin typeface="+mn-lt"/>
              </a:rPr>
              <a:t>- Variation in completion of secondary education</a:t>
            </a:r>
            <a:br>
              <a:rPr lang="en-US" sz="2000" dirty="0">
                <a:solidFill>
                  <a:srgbClr val="DCCD0A"/>
                </a:solidFill>
                <a:latin typeface="+mn-lt"/>
              </a:rPr>
            </a:br>
            <a:br>
              <a:rPr lang="en-US" sz="2000" dirty="0">
                <a:solidFill>
                  <a:srgbClr val="DCCD0A"/>
                </a:solidFill>
                <a:latin typeface="+mn-lt"/>
              </a:rPr>
            </a:br>
            <a:r>
              <a:rPr lang="en-US" sz="2000" dirty="0">
                <a:solidFill>
                  <a:srgbClr val="DCCD0A"/>
                </a:solidFill>
                <a:latin typeface="+mn-lt"/>
              </a:rPr>
              <a:t>- CSE policies in place (implementation?)</a:t>
            </a:r>
            <a:br>
              <a:rPr lang="en-US" sz="2000" dirty="0">
                <a:solidFill>
                  <a:srgbClr val="009999"/>
                </a:solidFill>
                <a:latin typeface="+mn-lt"/>
              </a:rPr>
            </a:br>
            <a:br>
              <a:rPr lang="en-US" sz="2400" dirty="0">
                <a:solidFill>
                  <a:srgbClr val="009999"/>
                </a:solidFill>
                <a:latin typeface="+mn-lt"/>
              </a:rPr>
            </a:br>
            <a:r>
              <a:rPr lang="en-US" sz="2000" dirty="0">
                <a:solidFill>
                  <a:srgbClr val="C00000"/>
                </a:solidFill>
                <a:latin typeface="+mn-lt"/>
              </a:rPr>
              <a:t>- Six countries with age of access restrictions for all below age 18</a:t>
            </a:r>
            <a:endParaRPr lang="en-US" sz="2800" dirty="0">
              <a:solidFill>
                <a:srgbClr val="C00000"/>
              </a:solidFill>
              <a:latin typeface="+mn-lt"/>
            </a:endParaRPr>
          </a:p>
        </p:txBody>
      </p:sp>
      <p:pic>
        <p:nvPicPr>
          <p:cNvPr id="4" name="Picture 3">
            <a:extLst>
              <a:ext uri="{FF2B5EF4-FFF2-40B4-BE49-F238E27FC236}">
                <a16:creationId xmlns:a16="http://schemas.microsoft.com/office/drawing/2014/main" id="{447A5FF2-DEB0-6A63-5E6F-66D3648CA40A}"/>
              </a:ext>
            </a:extLst>
          </p:cNvPr>
          <p:cNvPicPr>
            <a:picLocks noChangeAspect="1"/>
          </p:cNvPicPr>
          <p:nvPr/>
        </p:nvPicPr>
        <p:blipFill>
          <a:blip r:embed="rId2"/>
          <a:srcRect t="5719"/>
          <a:stretch/>
        </p:blipFill>
        <p:spPr>
          <a:xfrm>
            <a:off x="5933441" y="-1"/>
            <a:ext cx="6258560" cy="6858137"/>
          </a:xfrm>
          <a:prstGeom prst="rect">
            <a:avLst/>
          </a:prstGeom>
        </p:spPr>
      </p:pic>
    </p:spTree>
    <p:extLst>
      <p:ext uri="{BB962C8B-B14F-4D97-AF65-F5344CB8AC3E}">
        <p14:creationId xmlns:p14="http://schemas.microsoft.com/office/powerpoint/2010/main" val="3740396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326BF97-DB49-2AF1-76CB-249CFF3E27DB}"/>
              </a:ext>
            </a:extLst>
          </p:cNvPr>
          <p:cNvPicPr>
            <a:picLocks noChangeAspect="1"/>
          </p:cNvPicPr>
          <p:nvPr/>
        </p:nvPicPr>
        <p:blipFill>
          <a:blip r:embed="rId2"/>
          <a:stretch>
            <a:fillRect/>
          </a:stretch>
        </p:blipFill>
        <p:spPr>
          <a:xfrm>
            <a:off x="105275" y="1007267"/>
            <a:ext cx="10082651" cy="5675038"/>
          </a:xfrm>
          <a:prstGeom prst="rect">
            <a:avLst/>
          </a:prstGeom>
        </p:spPr>
      </p:pic>
      <p:sp>
        <p:nvSpPr>
          <p:cNvPr id="2" name="Title 1">
            <a:extLst>
              <a:ext uri="{FF2B5EF4-FFF2-40B4-BE49-F238E27FC236}">
                <a16:creationId xmlns:a16="http://schemas.microsoft.com/office/drawing/2014/main" id="{5A0BDE3F-93DF-D4A4-DCC7-BA75EEC3CC79}"/>
              </a:ext>
            </a:extLst>
          </p:cNvPr>
          <p:cNvSpPr>
            <a:spLocks noGrp="1"/>
          </p:cNvSpPr>
          <p:nvPr>
            <p:ph type="title"/>
          </p:nvPr>
        </p:nvSpPr>
        <p:spPr>
          <a:xfrm>
            <a:off x="223778" y="216255"/>
            <a:ext cx="10882744" cy="254121"/>
          </a:xfrm>
        </p:spPr>
        <p:txBody>
          <a:bodyPr/>
          <a:lstStyle/>
          <a:p>
            <a:r>
              <a:rPr lang="en-US" sz="2400" dirty="0"/>
              <a:t>Condoms: Gains made are being lost: Declines in condom use</a:t>
            </a:r>
            <a:endParaRPr lang="en-CH" sz="2400" dirty="0"/>
          </a:p>
        </p:txBody>
      </p:sp>
      <p:sp>
        <p:nvSpPr>
          <p:cNvPr id="7" name="Oval 6">
            <a:extLst>
              <a:ext uri="{FF2B5EF4-FFF2-40B4-BE49-F238E27FC236}">
                <a16:creationId xmlns:a16="http://schemas.microsoft.com/office/drawing/2014/main" id="{96585898-A6D2-490E-48E0-930377240065}"/>
              </a:ext>
            </a:extLst>
          </p:cNvPr>
          <p:cNvSpPr/>
          <p:nvPr/>
        </p:nvSpPr>
        <p:spPr>
          <a:xfrm>
            <a:off x="838199" y="1775272"/>
            <a:ext cx="633385" cy="579930"/>
          </a:xfrm>
          <a:prstGeom prst="ellipse">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Oval 7">
            <a:extLst>
              <a:ext uri="{FF2B5EF4-FFF2-40B4-BE49-F238E27FC236}">
                <a16:creationId xmlns:a16="http://schemas.microsoft.com/office/drawing/2014/main" id="{8636D824-A02C-CC54-9272-DF1F5777D8C5}"/>
              </a:ext>
            </a:extLst>
          </p:cNvPr>
          <p:cNvSpPr/>
          <p:nvPr/>
        </p:nvSpPr>
        <p:spPr>
          <a:xfrm>
            <a:off x="9364093" y="3663329"/>
            <a:ext cx="633385" cy="579930"/>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4DAC7D45-D8C3-CB0A-34DE-CA73D680F87F}"/>
              </a:ext>
            </a:extLst>
          </p:cNvPr>
          <p:cNvSpPr/>
          <p:nvPr/>
        </p:nvSpPr>
        <p:spPr>
          <a:xfrm>
            <a:off x="7678784" y="1579588"/>
            <a:ext cx="633385" cy="579930"/>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Oval 9">
            <a:extLst>
              <a:ext uri="{FF2B5EF4-FFF2-40B4-BE49-F238E27FC236}">
                <a16:creationId xmlns:a16="http://schemas.microsoft.com/office/drawing/2014/main" id="{639F96DA-A30C-5349-5D66-90D2AE8E9813}"/>
              </a:ext>
            </a:extLst>
          </p:cNvPr>
          <p:cNvSpPr/>
          <p:nvPr/>
        </p:nvSpPr>
        <p:spPr>
          <a:xfrm>
            <a:off x="4513216" y="2024442"/>
            <a:ext cx="633385" cy="579930"/>
          </a:xfrm>
          <a:prstGeom prst="ellipse">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47031FD3-F894-791D-842A-3588576350DD}"/>
              </a:ext>
            </a:extLst>
          </p:cNvPr>
          <p:cNvSpPr txBox="1"/>
          <p:nvPr/>
        </p:nvSpPr>
        <p:spPr>
          <a:xfrm>
            <a:off x="223778" y="719498"/>
            <a:ext cx="11744444" cy="30777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546A"/>
                </a:solidFill>
                <a:effectLst/>
                <a:uLnTx/>
                <a:uFillTx/>
                <a:latin typeface="Arial" panose="020B0604020202020204"/>
                <a:ea typeface="+mn-ea"/>
                <a:cs typeface="+mn-cs"/>
              </a:rPr>
              <a:t>Condom use at last higher risk sex (with a non-marital, non-cohabiting partner) [Women, 15-49]</a:t>
            </a:r>
          </a:p>
        </p:txBody>
      </p:sp>
      <p:sp>
        <p:nvSpPr>
          <p:cNvPr id="6" name="Oval 5">
            <a:extLst>
              <a:ext uri="{FF2B5EF4-FFF2-40B4-BE49-F238E27FC236}">
                <a16:creationId xmlns:a16="http://schemas.microsoft.com/office/drawing/2014/main" id="{3A7FBB3E-A728-5078-65BA-6B6F14D81F88}"/>
              </a:ext>
            </a:extLst>
          </p:cNvPr>
          <p:cNvSpPr/>
          <p:nvPr/>
        </p:nvSpPr>
        <p:spPr>
          <a:xfrm>
            <a:off x="5962878" y="5632185"/>
            <a:ext cx="633385" cy="579930"/>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Oval 10">
            <a:extLst>
              <a:ext uri="{FF2B5EF4-FFF2-40B4-BE49-F238E27FC236}">
                <a16:creationId xmlns:a16="http://schemas.microsoft.com/office/drawing/2014/main" id="{EE2457E6-50B7-0DB3-7777-1DE57AFA6D5E}"/>
              </a:ext>
            </a:extLst>
          </p:cNvPr>
          <p:cNvSpPr/>
          <p:nvPr/>
        </p:nvSpPr>
        <p:spPr>
          <a:xfrm>
            <a:off x="7538633" y="5607889"/>
            <a:ext cx="633385" cy="579930"/>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9152B69A-7856-A25D-8C3A-F6DA0F8F55FF}"/>
              </a:ext>
            </a:extLst>
          </p:cNvPr>
          <p:cNvSpPr/>
          <p:nvPr/>
        </p:nvSpPr>
        <p:spPr>
          <a:xfrm>
            <a:off x="2732314" y="3825630"/>
            <a:ext cx="633385" cy="579930"/>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529253EA-CC1A-B44B-4065-FEFBAC43126E}"/>
              </a:ext>
            </a:extLst>
          </p:cNvPr>
          <p:cNvSpPr/>
          <p:nvPr/>
        </p:nvSpPr>
        <p:spPr>
          <a:xfrm>
            <a:off x="5803027" y="1902936"/>
            <a:ext cx="633385" cy="579930"/>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3E00304F-E4E2-4BDE-E4EB-E7F8B6E94048}"/>
              </a:ext>
            </a:extLst>
          </p:cNvPr>
          <p:cNvSpPr txBox="1"/>
          <p:nvPr/>
        </p:nvSpPr>
        <p:spPr>
          <a:xfrm>
            <a:off x="10440414" y="1007267"/>
            <a:ext cx="2487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F0020"/>
                </a:solidFill>
                <a:effectLst/>
                <a:uLnTx/>
                <a:uFillTx/>
                <a:latin typeface="Arial" panose="020B0604020202020204"/>
                <a:ea typeface="+mn-ea"/>
                <a:cs typeface="+mn-cs"/>
              </a:rPr>
              <a:t> </a:t>
            </a:r>
          </a:p>
        </p:txBody>
      </p:sp>
      <p:sp>
        <p:nvSpPr>
          <p:cNvPr id="5" name="TextBox 4">
            <a:extLst>
              <a:ext uri="{FF2B5EF4-FFF2-40B4-BE49-F238E27FC236}">
                <a16:creationId xmlns:a16="http://schemas.microsoft.com/office/drawing/2014/main" id="{7EB8D629-70EE-1C4A-8990-C215C606C2C4}"/>
              </a:ext>
            </a:extLst>
          </p:cNvPr>
          <p:cNvSpPr txBox="1"/>
          <p:nvPr/>
        </p:nvSpPr>
        <p:spPr>
          <a:xfrm>
            <a:off x="10080171" y="933257"/>
            <a:ext cx="2111829" cy="50629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3A8686"/>
              </a:solidFill>
              <a:effectLst/>
              <a:uLnTx/>
              <a:uFillTx/>
              <a:latin typeface="Arial Nova Cond" panose="020B0506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3A8686"/>
              </a:solidFill>
              <a:effectLst/>
              <a:uLnTx/>
              <a:uFillTx/>
              <a:latin typeface="Arial Nova Cond" panose="020B0506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3A8686"/>
              </a:solidFill>
              <a:effectLst/>
              <a:uLnTx/>
              <a:uFillTx/>
              <a:latin typeface="Arial Nova Cond" panose="020B0506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3A8686"/>
              </a:solidFill>
              <a:effectLst/>
              <a:uLnTx/>
              <a:uFillTx/>
              <a:latin typeface="Arial Nova Cond" panose="020B0506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3A8686"/>
              </a:solidFill>
              <a:effectLst/>
              <a:uLnTx/>
              <a:uFillTx/>
              <a:latin typeface="Arial Nova Cond" panose="020B0506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DF0020">
                    <a:lumMod val="75000"/>
                  </a:srgbClr>
                </a:solidFill>
                <a:effectLst/>
                <a:uLnTx/>
                <a:uFillTx/>
                <a:latin typeface="Arial Nova Cond" panose="020B0506020202020204" pitchFamily="34" charset="0"/>
                <a:ea typeface="+mn-ea"/>
                <a:cs typeface="+mn-cs"/>
              </a:rPr>
              <a:t>Inequities in access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3A8686"/>
                </a:solidFill>
                <a:effectLst/>
                <a:uLnTx/>
                <a:uFillTx/>
                <a:latin typeface="Arial Nova Cond" panose="020B0506020202020204" pitchFamily="34" charset="0"/>
                <a:ea typeface="+mn-ea"/>
                <a:cs typeface="+mn-cs"/>
              </a:rPr>
              <a:t>Women and men with lower income in Africa consistently left behind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3A8686"/>
              </a:solidFill>
              <a:effectLst/>
              <a:uLnTx/>
              <a:uFillTx/>
              <a:latin typeface="Arial Nova Cond" panose="020B0506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3A8686"/>
              </a:solidFill>
              <a:effectLst/>
              <a:uLnTx/>
              <a:uFillTx/>
              <a:latin typeface="Arial Nova Cond" panose="020B0506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3A8686"/>
              </a:solidFill>
              <a:effectLst/>
              <a:uLnTx/>
              <a:uFillTx/>
              <a:latin typeface="Arial Nova Cond" panose="020B0506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3A8686"/>
              </a:solidFill>
              <a:effectLst/>
              <a:uLnTx/>
              <a:uFillTx/>
              <a:latin typeface="Arial Nova Cond" panose="020B0506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3A8686"/>
              </a:solidFill>
              <a:effectLst/>
              <a:uLnTx/>
              <a:uFillTx/>
              <a:latin typeface="Arial Nova Cond" panose="020B0506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900" b="0" i="0" u="none" strike="noStrike" kern="1200" cap="none" spc="0" normalizeH="0" baseline="0" noProof="0" dirty="0">
              <a:ln>
                <a:noFill/>
              </a:ln>
              <a:solidFill>
                <a:srgbClr val="3A8686"/>
              </a:solidFill>
              <a:effectLst/>
              <a:uLnTx/>
              <a:uFillTx/>
              <a:latin typeface="Arial Nova Cond" panose="020B0506020202020204" pitchFamily="34" charset="0"/>
              <a:ea typeface="+mn-ea"/>
              <a:cs typeface="+mn-cs"/>
            </a:endParaRPr>
          </a:p>
        </p:txBody>
      </p:sp>
    </p:spTree>
    <p:extLst>
      <p:ext uri="{BB962C8B-B14F-4D97-AF65-F5344CB8AC3E}">
        <p14:creationId xmlns:p14="http://schemas.microsoft.com/office/powerpoint/2010/main" val="1488959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65923-2F27-A043-9630-5E2048BD3FC1}"/>
              </a:ext>
            </a:extLst>
          </p:cNvPr>
          <p:cNvSpPr>
            <a:spLocks noGrp="1"/>
          </p:cNvSpPr>
          <p:nvPr>
            <p:ph type="title"/>
          </p:nvPr>
        </p:nvSpPr>
        <p:spPr>
          <a:xfrm>
            <a:off x="3639127" y="29873"/>
            <a:ext cx="8432800" cy="948392"/>
          </a:xfrm>
        </p:spPr>
        <p:txBody>
          <a:bodyPr>
            <a:noAutofit/>
          </a:bodyPr>
          <a:lstStyle/>
          <a:p>
            <a:r>
              <a:rPr lang="en-US" sz="1800">
                <a:latin typeface="+mn-lt"/>
              </a:rPr>
              <a:t>Trends in condom distribution via major condom procurers and distributors, 2010-2022</a:t>
            </a:r>
          </a:p>
        </p:txBody>
      </p:sp>
      <p:sp>
        <p:nvSpPr>
          <p:cNvPr id="3" name="Content Placeholder 2">
            <a:extLst>
              <a:ext uri="{FF2B5EF4-FFF2-40B4-BE49-F238E27FC236}">
                <a16:creationId xmlns:a16="http://schemas.microsoft.com/office/drawing/2014/main" id="{F6F4B6A0-6A74-A212-95FA-B198E401AF2F}"/>
              </a:ext>
            </a:extLst>
          </p:cNvPr>
          <p:cNvSpPr>
            <a:spLocks noGrp="1"/>
          </p:cNvSpPr>
          <p:nvPr>
            <p:ph idx="1"/>
          </p:nvPr>
        </p:nvSpPr>
        <p:spPr>
          <a:xfrm>
            <a:off x="279399" y="357841"/>
            <a:ext cx="3198091" cy="1240848"/>
          </a:xfrm>
        </p:spPr>
        <p:txBody>
          <a:bodyPr>
            <a:normAutofit fontScale="92500" lnSpcReduction="10000"/>
          </a:bodyPr>
          <a:lstStyle/>
          <a:p>
            <a:pPr marL="0" indent="0">
              <a:buNone/>
            </a:pPr>
            <a:r>
              <a:rPr lang="en-US" sz="2400">
                <a:solidFill>
                  <a:srgbClr val="009999"/>
                </a:solidFill>
              </a:rPr>
              <a:t>Declining investment and volumes in condom procurement and social marketing</a:t>
            </a:r>
          </a:p>
        </p:txBody>
      </p:sp>
      <p:pic>
        <p:nvPicPr>
          <p:cNvPr id="8" name="Picture 7">
            <a:extLst>
              <a:ext uri="{FF2B5EF4-FFF2-40B4-BE49-F238E27FC236}">
                <a16:creationId xmlns:a16="http://schemas.microsoft.com/office/drawing/2014/main" id="{F3E8D313-CAC3-B8E9-1D9D-02F44B6802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310879"/>
            <a:ext cx="5467927" cy="517248"/>
          </a:xfrm>
          <a:prstGeom prst="rect">
            <a:avLst/>
          </a:prstGeom>
        </p:spPr>
      </p:pic>
      <p:pic>
        <p:nvPicPr>
          <p:cNvPr id="7" name="Picture 6">
            <a:extLst>
              <a:ext uri="{FF2B5EF4-FFF2-40B4-BE49-F238E27FC236}">
                <a16:creationId xmlns:a16="http://schemas.microsoft.com/office/drawing/2014/main" id="{A0F8516F-D7EE-9821-E700-3A45D440C4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876" b="11147"/>
          <a:stretch/>
        </p:blipFill>
        <p:spPr>
          <a:xfrm>
            <a:off x="3831768" y="842536"/>
            <a:ext cx="8358909" cy="5650339"/>
          </a:xfrm>
          <a:prstGeom prst="rect">
            <a:avLst/>
          </a:prstGeom>
        </p:spPr>
      </p:pic>
      <p:sp>
        <p:nvSpPr>
          <p:cNvPr id="9" name="TextBox 8">
            <a:extLst>
              <a:ext uri="{FF2B5EF4-FFF2-40B4-BE49-F238E27FC236}">
                <a16:creationId xmlns:a16="http://schemas.microsoft.com/office/drawing/2014/main" id="{08CDC1C3-79EB-9218-6123-DB1D0A93C542}"/>
              </a:ext>
            </a:extLst>
          </p:cNvPr>
          <p:cNvSpPr txBox="1"/>
          <p:nvPr/>
        </p:nvSpPr>
        <p:spPr>
          <a:xfrm>
            <a:off x="279399" y="1909674"/>
            <a:ext cx="3091874" cy="317009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 27% reduction comparing 2010-16 and 2016-2022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 37% reduction from the peak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Social marketing volumes reduced by half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859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B9B7-F4A6-7344-8659-FDE84F9EDCCC}"/>
              </a:ext>
            </a:extLst>
          </p:cNvPr>
          <p:cNvSpPr>
            <a:spLocks noGrp="1"/>
          </p:cNvSpPr>
          <p:nvPr>
            <p:ph type="title"/>
          </p:nvPr>
        </p:nvSpPr>
        <p:spPr/>
        <p:txBody>
          <a:bodyPr/>
          <a:lstStyle/>
          <a:p>
            <a:r>
              <a:rPr lang="en-US" sz="3600" b="1" dirty="0">
                <a:latin typeface="+mn-lt"/>
              </a:rPr>
              <a:t>What Will Success Look Like</a:t>
            </a:r>
          </a:p>
        </p:txBody>
      </p:sp>
      <p:sp>
        <p:nvSpPr>
          <p:cNvPr id="9" name="Text Placeholder 3">
            <a:extLst>
              <a:ext uri="{FF2B5EF4-FFF2-40B4-BE49-F238E27FC236}">
                <a16:creationId xmlns:a16="http://schemas.microsoft.com/office/drawing/2014/main" id="{7B99C748-AD99-A5E6-0F4C-905D26CAA329}"/>
              </a:ext>
            </a:extLst>
          </p:cNvPr>
          <p:cNvSpPr>
            <a:spLocks noGrp="1"/>
          </p:cNvSpPr>
          <p:nvPr>
            <p:ph type="body" sz="quarter" idx="10"/>
          </p:nvPr>
        </p:nvSpPr>
        <p:spPr>
          <a:xfrm>
            <a:off x="595884" y="1291685"/>
            <a:ext cx="10882744" cy="547098"/>
          </a:xfrm>
        </p:spPr>
        <p:txBody>
          <a:bodyPr/>
          <a:lstStyle/>
          <a:p>
            <a:r>
              <a:rPr lang="en-US" dirty="0"/>
              <a:t>The 2025 high-level HIV prevention targets and commitments </a:t>
            </a:r>
          </a:p>
        </p:txBody>
      </p:sp>
      <p:pic>
        <p:nvPicPr>
          <p:cNvPr id="5" name="Picture 4">
            <a:extLst>
              <a:ext uri="{FF2B5EF4-FFF2-40B4-BE49-F238E27FC236}">
                <a16:creationId xmlns:a16="http://schemas.microsoft.com/office/drawing/2014/main" id="{9E074773-6E7A-F1C2-1A12-E244048E4E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5884" y="2039235"/>
            <a:ext cx="11000232" cy="1546856"/>
          </a:xfrm>
          <a:prstGeom prst="rect">
            <a:avLst/>
          </a:prstGeom>
        </p:spPr>
      </p:pic>
      <p:sp>
        <p:nvSpPr>
          <p:cNvPr id="3" name="TextBox 2">
            <a:extLst>
              <a:ext uri="{FF2B5EF4-FFF2-40B4-BE49-F238E27FC236}">
                <a16:creationId xmlns:a16="http://schemas.microsoft.com/office/drawing/2014/main" id="{C72187A1-D5D8-9A06-370F-42BEEB4C7D49}"/>
              </a:ext>
            </a:extLst>
          </p:cNvPr>
          <p:cNvSpPr txBox="1"/>
          <p:nvPr/>
        </p:nvSpPr>
        <p:spPr>
          <a:xfrm>
            <a:off x="8124495" y="3571032"/>
            <a:ext cx="2701159" cy="646331"/>
          </a:xfrm>
          <a:prstGeom prst="rect">
            <a:avLst/>
          </a:prstGeom>
          <a:noFill/>
        </p:spPr>
        <p:txBody>
          <a:bodyPr wrap="square" rtlCol="0">
            <a:spAutoFit/>
          </a:bodyPr>
          <a:lstStyle/>
          <a:p>
            <a:pPr algn="ctr"/>
            <a:r>
              <a:rPr lang="en-US" b="1" dirty="0"/>
              <a:t>An 82.5 % reduction compared to 2010</a:t>
            </a:r>
          </a:p>
        </p:txBody>
      </p:sp>
      <p:pic>
        <p:nvPicPr>
          <p:cNvPr id="4" name="Picture 4">
            <a:extLst>
              <a:ext uri="{FF2B5EF4-FFF2-40B4-BE49-F238E27FC236}">
                <a16:creationId xmlns:a16="http://schemas.microsoft.com/office/drawing/2014/main" id="{F884A106-EE16-7A9F-B13B-1F54E89A0780}"/>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5614" y="3452644"/>
            <a:ext cx="2262019" cy="3271909"/>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7" name="Audio 16">
            <a:hlinkClick r:id="" action="ppaction://media"/>
            <a:extLst>
              <a:ext uri="{FF2B5EF4-FFF2-40B4-BE49-F238E27FC236}">
                <a16:creationId xmlns:a16="http://schemas.microsoft.com/office/drawing/2014/main" id="{471079DB-B52B-5776-F9E2-961467DECA2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64630862"/>
      </p:ext>
    </p:extLst>
  </p:cSld>
  <p:clrMapOvr>
    <a:masterClrMapping/>
  </p:clrMapOvr>
  <mc:AlternateContent xmlns:mc="http://schemas.openxmlformats.org/markup-compatibility/2006" xmlns:p14="http://schemas.microsoft.com/office/powerpoint/2010/main">
    <mc:Choice Requires="p14">
      <p:transition spd="slow" p14:dur="2000" advTm="37456"/>
    </mc:Choice>
    <mc:Fallback xmlns="">
      <p:transition spd="slow" advTm="37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1A55193-305C-9ED8-3768-BC4C588B3F5B}"/>
              </a:ext>
            </a:extLst>
          </p:cNvPr>
          <p:cNvSpPr txBox="1"/>
          <p:nvPr/>
        </p:nvSpPr>
        <p:spPr>
          <a:xfrm>
            <a:off x="-85076" y="100918"/>
            <a:ext cx="12277076" cy="877163"/>
          </a:xfrm>
          <a:prstGeom prst="rect">
            <a:avLst/>
          </a:prstGeom>
          <a:noFill/>
        </p:spPr>
        <p:txBody>
          <a:bodyPr vert="horz" wrap="square" lIns="182880" tIns="91440" rIns="182880" bIns="45720" rtlCol="0" anchor="b" anchorCtr="1">
            <a:spAutoFit/>
          </a:bodyPr>
          <a:lstStyle>
            <a:defPPr>
              <a:defRPr lang="en-CH"/>
            </a:defPPr>
            <a:lvl1pPr algn="ctr" defTabSz="914217" eaLnBrk="0" fontAlgn="base" hangingPunct="0">
              <a:lnSpc>
                <a:spcPct val="100000"/>
              </a:lnSpc>
              <a:spcBef>
                <a:spcPct val="0"/>
              </a:spcBef>
              <a:spcAft>
                <a:spcPct val="0"/>
              </a:spcAft>
              <a:buNone/>
              <a:defRPr sz="2800" b="1" spc="-145">
                <a:solidFill>
                  <a:srgbClr val="C00000"/>
                </a:solidFill>
                <a:latin typeface="Arial" panose="020B0604020202020204" pitchFamily="34" charset="0"/>
                <a:ea typeface="ＭＳ Ｐゴシック" panose="020B0600070205080204" pitchFamily="34" charset="-128"/>
                <a:cs typeface="Arial" panose="020B0604020202020204" pitchFamily="34" charset="0"/>
              </a:defRPr>
            </a:lvl1pPr>
          </a:lstStyle>
          <a:p>
            <a:pPr marL="0" marR="0" lvl="0" indent="0" algn="l" defTabSz="914217"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noProof="0" dirty="0">
                <a:ln>
                  <a:noFill/>
                </a:ln>
                <a:solidFill>
                  <a:srgbClr val="00A594"/>
                </a:solidFill>
                <a:effectLst/>
                <a:uLnTx/>
                <a:uFillTx/>
                <a:latin typeface="+mn-lt"/>
                <a:ea typeface="ＭＳ Ｐゴシック" panose="020B0600070205080204" pitchFamily="34" charset="-128"/>
                <a:cs typeface="Arial" panose="020B0604020202020204" pitchFamily="34" charset="0"/>
              </a:rPr>
              <a:t>37.5 m</a:t>
            </a:r>
            <a:r>
              <a:rPr kumimoji="0" lang="en-GB" sz="2400" b="0" i="0" u="none" strike="noStrike" kern="1200" cap="none" spc="0" normalizeH="0" noProof="0" dirty="0" err="1">
                <a:ln>
                  <a:noFill/>
                </a:ln>
                <a:solidFill>
                  <a:srgbClr val="00A594"/>
                </a:solidFill>
                <a:effectLst/>
                <a:uLnTx/>
                <a:uFillTx/>
                <a:latin typeface="+mn-lt"/>
                <a:ea typeface="ＭＳ Ｐゴシック" panose="020B0600070205080204" pitchFamily="34" charset="-128"/>
                <a:cs typeface="Arial" panose="020B0604020202020204" pitchFamily="34" charset="0"/>
              </a:rPr>
              <a:t>illion</a:t>
            </a:r>
            <a:r>
              <a:rPr kumimoji="0" lang="en-GB" sz="2400" b="0" i="0" u="none" strike="noStrike" kern="1200" cap="none" spc="0" normalizeH="0" noProof="0" dirty="0">
                <a:ln>
                  <a:noFill/>
                </a:ln>
                <a:solidFill>
                  <a:srgbClr val="00A594"/>
                </a:solidFill>
                <a:effectLst/>
                <a:uLnTx/>
                <a:uFillTx/>
                <a:latin typeface="+mn-lt"/>
                <a:ea typeface="ＭＳ Ｐゴシック" panose="020B0600070205080204" pitchFamily="34" charset="-128"/>
                <a:cs typeface="Arial" panose="020B0604020202020204" pitchFamily="34" charset="0"/>
              </a:rPr>
              <a:t> men and boys accessed VMMC package of services by 2023 - </a:t>
            </a:r>
            <a:br>
              <a:rPr kumimoji="0" lang="en-GB" sz="2400" b="0" i="0" u="none" strike="noStrike" kern="1200" cap="none" spc="0" normalizeH="0" noProof="0" dirty="0">
                <a:ln>
                  <a:noFill/>
                </a:ln>
                <a:solidFill>
                  <a:srgbClr val="00A594"/>
                </a:solidFill>
                <a:effectLst/>
                <a:uLnTx/>
                <a:uFillTx/>
                <a:latin typeface="+mn-lt"/>
                <a:ea typeface="ＭＳ Ｐゴシック" panose="020B0600070205080204" pitchFamily="34" charset="-128"/>
                <a:cs typeface="Arial" panose="020B0604020202020204" pitchFamily="34" charset="0"/>
              </a:rPr>
            </a:br>
            <a:r>
              <a:rPr kumimoji="0" lang="en-GB" sz="2400" b="0" i="0" u="none" strike="noStrike" kern="1200" cap="none" spc="0" normalizeH="0" noProof="0" dirty="0">
                <a:ln>
                  <a:noFill/>
                </a:ln>
                <a:solidFill>
                  <a:srgbClr val="00A594"/>
                </a:solidFill>
                <a:effectLst/>
                <a:uLnTx/>
                <a:uFillTx/>
                <a:latin typeface="+mn-lt"/>
                <a:ea typeface="ＭＳ Ｐゴシック" panose="020B0600070205080204" pitchFamily="34" charset="-128"/>
                <a:cs typeface="Arial" panose="020B0604020202020204" pitchFamily="34" charset="0"/>
              </a:rPr>
              <a:t>B</a:t>
            </a:r>
            <a:r>
              <a:rPr kumimoji="0" lang="en-GB" sz="2400" b="0" i="0" u="none" strike="noStrike" kern="1200" cap="none" spc="0" normalizeH="0" noProof="0" dirty="0" err="1">
                <a:ln>
                  <a:noFill/>
                </a:ln>
                <a:solidFill>
                  <a:srgbClr val="00A594"/>
                </a:solidFill>
                <a:effectLst/>
                <a:uLnTx/>
                <a:uFillTx/>
                <a:latin typeface="+mn-lt"/>
                <a:ea typeface="ＭＳ Ｐゴシック" panose="020B0600070205080204" pitchFamily="34" charset="-128"/>
                <a:cs typeface="Arial" panose="020B0604020202020204" pitchFamily="34" charset="0"/>
              </a:rPr>
              <a:t>ut</a:t>
            </a:r>
            <a:r>
              <a:rPr kumimoji="0" lang="en-GB" sz="2400" b="0" i="0" u="none" strike="noStrike" kern="1200" cap="none" spc="0" normalizeH="0" noProof="0" dirty="0">
                <a:ln>
                  <a:noFill/>
                </a:ln>
                <a:solidFill>
                  <a:srgbClr val="00A594"/>
                </a:solidFill>
                <a:effectLst/>
                <a:uLnTx/>
                <a:uFillTx/>
                <a:latin typeface="+mn-lt"/>
                <a:ea typeface="ＭＳ Ｐゴシック" panose="020B0600070205080204" pitchFamily="34" charset="-128"/>
                <a:cs typeface="Arial" panose="020B0604020202020204" pitchFamily="34" charset="0"/>
              </a:rPr>
              <a:t> VMMC, other prevention and treatment coverage for men &amp; boys remains far from targets</a:t>
            </a:r>
          </a:p>
        </p:txBody>
      </p:sp>
      <p:pic>
        <p:nvPicPr>
          <p:cNvPr id="4" name="Picture 3" descr="Logo, company name&#10;&#10;Description automatically generated">
            <a:extLst>
              <a:ext uri="{FF2B5EF4-FFF2-40B4-BE49-F238E27FC236}">
                <a16:creationId xmlns:a16="http://schemas.microsoft.com/office/drawing/2014/main" id="{0883EEB2-8E1D-655B-A50F-0B9AF06D2B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21248" y="5939672"/>
            <a:ext cx="1710057" cy="918328"/>
          </a:xfrm>
          <a:prstGeom prst="rect">
            <a:avLst/>
          </a:prstGeom>
        </p:spPr>
      </p:pic>
      <p:sp>
        <p:nvSpPr>
          <p:cNvPr id="11" name="TextBox 10">
            <a:extLst>
              <a:ext uri="{FF2B5EF4-FFF2-40B4-BE49-F238E27FC236}">
                <a16:creationId xmlns:a16="http://schemas.microsoft.com/office/drawing/2014/main" id="{627347A5-FE53-8249-986C-45E6DA406FBB}"/>
              </a:ext>
            </a:extLst>
          </p:cNvPr>
          <p:cNvSpPr txBox="1"/>
          <p:nvPr/>
        </p:nvSpPr>
        <p:spPr>
          <a:xfrm>
            <a:off x="0" y="6398836"/>
            <a:ext cx="840423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Sources: Coverage maps</a:t>
            </a:r>
            <a:r>
              <a:rPr kumimoji="0" lang="en-US" sz="900" b="0" i="0" u="none" strike="noStrike" kern="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 special analysis by Avernir Health through the UNAIDS-led VMMC data workstream. Analysis done using DMPPT2 Tool and integrated 3MC model using data up and until 2023. </a:t>
            </a:r>
            <a:r>
              <a:rPr kumimoji="0" lang="en-US" sz="900" b="1" i="0" u="none" strike="noStrike" kern="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VMMC progress over time</a:t>
            </a:r>
            <a:r>
              <a:rPr kumimoji="0" lang="en-US" sz="900" b="0" i="0" u="none" strike="noStrike" kern="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 </a:t>
            </a:r>
            <a:r>
              <a:rPr kumimoji="0" lang="en-US" sz="900" b="0" i="0" u="none" strike="noStrike" kern="100" cap="none" spc="0" normalizeH="0" baseline="0" noProof="0" dirty="0">
                <a:ln>
                  <a:noFill/>
                </a:ln>
                <a:solidFill>
                  <a:prstClr val="white">
                    <a:lumMod val="75000"/>
                  </a:prstClr>
                </a:solidFill>
                <a:effectLst/>
                <a:uLnTx/>
                <a:uFillTx/>
                <a:latin typeface="Arial" panose="020B0604020202020204" pitchFamily="34" charset="0"/>
                <a:ea typeface="Calibri" panose="020F0502020204030204" pitchFamily="34" charset="0"/>
                <a:cs typeface="Arial" panose="020B0604020202020204" pitchFamily="34" charset="0"/>
              </a:rPr>
              <a:t>UNAIDS Global AIDS Monitoring, 2023; </a:t>
            </a:r>
            <a:r>
              <a:rPr kumimoji="0" lang="en-US" sz="900" b="0" i="0" u="none" strike="noStrike" kern="100" cap="none" spc="0" normalizeH="0" baseline="0" noProof="0" dirty="0">
                <a:ln>
                  <a:noFill/>
                </a:ln>
                <a:solidFill>
                  <a:prstClr val="white">
                    <a:lumMod val="75000"/>
                  </a:prstClr>
                </a:solidFill>
                <a:effectLst/>
                <a:uLnTx/>
                <a:uFillTx/>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www.aidsinfo.unaids.org</a:t>
            </a:r>
            <a:r>
              <a:rPr kumimoji="0" lang="en-US" sz="900" b="0" i="0" u="none" strike="noStrike" kern="100" cap="none" spc="0" normalizeH="0" baseline="0" noProof="0" dirty="0">
                <a:ln>
                  <a:noFill/>
                </a:ln>
                <a:solidFill>
                  <a:prstClr val="white">
                    <a:lumMod val="75000"/>
                  </a:prstClr>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CH" sz="9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7D2EC826-8F81-0B0D-BADB-5340FBB6622B}"/>
              </a:ext>
            </a:extLst>
          </p:cNvPr>
          <p:cNvSpPr txBox="1"/>
          <p:nvPr/>
        </p:nvSpPr>
        <p:spPr>
          <a:xfrm>
            <a:off x="344988" y="5551460"/>
            <a:ext cx="11847012" cy="769441"/>
          </a:xfrm>
          <a:prstGeom prst="rect">
            <a:avLst/>
          </a:prstGeom>
          <a:noFill/>
        </p:spPr>
        <p:txBody>
          <a:bodyPr wrap="square">
            <a:spAutoFit/>
          </a:bodyPr>
          <a:lstStyle/>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Integrated male SRHR for boys and men including HTS/ART and gender-transformative approaches</a:t>
            </a:r>
          </a:p>
          <a:p>
            <a:pPr marL="457189" marR="0" lvl="0" indent="-45718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No full recovery after COVID-19</a:t>
            </a:r>
          </a:p>
        </p:txBody>
      </p:sp>
      <p:graphicFrame>
        <p:nvGraphicFramePr>
          <p:cNvPr id="5" name="Chart 4">
            <a:extLst>
              <a:ext uri="{FF2B5EF4-FFF2-40B4-BE49-F238E27FC236}">
                <a16:creationId xmlns:a16="http://schemas.microsoft.com/office/drawing/2014/main" id="{8C8B14D8-DF24-4703-BD67-D57AE67B337B}"/>
              </a:ext>
            </a:extLst>
          </p:cNvPr>
          <p:cNvGraphicFramePr>
            <a:graphicFrameLocks/>
          </p:cNvGraphicFramePr>
          <p:nvPr/>
        </p:nvGraphicFramePr>
        <p:xfrm>
          <a:off x="0" y="1393966"/>
          <a:ext cx="8219846" cy="3654972"/>
        </p:xfrm>
        <a:graphic>
          <a:graphicData uri="http://schemas.openxmlformats.org/drawingml/2006/chart">
            <c:chart xmlns:c="http://schemas.openxmlformats.org/drawingml/2006/chart" xmlns:r="http://schemas.openxmlformats.org/officeDocument/2006/relationships" r:id="rId4"/>
          </a:graphicData>
        </a:graphic>
      </p:graphicFrame>
      <p:pic>
        <p:nvPicPr>
          <p:cNvPr id="7" name="Graphic 6">
            <a:extLst>
              <a:ext uri="{FF2B5EF4-FFF2-40B4-BE49-F238E27FC236}">
                <a16:creationId xmlns:a16="http://schemas.microsoft.com/office/drawing/2014/main" id="{5F38B14B-D376-2117-5271-BA6CD469E25A}"/>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5625" t="33190" r="13907" b="12117"/>
          <a:stretch/>
        </p:blipFill>
        <p:spPr>
          <a:xfrm>
            <a:off x="8626280" y="1587487"/>
            <a:ext cx="2066082" cy="3200401"/>
          </a:xfrm>
          <a:prstGeom prst="rect">
            <a:avLst/>
          </a:prstGeom>
        </p:spPr>
      </p:pic>
      <p:pic>
        <p:nvPicPr>
          <p:cNvPr id="14" name="Picture 13" descr="A chart of a test&#10;&#10;Description automatically generated with low confidence">
            <a:extLst>
              <a:ext uri="{FF2B5EF4-FFF2-40B4-BE49-F238E27FC236}">
                <a16:creationId xmlns:a16="http://schemas.microsoft.com/office/drawing/2014/main" id="{39E28EC2-5DF1-B6A3-6FB1-9FA4BEE02A4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1022596" y="2037182"/>
            <a:ext cx="1008709" cy="1952339"/>
          </a:xfrm>
          <a:prstGeom prst="rect">
            <a:avLst/>
          </a:prstGeom>
        </p:spPr>
      </p:pic>
      <p:sp>
        <p:nvSpPr>
          <p:cNvPr id="8" name="TextBox 7">
            <a:extLst>
              <a:ext uri="{FF2B5EF4-FFF2-40B4-BE49-F238E27FC236}">
                <a16:creationId xmlns:a16="http://schemas.microsoft.com/office/drawing/2014/main" id="{FD98CDB4-2562-C929-ECA9-F5B15D7AE161}"/>
              </a:ext>
            </a:extLst>
          </p:cNvPr>
          <p:cNvSpPr txBox="1"/>
          <p:nvPr/>
        </p:nvSpPr>
        <p:spPr>
          <a:xfrm>
            <a:off x="-631371" y="1135750"/>
            <a:ext cx="703330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prstClr val="black">
                    <a:lumMod val="65000"/>
                    <a:lumOff val="35000"/>
                  </a:prstClr>
                </a:solidFill>
                <a:latin typeface="+mn-lt"/>
                <a:ea typeface="+mn-ea"/>
                <a:cs typeface="+mn-cs"/>
              </a:defRPr>
            </a:pPr>
            <a:r>
              <a:rPr kumimoji="0" lang="en-US" sz="14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Number of men and boys accessing  VMMC package of services</a:t>
            </a:r>
          </a:p>
        </p:txBody>
      </p:sp>
      <p:sp>
        <p:nvSpPr>
          <p:cNvPr id="10" name="TextBox 9">
            <a:extLst>
              <a:ext uri="{FF2B5EF4-FFF2-40B4-BE49-F238E27FC236}">
                <a16:creationId xmlns:a16="http://schemas.microsoft.com/office/drawing/2014/main" id="{00FFA80A-EDD5-29A6-D600-D5BC5E2F8B38}"/>
              </a:ext>
            </a:extLst>
          </p:cNvPr>
          <p:cNvSpPr txBox="1"/>
          <p:nvPr/>
        </p:nvSpPr>
        <p:spPr>
          <a:xfrm>
            <a:off x="7599240" y="1132959"/>
            <a:ext cx="513603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prstClr val="black">
                    <a:lumMod val="65000"/>
                    <a:lumOff val="35000"/>
                  </a:prstClr>
                </a:solidFill>
                <a:latin typeface="+mn-lt"/>
                <a:ea typeface="+mn-ea"/>
                <a:cs typeface="+mn-cs"/>
              </a:defRPr>
            </a:pPr>
            <a:r>
              <a:rPr kumimoji="0" lang="en-US" sz="14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Estimated coverage of VMMC among men 15-49</a:t>
            </a:r>
          </a:p>
        </p:txBody>
      </p:sp>
    </p:spTree>
    <p:extLst>
      <p:ext uri="{BB962C8B-B14F-4D97-AF65-F5344CB8AC3E}">
        <p14:creationId xmlns:p14="http://schemas.microsoft.com/office/powerpoint/2010/main" val="3957907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4716BE9-4D87-384C-ED77-7969C15B4F71}"/>
              </a:ext>
            </a:extLst>
          </p:cNvPr>
          <p:cNvGraphicFramePr>
            <a:graphicFrameLocks/>
          </p:cNvGraphicFramePr>
          <p:nvPr/>
        </p:nvGraphicFramePr>
        <p:xfrm>
          <a:off x="205121" y="1025206"/>
          <a:ext cx="3677538" cy="30868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7A3F2CE9-F055-422F-9D05-7022675F16B4}"/>
              </a:ext>
            </a:extLst>
          </p:cNvPr>
          <p:cNvGraphicFramePr>
            <a:graphicFrameLocks/>
          </p:cNvGraphicFramePr>
          <p:nvPr/>
        </p:nvGraphicFramePr>
        <p:xfrm>
          <a:off x="3678265" y="1015970"/>
          <a:ext cx="3939995" cy="30794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8EF55DB2-5257-4DCE-A791-3D96CC7CF513}"/>
              </a:ext>
            </a:extLst>
          </p:cNvPr>
          <p:cNvGraphicFramePr>
            <a:graphicFrameLocks/>
          </p:cNvGraphicFramePr>
          <p:nvPr/>
        </p:nvGraphicFramePr>
        <p:xfrm>
          <a:off x="7368009" y="987107"/>
          <a:ext cx="4149377" cy="30715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CBE6163E-A0E5-4AC5-8D03-37F398C1F5DE}"/>
              </a:ext>
            </a:extLst>
          </p:cNvPr>
          <p:cNvGraphicFramePr>
            <a:graphicFrameLocks/>
          </p:cNvGraphicFramePr>
          <p:nvPr/>
        </p:nvGraphicFramePr>
        <p:xfrm>
          <a:off x="213641" y="3690979"/>
          <a:ext cx="3444496" cy="316363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427B3FD0-194F-407E-BA56-E4BD24929107}"/>
              </a:ext>
            </a:extLst>
          </p:cNvPr>
          <p:cNvGraphicFramePr>
            <a:graphicFrameLocks/>
          </p:cNvGraphicFramePr>
          <p:nvPr/>
        </p:nvGraphicFramePr>
        <p:xfrm>
          <a:off x="3496138" y="3686361"/>
          <a:ext cx="3834205" cy="316928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hart 8">
            <a:extLst>
              <a:ext uri="{FF2B5EF4-FFF2-40B4-BE49-F238E27FC236}">
                <a16:creationId xmlns:a16="http://schemas.microsoft.com/office/drawing/2014/main" id="{CCC5CDB1-4C2F-4F31-885A-35466A7DEDB0}"/>
              </a:ext>
            </a:extLst>
          </p:cNvPr>
          <p:cNvGraphicFramePr>
            <a:graphicFrameLocks/>
          </p:cNvGraphicFramePr>
          <p:nvPr/>
        </p:nvGraphicFramePr>
        <p:xfrm>
          <a:off x="7060897" y="3686071"/>
          <a:ext cx="4460546" cy="3215240"/>
        </p:xfrm>
        <a:graphic>
          <a:graphicData uri="http://schemas.openxmlformats.org/drawingml/2006/chart">
            <c:chart xmlns:c="http://schemas.openxmlformats.org/drawingml/2006/chart" xmlns:r="http://schemas.openxmlformats.org/officeDocument/2006/relationships" r:id="rId7"/>
          </a:graphicData>
        </a:graphic>
      </p:graphicFrame>
      <p:sp>
        <p:nvSpPr>
          <p:cNvPr id="3" name="TextBox 2">
            <a:extLst>
              <a:ext uri="{FF2B5EF4-FFF2-40B4-BE49-F238E27FC236}">
                <a16:creationId xmlns:a16="http://schemas.microsoft.com/office/drawing/2014/main" id="{EFACE0AF-CCCE-7679-9DAC-3D01B2BFDF43}"/>
              </a:ext>
            </a:extLst>
          </p:cNvPr>
          <p:cNvSpPr txBox="1"/>
          <p:nvPr/>
        </p:nvSpPr>
        <p:spPr>
          <a:xfrm>
            <a:off x="205121" y="90488"/>
            <a:ext cx="11890423"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9999"/>
                </a:solidFill>
                <a:effectLst/>
                <a:uLnTx/>
                <a:uFillTx/>
                <a:latin typeface="Calibri" panose="020F0502020204030204"/>
                <a:ea typeface="+mn-ea"/>
                <a:cs typeface="+mn-cs"/>
              </a:rPr>
              <a:t>Growing numbers of people using PrEP: 3.5 million in 2023, but this is just 16% of estimated global need</a:t>
            </a:r>
            <a:endPar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AE3707EE-107A-4429-6B28-01182A622A2B}"/>
              </a:ext>
            </a:extLst>
          </p:cNvPr>
          <p:cNvSpPr>
            <a:spLocks noChangeArrowheads="1"/>
          </p:cNvSpPr>
          <p:nvPr/>
        </p:nvSpPr>
        <p:spPr bwMode="auto">
          <a:xfrm>
            <a:off x="3658137" y="642560"/>
            <a:ext cx="468577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Number of people using PrEP in 2023</a:t>
            </a:r>
            <a:r>
              <a:rPr kumimoji="0" lang="en-CA" altLang="en-US" sz="1400" b="0"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CA" alt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relative to 2025 targets</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38E23236-8126-995B-10F3-72BF65279729}"/>
              </a:ext>
            </a:extLst>
          </p:cNvPr>
          <p:cNvSpPr txBox="1"/>
          <p:nvPr/>
        </p:nvSpPr>
        <p:spPr>
          <a:xfrm>
            <a:off x="711114" y="6301136"/>
            <a:ext cx="794517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 UNAIDS epidemiological estimates, 2024.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8" tooltip="http://www.aidsinfo.unaids.org/"/>
              </a:rPr>
              <a:t>www.aidsinfo.unaids.org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24736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45294B-34A0-8DBB-A43C-BCB2F067FB4A}"/>
              </a:ext>
            </a:extLst>
          </p:cNvPr>
          <p:cNvPicPr>
            <a:picLocks noChangeAspect="1"/>
          </p:cNvPicPr>
          <p:nvPr/>
        </p:nvPicPr>
        <p:blipFill>
          <a:blip r:embed="rId2"/>
          <a:stretch>
            <a:fillRect/>
          </a:stretch>
        </p:blipFill>
        <p:spPr>
          <a:xfrm>
            <a:off x="369623" y="1029719"/>
            <a:ext cx="4645555" cy="5828281"/>
          </a:xfrm>
          <a:prstGeom prst="rect">
            <a:avLst/>
          </a:prstGeom>
          <a:solidFill>
            <a:schemeClr val="bg1"/>
          </a:solidFill>
        </p:spPr>
      </p:pic>
      <p:pic>
        <p:nvPicPr>
          <p:cNvPr id="8" name="Picture 7">
            <a:extLst>
              <a:ext uri="{FF2B5EF4-FFF2-40B4-BE49-F238E27FC236}">
                <a16:creationId xmlns:a16="http://schemas.microsoft.com/office/drawing/2014/main" id="{CE850880-16B0-88B1-3474-CDAE06647AD2}"/>
              </a:ext>
            </a:extLst>
          </p:cNvPr>
          <p:cNvPicPr>
            <a:picLocks noChangeAspect="1"/>
          </p:cNvPicPr>
          <p:nvPr/>
        </p:nvPicPr>
        <p:blipFill>
          <a:blip r:embed="rId3"/>
          <a:stretch>
            <a:fillRect/>
          </a:stretch>
        </p:blipFill>
        <p:spPr>
          <a:xfrm>
            <a:off x="5846495" y="1023622"/>
            <a:ext cx="5663675" cy="5840474"/>
          </a:xfrm>
          <a:prstGeom prst="rect">
            <a:avLst/>
          </a:prstGeom>
        </p:spPr>
      </p:pic>
      <p:sp>
        <p:nvSpPr>
          <p:cNvPr id="2" name="Title 1">
            <a:extLst>
              <a:ext uri="{FF2B5EF4-FFF2-40B4-BE49-F238E27FC236}">
                <a16:creationId xmlns:a16="http://schemas.microsoft.com/office/drawing/2014/main" id="{C8F519E7-6CDF-B0E7-2484-1319C1230D42}"/>
              </a:ext>
            </a:extLst>
          </p:cNvPr>
          <p:cNvSpPr>
            <a:spLocks noGrp="1"/>
          </p:cNvSpPr>
          <p:nvPr>
            <p:ph type="title"/>
          </p:nvPr>
        </p:nvSpPr>
        <p:spPr>
          <a:xfrm>
            <a:off x="681830" y="837884"/>
            <a:ext cx="10515600" cy="371475"/>
          </a:xfrm>
        </p:spPr>
        <p:txBody>
          <a:bodyPr>
            <a:noAutofit/>
          </a:bodyPr>
          <a:lstStyle/>
          <a:p>
            <a:r>
              <a:rPr lang="en-US" sz="1800" b="1" dirty="0">
                <a:latin typeface="+mn-lt"/>
              </a:rPr>
              <a:t>Smaller epidemics						Larger epidemics</a:t>
            </a:r>
            <a:endParaRPr lang="en-CH" sz="1800" b="1" dirty="0">
              <a:latin typeface="+mn-lt"/>
            </a:endParaRPr>
          </a:p>
        </p:txBody>
      </p:sp>
      <p:sp>
        <p:nvSpPr>
          <p:cNvPr id="9" name="TextBox 8">
            <a:extLst>
              <a:ext uri="{FF2B5EF4-FFF2-40B4-BE49-F238E27FC236}">
                <a16:creationId xmlns:a16="http://schemas.microsoft.com/office/drawing/2014/main" id="{CE196D10-ED17-93D3-9AE4-280134751A13}"/>
              </a:ext>
            </a:extLst>
          </p:cNvPr>
          <p:cNvSpPr txBox="1"/>
          <p:nvPr/>
        </p:nvSpPr>
        <p:spPr>
          <a:xfrm>
            <a:off x="305106" y="6887"/>
            <a:ext cx="11082778" cy="830997"/>
          </a:xfrm>
          <a:prstGeom prst="rect">
            <a:avLst/>
          </a:prstGeom>
          <a:noFill/>
        </p:spPr>
        <p:txBody>
          <a:bodyPr wrap="none" rtlCol="0">
            <a:spAutoFit/>
          </a:bodyPr>
          <a:lstStyle/>
          <a:p>
            <a:r>
              <a:rPr lang="en-US" sz="2400" dirty="0">
                <a:solidFill>
                  <a:srgbClr val="009999"/>
                </a:solidFill>
              </a:rPr>
              <a:t>Some countries are getting close to the level of </a:t>
            </a:r>
            <a:r>
              <a:rPr lang="en-US" sz="2400" dirty="0" err="1">
                <a:solidFill>
                  <a:srgbClr val="009999"/>
                </a:solidFill>
              </a:rPr>
              <a:t>PrEP</a:t>
            </a:r>
            <a:r>
              <a:rPr lang="en-US" sz="2400" dirty="0">
                <a:solidFill>
                  <a:srgbClr val="009999"/>
                </a:solidFill>
              </a:rPr>
              <a:t> coverage implied in global targets, </a:t>
            </a:r>
            <a:br>
              <a:rPr lang="en-US" sz="2400" dirty="0">
                <a:solidFill>
                  <a:srgbClr val="009999"/>
                </a:solidFill>
              </a:rPr>
            </a:br>
            <a:r>
              <a:rPr lang="en-US" sz="2400" dirty="0">
                <a:solidFill>
                  <a:srgbClr val="009999"/>
                </a:solidFill>
              </a:rPr>
              <a:t>but the majority are far below</a:t>
            </a:r>
            <a:endParaRPr lang="en-CH" sz="2400" dirty="0">
              <a:solidFill>
                <a:srgbClr val="009999"/>
              </a:solidFill>
            </a:endParaRPr>
          </a:p>
        </p:txBody>
      </p:sp>
    </p:spTree>
    <p:extLst>
      <p:ext uri="{BB962C8B-B14F-4D97-AF65-F5344CB8AC3E}">
        <p14:creationId xmlns:p14="http://schemas.microsoft.com/office/powerpoint/2010/main" val="1611773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2B21A-3804-A662-B484-5F2DDC2137F1}"/>
              </a:ext>
            </a:extLst>
          </p:cNvPr>
          <p:cNvSpPr>
            <a:spLocks noGrp="1"/>
          </p:cNvSpPr>
          <p:nvPr>
            <p:ph type="title"/>
          </p:nvPr>
        </p:nvSpPr>
        <p:spPr/>
        <p:txBody>
          <a:bodyPr>
            <a:normAutofit/>
          </a:bodyPr>
          <a:lstStyle/>
          <a:p>
            <a:r>
              <a:rPr lang="en-US" sz="3600" dirty="0">
                <a:solidFill>
                  <a:srgbClr val="009999"/>
                </a:solidFill>
                <a:latin typeface="+mn-lt"/>
              </a:rPr>
              <a:t>In summary: Programmatic outcomes improved in four of five priority pillars, </a:t>
            </a:r>
            <a:r>
              <a:rPr lang="en-US" sz="3600" b="1" dirty="0">
                <a:solidFill>
                  <a:srgbClr val="C00000"/>
                </a:solidFill>
                <a:latin typeface="+mn-lt"/>
              </a:rPr>
              <a:t>but major gaps remain in all</a:t>
            </a:r>
          </a:p>
        </p:txBody>
      </p:sp>
      <p:sp>
        <p:nvSpPr>
          <p:cNvPr id="3" name="Content Placeholder 2">
            <a:extLst>
              <a:ext uri="{FF2B5EF4-FFF2-40B4-BE49-F238E27FC236}">
                <a16:creationId xmlns:a16="http://schemas.microsoft.com/office/drawing/2014/main" id="{4E984164-0689-0409-3D77-A4B060EDED69}"/>
              </a:ext>
            </a:extLst>
          </p:cNvPr>
          <p:cNvSpPr>
            <a:spLocks noGrp="1"/>
          </p:cNvSpPr>
          <p:nvPr>
            <p:ph idx="1"/>
          </p:nvPr>
        </p:nvSpPr>
        <p:spPr>
          <a:xfrm>
            <a:off x="838199" y="1825625"/>
            <a:ext cx="10950677" cy="4351338"/>
          </a:xfrm>
        </p:spPr>
        <p:txBody>
          <a:bodyPr>
            <a:normAutofit lnSpcReduction="10000"/>
          </a:bodyPr>
          <a:lstStyle/>
          <a:p>
            <a:r>
              <a:rPr lang="en-US" dirty="0">
                <a:solidFill>
                  <a:srgbClr val="00B050"/>
                </a:solidFill>
              </a:rPr>
              <a:t>More areas </a:t>
            </a:r>
            <a:r>
              <a:rPr lang="en-US" dirty="0"/>
              <a:t>with high HIV incidence have </a:t>
            </a:r>
            <a:r>
              <a:rPr lang="en-US" dirty="0" err="1">
                <a:solidFill>
                  <a:srgbClr val="00B050"/>
                </a:solidFill>
              </a:rPr>
              <a:t>programmes</a:t>
            </a:r>
            <a:r>
              <a:rPr lang="en-US" dirty="0">
                <a:solidFill>
                  <a:srgbClr val="00B050"/>
                </a:solidFill>
              </a:rPr>
              <a:t> with AGYW</a:t>
            </a:r>
          </a:p>
          <a:p>
            <a:r>
              <a:rPr lang="en-US" dirty="0">
                <a:solidFill>
                  <a:srgbClr val="FFC000"/>
                </a:solidFill>
              </a:rPr>
              <a:t>Small increases </a:t>
            </a:r>
            <a:r>
              <a:rPr lang="en-US" dirty="0"/>
              <a:t>in coverage of </a:t>
            </a:r>
            <a:r>
              <a:rPr lang="en-US" dirty="0" err="1"/>
              <a:t>programmes</a:t>
            </a:r>
            <a:r>
              <a:rPr lang="en-US" dirty="0"/>
              <a:t> with </a:t>
            </a:r>
            <a:r>
              <a:rPr lang="en-US" dirty="0">
                <a:solidFill>
                  <a:schemeClr val="accent4"/>
                </a:solidFill>
              </a:rPr>
              <a:t>key populations</a:t>
            </a:r>
            <a:br>
              <a:rPr lang="en-US" dirty="0"/>
            </a:br>
            <a:r>
              <a:rPr lang="en-US" sz="2000" dirty="0"/>
              <a:t>(even though this is limited to KPs with available data, in particular sex workers, in a number countries with available data, and coverage stagnates in other areas)</a:t>
            </a:r>
          </a:p>
          <a:p>
            <a:r>
              <a:rPr lang="en-US" dirty="0"/>
              <a:t>An </a:t>
            </a:r>
            <a:r>
              <a:rPr lang="en-US" dirty="0">
                <a:solidFill>
                  <a:srgbClr val="00B050"/>
                </a:solidFill>
              </a:rPr>
              <a:t>additional 20 million men accessed VMMC </a:t>
            </a:r>
            <a:r>
              <a:rPr lang="en-US" dirty="0"/>
              <a:t>since the onset of the GPC</a:t>
            </a:r>
            <a:br>
              <a:rPr lang="en-US" dirty="0"/>
            </a:br>
            <a:r>
              <a:rPr lang="en-US" sz="2000" dirty="0"/>
              <a:t>(even though uptake declined after 2020 in a context of declining funding)</a:t>
            </a:r>
          </a:p>
          <a:p>
            <a:r>
              <a:rPr lang="en-US" dirty="0">
                <a:solidFill>
                  <a:srgbClr val="00B050"/>
                </a:solidFill>
              </a:rPr>
              <a:t>Rapid increases </a:t>
            </a:r>
            <a:r>
              <a:rPr lang="en-US" dirty="0"/>
              <a:t>in the number of people using </a:t>
            </a:r>
            <a:r>
              <a:rPr lang="en-US" dirty="0">
                <a:solidFill>
                  <a:srgbClr val="00B050"/>
                </a:solidFill>
              </a:rPr>
              <a:t>PrEP</a:t>
            </a:r>
            <a:br>
              <a:rPr lang="en-US" dirty="0"/>
            </a:br>
            <a:r>
              <a:rPr lang="en-US" dirty="0">
                <a:solidFill>
                  <a:srgbClr val="C00000"/>
                </a:solidFill>
              </a:rPr>
              <a:t>(but large gaps to targets remain)</a:t>
            </a:r>
          </a:p>
          <a:p>
            <a:r>
              <a:rPr lang="en-US" dirty="0">
                <a:solidFill>
                  <a:srgbClr val="C00000"/>
                </a:solidFill>
              </a:rPr>
              <a:t>Condom distribution and use continues to decline </a:t>
            </a:r>
            <a:r>
              <a:rPr lang="en-US" dirty="0"/>
              <a:t>in several countries with recent data </a:t>
            </a:r>
            <a:br>
              <a:rPr lang="en-US" dirty="0"/>
            </a:br>
            <a:r>
              <a:rPr lang="en-US" sz="2000" dirty="0"/>
              <a:t>(but more recently </a:t>
            </a:r>
            <a:r>
              <a:rPr lang="en-US" sz="2000" dirty="0">
                <a:solidFill>
                  <a:srgbClr val="00B050"/>
                </a:solidFill>
              </a:rPr>
              <a:t>increases in GF investments </a:t>
            </a:r>
            <a:r>
              <a:rPr lang="en-US" sz="2000" dirty="0"/>
              <a:t>into condoms in GC6 and GC7)</a:t>
            </a:r>
            <a:endParaRPr lang="en-US" dirty="0"/>
          </a:p>
        </p:txBody>
      </p:sp>
    </p:spTree>
    <p:extLst>
      <p:ext uri="{BB962C8B-B14F-4D97-AF65-F5344CB8AC3E}">
        <p14:creationId xmlns:p14="http://schemas.microsoft.com/office/powerpoint/2010/main" val="225524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40BF58-D7DE-0A47-0661-5C2C4B776B34}"/>
              </a:ext>
            </a:extLst>
          </p:cNvPr>
          <p:cNvSpPr>
            <a:spLocks noGrp="1"/>
          </p:cNvSpPr>
          <p:nvPr>
            <p:ph type="title"/>
          </p:nvPr>
        </p:nvSpPr>
        <p:spPr>
          <a:xfrm>
            <a:off x="398781" y="185057"/>
            <a:ext cx="10632440" cy="1325563"/>
          </a:xfrm>
        </p:spPr>
        <p:txBody>
          <a:bodyPr>
            <a:normAutofit/>
          </a:bodyPr>
          <a:lstStyle/>
          <a:p>
            <a:r>
              <a:rPr lang="en-AU" sz="3600" b="1" dirty="0">
                <a:solidFill>
                  <a:srgbClr val="3A8686"/>
                </a:solidFill>
                <a:latin typeface="+mn-lt"/>
              </a:rPr>
              <a:t>The Urgency of Now:</a:t>
            </a:r>
            <a:br>
              <a:rPr lang="en-AU" sz="3600" dirty="0">
                <a:latin typeface="+mn-lt"/>
              </a:rPr>
            </a:br>
            <a:r>
              <a:rPr lang="en-AU" sz="3200" b="1" dirty="0">
                <a:solidFill>
                  <a:srgbClr val="0099CC"/>
                </a:solidFill>
                <a:latin typeface="+mn-lt"/>
              </a:rPr>
              <a:t>Accelerating long-acting PrEP choice &amp; innovation </a:t>
            </a:r>
            <a:endParaRPr lang="en-AU" sz="3600" b="1" dirty="0">
              <a:solidFill>
                <a:srgbClr val="0099CC"/>
              </a:solidFill>
              <a:latin typeface="+mn-lt"/>
            </a:endParaRPr>
          </a:p>
        </p:txBody>
      </p:sp>
      <p:sp>
        <p:nvSpPr>
          <p:cNvPr id="7" name="Content Placeholder 6">
            <a:extLst>
              <a:ext uri="{FF2B5EF4-FFF2-40B4-BE49-F238E27FC236}">
                <a16:creationId xmlns:a16="http://schemas.microsoft.com/office/drawing/2014/main" id="{762FFC53-09FB-C2EE-81B9-31512F1A2956}"/>
              </a:ext>
            </a:extLst>
          </p:cNvPr>
          <p:cNvSpPr>
            <a:spLocks noGrp="1"/>
          </p:cNvSpPr>
          <p:nvPr>
            <p:ph idx="1"/>
          </p:nvPr>
        </p:nvSpPr>
        <p:spPr>
          <a:xfrm>
            <a:off x="335252" y="1679019"/>
            <a:ext cx="11366339" cy="5260832"/>
          </a:xfrm>
        </p:spPr>
        <p:txBody>
          <a:bodyPr>
            <a:normAutofit lnSpcReduction="10000"/>
          </a:bodyPr>
          <a:lstStyle/>
          <a:p>
            <a:pPr>
              <a:spcBef>
                <a:spcPts val="1200"/>
              </a:spcBef>
            </a:pPr>
            <a:r>
              <a:rPr lang="en-AU" b="1" dirty="0">
                <a:solidFill>
                  <a:srgbClr val="009999"/>
                </a:solidFill>
              </a:rPr>
              <a:t>Access to PrEP is increasing </a:t>
            </a:r>
            <a:r>
              <a:rPr lang="en-AU" dirty="0"/>
              <a:t>but</a:t>
            </a:r>
            <a:br>
              <a:rPr lang="en-AU" dirty="0"/>
            </a:br>
            <a:r>
              <a:rPr lang="en-AU" dirty="0"/>
              <a:t>only in a few countries</a:t>
            </a:r>
          </a:p>
          <a:p>
            <a:pPr>
              <a:spcBef>
                <a:spcPts val="1200"/>
              </a:spcBef>
            </a:pPr>
            <a:endParaRPr lang="en-AU" dirty="0"/>
          </a:p>
          <a:p>
            <a:pPr>
              <a:spcBef>
                <a:spcPts val="1200"/>
              </a:spcBef>
            </a:pPr>
            <a:r>
              <a:rPr lang="en-AU" dirty="0"/>
              <a:t>Landmark results for PURPOSE 1 study</a:t>
            </a:r>
            <a:br>
              <a:rPr lang="en-AU" dirty="0"/>
            </a:br>
            <a:r>
              <a:rPr lang="en-AU" dirty="0"/>
              <a:t>of </a:t>
            </a:r>
            <a:r>
              <a:rPr lang="en-AU" b="1" dirty="0" err="1">
                <a:solidFill>
                  <a:srgbClr val="009999"/>
                </a:solidFill>
              </a:rPr>
              <a:t>lenacapavir</a:t>
            </a:r>
            <a:r>
              <a:rPr lang="en-AU" b="1" dirty="0">
                <a:solidFill>
                  <a:srgbClr val="009999"/>
                </a:solidFill>
              </a:rPr>
              <a:t> as </a:t>
            </a:r>
            <a:r>
              <a:rPr lang="en-AU" b="1" dirty="0" err="1">
                <a:solidFill>
                  <a:srgbClr val="009999"/>
                </a:solidFill>
              </a:rPr>
              <a:t>PrEP</a:t>
            </a:r>
            <a:r>
              <a:rPr lang="en-AU" b="1" dirty="0">
                <a:solidFill>
                  <a:srgbClr val="009999"/>
                </a:solidFill>
              </a:rPr>
              <a:t>:  </a:t>
            </a:r>
            <a:r>
              <a:rPr lang="en-AU" dirty="0"/>
              <a:t>100% efficacy </a:t>
            </a:r>
            <a:br>
              <a:rPr lang="en-AU" dirty="0"/>
            </a:br>
            <a:r>
              <a:rPr lang="en-AU" dirty="0"/>
              <a:t>reported in cisgender women in </a:t>
            </a:r>
            <a:br>
              <a:rPr lang="en-AU" dirty="0"/>
            </a:br>
            <a:r>
              <a:rPr lang="en-AU" dirty="0"/>
              <a:t>Uganda and South Africa</a:t>
            </a:r>
          </a:p>
          <a:p>
            <a:pPr lvl="0">
              <a:spcBef>
                <a:spcPts val="1200"/>
              </a:spcBef>
              <a:buSzPct val="100000"/>
              <a:tabLst>
                <a:tab pos="457200" algn="l"/>
              </a:tabLst>
            </a:pPr>
            <a:endParaRPr lang="en-US" dirty="0"/>
          </a:p>
          <a:p>
            <a:pPr lvl="0">
              <a:spcBef>
                <a:spcPts val="1200"/>
              </a:spcBef>
              <a:buSzPct val="100000"/>
              <a:tabLst>
                <a:tab pos="457200" algn="l"/>
              </a:tabLst>
            </a:pPr>
            <a:r>
              <a:rPr lang="en-US" dirty="0"/>
              <a:t>To accelerate the scale-up:</a:t>
            </a:r>
            <a:endParaRPr lang="en-AU" dirty="0"/>
          </a:p>
          <a:p>
            <a:pPr lvl="1">
              <a:spcBef>
                <a:spcPts val="1200"/>
              </a:spcBef>
              <a:buSzPct val="100000"/>
              <a:buFont typeface="Courier New" panose="02070309020205020404" pitchFamily="49" charset="0"/>
              <a:buChar char="o"/>
              <a:tabLst>
                <a:tab pos="914400" algn="l"/>
              </a:tabLst>
            </a:pPr>
            <a:r>
              <a:rPr lang="en-US" sz="2000" dirty="0"/>
              <a:t>Ensuring the </a:t>
            </a:r>
            <a:r>
              <a:rPr lang="en-US" sz="2000" b="1" dirty="0">
                <a:solidFill>
                  <a:srgbClr val="009999"/>
                </a:solidFill>
              </a:rPr>
              <a:t>affordability, availability, and access </a:t>
            </a:r>
            <a:r>
              <a:rPr lang="en-US" sz="2000" b="1" dirty="0">
                <a:solidFill>
                  <a:srgbClr val="00B050"/>
                </a:solidFill>
              </a:rPr>
              <a:t>of different </a:t>
            </a:r>
            <a:r>
              <a:rPr lang="en-US" sz="2000" b="1" dirty="0" err="1">
                <a:solidFill>
                  <a:srgbClr val="00B050"/>
                </a:solidFill>
              </a:rPr>
              <a:t>PrEP</a:t>
            </a:r>
            <a:r>
              <a:rPr lang="en-US" sz="2000" b="1" dirty="0">
                <a:solidFill>
                  <a:srgbClr val="00B050"/>
                </a:solidFill>
              </a:rPr>
              <a:t> options and PEP</a:t>
            </a:r>
            <a:endParaRPr lang="en-US" sz="2000" b="1" dirty="0">
              <a:solidFill>
                <a:srgbClr val="009999"/>
              </a:solidFill>
            </a:endParaRPr>
          </a:p>
          <a:p>
            <a:pPr lvl="1">
              <a:spcBef>
                <a:spcPts val="1200"/>
              </a:spcBef>
              <a:buSzPct val="100000"/>
              <a:buFont typeface="Courier New" panose="02070309020205020404" pitchFamily="49" charset="0"/>
              <a:buChar char="o"/>
              <a:tabLst>
                <a:tab pos="914400" algn="l"/>
              </a:tabLst>
            </a:pPr>
            <a:r>
              <a:rPr lang="en-US" sz="2000" dirty="0"/>
              <a:t>Swiftly adopting decentralized and community delivery models</a:t>
            </a:r>
            <a:endParaRPr lang="en-AU" sz="2000" dirty="0"/>
          </a:p>
          <a:p>
            <a:pPr lvl="1">
              <a:spcBef>
                <a:spcPts val="1200"/>
              </a:spcBef>
              <a:buSzPct val="100000"/>
              <a:buFont typeface="Courier New" panose="02070309020205020404" pitchFamily="49" charset="0"/>
              <a:buChar char="o"/>
              <a:tabLst>
                <a:tab pos="914400" algn="l"/>
              </a:tabLst>
            </a:pPr>
            <a:r>
              <a:rPr lang="en-US" sz="2000" dirty="0"/>
              <a:t>Enabling legal and policy environments conducive to large-scale implementation.</a:t>
            </a:r>
            <a:endParaRPr lang="en-AU" sz="2000" dirty="0"/>
          </a:p>
        </p:txBody>
      </p:sp>
      <p:pic>
        <p:nvPicPr>
          <p:cNvPr id="2" name="Picture 1">
            <a:extLst>
              <a:ext uri="{FF2B5EF4-FFF2-40B4-BE49-F238E27FC236}">
                <a16:creationId xmlns:a16="http://schemas.microsoft.com/office/drawing/2014/main" id="{D41CCD8E-3798-C57E-DE73-5F6E1C86489E}"/>
              </a:ext>
            </a:extLst>
          </p:cNvPr>
          <p:cNvPicPr>
            <a:picLocks noChangeAspect="1"/>
          </p:cNvPicPr>
          <p:nvPr/>
        </p:nvPicPr>
        <p:blipFill>
          <a:blip r:embed="rId3"/>
          <a:stretch>
            <a:fillRect/>
          </a:stretch>
        </p:blipFill>
        <p:spPr>
          <a:xfrm>
            <a:off x="6477000" y="1510620"/>
            <a:ext cx="5715000" cy="3810000"/>
          </a:xfrm>
          <a:prstGeom prst="rect">
            <a:avLst/>
          </a:prstGeom>
        </p:spPr>
      </p:pic>
    </p:spTree>
    <p:extLst>
      <p:ext uri="{BB962C8B-B14F-4D97-AF65-F5344CB8AC3E}">
        <p14:creationId xmlns:p14="http://schemas.microsoft.com/office/powerpoint/2010/main" val="2769010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71ECF-D76F-520A-E620-7A2CD0CD9DA0}"/>
              </a:ext>
            </a:extLst>
          </p:cNvPr>
          <p:cNvSpPr>
            <a:spLocks noGrp="1"/>
          </p:cNvSpPr>
          <p:nvPr>
            <p:ph type="title"/>
          </p:nvPr>
        </p:nvSpPr>
        <p:spPr>
          <a:xfrm>
            <a:off x="739868" y="325078"/>
            <a:ext cx="11083724" cy="1325563"/>
          </a:xfrm>
        </p:spPr>
        <p:txBody>
          <a:bodyPr>
            <a:noAutofit/>
          </a:bodyPr>
          <a:lstStyle/>
          <a:p>
            <a:r>
              <a:rPr lang="en-US" sz="4000" b="1" dirty="0">
                <a:solidFill>
                  <a:schemeClr val="accent2"/>
                </a:solidFill>
                <a:latin typeface="+mn-lt"/>
              </a:rPr>
              <a:t>A moment of opportunity: </a:t>
            </a:r>
            <a:r>
              <a:rPr lang="en-US" sz="4000" dirty="0">
                <a:solidFill>
                  <a:srgbClr val="3A8686"/>
                </a:solidFill>
                <a:latin typeface="+mn-lt"/>
              </a:rPr>
              <a:t>A renewed prevention push to turn around the prevention crisis</a:t>
            </a:r>
          </a:p>
        </p:txBody>
      </p:sp>
      <p:sp>
        <p:nvSpPr>
          <p:cNvPr id="4" name="Rectangle 1">
            <a:extLst>
              <a:ext uri="{FF2B5EF4-FFF2-40B4-BE49-F238E27FC236}">
                <a16:creationId xmlns:a16="http://schemas.microsoft.com/office/drawing/2014/main" id="{7E1DA830-7886-4F84-1A54-F65E8BE2B5C6}"/>
              </a:ext>
            </a:extLst>
          </p:cNvPr>
          <p:cNvSpPr>
            <a:spLocks noGrp="1" noChangeArrowheads="1"/>
          </p:cNvSpPr>
          <p:nvPr>
            <p:ph idx="1"/>
          </p:nvPr>
        </p:nvSpPr>
        <p:spPr bwMode="auto">
          <a:xfrm>
            <a:off x="739867" y="2027210"/>
            <a:ext cx="11193631" cy="420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00000"/>
              </a:lnSpc>
              <a:spcBef>
                <a:spcPts val="1800"/>
              </a:spcBef>
            </a:pPr>
            <a:r>
              <a:rPr kumimoji="0" lang="en-US" altLang="en-US" sz="3600" i="0" u="none" strike="noStrike" cap="none" normalizeH="0" baseline="0" dirty="0">
                <a:ln>
                  <a:noFill/>
                </a:ln>
                <a:solidFill>
                  <a:schemeClr val="accent2"/>
                </a:solidFill>
                <a:effectLst/>
                <a:latin typeface="+mn-lt"/>
                <a:ea typeface="Calibri" panose="020F0502020204030204" pitchFamily="34" charset="0"/>
                <a:cs typeface="Calibri Light" panose="020F0302020204030204" pitchFamily="34" charset="0"/>
              </a:rPr>
              <a:t>People</a:t>
            </a:r>
            <a:r>
              <a:rPr kumimoji="0" lang="en-US" altLang="en-US" sz="3600" i="0" u="none" strike="noStrike" cap="none" normalizeH="0" baseline="0" dirty="0">
                <a:ln>
                  <a:noFill/>
                </a:ln>
                <a:solidFill>
                  <a:srgbClr val="009999"/>
                </a:solidFill>
                <a:effectLst/>
                <a:latin typeface="+mn-lt"/>
                <a:ea typeface="Calibri" panose="020F0502020204030204" pitchFamily="34" charset="0"/>
                <a:cs typeface="Calibri Light" panose="020F0302020204030204" pitchFamily="34" charset="0"/>
              </a:rPr>
              <a:t>-centered and </a:t>
            </a:r>
            <a:r>
              <a:rPr kumimoji="0" lang="en-US" altLang="en-US" sz="3600" i="0" u="none" strike="noStrike" cap="none" normalizeH="0" baseline="0" dirty="0">
                <a:ln>
                  <a:noFill/>
                </a:ln>
                <a:solidFill>
                  <a:srgbClr val="00B0F0"/>
                </a:solidFill>
                <a:effectLst/>
                <a:latin typeface="+mn-lt"/>
                <a:ea typeface="Calibri" panose="020F0502020204030204" pitchFamily="34" charset="0"/>
                <a:cs typeface="Calibri Light" panose="020F0302020204030204" pitchFamily="34" charset="0"/>
              </a:rPr>
              <a:t>rights</a:t>
            </a:r>
            <a:r>
              <a:rPr kumimoji="0" lang="en-US" altLang="en-US" sz="3600" i="0" u="none" strike="noStrike" cap="none" normalizeH="0" baseline="0" dirty="0">
                <a:ln>
                  <a:noFill/>
                </a:ln>
                <a:solidFill>
                  <a:srgbClr val="009999"/>
                </a:solidFill>
                <a:effectLst/>
                <a:latin typeface="+mn-lt"/>
                <a:ea typeface="Calibri" panose="020F0502020204030204" pitchFamily="34" charset="0"/>
                <a:cs typeface="Calibri Light" panose="020F0302020204030204" pitchFamily="34" charset="0"/>
              </a:rPr>
              <a:t>-based</a:t>
            </a:r>
          </a:p>
          <a:p>
            <a:pPr>
              <a:lnSpc>
                <a:spcPct val="100000"/>
              </a:lnSpc>
              <a:spcBef>
                <a:spcPts val="1800"/>
              </a:spcBef>
            </a:pPr>
            <a:r>
              <a:rPr lang="en-US" altLang="en-US" sz="3600" dirty="0">
                <a:solidFill>
                  <a:srgbClr val="009999"/>
                </a:solidFill>
                <a:latin typeface="+mn-lt"/>
                <a:ea typeface="Calibri" panose="020F0502020204030204" pitchFamily="34" charset="0"/>
                <a:cs typeface="Calibri Light" panose="020F0302020204030204" pitchFamily="34" charset="0"/>
              </a:rPr>
              <a:t>Relevant p</a:t>
            </a:r>
            <a:r>
              <a:rPr kumimoji="0" lang="en-US" altLang="en-US" sz="3600" i="0" u="none" strike="noStrike" cap="none" normalizeH="0" baseline="0" dirty="0">
                <a:ln>
                  <a:noFill/>
                </a:ln>
                <a:solidFill>
                  <a:srgbClr val="009999"/>
                </a:solidFill>
                <a:effectLst/>
                <a:latin typeface="+mn-lt"/>
                <a:ea typeface="Calibri" panose="020F0502020204030204" pitchFamily="34" charset="0"/>
                <a:cs typeface="Calibri Light" panose="020F0302020204030204" pitchFamily="34" charset="0"/>
              </a:rPr>
              <a:t>revention </a:t>
            </a:r>
            <a:r>
              <a:rPr kumimoji="0" lang="en-US" altLang="en-US" sz="3600" i="0" u="none" strike="noStrike" cap="none" normalizeH="0" baseline="0" dirty="0">
                <a:ln>
                  <a:noFill/>
                </a:ln>
                <a:solidFill>
                  <a:srgbClr val="FFC000"/>
                </a:solidFill>
                <a:effectLst/>
                <a:latin typeface="+mn-lt"/>
                <a:ea typeface="Calibri" panose="020F0502020204030204" pitchFamily="34" charset="0"/>
                <a:cs typeface="Calibri Light" panose="020F0302020204030204" pitchFamily="34" charset="0"/>
              </a:rPr>
              <a:t>choices</a:t>
            </a:r>
          </a:p>
          <a:p>
            <a:pPr>
              <a:lnSpc>
                <a:spcPct val="100000"/>
              </a:lnSpc>
              <a:spcBef>
                <a:spcPts val="1800"/>
              </a:spcBef>
            </a:pPr>
            <a:r>
              <a:rPr lang="en-US" altLang="en-US" sz="3600" dirty="0">
                <a:solidFill>
                  <a:srgbClr val="009999"/>
                </a:solidFill>
                <a:latin typeface="+mn-lt"/>
                <a:ea typeface="Calibri" panose="020F0502020204030204" pitchFamily="34" charset="0"/>
                <a:cs typeface="Calibri Light" panose="020F0302020204030204" pitchFamily="34" charset="0"/>
              </a:rPr>
              <a:t>A combination prevention </a:t>
            </a:r>
            <a:r>
              <a:rPr lang="en-US" altLang="en-US" sz="3600" dirty="0">
                <a:solidFill>
                  <a:schemeClr val="tx2">
                    <a:lumMod val="60000"/>
                    <a:lumOff val="40000"/>
                  </a:schemeClr>
                </a:solidFill>
                <a:latin typeface="+mn-lt"/>
                <a:ea typeface="Calibri" panose="020F0502020204030204" pitchFamily="34" charset="0"/>
                <a:cs typeface="Calibri Light" panose="020F0302020204030204" pitchFamily="34" charset="0"/>
              </a:rPr>
              <a:t>investment push</a:t>
            </a:r>
          </a:p>
          <a:p>
            <a:pPr>
              <a:lnSpc>
                <a:spcPct val="100000"/>
              </a:lnSpc>
              <a:spcBef>
                <a:spcPts val="1800"/>
              </a:spcBef>
            </a:pPr>
            <a:endParaRPr lang="en-US" altLang="en-US" sz="1200" dirty="0">
              <a:solidFill>
                <a:schemeClr val="tx2">
                  <a:lumMod val="60000"/>
                  <a:lumOff val="40000"/>
                </a:schemeClr>
              </a:solidFill>
              <a:latin typeface="+mn-lt"/>
              <a:ea typeface="Calibri" panose="020F0502020204030204" pitchFamily="34" charset="0"/>
              <a:cs typeface="Calibri Light" panose="020F0302020204030204" pitchFamily="34" charset="0"/>
            </a:endParaRPr>
          </a:p>
          <a:p>
            <a:pPr>
              <a:lnSpc>
                <a:spcPct val="100000"/>
              </a:lnSpc>
              <a:spcBef>
                <a:spcPts val="1800"/>
              </a:spcBef>
              <a:buFont typeface="Calibri" panose="020F0502020204030204" pitchFamily="34" charset="0"/>
              <a:buChar char="→"/>
            </a:pPr>
            <a:r>
              <a:rPr lang="en-US" altLang="en-US" sz="3600" dirty="0">
                <a:solidFill>
                  <a:srgbClr val="009999"/>
                </a:solidFill>
                <a:latin typeface="+mn-lt"/>
                <a:ea typeface="Calibri" panose="020F0502020204030204" pitchFamily="34" charset="0"/>
                <a:cs typeface="Calibri Light" panose="020F0302020204030204" pitchFamily="34" charset="0"/>
              </a:rPr>
              <a:t> </a:t>
            </a:r>
            <a:r>
              <a:rPr lang="en-US" altLang="en-US" sz="3600" b="1" dirty="0">
                <a:solidFill>
                  <a:srgbClr val="009999"/>
                </a:solidFill>
                <a:latin typeface="+mn-lt"/>
                <a:ea typeface="Calibri" panose="020F0502020204030204" pitchFamily="34" charset="0"/>
                <a:cs typeface="Calibri Light" panose="020F0302020204030204" pitchFamily="34" charset="0"/>
              </a:rPr>
              <a:t>More prevention users: </a:t>
            </a:r>
            <a:r>
              <a:rPr lang="en-US" altLang="en-US" sz="3600" b="1" dirty="0">
                <a:solidFill>
                  <a:srgbClr val="92D050"/>
                </a:solidFill>
                <a:latin typeface="+mn-lt"/>
                <a:ea typeface="Calibri" panose="020F0502020204030204" pitchFamily="34" charset="0"/>
                <a:cs typeface="Calibri Light" panose="020F0302020204030204" pitchFamily="34" charset="0"/>
              </a:rPr>
              <a:t>↑ to 95% of people in need</a:t>
            </a:r>
          </a:p>
          <a:p>
            <a:pPr>
              <a:lnSpc>
                <a:spcPct val="100000"/>
              </a:lnSpc>
              <a:spcBef>
                <a:spcPts val="1800"/>
              </a:spcBef>
              <a:buFont typeface="Calibri" panose="020F0502020204030204" pitchFamily="34" charset="0"/>
              <a:buChar char="→"/>
            </a:pPr>
            <a:r>
              <a:rPr kumimoji="0" lang="en-US" altLang="en-US" sz="3600" b="1" i="0" u="none" strike="noStrike" cap="none" normalizeH="0" baseline="0" dirty="0">
                <a:ln>
                  <a:noFill/>
                </a:ln>
                <a:solidFill>
                  <a:srgbClr val="009999"/>
                </a:solidFill>
                <a:effectLst/>
                <a:latin typeface="+mn-lt"/>
                <a:ea typeface="Calibri" panose="020F0502020204030204" pitchFamily="34" charset="0"/>
                <a:cs typeface="Calibri Light" panose="020F0302020204030204" pitchFamily="34" charset="0"/>
              </a:rPr>
              <a:t> Fewer </a:t>
            </a:r>
            <a:r>
              <a:rPr lang="en-US" altLang="en-US" sz="3600" b="1" dirty="0">
                <a:solidFill>
                  <a:srgbClr val="009999"/>
                </a:solidFill>
                <a:latin typeface="+mn-lt"/>
                <a:ea typeface="Calibri" panose="020F0502020204030204" pitchFamily="34" charset="0"/>
                <a:cs typeface="Calibri Light" panose="020F0302020204030204" pitchFamily="34" charset="0"/>
              </a:rPr>
              <a:t>people acquiring HIV: </a:t>
            </a:r>
            <a:r>
              <a:rPr lang="en-US" altLang="en-US" sz="3600" b="1" dirty="0">
                <a:solidFill>
                  <a:srgbClr val="00B050"/>
                </a:solidFill>
                <a:latin typeface="+mn-lt"/>
                <a:ea typeface="Calibri" panose="020F0502020204030204" pitchFamily="34" charset="0"/>
                <a:cs typeface="Calibri Light" panose="020F0302020204030204" pitchFamily="34" charset="0"/>
              </a:rPr>
              <a:t>↓80% </a:t>
            </a:r>
            <a:endParaRPr kumimoji="0" lang="en-CA" altLang="en-US" sz="5400" b="1" i="0" strike="noStrike" cap="none" normalizeH="0" baseline="0" dirty="0">
              <a:ln>
                <a:noFill/>
              </a:ln>
              <a:effectLst/>
              <a:latin typeface="+mn-lt"/>
            </a:endParaRPr>
          </a:p>
        </p:txBody>
      </p:sp>
    </p:spTree>
    <p:extLst>
      <p:ext uri="{BB962C8B-B14F-4D97-AF65-F5344CB8AC3E}">
        <p14:creationId xmlns:p14="http://schemas.microsoft.com/office/powerpoint/2010/main" val="3361008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FED1F-CB3C-4D04-BDC7-B1C2619CA456}"/>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2433283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62FFC53-09FB-C2EE-81B9-31512F1A2956}"/>
              </a:ext>
            </a:extLst>
          </p:cNvPr>
          <p:cNvSpPr>
            <a:spLocks noGrp="1"/>
          </p:cNvSpPr>
          <p:nvPr>
            <p:ph idx="1"/>
          </p:nvPr>
        </p:nvSpPr>
        <p:spPr>
          <a:xfrm>
            <a:off x="214239" y="307553"/>
            <a:ext cx="11763521" cy="502676"/>
          </a:xfrm>
        </p:spPr>
        <p:txBody>
          <a:bodyPr>
            <a:normAutofit fontScale="92500" lnSpcReduction="10000"/>
          </a:bodyPr>
          <a:lstStyle/>
          <a:p>
            <a:pPr marL="0" lvl="0" indent="0">
              <a:spcBef>
                <a:spcPts val="600"/>
              </a:spcBef>
              <a:buNone/>
            </a:pPr>
            <a:r>
              <a:rPr lang="en-US" sz="3200" b="1" dirty="0">
                <a:solidFill>
                  <a:srgbClr val="C00000"/>
                </a:solidFill>
              </a:rPr>
              <a:t>1.3 million </a:t>
            </a:r>
            <a:r>
              <a:rPr lang="en-US" sz="3200" dirty="0">
                <a:solidFill>
                  <a:srgbClr val="009999"/>
                </a:solidFill>
              </a:rPr>
              <a:t>new HIV infections in 2023: more than </a:t>
            </a:r>
            <a:r>
              <a:rPr lang="en-US" sz="3200" b="1" dirty="0">
                <a:solidFill>
                  <a:srgbClr val="C00000"/>
                </a:solidFill>
              </a:rPr>
              <a:t>3 times </a:t>
            </a:r>
            <a:r>
              <a:rPr lang="en-US" sz="3200" dirty="0">
                <a:solidFill>
                  <a:srgbClr val="009999"/>
                </a:solidFill>
              </a:rPr>
              <a:t>the 2025 target</a:t>
            </a:r>
          </a:p>
          <a:p>
            <a:pPr marL="342900" lvl="0" indent="-342900">
              <a:spcBef>
                <a:spcPts val="600"/>
              </a:spcBef>
              <a:buFont typeface="Symbol" panose="05050102010706020507" pitchFamily="18" charset="2"/>
              <a:buChar char=""/>
            </a:pPr>
            <a:endParaRPr lang="en-CH" sz="3200" dirty="0"/>
          </a:p>
        </p:txBody>
      </p:sp>
      <p:pic>
        <p:nvPicPr>
          <p:cNvPr id="10" name="Picture 9">
            <a:extLst>
              <a:ext uri="{FF2B5EF4-FFF2-40B4-BE49-F238E27FC236}">
                <a16:creationId xmlns:a16="http://schemas.microsoft.com/office/drawing/2014/main" id="{0275C6D8-5BCB-B4C6-DD55-A47C5AE428ED}"/>
              </a:ext>
            </a:extLst>
          </p:cNvPr>
          <p:cNvPicPr>
            <a:picLocks noChangeAspect="1"/>
          </p:cNvPicPr>
          <p:nvPr/>
        </p:nvPicPr>
        <p:blipFill>
          <a:blip r:embed="rId3"/>
          <a:stretch>
            <a:fillRect/>
          </a:stretch>
        </p:blipFill>
        <p:spPr>
          <a:xfrm>
            <a:off x="523399" y="1208314"/>
            <a:ext cx="11061690" cy="5246679"/>
          </a:xfrm>
          <a:prstGeom prst="rect">
            <a:avLst/>
          </a:prstGeom>
        </p:spPr>
      </p:pic>
    </p:spTree>
    <p:extLst>
      <p:ext uri="{BB962C8B-B14F-4D97-AF65-F5344CB8AC3E}">
        <p14:creationId xmlns:p14="http://schemas.microsoft.com/office/powerpoint/2010/main" val="4166342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136A33-E7F8-AC85-D5E9-5259B5E62B96}"/>
              </a:ext>
            </a:extLst>
          </p:cNvPr>
          <p:cNvSpPr>
            <a:spLocks noGrp="1"/>
          </p:cNvSpPr>
          <p:nvPr>
            <p:ph type="body" sz="quarter" idx="11"/>
          </p:nvPr>
        </p:nvSpPr>
        <p:spPr>
          <a:xfrm>
            <a:off x="265502" y="2971822"/>
            <a:ext cx="3265714" cy="1294274"/>
          </a:xfrm>
        </p:spPr>
        <p:txBody>
          <a:bodyPr/>
          <a:lstStyle/>
          <a:p>
            <a:r>
              <a:rPr lang="en-US" sz="1800" dirty="0"/>
              <a:t>HIV has risen in eastern Europe and central Asia, the Middle East and North Africa and Latin America - only slow declines in Asia-Pacific</a:t>
            </a:r>
          </a:p>
        </p:txBody>
      </p:sp>
      <p:sp>
        <p:nvSpPr>
          <p:cNvPr id="3" name="Text Placeholder 2">
            <a:extLst>
              <a:ext uri="{FF2B5EF4-FFF2-40B4-BE49-F238E27FC236}">
                <a16:creationId xmlns:a16="http://schemas.microsoft.com/office/drawing/2014/main" id="{841390A6-A685-84E9-FDFC-DE05364A6820}"/>
              </a:ext>
            </a:extLst>
          </p:cNvPr>
          <p:cNvSpPr>
            <a:spLocks noGrp="1"/>
          </p:cNvSpPr>
          <p:nvPr>
            <p:ph type="body" sz="quarter" idx="12"/>
          </p:nvPr>
        </p:nvSpPr>
        <p:spPr/>
        <p:txBody>
          <a:bodyPr/>
          <a:lstStyle/>
          <a:p>
            <a:r>
              <a:rPr lang="en-US"/>
              <a:t>Source: UNAIDS epidemiological estimates, 2024 (https://aidsinfo.unaids.org/).</a:t>
            </a:r>
          </a:p>
        </p:txBody>
      </p:sp>
      <p:sp>
        <p:nvSpPr>
          <p:cNvPr id="4" name="Text Placeholder 3">
            <a:extLst>
              <a:ext uri="{FF2B5EF4-FFF2-40B4-BE49-F238E27FC236}">
                <a16:creationId xmlns:a16="http://schemas.microsoft.com/office/drawing/2014/main" id="{7EEB494A-F198-1150-5B5E-85A82157A0C9}"/>
              </a:ext>
            </a:extLst>
          </p:cNvPr>
          <p:cNvSpPr>
            <a:spLocks noGrp="1"/>
          </p:cNvSpPr>
          <p:nvPr>
            <p:ph type="body" sz="quarter" idx="13"/>
          </p:nvPr>
        </p:nvSpPr>
        <p:spPr>
          <a:xfrm>
            <a:off x="309109" y="385272"/>
            <a:ext cx="11573782" cy="1150226"/>
          </a:xfrm>
        </p:spPr>
        <p:txBody>
          <a:bodyPr/>
          <a:lstStyle/>
          <a:p>
            <a:pPr marR="0">
              <a:spcAft>
                <a:spcPts val="600"/>
              </a:spcAft>
            </a:pPr>
            <a:r>
              <a:rPr lang="en-GB" dirty="0">
                <a:solidFill>
                  <a:srgbClr val="009999"/>
                </a:solidFill>
              </a:rPr>
              <a:t>Declines in new infections in sub-Saharan Africa, but not fast enough. Global targets will be missed, primarily due to stagnation in other regions</a:t>
            </a:r>
            <a:endParaRPr lang="en-US" dirty="0">
              <a:solidFill>
                <a:srgbClr val="009999"/>
              </a:solidFill>
            </a:endParaRPr>
          </a:p>
          <a:p>
            <a:endParaRPr lang="en-US" dirty="0">
              <a:solidFill>
                <a:srgbClr val="009999"/>
              </a:solidFill>
            </a:endParaRPr>
          </a:p>
        </p:txBody>
      </p:sp>
      <p:sp>
        <p:nvSpPr>
          <p:cNvPr id="10" name="TextBox 9">
            <a:extLst>
              <a:ext uri="{FF2B5EF4-FFF2-40B4-BE49-F238E27FC236}">
                <a16:creationId xmlns:a16="http://schemas.microsoft.com/office/drawing/2014/main" id="{174099F0-9F0A-C5D6-B084-7DE7A29F783C}"/>
              </a:ext>
            </a:extLst>
          </p:cNvPr>
          <p:cNvSpPr txBox="1"/>
          <p:nvPr/>
        </p:nvSpPr>
        <p:spPr>
          <a:xfrm>
            <a:off x="4612757" y="1702676"/>
            <a:ext cx="609777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1400" b="1" i="0" u="none" strike="noStrike" kern="100" cap="none" spc="0" normalizeH="0" baseline="0" noProof="0">
                <a:ln>
                  <a:noFill/>
                </a:ln>
                <a:solidFill>
                  <a:srgbClr val="1D1D1D"/>
                </a:solidFill>
                <a:effectLst/>
                <a:uLnTx/>
                <a:uFillTx/>
                <a:latin typeface="Calibri" panose="020F0502020204030204" pitchFamily="34" charset="0"/>
                <a:ea typeface="Aptos" panose="020B0004020202020204" pitchFamily="34" charset="0"/>
                <a:cs typeface="+mn-cs"/>
              </a:rPr>
              <a:t>Change in the numbers of people (all ages) acquiring HIV, by region, 2010–2023</a:t>
            </a:r>
            <a:endParaRPr kumimoji="0" lang="en-US" sz="1400" b="1" i="0" u="none" strike="noStrike" kern="100" cap="none" spc="0" normalizeH="0" baseline="0" noProof="0">
              <a:ln>
                <a:noFill/>
              </a:ln>
              <a:solidFill>
                <a:srgbClr val="1D1D1D"/>
              </a:solidFill>
              <a:effectLst/>
              <a:uLnTx/>
              <a:uFillTx/>
              <a:latin typeface="Calibri" panose="020F0502020204030204" pitchFamily="34" charset="0"/>
              <a:ea typeface="Aptos" panose="020B0004020202020204" pitchFamily="34" charset="0"/>
              <a:cs typeface="+mn-cs"/>
            </a:endParaRPr>
          </a:p>
        </p:txBody>
      </p:sp>
      <p:graphicFrame>
        <p:nvGraphicFramePr>
          <p:cNvPr id="5" name="Chart 4">
            <a:extLst>
              <a:ext uri="{FF2B5EF4-FFF2-40B4-BE49-F238E27FC236}">
                <a16:creationId xmlns:a16="http://schemas.microsoft.com/office/drawing/2014/main" id="{6CCCF0E3-E14D-89F8-980F-B7F459E2B0B0}"/>
              </a:ext>
            </a:extLst>
          </p:cNvPr>
          <p:cNvGraphicFramePr>
            <a:graphicFrameLocks/>
          </p:cNvGraphicFramePr>
          <p:nvPr/>
        </p:nvGraphicFramePr>
        <p:xfrm>
          <a:off x="3531216" y="2210768"/>
          <a:ext cx="7899399" cy="41106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953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09991-9864-4C58-A8F0-D4F801E4BE18}"/>
              </a:ext>
            </a:extLst>
          </p:cNvPr>
          <p:cNvSpPr>
            <a:spLocks noGrp="1"/>
          </p:cNvSpPr>
          <p:nvPr>
            <p:ph type="title"/>
          </p:nvPr>
        </p:nvSpPr>
        <p:spPr>
          <a:xfrm>
            <a:off x="255585" y="767686"/>
            <a:ext cx="4124395" cy="1023457"/>
          </a:xfrm>
        </p:spPr>
        <p:txBody>
          <a:bodyPr>
            <a:noAutofit/>
          </a:bodyPr>
          <a:lstStyle/>
          <a:p>
            <a:r>
              <a:rPr lang="en-US" sz="2800" dirty="0">
                <a:solidFill>
                  <a:srgbClr val="009999"/>
                </a:solidFill>
                <a:latin typeface="+mn-lt"/>
              </a:rPr>
              <a:t>New HIV infections declined faster in GPC focus countries than other countries globally </a:t>
            </a:r>
            <a:br>
              <a:rPr lang="en-US" sz="2800" dirty="0">
                <a:solidFill>
                  <a:srgbClr val="009999"/>
                </a:solidFill>
                <a:latin typeface="+mn-lt"/>
              </a:rPr>
            </a:br>
            <a:r>
              <a:rPr lang="en-US" sz="2800" dirty="0">
                <a:solidFill>
                  <a:srgbClr val="009999"/>
                </a:solidFill>
                <a:latin typeface="+mn-lt"/>
              </a:rPr>
              <a:t>(2016-2023)</a:t>
            </a:r>
          </a:p>
        </p:txBody>
      </p:sp>
      <p:sp>
        <p:nvSpPr>
          <p:cNvPr id="10" name="TextBox 9">
            <a:extLst>
              <a:ext uri="{FF2B5EF4-FFF2-40B4-BE49-F238E27FC236}">
                <a16:creationId xmlns:a16="http://schemas.microsoft.com/office/drawing/2014/main" id="{7047493D-9D6C-9F8C-9B77-F140EB4E6FA2}"/>
              </a:ext>
            </a:extLst>
          </p:cNvPr>
          <p:cNvSpPr txBox="1"/>
          <p:nvPr/>
        </p:nvSpPr>
        <p:spPr>
          <a:xfrm>
            <a:off x="72705" y="5556729"/>
            <a:ext cx="3950655" cy="938719"/>
          </a:xfrm>
          <a:prstGeom prst="rect">
            <a:avLst/>
          </a:prstGeom>
          <a:noFill/>
        </p:spPr>
        <p:txBody>
          <a:bodyPr wrap="square" rtlCol="0">
            <a:spAutoFit/>
          </a:bodyPr>
          <a:lstStyle/>
          <a:p>
            <a:r>
              <a:rPr lang="en-US" sz="1100" dirty="0">
                <a:solidFill>
                  <a:schemeClr val="tx1">
                    <a:lumMod val="50000"/>
                    <a:lumOff val="50000"/>
                  </a:schemeClr>
                </a:solidFill>
              </a:rPr>
              <a:t>Note: Direct attribution of progress to GPC membership is not possible. However, the collective intensive efforts of governments, communities and international funders in these focus countries over the past decade likely explains the accelerated progress.</a:t>
            </a:r>
          </a:p>
        </p:txBody>
      </p:sp>
      <p:pic>
        <p:nvPicPr>
          <p:cNvPr id="4" name="Picture 3">
            <a:extLst>
              <a:ext uri="{FF2B5EF4-FFF2-40B4-BE49-F238E27FC236}">
                <a16:creationId xmlns:a16="http://schemas.microsoft.com/office/drawing/2014/main" id="{D12D881D-BD42-A5BC-D528-4E3FFD0E6C25}"/>
              </a:ext>
            </a:extLst>
          </p:cNvPr>
          <p:cNvPicPr>
            <a:picLocks noChangeAspect="1"/>
          </p:cNvPicPr>
          <p:nvPr/>
        </p:nvPicPr>
        <p:blipFill>
          <a:blip r:embed="rId2"/>
          <a:srcRect l="2634" t="2149" r="2558" b="2441"/>
          <a:stretch/>
        </p:blipFill>
        <p:spPr>
          <a:xfrm>
            <a:off x="4657239" y="190058"/>
            <a:ext cx="7279176" cy="6546022"/>
          </a:xfrm>
          <a:prstGeom prst="rect">
            <a:avLst/>
          </a:prstGeom>
        </p:spPr>
      </p:pic>
    </p:spTree>
    <p:extLst>
      <p:ext uri="{BB962C8B-B14F-4D97-AF65-F5344CB8AC3E}">
        <p14:creationId xmlns:p14="http://schemas.microsoft.com/office/powerpoint/2010/main" val="2234398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D010-1B5A-CF6F-337E-13FEFC533D47}"/>
              </a:ext>
            </a:extLst>
          </p:cNvPr>
          <p:cNvSpPr>
            <a:spLocks noGrp="1"/>
          </p:cNvSpPr>
          <p:nvPr>
            <p:ph type="title"/>
          </p:nvPr>
        </p:nvSpPr>
        <p:spPr>
          <a:xfrm>
            <a:off x="400243" y="816448"/>
            <a:ext cx="3257239" cy="906092"/>
          </a:xfrm>
        </p:spPr>
        <p:txBody>
          <a:bodyPr>
            <a:noAutofit/>
          </a:bodyPr>
          <a:lstStyle/>
          <a:p>
            <a:r>
              <a:rPr lang="en-US" sz="2800" dirty="0">
                <a:solidFill>
                  <a:srgbClr val="009999"/>
                </a:solidFill>
                <a:latin typeface="+mn-lt"/>
              </a:rPr>
              <a:t>Large variation of progress</a:t>
            </a:r>
          </a:p>
        </p:txBody>
      </p:sp>
      <p:sp>
        <p:nvSpPr>
          <p:cNvPr id="12" name="TextBox 11">
            <a:extLst>
              <a:ext uri="{FF2B5EF4-FFF2-40B4-BE49-F238E27FC236}">
                <a16:creationId xmlns:a16="http://schemas.microsoft.com/office/drawing/2014/main" id="{D303E676-71D0-F5D5-A11B-4BB5DF2309EC}"/>
              </a:ext>
            </a:extLst>
          </p:cNvPr>
          <p:cNvSpPr txBox="1"/>
          <p:nvPr/>
        </p:nvSpPr>
        <p:spPr>
          <a:xfrm>
            <a:off x="400243" y="2292279"/>
            <a:ext cx="3105766" cy="329320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
                <a:srgbClr val="F2F2F2"/>
              </a:buClr>
              <a:buSzTx/>
              <a:buFontTx/>
              <a:buNone/>
              <a:tabLst/>
              <a:defRPr/>
            </a:pPr>
            <a:r>
              <a:rPr kumimoji="0" lang="en-GB" sz="3200" b="1" i="0" u="none" strike="noStrike" kern="1200" cap="none" spc="0" normalizeH="0" baseline="0" noProof="0" dirty="0">
                <a:ln>
                  <a:noFill/>
                </a:ln>
                <a:solidFill>
                  <a:srgbClr val="00B050"/>
                </a:solidFill>
                <a:effectLst/>
                <a:uLnTx/>
                <a:uFillTx/>
                <a:latin typeface="Arial Nova"/>
                <a:ea typeface="Calibri" panose="020F0502020204030204" pitchFamily="34" charset="0"/>
                <a:cs typeface="Arial"/>
              </a:rPr>
              <a:t>Eight</a:t>
            </a:r>
            <a:r>
              <a:rPr kumimoji="0" lang="en-GB" sz="2000" b="1" i="0" u="none" strike="noStrike" kern="1200" cap="none" spc="0" normalizeH="0" baseline="0" noProof="0" dirty="0">
                <a:ln>
                  <a:noFill/>
                </a:ln>
                <a:solidFill>
                  <a:srgbClr val="00B050"/>
                </a:solidFill>
                <a:effectLst/>
                <a:uLnTx/>
                <a:uFillTx/>
                <a:latin typeface="Arial Nova"/>
                <a:ea typeface="Calibri" panose="020F0502020204030204" pitchFamily="34" charset="0"/>
                <a:cs typeface="Arial"/>
              </a:rPr>
              <a:t> </a:t>
            </a:r>
            <a:r>
              <a:rPr kumimoji="0" lang="en-GB" sz="1800" b="1" i="0" u="none" strike="noStrike" kern="1200" cap="none" spc="0" normalizeH="0" baseline="0" noProof="0" dirty="0">
                <a:ln>
                  <a:noFill/>
                </a:ln>
                <a:solidFill>
                  <a:prstClr val="black"/>
                </a:solidFill>
                <a:effectLst/>
                <a:uLnTx/>
                <a:uFillTx/>
                <a:latin typeface="Arial Nova"/>
                <a:ea typeface="Calibri" panose="020F0502020204030204" pitchFamily="34" charset="0"/>
                <a:cs typeface="Arial"/>
              </a:rPr>
              <a:t>GPC focus countries have reduced </a:t>
            </a:r>
            <a:r>
              <a:rPr kumimoji="0" lang="en-GB" sz="1800" b="0" i="0" u="none" strike="noStrike" kern="1200" cap="none" spc="0" normalizeH="0" baseline="0" noProof="0" dirty="0">
                <a:ln>
                  <a:noFill/>
                </a:ln>
                <a:solidFill>
                  <a:prstClr val="black"/>
                </a:solidFill>
                <a:effectLst/>
                <a:uLnTx/>
                <a:uFillTx/>
                <a:latin typeface="Arial Nova"/>
                <a:ea typeface="Calibri" panose="020F0502020204030204" pitchFamily="34" charset="0"/>
                <a:cs typeface="Arial"/>
              </a:rPr>
              <a:t>their annual number of new HIV infections </a:t>
            </a:r>
            <a:r>
              <a:rPr kumimoji="0" lang="en-GB" sz="1800" b="0" i="0" u="none" strike="noStrike" kern="1200" cap="none" spc="0" normalizeH="0" baseline="0" noProof="0" dirty="0">
                <a:ln>
                  <a:noFill/>
                </a:ln>
                <a:solidFill>
                  <a:srgbClr val="00B050"/>
                </a:solidFill>
                <a:effectLst/>
                <a:uLnTx/>
                <a:uFillTx/>
                <a:latin typeface="Arial Nova"/>
                <a:ea typeface="Calibri" panose="020F0502020204030204" pitchFamily="34" charset="0"/>
                <a:cs typeface="Arial"/>
              </a:rPr>
              <a:t>by at least </a:t>
            </a:r>
            <a:r>
              <a:rPr kumimoji="0" lang="en-GB" sz="3600" b="1" i="0" u="none" strike="noStrike" kern="1200" cap="none" spc="0" normalizeH="0" baseline="0" noProof="0" dirty="0">
                <a:ln>
                  <a:noFill/>
                </a:ln>
                <a:solidFill>
                  <a:srgbClr val="00B050"/>
                </a:solidFill>
                <a:effectLst/>
                <a:uLnTx/>
                <a:uFillTx/>
                <a:latin typeface="Arial Nova"/>
                <a:ea typeface="Calibri" panose="020F0502020204030204" pitchFamily="34" charset="0"/>
                <a:cs typeface="Arial"/>
              </a:rPr>
              <a:t>66%</a:t>
            </a:r>
            <a:r>
              <a:rPr kumimoji="0" lang="en-GB" sz="1600" b="0" i="0" u="none" strike="noStrike" kern="1200" cap="none" spc="0" normalizeH="0" baseline="0" noProof="0" dirty="0">
                <a:ln>
                  <a:noFill/>
                </a:ln>
                <a:solidFill>
                  <a:prstClr val="black"/>
                </a:solidFill>
                <a:effectLst/>
                <a:uLnTx/>
                <a:uFillTx/>
                <a:latin typeface="Arial Nova"/>
                <a:ea typeface="Calibri" panose="020F0502020204030204" pitchFamily="34" charset="0"/>
                <a:cs typeface="Arial"/>
              </a:rPr>
              <a:t> since 2010. </a:t>
            </a:r>
            <a:endParaRPr kumimoji="0" lang="en-GB" sz="1600" b="0" i="0" u="none" strike="noStrike" kern="1200" cap="none" spc="0" normalizeH="0" baseline="0" noProof="0" dirty="0">
              <a:ln>
                <a:noFill/>
              </a:ln>
              <a:solidFill>
                <a:prstClr val="black"/>
              </a:solidFill>
              <a:effectLst/>
              <a:uLnTx/>
              <a:uFillTx/>
              <a:latin typeface="Arial Nova" panose="020B05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
                <a:srgbClr val="F2F2F2"/>
              </a:buClr>
              <a:buSzTx/>
              <a:buFontTx/>
              <a:buNone/>
              <a:tabLst/>
              <a:defRPr/>
            </a:pPr>
            <a:endParaRPr kumimoji="0" lang="en-GB" sz="1600" b="0" i="0" u="none" strike="noStrike" kern="1200" cap="none" spc="0" normalizeH="0" baseline="0" noProof="0" dirty="0">
              <a:ln>
                <a:noFill/>
              </a:ln>
              <a:solidFill>
                <a:prstClr val="black"/>
              </a:solidFill>
              <a:effectLst/>
              <a:uLnTx/>
              <a:uFillTx/>
              <a:latin typeface="Arial Nova" panose="020B05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
                <a:srgbClr val="F2F2F2"/>
              </a:buClr>
              <a:buSzTx/>
              <a:buFontTx/>
              <a:buNone/>
              <a:tabLst/>
              <a:defRPr/>
            </a:pPr>
            <a:r>
              <a:rPr kumimoji="0" lang="en-GB" sz="2000" b="0" i="0" u="none" strike="noStrike" kern="1200" cap="none" spc="0" normalizeH="0" baseline="0" noProof="0" dirty="0">
                <a:ln>
                  <a:noFill/>
                </a:ln>
                <a:solidFill>
                  <a:prstClr val="black"/>
                </a:solidFill>
                <a:effectLst/>
                <a:uLnTx/>
                <a:uFillTx/>
                <a:latin typeface="Arial Nova"/>
                <a:ea typeface="Calibri" panose="020F0502020204030204" pitchFamily="34" charset="0"/>
                <a:cs typeface="Arial"/>
              </a:rPr>
              <a:t>The </a:t>
            </a:r>
            <a:r>
              <a:rPr kumimoji="0" lang="en-GB" sz="2000" b="1" i="0" u="none" strike="noStrike" kern="1200" cap="none" spc="0" normalizeH="0" baseline="0" noProof="0" dirty="0">
                <a:ln>
                  <a:noFill/>
                </a:ln>
                <a:solidFill>
                  <a:prstClr val="black"/>
                </a:solidFill>
                <a:effectLst/>
                <a:uLnTx/>
                <a:uFillTx/>
                <a:latin typeface="Arial Nova"/>
                <a:ea typeface="Calibri" panose="020F0502020204030204" pitchFamily="34" charset="0"/>
                <a:cs typeface="Arial"/>
              </a:rPr>
              <a:t>majority</a:t>
            </a:r>
            <a:r>
              <a:rPr kumimoji="0" lang="en-GB" sz="2000" b="0" i="0" u="none" strike="noStrike" kern="1200" cap="none" spc="0" normalizeH="0" baseline="0" noProof="0" dirty="0">
                <a:ln>
                  <a:noFill/>
                </a:ln>
                <a:solidFill>
                  <a:prstClr val="black"/>
                </a:solidFill>
                <a:effectLst/>
                <a:uLnTx/>
                <a:uFillTx/>
                <a:latin typeface="Arial Nova"/>
                <a:ea typeface="Calibri" panose="020F0502020204030204" pitchFamily="34" charset="0"/>
                <a:cs typeface="Arial"/>
              </a:rPr>
              <a:t> of countries need to </a:t>
            </a:r>
            <a:r>
              <a:rPr kumimoji="0" lang="en-GB" sz="2000" b="1" i="0" u="none" strike="noStrike" kern="1200" cap="none" spc="0" normalizeH="0" baseline="0" noProof="0" dirty="0">
                <a:ln>
                  <a:noFill/>
                </a:ln>
                <a:solidFill>
                  <a:srgbClr val="C00000"/>
                </a:solidFill>
                <a:effectLst/>
                <a:uLnTx/>
                <a:uFillTx/>
                <a:latin typeface="Arial Nova"/>
                <a:ea typeface="Calibri" panose="020F0502020204030204" pitchFamily="34" charset="0"/>
                <a:cs typeface="Arial"/>
              </a:rPr>
              <a:t>accelerate</a:t>
            </a:r>
            <a:r>
              <a:rPr kumimoji="0" lang="en-GB" sz="2000" b="0" i="0" u="none" strike="noStrike" kern="1200" cap="none" spc="0" normalizeH="0" baseline="0" noProof="0" dirty="0">
                <a:ln>
                  <a:noFill/>
                </a:ln>
                <a:solidFill>
                  <a:srgbClr val="C00000"/>
                </a:solidFill>
                <a:effectLst/>
                <a:uLnTx/>
                <a:uFillTx/>
                <a:latin typeface="Arial Nova"/>
                <a:ea typeface="Calibri" panose="020F0502020204030204" pitchFamily="34" charset="0"/>
                <a:cs typeface="Arial"/>
              </a:rPr>
              <a:t> </a:t>
            </a:r>
            <a:r>
              <a:rPr kumimoji="0" lang="en-GB" sz="2000" b="0" i="0" u="none" strike="noStrike" kern="1200" cap="none" spc="0" normalizeH="0" baseline="0" noProof="0" dirty="0">
                <a:ln>
                  <a:noFill/>
                </a:ln>
                <a:solidFill>
                  <a:prstClr val="black"/>
                </a:solidFill>
                <a:effectLst/>
                <a:uLnTx/>
                <a:uFillTx/>
                <a:latin typeface="Arial Nova"/>
                <a:ea typeface="Calibri" panose="020F0502020204030204" pitchFamily="34" charset="0"/>
                <a:cs typeface="Arial"/>
              </a:rPr>
              <a:t>to achieve 2025 targets.</a:t>
            </a:r>
            <a:endParaRPr kumimoji="0" lang="en-US" sz="2000" b="0" i="0" u="none" strike="noStrike" kern="1200" cap="none" spc="0" normalizeH="0" baseline="0" noProof="0" dirty="0">
              <a:ln>
                <a:noFill/>
              </a:ln>
              <a:solidFill>
                <a:prstClr val="black"/>
              </a:solidFill>
              <a:effectLst/>
              <a:uLnTx/>
              <a:uFillTx/>
              <a:latin typeface="Arial Nova"/>
              <a:ea typeface="Calibri" panose="020F0502020204030204" pitchFamily="34" charset="0"/>
              <a:cs typeface="Arial"/>
            </a:endParaRPr>
          </a:p>
        </p:txBody>
      </p:sp>
      <p:sp>
        <p:nvSpPr>
          <p:cNvPr id="5" name="TextBox 4">
            <a:extLst>
              <a:ext uri="{FF2B5EF4-FFF2-40B4-BE49-F238E27FC236}">
                <a16:creationId xmlns:a16="http://schemas.microsoft.com/office/drawing/2014/main" id="{0BBEC779-7546-AD81-547E-EBF2A63040BA}"/>
              </a:ext>
            </a:extLst>
          </p:cNvPr>
          <p:cNvSpPr txBox="1"/>
          <p:nvPr/>
        </p:nvSpPr>
        <p:spPr>
          <a:xfrm>
            <a:off x="471616" y="6474941"/>
            <a:ext cx="5626443"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a:ln>
                  <a:noFill/>
                </a:ln>
                <a:solidFill>
                  <a:prstClr val="black"/>
                </a:solidFill>
                <a:effectLst/>
                <a:uLnTx/>
                <a:uFillTx/>
                <a:latin typeface="Arial Nova"/>
                <a:ea typeface="+mn-ea"/>
                <a:cs typeface="+mn-cs"/>
              </a:rPr>
              <a:t>*No 2024 estimates reported for Brazil, Cameroon and Central African Republic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6BA2449-CB91-CD1A-AB72-FAC2832F72B1}"/>
              </a:ext>
            </a:extLst>
          </p:cNvPr>
          <p:cNvPicPr>
            <a:picLocks noChangeAspect="1"/>
          </p:cNvPicPr>
          <p:nvPr/>
        </p:nvPicPr>
        <p:blipFill>
          <a:blip r:embed="rId2"/>
          <a:stretch>
            <a:fillRect/>
          </a:stretch>
        </p:blipFill>
        <p:spPr>
          <a:xfrm>
            <a:off x="3725965" y="1"/>
            <a:ext cx="8349241" cy="6804956"/>
          </a:xfrm>
          <a:prstGeom prst="rect">
            <a:avLst/>
          </a:prstGeom>
        </p:spPr>
      </p:pic>
      <p:sp>
        <p:nvSpPr>
          <p:cNvPr id="3" name="TextBox 11">
            <a:extLst>
              <a:ext uri="{FF2B5EF4-FFF2-40B4-BE49-F238E27FC236}">
                <a16:creationId xmlns:a16="http://schemas.microsoft.com/office/drawing/2014/main" id="{E965E1F3-D278-D73A-9E7B-6F9B9BC6E949}"/>
              </a:ext>
            </a:extLst>
          </p:cNvPr>
          <p:cNvSpPr txBox="1"/>
          <p:nvPr/>
        </p:nvSpPr>
        <p:spPr>
          <a:xfrm>
            <a:off x="10668880" y="477894"/>
            <a:ext cx="1002197" cy="338554"/>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8080"/>
                </a:solidFill>
                <a:effectLst/>
                <a:uLnTx/>
                <a:uFillTx/>
                <a:latin typeface="Arial Narrow" panose="020B0606020202030204" pitchFamily="34" charset="0"/>
                <a:ea typeface="+mn-ea"/>
                <a:cs typeface="+mn-cs"/>
              </a:rPr>
              <a:t>104% </a:t>
            </a:r>
            <a:r>
              <a:rPr kumimoji="0" lang="en-US" sz="800" b="1" i="0" u="none" strike="noStrike" kern="1200" cap="none" spc="0" normalizeH="0" baseline="0" noProof="0">
                <a:ln>
                  <a:noFill/>
                </a:ln>
                <a:solidFill>
                  <a:srgbClr val="008080"/>
                </a:solidFill>
                <a:effectLst/>
                <a:uLnTx/>
                <a:uFillTx/>
                <a:latin typeface="Arial Narrow" panose="020B0606020202030204" pitchFamily="34" charset="0"/>
                <a:ea typeface="+mn-ea"/>
                <a:cs typeface="+mn-cs"/>
                <a:sym typeface="Symbol" panose="05050102010706020507" pitchFamily="18" charset="2"/>
              </a:rPr>
              <a:t> 543% 609%</a:t>
            </a:r>
            <a:br>
              <a:rPr kumimoji="0" lang="en-US" sz="800" b="1" i="0" u="none" strike="noStrike" kern="1200" cap="none" spc="0" normalizeH="0" baseline="0" noProof="0">
                <a:ln>
                  <a:noFill/>
                </a:ln>
                <a:solidFill>
                  <a:srgbClr val="008080"/>
                </a:solidFill>
                <a:effectLst/>
                <a:uLnTx/>
                <a:uFillTx/>
                <a:latin typeface="Arial Narrow" panose="020B0606020202030204" pitchFamily="34" charset="0"/>
                <a:ea typeface="+mn-ea"/>
                <a:cs typeface="+mn-cs"/>
                <a:sym typeface="Symbol" panose="05050102010706020507" pitchFamily="18" charset="2"/>
              </a:rPr>
            </a:br>
            <a:r>
              <a:rPr kumimoji="0" lang="en-US" sz="800" b="1" i="0" u="none" strike="noStrike" kern="1200" cap="none" spc="0" normalizeH="0" baseline="0" noProof="0">
                <a:ln>
                  <a:noFill/>
                </a:ln>
                <a:solidFill>
                  <a:srgbClr val="008080"/>
                </a:solidFill>
                <a:effectLst/>
                <a:uLnTx/>
                <a:uFillTx/>
                <a:latin typeface="Arial Narrow" panose="020B0606020202030204" pitchFamily="34" charset="0"/>
                <a:ea typeface="+mn-ea"/>
                <a:cs typeface="+mn-cs"/>
                <a:sym typeface="Symbol" panose="05050102010706020507" pitchFamily="18" charset="2"/>
              </a:rPr>
              <a:t>  .../...   ..../...    .../...   </a:t>
            </a:r>
            <a:endParaRPr kumimoji="0" lang="en-US" sz="800" b="1" i="0" u="none" strike="noStrike" kern="1200" cap="none" spc="0" normalizeH="0" baseline="0" noProof="0">
              <a:ln>
                <a:noFill/>
              </a:ln>
              <a:solidFill>
                <a:srgbClr val="008080"/>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3319548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FF4A26-D1CB-C2A3-B9B2-D642F95DD130}"/>
              </a:ext>
            </a:extLst>
          </p:cNvPr>
          <p:cNvSpPr>
            <a:spLocks noGrp="1"/>
          </p:cNvSpPr>
          <p:nvPr>
            <p:ph idx="1"/>
          </p:nvPr>
        </p:nvSpPr>
        <p:spPr>
          <a:xfrm>
            <a:off x="189247" y="403224"/>
            <a:ext cx="1766455" cy="1915103"/>
          </a:xfrm>
        </p:spPr>
        <p:txBody>
          <a:bodyPr>
            <a:normAutofit/>
          </a:bodyPr>
          <a:lstStyle/>
          <a:p>
            <a:pPr marL="0" indent="0">
              <a:buNone/>
            </a:pPr>
            <a:r>
              <a:rPr lang="en-US" sz="2000" dirty="0">
                <a:solidFill>
                  <a:srgbClr val="009999"/>
                </a:solidFill>
              </a:rPr>
              <a:t>Five priority pillars, access platforms and foundations guiding the response</a:t>
            </a:r>
          </a:p>
        </p:txBody>
      </p:sp>
      <p:pic>
        <p:nvPicPr>
          <p:cNvPr id="5" name="Picture 4">
            <a:extLst>
              <a:ext uri="{FF2B5EF4-FFF2-40B4-BE49-F238E27FC236}">
                <a16:creationId xmlns:a16="http://schemas.microsoft.com/office/drawing/2014/main" id="{D2BEC2BE-5328-A9ED-3873-E36388DAFB24}"/>
              </a:ext>
            </a:extLst>
          </p:cNvPr>
          <p:cNvPicPr>
            <a:picLocks noChangeAspect="1"/>
          </p:cNvPicPr>
          <p:nvPr/>
        </p:nvPicPr>
        <p:blipFill>
          <a:blip r:embed="rId2"/>
          <a:stretch>
            <a:fillRect/>
          </a:stretch>
        </p:blipFill>
        <p:spPr>
          <a:xfrm>
            <a:off x="2066538" y="0"/>
            <a:ext cx="10125462" cy="6858000"/>
          </a:xfrm>
          <a:prstGeom prst="rect">
            <a:avLst/>
          </a:prstGeom>
        </p:spPr>
      </p:pic>
    </p:spTree>
    <p:extLst>
      <p:ext uri="{BB962C8B-B14F-4D97-AF65-F5344CB8AC3E}">
        <p14:creationId xmlns:p14="http://schemas.microsoft.com/office/powerpoint/2010/main" val="1583079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FEF3D22B-98F6-2626-226D-1886FF26699E}"/>
              </a:ext>
            </a:extLst>
          </p:cNvPr>
          <p:cNvSpPr>
            <a:spLocks noChangeArrowheads="1"/>
          </p:cNvSpPr>
          <p:nvPr/>
        </p:nvSpPr>
        <p:spPr bwMode="auto">
          <a:xfrm>
            <a:off x="1480705" y="35070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Rectangle 6">
            <a:extLst>
              <a:ext uri="{FF2B5EF4-FFF2-40B4-BE49-F238E27FC236}">
                <a16:creationId xmlns:a16="http://schemas.microsoft.com/office/drawing/2014/main" id="{B81FB9F0-365A-F08B-3F28-F9F4A9023FFC}"/>
              </a:ext>
            </a:extLst>
          </p:cNvPr>
          <p:cNvSpPr>
            <a:spLocks noChangeArrowheads="1"/>
          </p:cNvSpPr>
          <p:nvPr/>
        </p:nvSpPr>
        <p:spPr bwMode="auto">
          <a:xfrm>
            <a:off x="304800" y="6201775"/>
            <a:ext cx="1028603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30000" noProof="0" dirty="0">
                <a:ln>
                  <a:noFill/>
                </a:ln>
                <a:solidFill>
                  <a:srgbClr val="7F7F7F"/>
                </a:solidFill>
                <a:effectLst/>
                <a:uLnTx/>
                <a:uFillTx/>
                <a:latin typeface="Arial Nova" panose="020B0504020202020204" pitchFamily="34" charset="0"/>
                <a:ea typeface="Calibri" panose="020F0502020204030204" pitchFamily="34" charset="0"/>
                <a:cs typeface="Arial" panose="020B0604020202020204" pitchFamily="34" charset="0"/>
                <a:hlinkClick r:id="rId2"/>
              </a:rPr>
              <a:t>[</a:t>
            </a:r>
            <a:r>
              <a:rPr kumimoji="0" lang="en-GB" altLang="en-US" sz="800" b="0" i="0" u="none" strike="noStrike" kern="1200" cap="none" spc="0" normalizeH="0" baseline="30000" noProof="0" dirty="0" bmk="">
                <a:ln>
                  <a:noFill/>
                </a:ln>
                <a:solidFill>
                  <a:srgbClr val="7F7F7F"/>
                </a:solidFill>
                <a:effectLst/>
                <a:uLnTx/>
                <a:uFillTx/>
                <a:latin typeface="Arial Nova" panose="020B0504020202020204" pitchFamily="34" charset="0"/>
                <a:ea typeface="Calibri" panose="020F0502020204030204" pitchFamily="34" charset="0"/>
                <a:cs typeface="Arial" panose="020B0604020202020204" pitchFamily="34" charset="0"/>
                <a:hlinkClick r:id="rId2"/>
              </a:rPr>
              <a:t>1]</a:t>
            </a:r>
            <a:r>
              <a:rPr kumimoji="0" lang="en-GB" altLang="en-US" sz="800" b="0" i="0" u="none" strike="noStrike" kern="1200" cap="none" spc="0" normalizeH="0" baseline="0" noProof="0" dirty="0" bmk="">
                <a:ln>
                  <a:noFill/>
                </a:ln>
                <a:solidFill>
                  <a:srgbClr val="7F7F7F"/>
                </a:solidFill>
                <a:effectLst/>
                <a:uLnTx/>
                <a:uFillTx/>
                <a:latin typeface="Arial Nova" panose="020B0504020202020204" pitchFamily="34" charset="0"/>
                <a:ea typeface="Calibri" panose="020F0502020204030204" pitchFamily="34" charset="0"/>
                <a:cs typeface="Arial" panose="020B0604020202020204" pitchFamily="34" charset="0"/>
              </a:rPr>
              <a:t> Global </a:t>
            </a:r>
            <a:r>
              <a:rPr kumimoji="0" lang="en-US" altLang="en-US" sz="800" b="0" i="0" u="none" strike="noStrike" kern="1200" cap="none" spc="0" normalizeH="0" baseline="0" noProof="0" dirty="0" bmk="">
                <a:ln>
                  <a:noFill/>
                </a:ln>
                <a:solidFill>
                  <a:srgbClr val="7F7F7F"/>
                </a:solidFill>
                <a:effectLst/>
                <a:uLnTx/>
                <a:uFillTx/>
                <a:latin typeface="Arial Nova" panose="020B0504020202020204" pitchFamily="34" charset="0"/>
                <a:ea typeface="Calibri" panose="020F0502020204030204" pitchFamily="34" charset="0"/>
                <a:cs typeface="Arial" panose="020B0604020202020204" pitchFamily="34" charset="0"/>
              </a:rPr>
              <a:t>2025 targets for condom use vary by level of HIV incidence in a geographical area and by individual risk. They are set at 95% for people at highest risk and 70% and 50% for people a moderate and low risk. Since data presented here are for a population at high risk (people with non-regular partners) in an entire country, a benchmark of 80% has been included as a proxy for the targets.</a:t>
            </a:r>
            <a:endParaRPr kumimoji="0" lang="en-US" altLang="en-US" sz="800" b="0" i="0" u="none" strike="noStrike" kern="1200" cap="none" spc="0" normalizeH="0" baseline="0" noProof="0" dirty="0" bmk="">
              <a:ln>
                <a:noFill/>
              </a:ln>
              <a:solidFill>
                <a:prstClr val="black"/>
              </a:solidFill>
              <a:effectLst/>
              <a:uLnTx/>
              <a:uFillTx/>
              <a:latin typeface="Calibri" panose="020F0502020204030204"/>
              <a:ea typeface="+mn-ea"/>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30000" noProof="0" dirty="0" bmk="">
                <a:ln>
                  <a:noFill/>
                </a:ln>
                <a:solidFill>
                  <a:srgbClr val="7F7F7F"/>
                </a:solidFill>
                <a:effectLst/>
                <a:uLnTx/>
                <a:uFillTx/>
                <a:latin typeface="Arial Nova" panose="020B0504020202020204" pitchFamily="34" charset="0"/>
                <a:ea typeface="Calibri" panose="020F0502020204030204" pitchFamily="34" charset="0"/>
                <a:cs typeface="Arial" panose="020B0604020202020204" pitchFamily="34" charset="0"/>
                <a:hlinkClick r:id="rId3"/>
              </a:rPr>
              <a:t>[2]</a:t>
            </a:r>
            <a:r>
              <a:rPr kumimoji="0" lang="en-GB" altLang="en-US" sz="800" b="0" i="0" u="none" strike="noStrike" kern="1200" cap="none" spc="0" normalizeH="0" baseline="0" noProof="0" dirty="0">
                <a:ln>
                  <a:noFill/>
                </a:ln>
                <a:solidFill>
                  <a:srgbClr val="7F7F7F"/>
                </a:solidFill>
                <a:effectLst/>
                <a:uLnTx/>
                <a:uFillTx/>
                <a:latin typeface="Arial Nova" panose="020B0504020202020204" pitchFamily="34" charset="0"/>
                <a:ea typeface="Calibri" panose="020F0502020204030204" pitchFamily="34" charset="0"/>
                <a:cs typeface="Arial" panose="020B0604020202020204" pitchFamily="34" charset="0"/>
              </a:rPr>
              <a:t> </a:t>
            </a:r>
            <a:r>
              <a:rPr kumimoji="0" lang="en-US" altLang="en-US" sz="800" b="0" i="0" u="none" strike="noStrike" kern="1200" cap="none" spc="0" normalizeH="0" baseline="0" noProof="0" dirty="0">
                <a:ln>
                  <a:noFill/>
                </a:ln>
                <a:solidFill>
                  <a:srgbClr val="7F7F7F"/>
                </a:solidFill>
                <a:effectLst/>
                <a:uLnTx/>
                <a:uFillTx/>
                <a:latin typeface="Arial Nova" panose="020B0504020202020204" pitchFamily="34" charset="0"/>
                <a:ea typeface="Calibri" panose="020F0502020204030204" pitchFamily="34" charset="0"/>
                <a:cs typeface="Arial" panose="020B0604020202020204" pitchFamily="34" charset="0"/>
              </a:rPr>
              <a:t>The benchmark of 21.2 million users is based on the global </a:t>
            </a:r>
            <a:r>
              <a:rPr kumimoji="0" lang="en-US" altLang="en-US" sz="800" b="0" i="0" u="none" strike="noStrike" kern="1200" cap="none" spc="0" normalizeH="0" baseline="0" noProof="0" dirty="0" err="1">
                <a:ln>
                  <a:noFill/>
                </a:ln>
                <a:solidFill>
                  <a:srgbClr val="7F7F7F"/>
                </a:solidFill>
                <a:effectLst/>
                <a:uLnTx/>
                <a:uFillTx/>
                <a:latin typeface="Arial Nova" panose="020B0504020202020204" pitchFamily="34" charset="0"/>
                <a:ea typeface="Calibri" panose="020F0502020204030204" pitchFamily="34" charset="0"/>
                <a:cs typeface="Arial" panose="020B0604020202020204" pitchFamily="34" charset="0"/>
              </a:rPr>
              <a:t>PrEP</a:t>
            </a:r>
            <a:r>
              <a:rPr kumimoji="0" lang="en-US" altLang="en-US" sz="800" b="0" i="0" u="none" strike="noStrike" kern="1200" cap="none" spc="0" normalizeH="0" baseline="0" noProof="0" dirty="0">
                <a:ln>
                  <a:noFill/>
                </a:ln>
                <a:solidFill>
                  <a:srgbClr val="7F7F7F"/>
                </a:solidFill>
                <a:effectLst/>
                <a:uLnTx/>
                <a:uFillTx/>
                <a:latin typeface="Arial Nova" panose="020B0504020202020204" pitchFamily="34" charset="0"/>
                <a:ea typeface="Calibri" panose="020F0502020204030204" pitchFamily="34" charset="0"/>
                <a:cs typeface="Arial" panose="020B0604020202020204" pitchFamily="34" charset="0"/>
              </a:rPr>
              <a:t> targets, which translate into 10.6 million person-years of </a:t>
            </a:r>
            <a:r>
              <a:rPr kumimoji="0" lang="en-US" altLang="en-US" sz="800" b="0" i="0" u="none" strike="noStrike" kern="1200" cap="none" spc="0" normalizeH="0" baseline="0" noProof="0" dirty="0" err="1">
                <a:ln>
                  <a:noFill/>
                </a:ln>
                <a:solidFill>
                  <a:srgbClr val="7F7F7F"/>
                </a:solidFill>
                <a:effectLst/>
                <a:uLnTx/>
                <a:uFillTx/>
                <a:latin typeface="Arial Nova" panose="020B0504020202020204" pitchFamily="34" charset="0"/>
                <a:ea typeface="Calibri" panose="020F0502020204030204" pitchFamily="34" charset="0"/>
                <a:cs typeface="Arial" panose="020B0604020202020204" pitchFamily="34" charset="0"/>
              </a:rPr>
              <a:t>PrEP.</a:t>
            </a:r>
            <a:r>
              <a:rPr kumimoji="0" lang="en-US" altLang="en-US" sz="800" b="0" i="0" u="none" strike="noStrike" kern="1200" cap="none" spc="0" normalizeH="0" baseline="0" noProof="0" dirty="0">
                <a:ln>
                  <a:noFill/>
                </a:ln>
                <a:solidFill>
                  <a:srgbClr val="7F7F7F"/>
                </a:solidFill>
                <a:effectLst/>
                <a:uLnTx/>
                <a:uFillTx/>
                <a:latin typeface="Arial Nova" panose="020B0504020202020204" pitchFamily="34" charset="0"/>
                <a:ea typeface="Calibri" panose="020F0502020204030204" pitchFamily="34" charset="0"/>
                <a:cs typeface="Arial" panose="020B0604020202020204" pitchFamily="34" charset="0"/>
              </a:rPr>
              <a:t> An assumed average duration of </a:t>
            </a:r>
            <a:r>
              <a:rPr kumimoji="0" lang="en-US" altLang="en-US" sz="800" b="0" i="0" u="none" strike="noStrike" kern="1200" cap="none" spc="0" normalizeH="0" baseline="0" noProof="0" dirty="0" err="1">
                <a:ln>
                  <a:noFill/>
                </a:ln>
                <a:solidFill>
                  <a:srgbClr val="7F7F7F"/>
                </a:solidFill>
                <a:effectLst/>
                <a:uLnTx/>
                <a:uFillTx/>
                <a:latin typeface="Arial Nova" panose="020B0504020202020204" pitchFamily="34" charset="0"/>
                <a:ea typeface="Calibri" panose="020F0502020204030204" pitchFamily="34" charset="0"/>
                <a:cs typeface="Arial" panose="020B0604020202020204" pitchFamily="34" charset="0"/>
              </a:rPr>
              <a:t>PrEP</a:t>
            </a:r>
            <a:r>
              <a:rPr kumimoji="0" lang="en-US" altLang="en-US" sz="800" b="0" i="0" u="none" strike="noStrike" kern="1200" cap="none" spc="0" normalizeH="0" baseline="0" noProof="0" dirty="0">
                <a:ln>
                  <a:noFill/>
                </a:ln>
                <a:solidFill>
                  <a:srgbClr val="7F7F7F"/>
                </a:solidFill>
                <a:effectLst/>
                <a:uLnTx/>
                <a:uFillTx/>
                <a:latin typeface="Arial Nova" panose="020B0504020202020204" pitchFamily="34" charset="0"/>
                <a:ea typeface="Calibri" panose="020F0502020204030204" pitchFamily="34" charset="0"/>
                <a:cs typeface="Arial" panose="020B0604020202020204" pitchFamily="34" charset="0"/>
              </a:rPr>
              <a:t> use of 6 months per year thus yields the benchmark of 21.2 million users.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7F7F7F"/>
                </a:solidFill>
                <a:effectLst/>
                <a:uLnTx/>
                <a:uFillTx/>
                <a:latin typeface="Arial Nova" panose="020B0504020202020204" pitchFamily="34" charset="0"/>
                <a:ea typeface="+mn-ea"/>
                <a:cs typeface="Arial" panose="020B0604020202020204" pitchFamily="34" charset="0"/>
              </a:rPr>
              <a:t>Source: UNAIDS epidemiological estimates, 2024</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hlinkClick r:id="rId4" tooltip="http://www.aidsinfo.unaids.org/"/>
              </a:rPr>
              <a:t>www.aidsinfo.unaids.org</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800" b="0" i="0" u="none" strike="noStrike" kern="1200" cap="none" spc="0" normalizeH="0" baseline="0" noProof="0" dirty="0">
              <a:ln>
                <a:noFill/>
              </a:ln>
              <a:solidFill>
                <a:srgbClr val="7F7F7F"/>
              </a:solidFill>
              <a:effectLst/>
              <a:uLnTx/>
              <a:uFillTx/>
              <a:latin typeface="Arial Nova" panose="020B05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AFC382DC-296A-42D7-A175-EEE2C90E211F}"/>
              </a:ext>
            </a:extLst>
          </p:cNvPr>
          <p:cNvSpPr txBox="1"/>
          <p:nvPr/>
        </p:nvSpPr>
        <p:spPr>
          <a:xfrm>
            <a:off x="530093" y="135119"/>
            <a:ext cx="1022568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09999"/>
                </a:solidFill>
                <a:latin typeface="Calibri" panose="020F0502020204030204"/>
              </a:rPr>
              <a:t>Despite progress made, p</a:t>
            </a:r>
            <a:r>
              <a:rPr kumimoji="0" lang="en-US" sz="2800" b="1" i="0" u="none" strike="noStrike" kern="1200" cap="none" spc="0" normalizeH="0" baseline="0" noProof="0" dirty="0" err="1">
                <a:ln>
                  <a:noFill/>
                </a:ln>
                <a:solidFill>
                  <a:srgbClr val="009999"/>
                </a:solidFill>
                <a:effectLst/>
                <a:uLnTx/>
                <a:uFillTx/>
                <a:latin typeface="Calibri" panose="020F0502020204030204"/>
                <a:ea typeface="+mn-ea"/>
                <a:cs typeface="+mn-cs"/>
              </a:rPr>
              <a:t>revention</a:t>
            </a:r>
            <a:r>
              <a:rPr kumimoji="0" lang="en-US" sz="2800" b="1" i="0" u="none" strike="noStrike" kern="1200" cap="none" spc="0" normalizeH="0" baseline="0" noProof="0" dirty="0">
                <a:ln>
                  <a:noFill/>
                </a:ln>
                <a:solidFill>
                  <a:srgbClr val="009999"/>
                </a:solidFill>
                <a:effectLst/>
                <a:uLnTx/>
                <a:uFillTx/>
                <a:latin typeface="Calibri" panose="020F0502020204030204"/>
                <a:ea typeface="+mn-ea"/>
                <a:cs typeface="+mn-cs"/>
              </a:rPr>
              <a:t> is off track to meet 2025 targets</a:t>
            </a:r>
            <a:endParaRPr kumimoji="0" lang="en-US" sz="2800" b="0"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sp>
        <p:nvSpPr>
          <p:cNvPr id="4" name="Right Brace 3">
            <a:extLst>
              <a:ext uri="{FF2B5EF4-FFF2-40B4-BE49-F238E27FC236}">
                <a16:creationId xmlns:a16="http://schemas.microsoft.com/office/drawing/2014/main" id="{DD0642B1-A770-4B5A-3820-C1CE54376B3A}"/>
              </a:ext>
            </a:extLst>
          </p:cNvPr>
          <p:cNvSpPr/>
          <p:nvPr/>
        </p:nvSpPr>
        <p:spPr>
          <a:xfrm>
            <a:off x="10803781" y="1502229"/>
            <a:ext cx="132807" cy="1926770"/>
          </a:xfrm>
          <a:prstGeom prst="rightBrace">
            <a:avLst/>
          </a:prstGeom>
          <a:ln w="28575">
            <a:solidFill>
              <a:schemeClr val="accent2"/>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ight Brace 4">
            <a:extLst>
              <a:ext uri="{FF2B5EF4-FFF2-40B4-BE49-F238E27FC236}">
                <a16:creationId xmlns:a16="http://schemas.microsoft.com/office/drawing/2014/main" id="{5A2CE514-FE46-D2C5-70A0-AF39598ACD35}"/>
              </a:ext>
            </a:extLst>
          </p:cNvPr>
          <p:cNvSpPr/>
          <p:nvPr/>
        </p:nvSpPr>
        <p:spPr>
          <a:xfrm>
            <a:off x="10802765" y="3507076"/>
            <a:ext cx="121839" cy="1518973"/>
          </a:xfrm>
          <a:prstGeom prst="rightBrace">
            <a:avLst/>
          </a:prstGeom>
          <a:ln w="28575">
            <a:solidFill>
              <a:schemeClr val="accent2"/>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239F36F-1AD4-433D-04F7-EAC1324E9E80}"/>
              </a:ext>
            </a:extLst>
          </p:cNvPr>
          <p:cNvSpPr txBox="1"/>
          <p:nvPr/>
        </p:nvSpPr>
        <p:spPr>
          <a:xfrm>
            <a:off x="10992702" y="1621043"/>
            <a:ext cx="1179215"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uLnTx/>
                <a:uFillTx/>
                <a:latin typeface="Calibri" panose="020F0502020204030204"/>
                <a:ea typeface="+mn-ea"/>
                <a:cs typeface="+mn-cs"/>
              </a:rPr>
              <a:t>Increasing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uLnTx/>
                <a:uFillTx/>
                <a:latin typeface="Calibri" panose="020F0502020204030204"/>
                <a:ea typeface="+mn-ea"/>
                <a:cs typeface="+mn-cs"/>
              </a:rPr>
              <a:t>slowly overall</a:t>
            </a:r>
            <a:r>
              <a:rPr lang="en-US" b="1" dirty="0">
                <a:solidFill>
                  <a:schemeClr val="accent2"/>
                </a:solidFill>
                <a:latin typeface="Calibri" panose="020F0502020204030204"/>
              </a:rPr>
              <a:t> </a:t>
            </a:r>
            <a:r>
              <a:rPr lang="en-US" sz="1400" b="1" dirty="0">
                <a:solidFill>
                  <a:schemeClr val="accent2"/>
                </a:solidFill>
                <a:latin typeface="Calibri" panose="020F0502020204030204"/>
              </a:rPr>
              <a:t>(but not consistently)</a:t>
            </a:r>
            <a:endParaRPr kumimoji="0" lang="en-US" sz="1800" b="1"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72EB488-8EC1-E825-16AF-53D3920CFFC9}"/>
              </a:ext>
            </a:extLst>
          </p:cNvPr>
          <p:cNvSpPr txBox="1"/>
          <p:nvPr/>
        </p:nvSpPr>
        <p:spPr>
          <a:xfrm>
            <a:off x="10924604" y="3836995"/>
            <a:ext cx="131541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Decreasing over the past 6 years</a:t>
            </a:r>
          </a:p>
        </p:txBody>
      </p:sp>
      <p:sp>
        <p:nvSpPr>
          <p:cNvPr id="12" name="TextBox 11">
            <a:extLst>
              <a:ext uri="{FF2B5EF4-FFF2-40B4-BE49-F238E27FC236}">
                <a16:creationId xmlns:a16="http://schemas.microsoft.com/office/drawing/2014/main" id="{101AE7E0-EF10-3106-8820-BDA297BE5EE2}"/>
              </a:ext>
            </a:extLst>
          </p:cNvPr>
          <p:cNvSpPr txBox="1"/>
          <p:nvPr/>
        </p:nvSpPr>
        <p:spPr>
          <a:xfrm>
            <a:off x="10518342" y="5090242"/>
            <a:ext cx="1514133" cy="491160"/>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6"/>
                </a:solidFill>
                <a:effectLst/>
                <a:uLnTx/>
                <a:uFillTx/>
                <a:latin typeface="Calibri" panose="020F0502020204030204"/>
                <a:ea typeface="+mn-ea"/>
                <a:cs typeface="+mn-cs"/>
              </a:rPr>
              <a:t>Increasing in most countries</a:t>
            </a:r>
          </a:p>
        </p:txBody>
      </p:sp>
      <p:sp>
        <p:nvSpPr>
          <p:cNvPr id="14" name="TextBox 13">
            <a:extLst>
              <a:ext uri="{FF2B5EF4-FFF2-40B4-BE49-F238E27FC236}">
                <a16:creationId xmlns:a16="http://schemas.microsoft.com/office/drawing/2014/main" id="{FB862716-D344-12D6-F0C8-A2E8C12F9C2B}"/>
              </a:ext>
            </a:extLst>
          </p:cNvPr>
          <p:cNvSpPr txBox="1"/>
          <p:nvPr/>
        </p:nvSpPr>
        <p:spPr>
          <a:xfrm>
            <a:off x="10518342" y="5542400"/>
            <a:ext cx="16389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6"/>
                </a:solidFill>
                <a:effectLst/>
                <a:uLnTx/>
                <a:uFillTx/>
                <a:latin typeface="Calibri" panose="020F0502020204030204"/>
                <a:ea typeface="+mn-ea"/>
                <a:cs typeface="+mn-cs"/>
              </a:rPr>
              <a:t>Increasing rapidly, </a:t>
            </a:r>
            <a:r>
              <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rPr>
              <a:t>but far from target</a:t>
            </a:r>
          </a:p>
        </p:txBody>
      </p:sp>
      <p:graphicFrame>
        <p:nvGraphicFramePr>
          <p:cNvPr id="3" name="Table 2">
            <a:extLst>
              <a:ext uri="{FF2B5EF4-FFF2-40B4-BE49-F238E27FC236}">
                <a16:creationId xmlns:a16="http://schemas.microsoft.com/office/drawing/2014/main" id="{FF344610-0F22-6466-23E1-9853E3881DA7}"/>
              </a:ext>
            </a:extLst>
          </p:cNvPr>
          <p:cNvGraphicFramePr>
            <a:graphicFrameLocks noGrp="1"/>
          </p:cNvGraphicFramePr>
          <p:nvPr>
            <p:extLst>
              <p:ext uri="{D42A27DB-BD31-4B8C-83A1-F6EECF244321}">
                <p14:modId xmlns:p14="http://schemas.microsoft.com/office/powerpoint/2010/main" val="1494880765"/>
              </p:ext>
            </p:extLst>
          </p:nvPr>
        </p:nvGraphicFramePr>
        <p:xfrm>
          <a:off x="660856" y="829683"/>
          <a:ext cx="9731390" cy="5200747"/>
        </p:xfrm>
        <a:graphic>
          <a:graphicData uri="http://schemas.openxmlformats.org/drawingml/2006/table">
            <a:tbl>
              <a:tblPr/>
              <a:tblGrid>
                <a:gridCol w="2477656">
                  <a:extLst>
                    <a:ext uri="{9D8B030D-6E8A-4147-A177-3AD203B41FA5}">
                      <a16:colId xmlns:a16="http://schemas.microsoft.com/office/drawing/2014/main" val="3137926035"/>
                    </a:ext>
                  </a:extLst>
                </a:gridCol>
                <a:gridCol w="2477656">
                  <a:extLst>
                    <a:ext uri="{9D8B030D-6E8A-4147-A177-3AD203B41FA5}">
                      <a16:colId xmlns:a16="http://schemas.microsoft.com/office/drawing/2014/main" val="280096724"/>
                    </a:ext>
                  </a:extLst>
                </a:gridCol>
                <a:gridCol w="2477656">
                  <a:extLst>
                    <a:ext uri="{9D8B030D-6E8A-4147-A177-3AD203B41FA5}">
                      <a16:colId xmlns:a16="http://schemas.microsoft.com/office/drawing/2014/main" val="3467350"/>
                    </a:ext>
                  </a:extLst>
                </a:gridCol>
                <a:gridCol w="1381162">
                  <a:extLst>
                    <a:ext uri="{9D8B030D-6E8A-4147-A177-3AD203B41FA5}">
                      <a16:colId xmlns:a16="http://schemas.microsoft.com/office/drawing/2014/main" val="112168754"/>
                    </a:ext>
                  </a:extLst>
                </a:gridCol>
                <a:gridCol w="917260">
                  <a:extLst>
                    <a:ext uri="{9D8B030D-6E8A-4147-A177-3AD203B41FA5}">
                      <a16:colId xmlns:a16="http://schemas.microsoft.com/office/drawing/2014/main" val="2703219531"/>
                    </a:ext>
                  </a:extLst>
                </a:gridCol>
              </a:tblGrid>
              <a:tr h="683445">
                <a:tc>
                  <a:txBody>
                    <a:bodyPr/>
                    <a:lstStyle/>
                    <a:p>
                      <a:pPr algn="l" rtl="0" fontAlgn="ctr"/>
                      <a:r>
                        <a:rPr lang="en-US" sz="1400" b="1" i="0" u="none" strike="noStrike">
                          <a:solidFill>
                            <a:srgbClr val="FFFFFF"/>
                          </a:solidFill>
                          <a:effectLst/>
                          <a:latin typeface="Arial Nova" panose="020B0504020202020204" pitchFamily="34" charset="0"/>
                        </a:rPr>
                        <a:t>Pillar</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BBB8"/>
                    </a:solidFill>
                  </a:tcPr>
                </a:tc>
                <a:tc gridSpan="2">
                  <a:txBody>
                    <a:bodyPr/>
                    <a:lstStyle/>
                    <a:p>
                      <a:pPr algn="l" rtl="0" fontAlgn="ctr"/>
                      <a:r>
                        <a:rPr lang="en-US" sz="1400" b="1" i="0" u="none" strike="noStrike">
                          <a:solidFill>
                            <a:srgbClr val="FFFFFF"/>
                          </a:solidFill>
                          <a:effectLst/>
                          <a:latin typeface="Arial Nova" panose="020B0504020202020204" pitchFamily="34" charset="0"/>
                        </a:rPr>
                        <a:t>Indicator</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BBB8"/>
                    </a:solidFill>
                  </a:tcPr>
                </a:tc>
                <a:tc hMerge="1">
                  <a:txBody>
                    <a:bodyPr/>
                    <a:lstStyle/>
                    <a:p>
                      <a:endParaRPr lang="en-CH"/>
                    </a:p>
                  </a:txBody>
                  <a:tcPr/>
                </a:tc>
                <a:tc>
                  <a:txBody>
                    <a:bodyPr/>
                    <a:lstStyle/>
                    <a:p>
                      <a:pPr algn="ctr" rtl="0" fontAlgn="ctr"/>
                      <a:r>
                        <a:rPr lang="en-US" sz="1400" b="1" i="0" u="none" strike="noStrike">
                          <a:solidFill>
                            <a:srgbClr val="FFFFFF"/>
                          </a:solidFill>
                          <a:effectLst/>
                          <a:latin typeface="Arial Nova" panose="020B0504020202020204" pitchFamily="34" charset="0"/>
                        </a:rPr>
                        <a:t>Benchmark in line with 2025 targets</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BBB8"/>
                    </a:solidFill>
                  </a:tcPr>
                </a:tc>
                <a:tc>
                  <a:txBody>
                    <a:bodyPr/>
                    <a:lstStyle/>
                    <a:p>
                      <a:pPr algn="ctr" rtl="0" fontAlgn="ctr"/>
                      <a:r>
                        <a:rPr lang="en-US" sz="1400" b="1" i="0" u="none" strike="noStrike">
                          <a:solidFill>
                            <a:srgbClr val="FFFFFF"/>
                          </a:solidFill>
                          <a:effectLst/>
                          <a:latin typeface="Arial Nova" panose="020B0504020202020204" pitchFamily="34" charset="0"/>
                        </a:rPr>
                        <a:t>2023 reporting</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BBB8"/>
                    </a:solidFill>
                  </a:tcPr>
                </a:tc>
                <a:extLst>
                  <a:ext uri="{0D108BD9-81ED-4DB2-BD59-A6C34878D82A}">
                    <a16:rowId xmlns:a16="http://schemas.microsoft.com/office/drawing/2014/main" val="409717114"/>
                  </a:ext>
                </a:extLst>
              </a:tr>
              <a:tr h="475776">
                <a:tc rowSpan="3">
                  <a:txBody>
                    <a:bodyPr/>
                    <a:lstStyle/>
                    <a:p>
                      <a:pPr algn="l" rtl="0" fontAlgn="ctr"/>
                      <a:r>
                        <a:rPr lang="en-US" sz="1400" b="1" i="0" u="none" strike="noStrike" dirty="0">
                          <a:solidFill>
                            <a:srgbClr val="000000"/>
                          </a:solidFill>
                          <a:effectLst/>
                          <a:latin typeface="Arial Nova" panose="020B0504020202020204" pitchFamily="34" charset="0"/>
                        </a:rPr>
                        <a:t>Key populations</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algn="l" rtl="0" fontAlgn="ctr"/>
                      <a:r>
                        <a:rPr lang="en-US" sz="1400" b="0" i="0" u="none" strike="noStrike">
                          <a:solidFill>
                            <a:srgbClr val="000000"/>
                          </a:solidFill>
                          <a:effectLst/>
                          <a:latin typeface="Arial Nova" panose="020B0504020202020204" pitchFamily="34" charset="0"/>
                        </a:rPr>
                        <a:t>Percentage who received at least two HIV prevention interventions in the previous 3 months</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ctr"/>
                      <a:r>
                        <a:rPr lang="en-US" sz="1400" b="0" i="0" u="none" strike="noStrike">
                          <a:solidFill>
                            <a:srgbClr val="000000"/>
                          </a:solidFill>
                          <a:effectLst/>
                          <a:latin typeface="Arial Nova" panose="020B0504020202020204" pitchFamily="34" charset="0"/>
                        </a:rPr>
                        <a:t>Sex workers</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CH" sz="1400" b="1" i="0" u="none" strike="noStrike">
                          <a:solidFill>
                            <a:srgbClr val="000000"/>
                          </a:solidFill>
                          <a:effectLst/>
                          <a:latin typeface="Arial Nova" panose="020B0504020202020204" pitchFamily="34" charset="0"/>
                        </a:rPr>
                        <a:t>90%</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CH" sz="1400" b="1" i="0" u="none" strike="noStrike">
                          <a:solidFill>
                            <a:srgbClr val="000000"/>
                          </a:solidFill>
                          <a:effectLst/>
                          <a:latin typeface="Arial Nova" panose="020B0504020202020204" pitchFamily="34" charset="0"/>
                        </a:rPr>
                        <a:t>55%</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454657518"/>
                  </a:ext>
                </a:extLst>
              </a:tr>
              <a:tr h="475776">
                <a:tc vMerge="1">
                  <a:txBody>
                    <a:bodyPr/>
                    <a:lstStyle/>
                    <a:p>
                      <a:endParaRPr lang="en-CH"/>
                    </a:p>
                  </a:txBody>
                  <a:tcPr/>
                </a:tc>
                <a:tc vMerge="1">
                  <a:txBody>
                    <a:bodyPr/>
                    <a:lstStyle/>
                    <a:p>
                      <a:endParaRPr lang="en-CH"/>
                    </a:p>
                  </a:txBody>
                  <a:tcPr/>
                </a:tc>
                <a:tc>
                  <a:txBody>
                    <a:bodyPr/>
                    <a:lstStyle/>
                    <a:p>
                      <a:pPr algn="l" rtl="0" fontAlgn="ctr"/>
                      <a:r>
                        <a:rPr lang="en-US" sz="1400" b="0" i="0" u="none" strike="noStrike">
                          <a:solidFill>
                            <a:srgbClr val="000000"/>
                          </a:solidFill>
                          <a:effectLst/>
                          <a:latin typeface="Arial Nova" panose="020B0504020202020204" pitchFamily="34" charset="0"/>
                        </a:rPr>
                        <a:t>Gay men and other men who have sex with men</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CH" sz="1400" b="1" i="0" u="none" strike="noStrike">
                          <a:solidFill>
                            <a:srgbClr val="000000"/>
                          </a:solidFill>
                          <a:effectLst/>
                          <a:latin typeface="Arial Nova" panose="020B0504020202020204" pitchFamily="34" charset="0"/>
                        </a:rPr>
                        <a:t>90%</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CH" sz="1400" b="1" i="0" u="none" strike="noStrike">
                          <a:solidFill>
                            <a:srgbClr val="000000"/>
                          </a:solidFill>
                          <a:effectLst/>
                          <a:latin typeface="Arial Nova" panose="020B0504020202020204" pitchFamily="34" charset="0"/>
                        </a:rPr>
                        <a:t>30%</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4233482473"/>
                  </a:ext>
                </a:extLst>
              </a:tr>
              <a:tr h="475776">
                <a:tc vMerge="1">
                  <a:txBody>
                    <a:bodyPr/>
                    <a:lstStyle/>
                    <a:p>
                      <a:endParaRPr lang="en-CH"/>
                    </a:p>
                  </a:txBody>
                  <a:tcPr/>
                </a:tc>
                <a:tc vMerge="1">
                  <a:txBody>
                    <a:bodyPr/>
                    <a:lstStyle/>
                    <a:p>
                      <a:endParaRPr lang="en-CH"/>
                    </a:p>
                  </a:txBody>
                  <a:tcPr/>
                </a:tc>
                <a:tc>
                  <a:txBody>
                    <a:bodyPr/>
                    <a:lstStyle/>
                    <a:p>
                      <a:pPr algn="l" rtl="0" fontAlgn="ctr"/>
                      <a:r>
                        <a:rPr lang="en-US" sz="1400" b="0" i="0" u="none" strike="noStrike">
                          <a:solidFill>
                            <a:srgbClr val="000000"/>
                          </a:solidFill>
                          <a:effectLst/>
                          <a:latin typeface="Arial Nova" panose="020B0504020202020204" pitchFamily="34" charset="0"/>
                        </a:rPr>
                        <a:t>People who inject drugs</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CH" sz="1400" b="1" i="0" u="none" strike="noStrike">
                          <a:solidFill>
                            <a:srgbClr val="000000"/>
                          </a:solidFill>
                          <a:effectLst/>
                          <a:latin typeface="Arial Nova" panose="020B0504020202020204" pitchFamily="34" charset="0"/>
                        </a:rPr>
                        <a:t>90%</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CH" sz="1400" b="1" i="0" u="none" strike="noStrike">
                          <a:solidFill>
                            <a:srgbClr val="000000"/>
                          </a:solidFill>
                          <a:effectLst/>
                          <a:latin typeface="Arial Nova" panose="020B0504020202020204" pitchFamily="34" charset="0"/>
                        </a:rPr>
                        <a:t>40%</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162093931"/>
                  </a:ext>
                </a:extLst>
              </a:tr>
              <a:tr h="540070">
                <a:tc rowSpan="2">
                  <a:txBody>
                    <a:bodyPr/>
                    <a:lstStyle/>
                    <a:p>
                      <a:pPr algn="l" rtl="0" fontAlgn="ctr"/>
                      <a:r>
                        <a:rPr lang="en-US" sz="1400" b="1" i="0" u="none" strike="noStrike">
                          <a:solidFill>
                            <a:srgbClr val="000000"/>
                          </a:solidFill>
                          <a:effectLst/>
                          <a:latin typeface="Arial Nova" panose="020B0504020202020204" pitchFamily="34" charset="0"/>
                        </a:rPr>
                        <a:t>Adolescent girls and young women</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l" rtl="0" fontAlgn="ctr"/>
                      <a:r>
                        <a:rPr lang="en-US" sz="1400" b="0" i="0" u="none" strike="noStrike">
                          <a:solidFill>
                            <a:srgbClr val="000000"/>
                          </a:solidFill>
                          <a:effectLst/>
                          <a:latin typeface="Arial Nova" panose="020B0504020202020204" pitchFamily="34" charset="0"/>
                        </a:rPr>
                        <a:t>Locations with moderate and high HIV incidence with a programme for adolescent girls and young women</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CH"/>
                    </a:p>
                  </a:txBody>
                  <a:tcPr/>
                </a:tc>
                <a:tc>
                  <a:txBody>
                    <a:bodyPr/>
                    <a:lstStyle/>
                    <a:p>
                      <a:pPr algn="ctr" rtl="0" fontAlgn="ctr"/>
                      <a:r>
                        <a:rPr lang="en-CH" sz="1400" b="1" i="0" u="none" strike="noStrike">
                          <a:solidFill>
                            <a:srgbClr val="000000"/>
                          </a:solidFill>
                          <a:effectLst/>
                          <a:latin typeface="Arial Nova" panose="020B0504020202020204" pitchFamily="34" charset="0"/>
                        </a:rPr>
                        <a:t>90%</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CH" sz="1400" b="1" i="0" u="none" strike="noStrike">
                          <a:solidFill>
                            <a:srgbClr val="000000"/>
                          </a:solidFill>
                          <a:effectLst/>
                          <a:latin typeface="Arial Nova" panose="020B0504020202020204" pitchFamily="34" charset="0"/>
                        </a:rPr>
                        <a:t>52%</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774684881"/>
                  </a:ext>
                </a:extLst>
              </a:tr>
              <a:tr h="490564">
                <a:tc vMerge="1">
                  <a:txBody>
                    <a:bodyPr/>
                    <a:lstStyle/>
                    <a:p>
                      <a:endParaRPr lang="en-CH"/>
                    </a:p>
                  </a:txBody>
                  <a:tcPr/>
                </a:tc>
                <a:tc gridSpan="2">
                  <a:txBody>
                    <a:bodyPr/>
                    <a:lstStyle/>
                    <a:p>
                      <a:pPr algn="l" rtl="0" fontAlgn="ctr"/>
                      <a:r>
                        <a:rPr lang="en-US" sz="1400" b="0" i="0" u="none" strike="noStrike">
                          <a:solidFill>
                            <a:srgbClr val="000000"/>
                          </a:solidFill>
                          <a:effectLst/>
                          <a:latin typeface="Arial Nova" panose="020B0504020202020204" pitchFamily="34" charset="0"/>
                        </a:rPr>
                        <a:t>Condom use with non-regular partners among young women</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CH"/>
                    </a:p>
                  </a:txBody>
                  <a:tcPr/>
                </a:tc>
                <a:tc>
                  <a:txBody>
                    <a:bodyPr/>
                    <a:lstStyle/>
                    <a:p>
                      <a:pPr algn="ctr" rtl="0" fontAlgn="ctr"/>
                      <a:r>
                        <a:rPr lang="en-CH" sz="1400" b="1" i="0" u="none" strike="noStrike">
                          <a:solidFill>
                            <a:srgbClr val="000000"/>
                          </a:solidFill>
                          <a:effectLst/>
                          <a:latin typeface="Arial Nova" panose="020B0504020202020204" pitchFamily="34" charset="0"/>
                        </a:rPr>
                        <a:t>80%</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CH" sz="1400" b="1" i="0" u="none" strike="noStrike">
                          <a:solidFill>
                            <a:srgbClr val="000000"/>
                          </a:solidFill>
                          <a:effectLst/>
                          <a:latin typeface="Arial Nova" panose="020B0504020202020204" pitchFamily="34" charset="0"/>
                        </a:rPr>
                        <a:t>38%</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1572036974"/>
                  </a:ext>
                </a:extLst>
              </a:tr>
              <a:tr h="533641">
                <a:tc>
                  <a:txBody>
                    <a:bodyPr/>
                    <a:lstStyle/>
                    <a:p>
                      <a:pPr algn="l" rtl="0" fontAlgn="ctr"/>
                      <a:r>
                        <a:rPr lang="en-US" sz="1400" b="1" i="0" u="none" strike="noStrike">
                          <a:solidFill>
                            <a:srgbClr val="000000"/>
                          </a:solidFill>
                          <a:effectLst/>
                          <a:latin typeface="Arial Nova" panose="020B0504020202020204" pitchFamily="34" charset="0"/>
                        </a:rPr>
                        <a:t>Boys and men</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l" rtl="0" fontAlgn="ctr"/>
                      <a:r>
                        <a:rPr lang="en-US" sz="1400" b="0" i="0" u="none" strike="noStrike">
                          <a:solidFill>
                            <a:srgbClr val="000000"/>
                          </a:solidFill>
                          <a:effectLst/>
                          <a:latin typeface="Arial Nova" panose="020B0504020202020204" pitchFamily="34" charset="0"/>
                        </a:rPr>
                        <a:t>Annual number of voluntary medical male circumcisions</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CH"/>
                    </a:p>
                  </a:txBody>
                  <a:tcPr/>
                </a:tc>
                <a:tc>
                  <a:txBody>
                    <a:bodyPr/>
                    <a:lstStyle/>
                    <a:p>
                      <a:pPr algn="ctr" rtl="0" fontAlgn="ctr"/>
                      <a:r>
                        <a:rPr lang="en-US" sz="1400" b="1" i="0" u="none" strike="noStrike">
                          <a:solidFill>
                            <a:srgbClr val="000000"/>
                          </a:solidFill>
                          <a:effectLst/>
                          <a:latin typeface="Arial Nova" panose="020B0504020202020204" pitchFamily="34" charset="0"/>
                        </a:rPr>
                        <a:t>5 million</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CH" sz="1400" b="1" i="0" u="none" strike="noStrike">
                          <a:solidFill>
                            <a:srgbClr val="000000"/>
                          </a:solidFill>
                          <a:effectLst/>
                          <a:latin typeface="Arial Nova" panose="020B0504020202020204" pitchFamily="34" charset="0"/>
                        </a:rPr>
                        <a:t>2 529 595</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2550986070"/>
                  </a:ext>
                </a:extLst>
              </a:tr>
              <a:tr h="548429">
                <a:tc>
                  <a:txBody>
                    <a:bodyPr/>
                    <a:lstStyle/>
                    <a:p>
                      <a:pPr algn="l" rtl="0" fontAlgn="ctr"/>
                      <a:r>
                        <a:rPr lang="en-US" sz="1400" b="1" i="0" u="none" strike="noStrike">
                          <a:solidFill>
                            <a:srgbClr val="000000"/>
                          </a:solidFill>
                          <a:effectLst/>
                          <a:latin typeface="Arial Nova" panose="020B0504020202020204" pitchFamily="34" charset="0"/>
                        </a:rPr>
                        <a:t>Condoms</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l" rtl="0" fontAlgn="ctr"/>
                      <a:r>
                        <a:rPr lang="en-US" sz="1400" b="0" i="0" u="none" strike="noStrike">
                          <a:solidFill>
                            <a:srgbClr val="000000"/>
                          </a:solidFill>
                          <a:effectLst/>
                          <a:latin typeface="Arial Nova" panose="020B0504020202020204" pitchFamily="34" charset="0"/>
                        </a:rPr>
                        <a:t>Condom use with non-regular partners among men</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CH"/>
                    </a:p>
                  </a:txBody>
                  <a:tcPr/>
                </a:tc>
                <a:tc>
                  <a:txBody>
                    <a:bodyPr/>
                    <a:lstStyle/>
                    <a:p>
                      <a:pPr algn="ctr" rtl="0" fontAlgn="ctr"/>
                      <a:r>
                        <a:rPr lang="en-CH" sz="1400" b="1" i="0" u="none" strike="noStrike">
                          <a:solidFill>
                            <a:srgbClr val="000000"/>
                          </a:solidFill>
                          <a:effectLst/>
                          <a:latin typeface="Arial Nova" panose="020B0504020202020204" pitchFamily="34" charset="0"/>
                        </a:rPr>
                        <a:t>80%</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CH" sz="1400" b="1" i="0" u="none" strike="noStrike" dirty="0">
                          <a:solidFill>
                            <a:srgbClr val="000000"/>
                          </a:solidFill>
                          <a:effectLst/>
                          <a:latin typeface="Arial Nova" panose="020B0504020202020204" pitchFamily="34" charset="0"/>
                        </a:rPr>
                        <a:t>63%</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959732934"/>
                  </a:ext>
                </a:extLst>
              </a:tr>
              <a:tr h="482206">
                <a:tc rowSpan="2">
                  <a:txBody>
                    <a:bodyPr/>
                    <a:lstStyle/>
                    <a:p>
                      <a:pPr algn="l" rtl="0" fontAlgn="ctr"/>
                      <a:r>
                        <a:rPr lang="en-US" sz="1400" b="1" i="0" u="none" strike="noStrike">
                          <a:solidFill>
                            <a:srgbClr val="000000"/>
                          </a:solidFill>
                          <a:effectLst/>
                          <a:latin typeface="Arial Nova" panose="020B0504020202020204" pitchFamily="34" charset="0"/>
                        </a:rPr>
                        <a:t>ARV-based prevention</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l" rtl="0" fontAlgn="ctr"/>
                      <a:r>
                        <a:rPr lang="en-US" sz="1400" b="0" i="0" u="none" strike="noStrike">
                          <a:solidFill>
                            <a:srgbClr val="000000"/>
                          </a:solidFill>
                          <a:effectLst/>
                          <a:latin typeface="Arial Nova" panose="020B0504020202020204" pitchFamily="34" charset="0"/>
                        </a:rPr>
                        <a:t>Percentage of people living with HIV receiving antiretroviral therapy</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CH"/>
                    </a:p>
                  </a:txBody>
                  <a:tcPr/>
                </a:tc>
                <a:tc>
                  <a:txBody>
                    <a:bodyPr/>
                    <a:lstStyle/>
                    <a:p>
                      <a:pPr algn="ctr" rtl="0" fontAlgn="ctr"/>
                      <a:r>
                        <a:rPr lang="en-CH" sz="1400" b="1" i="0" u="none" strike="noStrike">
                          <a:solidFill>
                            <a:srgbClr val="000000"/>
                          </a:solidFill>
                          <a:effectLst/>
                          <a:latin typeface="Arial Nova" panose="020B0504020202020204" pitchFamily="34" charset="0"/>
                        </a:rPr>
                        <a:t>90%</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CH" sz="1400" b="1" i="0" u="none" strike="noStrike" dirty="0">
                          <a:solidFill>
                            <a:srgbClr val="000000"/>
                          </a:solidFill>
                          <a:effectLst/>
                          <a:latin typeface="Arial Nova" panose="020B0504020202020204" pitchFamily="34" charset="0"/>
                        </a:rPr>
                        <a:t>7</a:t>
                      </a:r>
                      <a:r>
                        <a:rPr lang="en-US" sz="1400" b="1" i="0" u="none" strike="noStrike" dirty="0">
                          <a:solidFill>
                            <a:srgbClr val="000000"/>
                          </a:solidFill>
                          <a:effectLst/>
                          <a:latin typeface="Arial Nova" panose="020B0504020202020204" pitchFamily="34" charset="0"/>
                        </a:rPr>
                        <a:t>7</a:t>
                      </a:r>
                      <a:r>
                        <a:rPr lang="en-CH" sz="1400" b="1" i="0" u="none" strike="noStrike" dirty="0">
                          <a:solidFill>
                            <a:srgbClr val="000000"/>
                          </a:solidFill>
                          <a:effectLst/>
                          <a:latin typeface="Arial Nova" panose="020B0504020202020204" pitchFamily="34" charset="0"/>
                        </a:rPr>
                        <a:t>%</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288781960"/>
                  </a:ext>
                </a:extLst>
              </a:tr>
              <a:tr h="495064">
                <a:tc vMerge="1">
                  <a:txBody>
                    <a:bodyPr/>
                    <a:lstStyle/>
                    <a:p>
                      <a:endParaRPr lang="en-CH"/>
                    </a:p>
                  </a:txBody>
                  <a:tcPr/>
                </a:tc>
                <a:tc gridSpan="2">
                  <a:txBody>
                    <a:bodyPr/>
                    <a:lstStyle/>
                    <a:p>
                      <a:pPr algn="l" rtl="0" fontAlgn="ctr"/>
                      <a:r>
                        <a:rPr lang="en-US" sz="1400" b="0" i="0" u="none" strike="noStrike">
                          <a:solidFill>
                            <a:srgbClr val="000000"/>
                          </a:solidFill>
                          <a:effectLst/>
                          <a:latin typeface="Arial Nova" panose="020B0504020202020204" pitchFamily="34" charset="0"/>
                        </a:rPr>
                        <a:t>Number of people who used PrEP at least once in 2022</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CH"/>
                    </a:p>
                  </a:txBody>
                  <a:tcPr/>
                </a:tc>
                <a:tc>
                  <a:txBody>
                    <a:bodyPr/>
                    <a:lstStyle/>
                    <a:p>
                      <a:pPr algn="ctr" rtl="0" fontAlgn="ctr"/>
                      <a:r>
                        <a:rPr lang="en-CH" sz="1400" b="1" i="0" u="none" strike="noStrike">
                          <a:solidFill>
                            <a:srgbClr val="000000"/>
                          </a:solidFill>
                          <a:effectLst/>
                          <a:latin typeface="Arial Nova" panose="020B0504020202020204" pitchFamily="34" charset="0"/>
                        </a:rPr>
                        <a:t>21 200 000</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CH" sz="1400" b="1" i="0" u="none" strike="noStrike" dirty="0">
                          <a:solidFill>
                            <a:srgbClr val="000000"/>
                          </a:solidFill>
                          <a:effectLst/>
                          <a:latin typeface="Arial Nova" panose="020B0504020202020204" pitchFamily="34" charset="0"/>
                        </a:rPr>
                        <a:t>3 512 471</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extLst>
                  <a:ext uri="{0D108BD9-81ED-4DB2-BD59-A6C34878D82A}">
                    <a16:rowId xmlns:a16="http://schemas.microsoft.com/office/drawing/2014/main" val="1410157891"/>
                  </a:ext>
                </a:extLst>
              </a:tr>
            </a:tbl>
          </a:graphicData>
        </a:graphic>
      </p:graphicFrame>
    </p:spTree>
    <p:extLst>
      <p:ext uri="{BB962C8B-B14F-4D97-AF65-F5344CB8AC3E}">
        <p14:creationId xmlns:p14="http://schemas.microsoft.com/office/powerpoint/2010/main" val="628672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82E2C6-7295-EF44-3811-B74CB4751C04}"/>
              </a:ext>
            </a:extLst>
          </p:cNvPr>
          <p:cNvPicPr>
            <a:picLocks noChangeAspect="1"/>
          </p:cNvPicPr>
          <p:nvPr/>
        </p:nvPicPr>
        <p:blipFill>
          <a:blip r:embed="rId2"/>
          <a:stretch>
            <a:fillRect/>
          </a:stretch>
        </p:blipFill>
        <p:spPr>
          <a:xfrm>
            <a:off x="80143" y="320008"/>
            <a:ext cx="12111857" cy="6537991"/>
          </a:xfrm>
          <a:prstGeom prst="rect">
            <a:avLst/>
          </a:prstGeom>
        </p:spPr>
      </p:pic>
      <p:sp>
        <p:nvSpPr>
          <p:cNvPr id="5" name="TextBox 4">
            <a:extLst>
              <a:ext uri="{FF2B5EF4-FFF2-40B4-BE49-F238E27FC236}">
                <a16:creationId xmlns:a16="http://schemas.microsoft.com/office/drawing/2014/main" id="{0181835A-3833-812E-3FF4-64831DEBDBC1}"/>
              </a:ext>
            </a:extLst>
          </p:cNvPr>
          <p:cNvSpPr txBox="1"/>
          <p:nvPr/>
        </p:nvSpPr>
        <p:spPr>
          <a:xfrm>
            <a:off x="80143" y="0"/>
            <a:ext cx="11384783" cy="369332"/>
          </a:xfrm>
          <a:prstGeom prst="rect">
            <a:avLst/>
          </a:prstGeom>
          <a:noFill/>
        </p:spPr>
        <p:txBody>
          <a:bodyPr wrap="none" rtlCol="0">
            <a:spAutoFit/>
          </a:bodyPr>
          <a:lstStyle/>
          <a:p>
            <a:r>
              <a:rPr lang="en-US" dirty="0">
                <a:solidFill>
                  <a:srgbClr val="009999"/>
                </a:solidFill>
              </a:rPr>
              <a:t>Good country examples in all pillars: Countries with steeper declines with progress in treatment </a:t>
            </a:r>
            <a:r>
              <a:rPr lang="en-US" b="1" dirty="0">
                <a:solidFill>
                  <a:srgbClr val="009999"/>
                </a:solidFill>
              </a:rPr>
              <a:t>and </a:t>
            </a:r>
            <a:r>
              <a:rPr lang="en-US" dirty="0">
                <a:solidFill>
                  <a:srgbClr val="009999"/>
                </a:solidFill>
              </a:rPr>
              <a:t>primary prevention</a:t>
            </a:r>
            <a:endParaRPr lang="en-CH" dirty="0">
              <a:solidFill>
                <a:srgbClr val="009999"/>
              </a:solidFill>
            </a:endParaRPr>
          </a:p>
        </p:txBody>
      </p:sp>
    </p:spTree>
    <p:extLst>
      <p:ext uri="{BB962C8B-B14F-4D97-AF65-F5344CB8AC3E}">
        <p14:creationId xmlns:p14="http://schemas.microsoft.com/office/powerpoint/2010/main" val="19696955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ersonalizza struttura">
  <a:themeElements>
    <a:clrScheme name="">
      <a:dk1>
        <a:srgbClr val="1D1D1D"/>
      </a:dk1>
      <a:lt1>
        <a:srgbClr val="FFFFFF"/>
      </a:lt1>
      <a:dk2>
        <a:srgbClr val="515151"/>
      </a:dk2>
      <a:lt2>
        <a:srgbClr val="CACACA"/>
      </a:lt2>
      <a:accent1>
        <a:srgbClr val="08BCC1"/>
      </a:accent1>
      <a:accent2>
        <a:srgbClr val="BD122F"/>
      </a:accent2>
      <a:accent3>
        <a:srgbClr val="179BDC"/>
      </a:accent3>
      <a:accent4>
        <a:srgbClr val="1279C0"/>
      </a:accent4>
      <a:accent5>
        <a:srgbClr val="FFFFFF"/>
      </a:accent5>
      <a:accent6>
        <a:srgbClr val="FFFFFF"/>
      </a:accent6>
      <a:hlink>
        <a:srgbClr val="515151"/>
      </a:hlink>
      <a:folHlink>
        <a:srgbClr val="1D1D1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Custom 11">
      <a:dk1>
        <a:srgbClr val="DF002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Metadata/LabelInfo.xml><?xml version="1.0" encoding="utf-8"?>
<clbl:labelList xmlns:clbl="http://schemas.microsoft.com/office/2020/mipLabelMetadata">
  <clbl:label id="{c2e1cf9b-e1b6-44eb-8021-428c292d3eb5}" enabled="0" method="" siteId="{c2e1cf9b-e1b6-44eb-8021-428c292d3eb5}" removed="1"/>
</clbl:labelList>
</file>

<file path=docProps/app.xml><?xml version="1.0" encoding="utf-8"?>
<Properties xmlns="http://schemas.openxmlformats.org/officeDocument/2006/extended-properties" xmlns:vt="http://schemas.openxmlformats.org/officeDocument/2006/docPropsVTypes">
  <Template/>
  <TotalTime>53722</TotalTime>
  <Words>1810</Words>
  <Application>Microsoft Office PowerPoint</Application>
  <PresentationFormat>Widescreen</PresentationFormat>
  <Paragraphs>173</Paragraphs>
  <Slides>26</Slides>
  <Notes>3</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26</vt:i4>
      </vt:variant>
    </vt:vector>
  </HeadingPairs>
  <TitlesOfParts>
    <vt:vector size="40" baseType="lpstr">
      <vt:lpstr>Arial</vt:lpstr>
      <vt:lpstr>Arial Narrow</vt:lpstr>
      <vt:lpstr>Arial Nova</vt:lpstr>
      <vt:lpstr>Arial Nova Cond</vt:lpstr>
      <vt:lpstr>Calibri</vt:lpstr>
      <vt:lpstr>Calibri Light</vt:lpstr>
      <vt:lpstr>Courier New</vt:lpstr>
      <vt:lpstr>Font di sistema regolare</vt:lpstr>
      <vt:lpstr>Symbol</vt:lpstr>
      <vt:lpstr>Wingdings</vt:lpstr>
      <vt:lpstr>Office Theme</vt:lpstr>
      <vt:lpstr>Personalizza struttura</vt:lpstr>
      <vt:lpstr>2_Office Theme</vt:lpstr>
      <vt:lpstr>3_Office Theme</vt:lpstr>
      <vt:lpstr>Key insights from 2024 Global HIV Prevention scorecards</vt:lpstr>
      <vt:lpstr>What Will Success Look Like</vt:lpstr>
      <vt:lpstr>PowerPoint Presentation</vt:lpstr>
      <vt:lpstr>PowerPoint Presentation</vt:lpstr>
      <vt:lpstr>New HIV infections declined faster in GPC focus countries than other countries globally  (2016-2023)</vt:lpstr>
      <vt:lpstr>Large variation of progress</vt:lpstr>
      <vt:lpstr>PowerPoint Presentation</vt:lpstr>
      <vt:lpstr>PowerPoint Presentation</vt:lpstr>
      <vt:lpstr>PowerPoint Presentation</vt:lpstr>
      <vt:lpstr>Prevention with key populations (countries with mixed epidemics):   Good examples (more for sex work), but major gaps in scale, access and data overall</vt:lpstr>
      <vt:lpstr>Prevention with key populations (GPC focus countries with concentrated epidemics):   Several countries with consistent programmes and data, but major gaps in coverage and outcomes overall  (larger for gay men and other men who have sex with men, people who inject drugs, transgender people)</vt:lpstr>
      <vt:lpstr>Access to safe injecting equipment remains too low</vt:lpstr>
      <vt:lpstr>Key populations – structural barriers and enablers (GPC focus countries with mixed HIV epidemics)  - Packages in place for sex workers &amp; men who have sex with men but incomplete -  large gaps for other populations  - Lack of data on stigma in health care  - Criminalization persists </vt:lpstr>
      <vt:lpstr>Key populations – structural barriers and enablers (GPC focus countries with concentrated epidemics)  - Packages in place but incomplete   - Lack of data on stigma in health care  - Criminalization persists, most widely for sex work and drug use </vt:lpstr>
      <vt:lpstr>Adolescent girls and young women: Declining new HIV infections, but with great variation </vt:lpstr>
      <vt:lpstr>PowerPoint Presentation</vt:lpstr>
      <vt:lpstr>Adolescent girls and young women – selected structural barriers (GPC focus countries with mixed epidemics)  - Variation in completion of secondary education  - CSE policies in place (implementation?)  - Six countries with age of access restrictions for all below age 18</vt:lpstr>
      <vt:lpstr>Condoms: Gains made are being lost: Declines in condom use</vt:lpstr>
      <vt:lpstr>Trends in condom distribution via major condom procurers and distributors, 2010-2022</vt:lpstr>
      <vt:lpstr>PowerPoint Presentation</vt:lpstr>
      <vt:lpstr>PowerPoint Presentation</vt:lpstr>
      <vt:lpstr>Smaller epidemics      Larger epidemics</vt:lpstr>
      <vt:lpstr>In summary: Programmatic outcomes improved in four of five priority pillars, but major gaps remain in all</vt:lpstr>
      <vt:lpstr>The Urgency of Now: Accelerating long-acting PrEP choice &amp; innovation </vt:lpstr>
      <vt:lpstr>A moment of opportunity: A renewed prevention push to turn around the prevention crisis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HIV Prevention Coalition (GPC)   Co-chairs Group Meeting  20 December 2022</dc:title>
  <dc:creator>BYARUHANGA, Buyinza Gloria</dc:creator>
  <cp:lastModifiedBy>BENEDIKT, Clemens</cp:lastModifiedBy>
  <cp:revision>16</cp:revision>
  <dcterms:created xsi:type="dcterms:W3CDTF">2022-12-20T10:19:58Z</dcterms:created>
  <dcterms:modified xsi:type="dcterms:W3CDTF">2024-10-31T11:06:59Z</dcterms:modified>
</cp:coreProperties>
</file>