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5.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 id="2147483802" r:id="rId2"/>
    <p:sldMasterId id="2147483839" r:id="rId3"/>
    <p:sldMasterId id="2147483852" r:id="rId4"/>
    <p:sldMasterId id="2147483877" r:id="rId5"/>
    <p:sldMasterId id="2147483918" r:id="rId6"/>
    <p:sldMasterId id="2147483971" r:id="rId7"/>
    <p:sldMasterId id="2147484037" r:id="rId8"/>
  </p:sldMasterIdLst>
  <p:notesMasterIdLst>
    <p:notesMasterId r:id="rId26"/>
  </p:notesMasterIdLst>
  <p:sldIdLst>
    <p:sldId id="264" r:id="rId9"/>
    <p:sldId id="2147483497" r:id="rId10"/>
    <p:sldId id="2147483498" r:id="rId11"/>
    <p:sldId id="2147483494" r:id="rId12"/>
    <p:sldId id="2147483495" r:id="rId13"/>
    <p:sldId id="256" r:id="rId14"/>
    <p:sldId id="330" r:id="rId15"/>
    <p:sldId id="302" r:id="rId16"/>
    <p:sldId id="2147483501" r:id="rId17"/>
    <p:sldId id="275" r:id="rId18"/>
    <p:sldId id="2147483491" r:id="rId19"/>
    <p:sldId id="2147483503" r:id="rId20"/>
    <p:sldId id="2147375669" r:id="rId21"/>
    <p:sldId id="2147375668" r:id="rId22"/>
    <p:sldId id="2147483504" r:id="rId23"/>
    <p:sldId id="266" r:id="rId24"/>
    <p:sldId id="46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277721-3EA3-9CBA-98B9-CB9CE1C17AAF}" name="rodolphm@who.int" initials="ro" userId="S::urn:spo:guest#rodolphm@who.int::"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34F8B"/>
    <a:srgbClr val="073972"/>
    <a:srgbClr val="C6E8E6"/>
    <a:srgbClr val="056B66"/>
    <a:srgbClr val="45AEA8"/>
    <a:srgbClr val="FDFEFE"/>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2809" autoAdjust="0"/>
  </p:normalViewPr>
  <p:slideViewPr>
    <p:cSldViewPr snapToGrid="0">
      <p:cViewPr varScale="1">
        <p:scale>
          <a:sx n="52" d="100"/>
          <a:sy n="52" d="100"/>
        </p:scale>
        <p:origin x="10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YARUHANGA, Buyinza Gloria" userId="bc07dbf1-f563-4e4e-a469-7b75e7407122" providerId="ADAL" clId="{77897CAD-5C02-47CB-9F78-A24E728D24FC}"/>
    <pc:docChg chg="undo custSel modSld">
      <pc:chgData name="BYARUHANGA, Buyinza Gloria" userId="bc07dbf1-f563-4e4e-a469-7b75e7407122" providerId="ADAL" clId="{77897CAD-5C02-47CB-9F78-A24E728D24FC}" dt="2026-02-18T20:27:55.708" v="27" actId="14100"/>
      <pc:docMkLst>
        <pc:docMk/>
      </pc:docMkLst>
      <pc:sldChg chg="modSp mod">
        <pc:chgData name="BYARUHANGA, Buyinza Gloria" userId="bc07dbf1-f563-4e4e-a469-7b75e7407122" providerId="ADAL" clId="{77897CAD-5C02-47CB-9F78-A24E728D24FC}" dt="2026-02-18T20:27:55.708" v="27" actId="14100"/>
        <pc:sldMkLst>
          <pc:docMk/>
          <pc:sldMk cId="3150687905" sldId="264"/>
        </pc:sldMkLst>
        <pc:spChg chg="mod">
          <ac:chgData name="BYARUHANGA, Buyinza Gloria" userId="bc07dbf1-f563-4e4e-a469-7b75e7407122" providerId="ADAL" clId="{77897CAD-5C02-47CB-9F78-A24E728D24FC}" dt="2026-02-18T20:27:55.708" v="27" actId="14100"/>
          <ac:spMkLst>
            <pc:docMk/>
            <pc:sldMk cId="3150687905" sldId="264"/>
            <ac:spMk id="2" creationId="{EC21935B-BFAF-A149-9CC6-0144782A91C4}"/>
          </ac:spMkLst>
        </pc:spChg>
        <pc:spChg chg="mod">
          <ac:chgData name="BYARUHANGA, Buyinza Gloria" userId="bc07dbf1-f563-4e4e-a469-7b75e7407122" providerId="ADAL" clId="{77897CAD-5C02-47CB-9F78-A24E728D24FC}" dt="2026-02-18T20:27:53.592" v="17" actId="1076"/>
          <ac:spMkLst>
            <pc:docMk/>
            <pc:sldMk cId="3150687905" sldId="264"/>
            <ac:spMk id="7" creationId="{938435D0-DEA2-3116-9368-463FF952A9AD}"/>
          </ac:spMkLst>
        </pc:spChg>
        <pc:picChg chg="mod">
          <ac:chgData name="BYARUHANGA, Buyinza Gloria" userId="bc07dbf1-f563-4e4e-a469-7b75e7407122" providerId="ADAL" clId="{77897CAD-5C02-47CB-9F78-A24E728D24FC}" dt="2026-02-18T20:27:53.782" v="18" actId="1076"/>
          <ac:picMkLst>
            <pc:docMk/>
            <pc:sldMk cId="3150687905" sldId="264"/>
            <ac:picMk id="6" creationId="{515E6065-7410-BBB5-49FD-B69E9D8625D9}"/>
          </ac:picMkLst>
        </pc:picChg>
      </pc:sldChg>
    </pc:docChg>
  </pc:docChgLst>
  <pc:docChgLst>
    <pc:chgData name="SCHMIDT, Heather-Marie Ann" userId="5242c572-81ce-4d53-af90-060f15fd3350" providerId="ADAL" clId="{BF91C83C-6862-4AF8-939A-2024AAACE051}"/>
    <pc:docChg chg="undo custSel addSld delSld modSld modMainMaster">
      <pc:chgData name="SCHMIDT, Heather-Marie Ann" userId="5242c572-81ce-4d53-af90-060f15fd3350" providerId="ADAL" clId="{BF91C83C-6862-4AF8-939A-2024AAACE051}" dt="2026-02-17T14:14:50.610" v="381" actId="6549"/>
      <pc:docMkLst>
        <pc:docMk/>
      </pc:docMkLst>
      <pc:sldChg chg="modSp mod">
        <pc:chgData name="SCHMIDT, Heather-Marie Ann" userId="5242c572-81ce-4d53-af90-060f15fd3350" providerId="ADAL" clId="{BF91C83C-6862-4AF8-939A-2024AAACE051}" dt="2026-02-17T13:52:30.428" v="82" actId="207"/>
        <pc:sldMkLst>
          <pc:docMk/>
          <pc:sldMk cId="0" sldId="256"/>
        </pc:sldMkLst>
        <pc:spChg chg="mod">
          <ac:chgData name="SCHMIDT, Heather-Marie Ann" userId="5242c572-81ce-4d53-af90-060f15fd3350" providerId="ADAL" clId="{BF91C83C-6862-4AF8-939A-2024AAACE051}" dt="2026-02-17T13:52:30.428" v="82" actId="207"/>
          <ac:spMkLst>
            <pc:docMk/>
            <pc:sldMk cId="0" sldId="256"/>
            <ac:spMk id="10" creationId="{00000000-0000-0000-0000-000000000000}"/>
          </ac:spMkLst>
        </pc:spChg>
      </pc:sldChg>
      <pc:sldChg chg="delSp modSp del mod delDesignElem modNotesTx">
        <pc:chgData name="SCHMIDT, Heather-Marie Ann" userId="5242c572-81ce-4d53-af90-060f15fd3350" providerId="ADAL" clId="{BF91C83C-6862-4AF8-939A-2024AAACE051}" dt="2026-02-17T14:06:25.411" v="285" actId="47"/>
        <pc:sldMkLst>
          <pc:docMk/>
          <pc:sldMk cId="3781397914" sldId="259"/>
        </pc:sldMkLst>
        <pc:spChg chg="mod">
          <ac:chgData name="SCHMIDT, Heather-Marie Ann" userId="5242c572-81ce-4d53-af90-060f15fd3350" providerId="ADAL" clId="{BF91C83C-6862-4AF8-939A-2024AAACE051}" dt="2026-02-17T13:49:26.348" v="40" actId="27636"/>
          <ac:spMkLst>
            <pc:docMk/>
            <pc:sldMk cId="3781397914" sldId="259"/>
            <ac:spMk id="5" creationId="{024E2636-8B6C-A730-D503-EB24E2862576}"/>
          </ac:spMkLst>
        </pc:spChg>
        <pc:spChg chg="del">
          <ac:chgData name="SCHMIDT, Heather-Marie Ann" userId="5242c572-81ce-4d53-af90-060f15fd3350" providerId="ADAL" clId="{BF91C83C-6862-4AF8-939A-2024AAACE051}" dt="2026-02-17T13:49:12.556" v="25"/>
          <ac:spMkLst>
            <pc:docMk/>
            <pc:sldMk cId="3781397914" sldId="259"/>
            <ac:spMk id="10" creationId="{845DB188-4006-4207-A473-B4B569C5B5FE}"/>
          </ac:spMkLst>
        </pc:spChg>
        <pc:spChg chg="del">
          <ac:chgData name="SCHMIDT, Heather-Marie Ann" userId="5242c572-81ce-4d53-af90-060f15fd3350" providerId="ADAL" clId="{BF91C83C-6862-4AF8-939A-2024AAACE051}" dt="2026-02-17T13:49:12.556" v="25"/>
          <ac:spMkLst>
            <pc:docMk/>
            <pc:sldMk cId="3781397914" sldId="259"/>
            <ac:spMk id="12" creationId="{BAB4522D-D095-4687-BFB3-976E665AD4F6}"/>
          </ac:spMkLst>
        </pc:spChg>
        <pc:spChg chg="del">
          <ac:chgData name="SCHMIDT, Heather-Marie Ann" userId="5242c572-81ce-4d53-af90-060f15fd3350" providerId="ADAL" clId="{BF91C83C-6862-4AF8-939A-2024AAACE051}" dt="2026-02-17T13:49:12.556" v="25"/>
          <ac:spMkLst>
            <pc:docMk/>
            <pc:sldMk cId="3781397914" sldId="259"/>
            <ac:spMk id="14" creationId="{A566E947-FB18-4E34-92A1-7AE6603498AE}"/>
          </ac:spMkLst>
        </pc:spChg>
        <pc:spChg chg="del">
          <ac:chgData name="SCHMIDT, Heather-Marie Ann" userId="5242c572-81ce-4d53-af90-060f15fd3350" providerId="ADAL" clId="{BF91C83C-6862-4AF8-939A-2024AAACE051}" dt="2026-02-17T13:49:12.556" v="25"/>
          <ac:spMkLst>
            <pc:docMk/>
            <pc:sldMk cId="3781397914" sldId="259"/>
            <ac:spMk id="16" creationId="{7E1FB687-F018-4798-90C8-38F1111E1A6B}"/>
          </ac:spMkLst>
        </pc:spChg>
        <pc:spChg chg="del">
          <ac:chgData name="SCHMIDT, Heather-Marie Ann" userId="5242c572-81ce-4d53-af90-060f15fd3350" providerId="ADAL" clId="{BF91C83C-6862-4AF8-939A-2024AAACE051}" dt="2026-02-17T13:49:12.556" v="25"/>
          <ac:spMkLst>
            <pc:docMk/>
            <pc:sldMk cId="3781397914" sldId="259"/>
            <ac:spMk id="18" creationId="{99BAA161-AE24-467D-9AE2-A99E23CD71CD}"/>
          </ac:spMkLst>
        </pc:spChg>
        <pc:graphicFrameChg chg="mod">
          <ac:chgData name="SCHMIDT, Heather-Marie Ann" userId="5242c572-81ce-4d53-af90-060f15fd3350" providerId="ADAL" clId="{BF91C83C-6862-4AF8-939A-2024AAACE051}" dt="2026-02-17T13:49:12.556" v="25"/>
          <ac:graphicFrameMkLst>
            <pc:docMk/>
            <pc:sldMk cId="3781397914" sldId="259"/>
            <ac:graphicFrameMk id="4" creationId="{94E3D3D3-78E9-F428-DFB1-EDB0C2F3E86A}"/>
          </ac:graphicFrameMkLst>
        </pc:graphicFrameChg>
      </pc:sldChg>
      <pc:sldChg chg="addSp delSp modSp mod modClrScheme chgLayout modNotesTx">
        <pc:chgData name="SCHMIDT, Heather-Marie Ann" userId="5242c572-81ce-4d53-af90-060f15fd3350" providerId="ADAL" clId="{BF91C83C-6862-4AF8-939A-2024AAACE051}" dt="2026-02-17T14:14:44.282" v="380" actId="6549"/>
        <pc:sldMkLst>
          <pc:docMk/>
          <pc:sldMk cId="3150687905" sldId="264"/>
        </pc:sldMkLst>
        <pc:spChg chg="mod ord">
          <ac:chgData name="SCHMIDT, Heather-Marie Ann" userId="5242c572-81ce-4d53-af90-060f15fd3350" providerId="ADAL" clId="{BF91C83C-6862-4AF8-939A-2024AAACE051}" dt="2026-02-17T14:04:12.478" v="253" actId="27636"/>
          <ac:spMkLst>
            <pc:docMk/>
            <pc:sldMk cId="3150687905" sldId="264"/>
            <ac:spMk id="2" creationId="{EC21935B-BFAF-A149-9CC6-0144782A91C4}"/>
          </ac:spMkLst>
        </pc:spChg>
        <pc:spChg chg="del mod">
          <ac:chgData name="SCHMIDT, Heather-Marie Ann" userId="5242c572-81ce-4d53-af90-060f15fd3350" providerId="ADAL" clId="{BF91C83C-6862-4AF8-939A-2024AAACE051}" dt="2026-02-17T13:47:36.788" v="3" actId="478"/>
          <ac:spMkLst>
            <pc:docMk/>
            <pc:sldMk cId="3150687905" sldId="264"/>
            <ac:spMk id="3" creationId="{6CD35A70-B505-6E47-94EF-8F871A1359A6}"/>
          </ac:spMkLst>
        </pc:spChg>
        <pc:spChg chg="add del mod ord">
          <ac:chgData name="SCHMIDT, Heather-Marie Ann" userId="5242c572-81ce-4d53-af90-060f15fd3350" providerId="ADAL" clId="{BF91C83C-6862-4AF8-939A-2024AAACE051}" dt="2026-02-17T13:49:20.563" v="35" actId="478"/>
          <ac:spMkLst>
            <pc:docMk/>
            <pc:sldMk cId="3150687905" sldId="264"/>
            <ac:spMk id="4" creationId="{CB4389D9-2976-7A35-D882-B63E8AD09599}"/>
          </ac:spMkLst>
        </pc:spChg>
        <pc:spChg chg="add mod">
          <ac:chgData name="SCHMIDT, Heather-Marie Ann" userId="5242c572-81ce-4d53-af90-060f15fd3350" providerId="ADAL" clId="{BF91C83C-6862-4AF8-939A-2024AAACE051}" dt="2026-02-17T14:04:17.637" v="254" actId="2711"/>
          <ac:spMkLst>
            <pc:docMk/>
            <pc:sldMk cId="3150687905" sldId="264"/>
            <ac:spMk id="7" creationId="{938435D0-DEA2-3116-9368-463FF952A9AD}"/>
          </ac:spMkLst>
        </pc:spChg>
        <pc:picChg chg="del mod">
          <ac:chgData name="SCHMIDT, Heather-Marie Ann" userId="5242c572-81ce-4d53-af90-060f15fd3350" providerId="ADAL" clId="{BF91C83C-6862-4AF8-939A-2024AAACE051}" dt="2026-02-17T13:49:16.195" v="34" actId="478"/>
          <ac:picMkLst>
            <pc:docMk/>
            <pc:sldMk cId="3150687905" sldId="264"/>
            <ac:picMk id="5" creationId="{42B26D97-C6CD-398F-BE02-8299550D4A69}"/>
          </ac:picMkLst>
        </pc:picChg>
        <pc:picChg chg="add mod">
          <ac:chgData name="SCHMIDT, Heather-Marie Ann" userId="5242c572-81ce-4d53-af90-060f15fd3350" providerId="ADAL" clId="{BF91C83C-6862-4AF8-939A-2024AAACE051}" dt="2026-02-17T13:49:51.718" v="52" actId="14100"/>
          <ac:picMkLst>
            <pc:docMk/>
            <pc:sldMk cId="3150687905" sldId="264"/>
            <ac:picMk id="6" creationId="{515E6065-7410-BBB5-49FD-B69E9D8625D9}"/>
          </ac:picMkLst>
        </pc:picChg>
      </pc:sldChg>
      <pc:sldChg chg="modNotesTx">
        <pc:chgData name="SCHMIDT, Heather-Marie Ann" userId="5242c572-81ce-4d53-af90-060f15fd3350" providerId="ADAL" clId="{BF91C83C-6862-4AF8-939A-2024AAACE051}" dt="2026-02-17T13:59:13.345" v="182" actId="6549"/>
        <pc:sldMkLst>
          <pc:docMk/>
          <pc:sldMk cId="3590826976" sldId="266"/>
        </pc:sldMkLst>
      </pc:sldChg>
      <pc:sldChg chg="modSp del mod">
        <pc:chgData name="SCHMIDT, Heather-Marie Ann" userId="5242c572-81ce-4d53-af90-060f15fd3350" providerId="ADAL" clId="{BF91C83C-6862-4AF8-939A-2024AAACE051}" dt="2026-02-17T13:59:06.962" v="179" actId="47"/>
        <pc:sldMkLst>
          <pc:docMk/>
          <pc:sldMk cId="1416004150" sldId="267"/>
        </pc:sldMkLst>
        <pc:spChg chg="mod">
          <ac:chgData name="SCHMIDT, Heather-Marie Ann" userId="5242c572-81ce-4d53-af90-060f15fd3350" providerId="ADAL" clId="{BF91C83C-6862-4AF8-939A-2024AAACE051}" dt="2026-02-17T13:49:41.578" v="47"/>
          <ac:spMkLst>
            <pc:docMk/>
            <pc:sldMk cId="1416004150" sldId="267"/>
            <ac:spMk id="2" creationId="{44EB0AEB-DBE8-5740-FAD6-0A435A1DEE06}"/>
          </ac:spMkLst>
        </pc:spChg>
        <pc:spChg chg="mod">
          <ac:chgData name="SCHMIDT, Heather-Marie Ann" userId="5242c572-81ce-4d53-af90-060f15fd3350" providerId="ADAL" clId="{BF91C83C-6862-4AF8-939A-2024AAACE051}" dt="2026-02-17T13:49:26.365" v="43" actId="27636"/>
          <ac:spMkLst>
            <pc:docMk/>
            <pc:sldMk cId="1416004150" sldId="267"/>
            <ac:spMk id="3" creationId="{B805FC2E-23C5-C4FD-5B78-8E73A0F98081}"/>
          </ac:spMkLst>
        </pc:spChg>
      </pc:sldChg>
      <pc:sldChg chg="modSp mod">
        <pc:chgData name="SCHMIDT, Heather-Marie Ann" userId="5242c572-81ce-4d53-af90-060f15fd3350" providerId="ADAL" clId="{BF91C83C-6862-4AF8-939A-2024AAACE051}" dt="2026-02-17T13:55:32.875" v="120" actId="14100"/>
        <pc:sldMkLst>
          <pc:docMk/>
          <pc:sldMk cId="573306633" sldId="275"/>
        </pc:sldMkLst>
        <pc:spChg chg="mod">
          <ac:chgData name="SCHMIDT, Heather-Marie Ann" userId="5242c572-81ce-4d53-af90-060f15fd3350" providerId="ADAL" clId="{BF91C83C-6862-4AF8-939A-2024AAACE051}" dt="2026-02-17T13:55:32.875" v="120" actId="14100"/>
          <ac:spMkLst>
            <pc:docMk/>
            <pc:sldMk cId="573306633" sldId="275"/>
            <ac:spMk id="19" creationId="{56F423B4-28CE-EA09-A957-B0433BAB1D35}"/>
          </ac:spMkLst>
        </pc:spChg>
      </pc:sldChg>
      <pc:sldChg chg="del">
        <pc:chgData name="SCHMIDT, Heather-Marie Ann" userId="5242c572-81ce-4d53-af90-060f15fd3350" providerId="ADAL" clId="{BF91C83C-6862-4AF8-939A-2024AAACE051}" dt="2026-02-17T13:55:17.968" v="117" actId="47"/>
        <pc:sldMkLst>
          <pc:docMk/>
          <pc:sldMk cId="724947829" sldId="304"/>
        </pc:sldMkLst>
      </pc:sldChg>
      <pc:sldChg chg="modNotesTx">
        <pc:chgData name="SCHMIDT, Heather-Marie Ann" userId="5242c572-81ce-4d53-af90-060f15fd3350" providerId="ADAL" clId="{BF91C83C-6862-4AF8-939A-2024AAACE051}" dt="2026-02-17T13:59:10.778" v="181" actId="6549"/>
        <pc:sldMkLst>
          <pc:docMk/>
          <pc:sldMk cId="3144511857" sldId="4678"/>
        </pc:sldMkLst>
      </pc:sldChg>
      <pc:sldChg chg="addSp modSp mod modNotesTx">
        <pc:chgData name="SCHMIDT, Heather-Marie Ann" userId="5242c572-81ce-4d53-af90-060f15fd3350" providerId="ADAL" clId="{BF91C83C-6862-4AF8-939A-2024AAACE051}" dt="2026-02-17T14:06:44.042" v="288" actId="1076"/>
        <pc:sldMkLst>
          <pc:docMk/>
          <pc:sldMk cId="1117661919" sldId="2147375668"/>
        </pc:sldMkLst>
        <pc:picChg chg="add mod">
          <ac:chgData name="SCHMIDT, Heather-Marie Ann" userId="5242c572-81ce-4d53-af90-060f15fd3350" providerId="ADAL" clId="{BF91C83C-6862-4AF8-939A-2024AAACE051}" dt="2026-02-17T14:06:44.042" v="288" actId="1076"/>
          <ac:picMkLst>
            <pc:docMk/>
            <pc:sldMk cId="1117661919" sldId="2147375668"/>
            <ac:picMk id="4" creationId="{B86D1DDD-D85F-B0A5-0FF9-9C9A90C96115}"/>
          </ac:picMkLst>
        </pc:picChg>
      </pc:sldChg>
      <pc:sldChg chg="addSp modSp mod modNotesTx">
        <pc:chgData name="SCHMIDT, Heather-Marie Ann" userId="5242c572-81ce-4d53-af90-060f15fd3350" providerId="ADAL" clId="{BF91C83C-6862-4AF8-939A-2024AAACE051}" dt="2026-02-17T14:07:10.466" v="295" actId="20577"/>
        <pc:sldMkLst>
          <pc:docMk/>
          <pc:sldMk cId="1976838476" sldId="2147375669"/>
        </pc:sldMkLst>
        <pc:spChg chg="mod">
          <ac:chgData name="SCHMIDT, Heather-Marie Ann" userId="5242c572-81ce-4d53-af90-060f15fd3350" providerId="ADAL" clId="{BF91C83C-6862-4AF8-939A-2024AAACE051}" dt="2026-02-17T14:07:10.466" v="295" actId="20577"/>
          <ac:spMkLst>
            <pc:docMk/>
            <pc:sldMk cId="1976838476" sldId="2147375669"/>
            <ac:spMk id="3" creationId="{0DFB70AE-024F-713C-7364-566D9A6BB9FA}"/>
          </ac:spMkLst>
        </pc:spChg>
        <pc:picChg chg="add mod">
          <ac:chgData name="SCHMIDT, Heather-Marie Ann" userId="5242c572-81ce-4d53-af90-060f15fd3350" providerId="ADAL" clId="{BF91C83C-6862-4AF8-939A-2024AAACE051}" dt="2026-02-17T14:07:07.600" v="294" actId="1076"/>
          <ac:picMkLst>
            <pc:docMk/>
            <pc:sldMk cId="1976838476" sldId="2147375669"/>
            <ac:picMk id="4" creationId="{26A66780-115B-620E-75FF-1EA11D235E82}"/>
          </ac:picMkLst>
        </pc:picChg>
      </pc:sldChg>
      <pc:sldChg chg="del">
        <pc:chgData name="SCHMIDT, Heather-Marie Ann" userId="5242c572-81ce-4d53-af90-060f15fd3350" providerId="ADAL" clId="{BF91C83C-6862-4AF8-939A-2024AAACE051}" dt="2026-02-17T13:47:19.795" v="0" actId="47"/>
        <pc:sldMkLst>
          <pc:docMk/>
          <pc:sldMk cId="1696061404" sldId="2147483472"/>
        </pc:sldMkLst>
      </pc:sldChg>
      <pc:sldChg chg="del">
        <pc:chgData name="SCHMIDT, Heather-Marie Ann" userId="5242c572-81ce-4d53-af90-060f15fd3350" providerId="ADAL" clId="{BF91C83C-6862-4AF8-939A-2024AAACE051}" dt="2026-02-17T13:47:27.968" v="1" actId="47"/>
        <pc:sldMkLst>
          <pc:docMk/>
          <pc:sldMk cId="2884716314" sldId="2147483483"/>
        </pc:sldMkLst>
      </pc:sldChg>
      <pc:sldChg chg="addSp delSp modSp mod modClrScheme chgLayout modNotesTx">
        <pc:chgData name="SCHMIDT, Heather-Marie Ann" userId="5242c572-81ce-4d53-af90-060f15fd3350" providerId="ADAL" clId="{BF91C83C-6862-4AF8-939A-2024AAACE051}" dt="2026-02-17T14:02:32.811" v="251" actId="207"/>
        <pc:sldMkLst>
          <pc:docMk/>
          <pc:sldMk cId="128578758" sldId="2147483491"/>
        </pc:sldMkLst>
        <pc:spChg chg="mod ord">
          <ac:chgData name="SCHMIDT, Heather-Marie Ann" userId="5242c572-81ce-4d53-af90-060f15fd3350" providerId="ADAL" clId="{BF91C83C-6862-4AF8-939A-2024AAACE051}" dt="2026-02-17T14:00:13.628" v="196" actId="700"/>
          <ac:spMkLst>
            <pc:docMk/>
            <pc:sldMk cId="128578758" sldId="2147483491"/>
            <ac:spMk id="2" creationId="{BD70538B-2834-207D-A434-58E29E83A3DB}"/>
          </ac:spMkLst>
        </pc:spChg>
        <pc:spChg chg="add del mod ord">
          <ac:chgData name="SCHMIDT, Heather-Marie Ann" userId="5242c572-81ce-4d53-af90-060f15fd3350" providerId="ADAL" clId="{BF91C83C-6862-4AF8-939A-2024AAACE051}" dt="2026-02-17T14:00:13.628" v="196" actId="700"/>
          <ac:spMkLst>
            <pc:docMk/>
            <pc:sldMk cId="128578758" sldId="2147483491"/>
            <ac:spMk id="3" creationId="{3452494E-68C0-6F92-A058-FE8289031C4B}"/>
          </ac:spMkLst>
        </pc:spChg>
        <pc:spChg chg="add del mod ord">
          <ac:chgData name="SCHMIDT, Heather-Marie Ann" userId="5242c572-81ce-4d53-af90-060f15fd3350" providerId="ADAL" clId="{BF91C83C-6862-4AF8-939A-2024AAACE051}" dt="2026-02-17T14:00:13.628" v="196" actId="700"/>
          <ac:spMkLst>
            <pc:docMk/>
            <pc:sldMk cId="128578758" sldId="2147483491"/>
            <ac:spMk id="4" creationId="{910D90F6-E696-7851-A646-21CAA5DC6EF2}"/>
          </ac:spMkLst>
        </pc:spChg>
        <pc:spChg chg="del mod">
          <ac:chgData name="SCHMIDT, Heather-Marie Ann" userId="5242c572-81ce-4d53-af90-060f15fd3350" providerId="ADAL" clId="{BF91C83C-6862-4AF8-939A-2024AAACE051}" dt="2026-02-17T13:59:50.465" v="192" actId="478"/>
          <ac:spMkLst>
            <pc:docMk/>
            <pc:sldMk cId="128578758" sldId="2147483491"/>
            <ac:spMk id="5" creationId="{3BE19B3B-45A7-14E4-5E4D-81FEADFA388F}"/>
          </ac:spMkLst>
        </pc:spChg>
        <pc:spChg chg="mod ord">
          <ac:chgData name="SCHMIDT, Heather-Marie Ann" userId="5242c572-81ce-4d53-af90-060f15fd3350" providerId="ADAL" clId="{BF91C83C-6862-4AF8-939A-2024AAACE051}" dt="2026-02-17T14:02:32.811" v="251" actId="207"/>
          <ac:spMkLst>
            <pc:docMk/>
            <pc:sldMk cId="128578758" sldId="2147483491"/>
            <ac:spMk id="8" creationId="{43D8A933-5225-7207-C9D2-735A55FE38E6}"/>
          </ac:spMkLst>
        </pc:spChg>
        <pc:picChg chg="mod ord">
          <ac:chgData name="SCHMIDT, Heather-Marie Ann" userId="5242c572-81ce-4d53-af90-060f15fd3350" providerId="ADAL" clId="{BF91C83C-6862-4AF8-939A-2024AAACE051}" dt="2026-02-17T14:00:29.185" v="203" actId="1076"/>
          <ac:picMkLst>
            <pc:docMk/>
            <pc:sldMk cId="128578758" sldId="2147483491"/>
            <ac:picMk id="6" creationId="{473293A5-3E1C-65FA-E911-E20CD0CEE72C}"/>
          </ac:picMkLst>
        </pc:picChg>
        <pc:picChg chg="del">
          <ac:chgData name="SCHMIDT, Heather-Marie Ann" userId="5242c572-81ce-4d53-af90-060f15fd3350" providerId="ADAL" clId="{BF91C83C-6862-4AF8-939A-2024AAACE051}" dt="2026-02-17T13:59:47.213" v="191" actId="478"/>
          <ac:picMkLst>
            <pc:docMk/>
            <pc:sldMk cId="128578758" sldId="2147483491"/>
            <ac:picMk id="7" creationId="{2CD7E4E3-4871-16B3-F855-E11EDD2F8E04}"/>
          </ac:picMkLst>
        </pc:picChg>
      </pc:sldChg>
      <pc:sldChg chg="modSp mod">
        <pc:chgData name="SCHMIDT, Heather-Marie Ann" userId="5242c572-81ce-4d53-af90-060f15fd3350" providerId="ADAL" clId="{BF91C83C-6862-4AF8-939A-2024AAACE051}" dt="2026-02-17T14:05:56.482" v="283" actId="20577"/>
        <pc:sldMkLst>
          <pc:docMk/>
          <pc:sldMk cId="682697480" sldId="2147483494"/>
        </pc:sldMkLst>
        <pc:spChg chg="mod">
          <ac:chgData name="SCHMIDT, Heather-Marie Ann" userId="5242c572-81ce-4d53-af90-060f15fd3350" providerId="ADAL" clId="{BF91C83C-6862-4AF8-939A-2024AAACE051}" dt="2026-02-17T14:05:41.595" v="269" actId="14100"/>
          <ac:spMkLst>
            <pc:docMk/>
            <pc:sldMk cId="682697480" sldId="2147483494"/>
            <ac:spMk id="2" creationId="{5299708E-2F47-F884-F87C-F4894B80470B}"/>
          </ac:spMkLst>
        </pc:spChg>
        <pc:spChg chg="mod">
          <ac:chgData name="SCHMIDT, Heather-Marie Ann" userId="5242c572-81ce-4d53-af90-060f15fd3350" providerId="ADAL" clId="{BF91C83C-6862-4AF8-939A-2024AAACE051}" dt="2026-02-17T14:05:56.482" v="283" actId="20577"/>
          <ac:spMkLst>
            <pc:docMk/>
            <pc:sldMk cId="682697480" sldId="2147483494"/>
            <ac:spMk id="6" creationId="{91879636-BE57-9985-2DF5-E82D0E86DDE4}"/>
          </ac:spMkLst>
        </pc:spChg>
      </pc:sldChg>
      <pc:sldChg chg="modTransition modNotesTx">
        <pc:chgData name="SCHMIDT, Heather-Marie Ann" userId="5242c572-81ce-4d53-af90-060f15fd3350" providerId="ADAL" clId="{BF91C83C-6862-4AF8-939A-2024AAACE051}" dt="2026-02-17T14:14:50.610" v="381" actId="6549"/>
        <pc:sldMkLst>
          <pc:docMk/>
          <pc:sldMk cId="1056602046" sldId="2147483495"/>
        </pc:sldMkLst>
      </pc:sldChg>
      <pc:sldChg chg="addSp delSp modSp mod">
        <pc:chgData name="SCHMIDT, Heather-Marie Ann" userId="5242c572-81ce-4d53-af90-060f15fd3350" providerId="ADAL" clId="{BF91C83C-6862-4AF8-939A-2024AAACE051}" dt="2026-02-17T14:14:24.305" v="379" actId="1076"/>
        <pc:sldMkLst>
          <pc:docMk/>
          <pc:sldMk cId="1085646442" sldId="2147483497"/>
        </pc:sldMkLst>
        <pc:spChg chg="mod">
          <ac:chgData name="SCHMIDT, Heather-Marie Ann" userId="5242c572-81ce-4d53-af90-060f15fd3350" providerId="ADAL" clId="{BF91C83C-6862-4AF8-939A-2024AAACE051}" dt="2026-02-17T14:09:25.132" v="308" actId="20577"/>
          <ac:spMkLst>
            <pc:docMk/>
            <pc:sldMk cId="1085646442" sldId="2147483497"/>
            <ac:spMk id="2" creationId="{0CC918A8-F781-A4E9-6401-6157870B1FE0}"/>
          </ac:spMkLst>
        </pc:spChg>
        <pc:spChg chg="mod ord">
          <ac:chgData name="SCHMIDT, Heather-Marie Ann" userId="5242c572-81ce-4d53-af90-060f15fd3350" providerId="ADAL" clId="{BF91C83C-6862-4AF8-939A-2024AAACE051}" dt="2026-02-17T14:14:18.595" v="377" actId="20577"/>
          <ac:spMkLst>
            <pc:docMk/>
            <pc:sldMk cId="1085646442" sldId="2147483497"/>
            <ac:spMk id="3" creationId="{FA9FCE51-3FB2-8CF9-9BD5-031F20632A7B}"/>
          </ac:spMkLst>
        </pc:spChg>
        <pc:spChg chg="mod">
          <ac:chgData name="SCHMIDT, Heather-Marie Ann" userId="5242c572-81ce-4d53-af90-060f15fd3350" providerId="ADAL" clId="{BF91C83C-6862-4AF8-939A-2024AAACE051}" dt="2026-02-17T13:53:49.911" v="100" actId="404"/>
          <ac:spMkLst>
            <pc:docMk/>
            <pc:sldMk cId="1085646442" sldId="2147483497"/>
            <ac:spMk id="12" creationId="{A1EC196A-0717-93C5-176F-A2CA29B48550}"/>
          </ac:spMkLst>
        </pc:spChg>
        <pc:picChg chg="add mod">
          <ac:chgData name="SCHMIDT, Heather-Marie Ann" userId="5242c572-81ce-4d53-af90-060f15fd3350" providerId="ADAL" clId="{BF91C83C-6862-4AF8-939A-2024AAACE051}" dt="2026-02-17T14:14:24.305" v="379" actId="1076"/>
          <ac:picMkLst>
            <pc:docMk/>
            <pc:sldMk cId="1085646442" sldId="2147483497"/>
            <ac:picMk id="4" creationId="{9E973D20-B2C7-183C-4FCE-D5BD982FCDAB}"/>
          </ac:picMkLst>
        </pc:picChg>
        <pc:picChg chg="mod">
          <ac:chgData name="SCHMIDT, Heather-Marie Ann" userId="5242c572-81ce-4d53-af90-060f15fd3350" providerId="ADAL" clId="{BF91C83C-6862-4AF8-939A-2024AAACE051}" dt="2026-02-17T14:10:42.289" v="345"/>
          <ac:picMkLst>
            <pc:docMk/>
            <pc:sldMk cId="1085646442" sldId="2147483497"/>
            <ac:picMk id="5" creationId="{697A5F65-5231-BCB5-6C83-56013B41A139}"/>
          </ac:picMkLst>
        </pc:picChg>
        <pc:picChg chg="del">
          <ac:chgData name="SCHMIDT, Heather-Marie Ann" userId="5242c572-81ce-4d53-af90-060f15fd3350" providerId="ADAL" clId="{BF91C83C-6862-4AF8-939A-2024AAACE051}" dt="2026-02-17T13:51:35.801" v="79" actId="478"/>
          <ac:picMkLst>
            <pc:docMk/>
            <pc:sldMk cId="1085646442" sldId="2147483497"/>
            <ac:picMk id="14" creationId="{153FF87A-4633-706E-2194-7AF85379C4B1}"/>
          </ac:picMkLst>
        </pc:picChg>
        <pc:picChg chg="del">
          <ac:chgData name="SCHMIDT, Heather-Marie Ann" userId="5242c572-81ce-4d53-af90-060f15fd3350" providerId="ADAL" clId="{BF91C83C-6862-4AF8-939A-2024AAACE051}" dt="2026-02-17T13:51:04.428" v="75" actId="478"/>
          <ac:picMkLst>
            <pc:docMk/>
            <pc:sldMk cId="1085646442" sldId="2147483497"/>
            <ac:picMk id="16" creationId="{7F889DC9-087E-A108-DDF6-E81FC4DE4DF9}"/>
          </ac:picMkLst>
        </pc:picChg>
      </pc:sldChg>
      <pc:sldChg chg="modSp mod">
        <pc:chgData name="SCHMIDT, Heather-Marie Ann" userId="5242c572-81ce-4d53-af90-060f15fd3350" providerId="ADAL" clId="{BF91C83C-6862-4AF8-939A-2024AAACE051}" dt="2026-02-17T14:05:07.128" v="265" actId="255"/>
        <pc:sldMkLst>
          <pc:docMk/>
          <pc:sldMk cId="926846668" sldId="2147483498"/>
        </pc:sldMkLst>
        <pc:spChg chg="mod">
          <ac:chgData name="SCHMIDT, Heather-Marie Ann" userId="5242c572-81ce-4d53-af90-060f15fd3350" providerId="ADAL" clId="{BF91C83C-6862-4AF8-939A-2024AAACE051}" dt="2026-02-17T14:05:07.128" v="265" actId="255"/>
          <ac:spMkLst>
            <pc:docMk/>
            <pc:sldMk cId="926846668" sldId="2147483498"/>
            <ac:spMk id="4" creationId="{39FB5820-D2B3-B1C3-D58E-1D6D9F6E21CA}"/>
          </ac:spMkLst>
        </pc:spChg>
        <pc:spChg chg="mod">
          <ac:chgData name="SCHMIDT, Heather-Marie Ann" userId="5242c572-81ce-4d53-af90-060f15fd3350" providerId="ADAL" clId="{BF91C83C-6862-4AF8-939A-2024AAACE051}" dt="2026-02-17T13:54:59.952" v="116" actId="12"/>
          <ac:spMkLst>
            <pc:docMk/>
            <pc:sldMk cId="926846668" sldId="2147483498"/>
            <ac:spMk id="5" creationId="{175EC5E3-350B-5121-76E6-D0EEFD7904A3}"/>
          </ac:spMkLst>
        </pc:spChg>
        <pc:spChg chg="mod">
          <ac:chgData name="SCHMIDT, Heather-Marie Ann" userId="5242c572-81ce-4d53-af90-060f15fd3350" providerId="ADAL" clId="{BF91C83C-6862-4AF8-939A-2024AAACE051}" dt="2026-02-17T14:04:58.361" v="264" actId="1076"/>
          <ac:spMkLst>
            <pc:docMk/>
            <pc:sldMk cId="926846668" sldId="2147483498"/>
            <ac:spMk id="11" creationId="{FF3512F7-2DCA-FF2F-B2B0-2C986EAB5BAD}"/>
          </ac:spMkLst>
        </pc:spChg>
        <pc:picChg chg="mod">
          <ac:chgData name="SCHMIDT, Heather-Marie Ann" userId="5242c572-81ce-4d53-af90-060f15fd3350" providerId="ADAL" clId="{BF91C83C-6862-4AF8-939A-2024AAACE051}" dt="2026-02-17T14:04:55.015" v="263" actId="1076"/>
          <ac:picMkLst>
            <pc:docMk/>
            <pc:sldMk cId="926846668" sldId="2147483498"/>
            <ac:picMk id="7" creationId="{51A49022-F157-6FA9-7427-7E2AB24009C7}"/>
          </ac:picMkLst>
        </pc:picChg>
      </pc:sldChg>
      <pc:sldChg chg="del modNotesTx">
        <pc:chgData name="SCHMIDT, Heather-Marie Ann" userId="5242c572-81ce-4d53-af90-060f15fd3350" providerId="ADAL" clId="{BF91C83C-6862-4AF8-939A-2024AAACE051}" dt="2026-02-17T14:07:12.795" v="296" actId="47"/>
        <pc:sldMkLst>
          <pc:docMk/>
          <pc:sldMk cId="555655949" sldId="2147483499"/>
        </pc:sldMkLst>
      </pc:sldChg>
      <pc:sldChg chg="delSp modSp mod delDesignElem modNotesTx">
        <pc:chgData name="SCHMIDT, Heather-Marie Ann" userId="5242c572-81ce-4d53-af90-060f15fd3350" providerId="ADAL" clId="{BF91C83C-6862-4AF8-939A-2024AAACE051}" dt="2026-02-17T14:06:23.321" v="284" actId="1076"/>
        <pc:sldMkLst>
          <pc:docMk/>
          <pc:sldMk cId="419558828" sldId="2147483503"/>
        </pc:sldMkLst>
        <pc:spChg chg="del">
          <ac:chgData name="SCHMIDT, Heather-Marie Ann" userId="5242c572-81ce-4d53-af90-060f15fd3350" providerId="ADAL" clId="{BF91C83C-6862-4AF8-939A-2024AAACE051}" dt="2026-02-17T13:56:29.338" v="130" actId="478"/>
          <ac:spMkLst>
            <pc:docMk/>
            <pc:sldMk cId="419558828" sldId="2147483503"/>
            <ac:spMk id="3" creationId="{410AEA63-BF75-8CDA-0030-897D892C5E7A}"/>
          </ac:spMkLst>
        </pc:spChg>
        <pc:spChg chg="mod">
          <ac:chgData name="SCHMIDT, Heather-Marie Ann" userId="5242c572-81ce-4d53-af90-060f15fd3350" providerId="ADAL" clId="{BF91C83C-6862-4AF8-939A-2024AAACE051}" dt="2026-02-17T13:56:46.190" v="136" actId="1076"/>
          <ac:spMkLst>
            <pc:docMk/>
            <pc:sldMk cId="419558828" sldId="2147483503"/>
            <ac:spMk id="5" creationId="{DD92A3F7-EBC8-F9FD-AD99-1461074AD87B}"/>
          </ac:spMkLst>
        </pc:spChg>
        <pc:spChg chg="del">
          <ac:chgData name="SCHMIDT, Heather-Marie Ann" userId="5242c572-81ce-4d53-af90-060f15fd3350" providerId="ADAL" clId="{BF91C83C-6862-4AF8-939A-2024AAACE051}" dt="2026-02-17T13:49:12.556" v="25"/>
          <ac:spMkLst>
            <pc:docMk/>
            <pc:sldMk cId="419558828" sldId="2147483503"/>
            <ac:spMk id="10" creationId="{11D7157F-C857-0DBC-3C5F-E63028E2354A}"/>
          </ac:spMkLst>
        </pc:spChg>
        <pc:spChg chg="del">
          <ac:chgData name="SCHMIDT, Heather-Marie Ann" userId="5242c572-81ce-4d53-af90-060f15fd3350" providerId="ADAL" clId="{BF91C83C-6862-4AF8-939A-2024AAACE051}" dt="2026-02-17T13:49:12.556" v="25"/>
          <ac:spMkLst>
            <pc:docMk/>
            <pc:sldMk cId="419558828" sldId="2147483503"/>
            <ac:spMk id="12" creationId="{1408ACC4-77C2-3995-0C98-8B214DE02659}"/>
          </ac:spMkLst>
        </pc:spChg>
        <pc:spChg chg="del">
          <ac:chgData name="SCHMIDT, Heather-Marie Ann" userId="5242c572-81ce-4d53-af90-060f15fd3350" providerId="ADAL" clId="{BF91C83C-6862-4AF8-939A-2024AAACE051}" dt="2026-02-17T13:49:12.556" v="25"/>
          <ac:spMkLst>
            <pc:docMk/>
            <pc:sldMk cId="419558828" sldId="2147483503"/>
            <ac:spMk id="14" creationId="{75660C1F-0547-4748-16AF-1E056E0F5310}"/>
          </ac:spMkLst>
        </pc:spChg>
        <pc:spChg chg="del">
          <ac:chgData name="SCHMIDT, Heather-Marie Ann" userId="5242c572-81ce-4d53-af90-060f15fd3350" providerId="ADAL" clId="{BF91C83C-6862-4AF8-939A-2024AAACE051}" dt="2026-02-17T13:49:12.556" v="25"/>
          <ac:spMkLst>
            <pc:docMk/>
            <pc:sldMk cId="419558828" sldId="2147483503"/>
            <ac:spMk id="16" creationId="{C3CEE3EA-9A33-663E-7BE0-C09CAD4148B6}"/>
          </ac:spMkLst>
        </pc:spChg>
        <pc:spChg chg="del">
          <ac:chgData name="SCHMIDT, Heather-Marie Ann" userId="5242c572-81ce-4d53-af90-060f15fd3350" providerId="ADAL" clId="{BF91C83C-6862-4AF8-939A-2024AAACE051}" dt="2026-02-17T13:49:12.556" v="25"/>
          <ac:spMkLst>
            <pc:docMk/>
            <pc:sldMk cId="419558828" sldId="2147483503"/>
            <ac:spMk id="18" creationId="{C4FB994A-D958-1967-CB45-273E8997D7B1}"/>
          </ac:spMkLst>
        </pc:spChg>
        <pc:graphicFrameChg chg="mod modGraphic">
          <ac:chgData name="SCHMIDT, Heather-Marie Ann" userId="5242c572-81ce-4d53-af90-060f15fd3350" providerId="ADAL" clId="{BF91C83C-6862-4AF8-939A-2024AAACE051}" dt="2026-02-17T13:56:17.345" v="126" actId="255"/>
          <ac:graphicFrameMkLst>
            <pc:docMk/>
            <pc:sldMk cId="419558828" sldId="2147483503"/>
            <ac:graphicFrameMk id="4" creationId="{0919E4C6-A527-B595-C15A-8986B0132FBE}"/>
          </ac:graphicFrameMkLst>
        </pc:graphicFrameChg>
        <pc:picChg chg="mod">
          <ac:chgData name="SCHMIDT, Heather-Marie Ann" userId="5242c572-81ce-4d53-af90-060f15fd3350" providerId="ADAL" clId="{BF91C83C-6862-4AF8-939A-2024AAACE051}" dt="2026-02-17T14:06:23.321" v="284" actId="1076"/>
          <ac:picMkLst>
            <pc:docMk/>
            <pc:sldMk cId="419558828" sldId="2147483503"/>
            <ac:picMk id="2" creationId="{0028F2E1-5D37-9F73-06D3-15A2002BE478}"/>
          </ac:picMkLst>
        </pc:picChg>
      </pc:sldChg>
      <pc:sldChg chg="delSp modSp mod modNotesTx">
        <pc:chgData name="SCHMIDT, Heather-Marie Ann" userId="5242c572-81ce-4d53-af90-060f15fd3350" providerId="ADAL" clId="{BF91C83C-6862-4AF8-939A-2024AAACE051}" dt="2026-02-17T13:58:57.727" v="178" actId="478"/>
        <pc:sldMkLst>
          <pc:docMk/>
          <pc:sldMk cId="2315822274" sldId="2147483504"/>
        </pc:sldMkLst>
        <pc:spChg chg="mod">
          <ac:chgData name="SCHMIDT, Heather-Marie Ann" userId="5242c572-81ce-4d53-af90-060f15fd3350" providerId="ADAL" clId="{BF91C83C-6862-4AF8-939A-2024AAACE051}" dt="2026-02-17T13:49:41.578" v="47"/>
          <ac:spMkLst>
            <pc:docMk/>
            <pc:sldMk cId="2315822274" sldId="2147483504"/>
            <ac:spMk id="6" creationId="{CA2D8E9E-27F2-28EB-5291-649BCB1546F7}"/>
          </ac:spMkLst>
        </pc:spChg>
        <pc:spChg chg="mod">
          <ac:chgData name="SCHMIDT, Heather-Marie Ann" userId="5242c572-81ce-4d53-af90-060f15fd3350" providerId="ADAL" clId="{BF91C83C-6862-4AF8-939A-2024AAACE051}" dt="2026-02-17T13:58:03.345" v="161" actId="20577"/>
          <ac:spMkLst>
            <pc:docMk/>
            <pc:sldMk cId="2315822274" sldId="2147483504"/>
            <ac:spMk id="9" creationId="{25374D6A-3100-45E5-BDD9-7F9EDC949DEE}"/>
          </ac:spMkLst>
        </pc:spChg>
        <pc:spChg chg="mod">
          <ac:chgData name="SCHMIDT, Heather-Marie Ann" userId="5242c572-81ce-4d53-af90-060f15fd3350" providerId="ADAL" clId="{BF91C83C-6862-4AF8-939A-2024AAACE051}" dt="2026-02-17T13:49:41.578" v="47"/>
          <ac:spMkLst>
            <pc:docMk/>
            <pc:sldMk cId="2315822274" sldId="2147483504"/>
            <ac:spMk id="13" creationId="{B33B59BD-922C-DE1E-4E1E-6FC6C0EF0ED4}"/>
          </ac:spMkLst>
        </pc:spChg>
        <pc:spChg chg="del mod">
          <ac:chgData name="SCHMIDT, Heather-Marie Ann" userId="5242c572-81ce-4d53-af90-060f15fd3350" providerId="ADAL" clId="{BF91C83C-6862-4AF8-939A-2024AAACE051}" dt="2026-02-17T13:58:57.727" v="178" actId="478"/>
          <ac:spMkLst>
            <pc:docMk/>
            <pc:sldMk cId="2315822274" sldId="2147483504"/>
            <ac:spMk id="15" creationId="{D65E8610-B096-2915-64EA-153EE6835B92}"/>
          </ac:spMkLst>
        </pc:spChg>
        <pc:picChg chg="mod">
          <ac:chgData name="SCHMIDT, Heather-Marie Ann" userId="5242c572-81ce-4d53-af90-060f15fd3350" providerId="ADAL" clId="{BF91C83C-6862-4AF8-939A-2024AAACE051}" dt="2026-02-17T13:58:54.270" v="177" actId="1076"/>
          <ac:picMkLst>
            <pc:docMk/>
            <pc:sldMk cId="2315822274" sldId="2147483504"/>
            <ac:picMk id="11" creationId="{CC4F5B7C-7E2A-63B2-3108-B9CCB8BF56D9}"/>
          </ac:picMkLst>
        </pc:picChg>
        <pc:picChg chg="mod">
          <ac:chgData name="SCHMIDT, Heather-Marie Ann" userId="5242c572-81ce-4d53-af90-060f15fd3350" providerId="ADAL" clId="{BF91C83C-6862-4AF8-939A-2024AAACE051}" dt="2026-02-17T13:58:51.163" v="176" actId="1076"/>
          <ac:picMkLst>
            <pc:docMk/>
            <pc:sldMk cId="2315822274" sldId="2147483504"/>
            <ac:picMk id="14" creationId="{7D4E076E-EA2D-7207-200D-C88E9BCA397E}"/>
          </ac:picMkLst>
        </pc:picChg>
      </pc:sldChg>
      <pc:sldChg chg="new del">
        <pc:chgData name="SCHMIDT, Heather-Marie Ann" userId="5242c572-81ce-4d53-af90-060f15fd3350" providerId="ADAL" clId="{BF91C83C-6862-4AF8-939A-2024AAACE051}" dt="2026-02-17T14:10:45.287" v="346" actId="47"/>
        <pc:sldMkLst>
          <pc:docMk/>
          <pc:sldMk cId="1911324047" sldId="2147483505"/>
        </pc:sldMkLst>
      </pc:sldChg>
      <pc:sldChg chg="del">
        <pc:chgData name="SCHMIDT, Heather-Marie Ann" userId="5242c572-81ce-4d53-af90-060f15fd3350" providerId="ADAL" clId="{BF91C83C-6862-4AF8-939A-2024AAACE051}" dt="2026-02-17T13:59:07.878" v="180" actId="47"/>
        <pc:sldMkLst>
          <pc:docMk/>
          <pc:sldMk cId="3434028779" sldId="2147483505"/>
        </pc:sldMkLst>
      </pc:sldChg>
      <pc:sldMasterChg chg="modSldLayout">
        <pc:chgData name="SCHMIDT, Heather-Marie Ann" userId="5242c572-81ce-4d53-af90-060f15fd3350" providerId="ADAL" clId="{BF91C83C-6862-4AF8-939A-2024AAACE051}" dt="2026-02-17T13:49:12.556" v="25"/>
        <pc:sldMasterMkLst>
          <pc:docMk/>
          <pc:sldMasterMk cId="3925725350" sldId="2147483802"/>
        </pc:sldMasterMkLst>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4218943699" sldId="2147483677"/>
          </pc:sldLayoutMkLst>
          <pc:spChg chg="mod">
            <ac:chgData name="SCHMIDT, Heather-Marie Ann" userId="5242c572-81ce-4d53-af90-060f15fd3350" providerId="ADAL" clId="{BF91C83C-6862-4AF8-939A-2024AAACE051}" dt="2026-02-17T13:49:12.556" v="25"/>
            <ac:spMkLst>
              <pc:docMk/>
              <pc:sldMasterMk cId="3925725350" sldId="2147483802"/>
              <pc:sldLayoutMk cId="4218943699" sldId="2147483677"/>
              <ac:spMk id="5" creationId="{887851D9-B58C-E14B-8E26-15AD7279E7D0}"/>
            </ac:spMkLst>
          </pc:spChg>
          <pc:spChg chg="mod">
            <ac:chgData name="SCHMIDT, Heather-Marie Ann" userId="5242c572-81ce-4d53-af90-060f15fd3350" providerId="ADAL" clId="{BF91C83C-6862-4AF8-939A-2024AAACE051}" dt="2026-02-17T13:49:12.556" v="25"/>
            <ac:spMkLst>
              <pc:docMk/>
              <pc:sldMasterMk cId="3925725350" sldId="2147483802"/>
              <pc:sldLayoutMk cId="4218943699" sldId="2147483677"/>
              <ac:spMk id="6" creationId="{4575BC04-F0CE-8849-A980-148AB3F0DCB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3275926337" sldId="2147483678"/>
          </pc:sldLayoutMkLst>
          <pc:spChg chg="mod">
            <ac:chgData name="SCHMIDT, Heather-Marie Ann" userId="5242c572-81ce-4d53-af90-060f15fd3350" providerId="ADAL" clId="{BF91C83C-6862-4AF8-939A-2024AAACE051}" dt="2026-02-17T13:49:12.556" v="25"/>
            <ac:spMkLst>
              <pc:docMk/>
              <pc:sldMasterMk cId="3925725350" sldId="2147483802"/>
              <pc:sldLayoutMk cId="3275926337" sldId="2147483678"/>
              <ac:spMk id="5" creationId="{887851D9-B58C-E14B-8E26-15AD7279E7D0}"/>
            </ac:spMkLst>
          </pc:spChg>
          <pc:spChg chg="mod">
            <ac:chgData name="SCHMIDT, Heather-Marie Ann" userId="5242c572-81ce-4d53-af90-060f15fd3350" providerId="ADAL" clId="{BF91C83C-6862-4AF8-939A-2024AAACE051}" dt="2026-02-17T13:49:12.556" v="25"/>
            <ac:spMkLst>
              <pc:docMk/>
              <pc:sldMasterMk cId="3925725350" sldId="2147483802"/>
              <pc:sldLayoutMk cId="3275926337" sldId="2147483678"/>
              <ac:spMk id="6" creationId="{4575BC04-F0CE-8849-A980-148AB3F0DCB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2704467071" sldId="2147483680"/>
          </pc:sldLayoutMkLst>
          <pc:spChg chg="mod">
            <ac:chgData name="SCHMIDT, Heather-Marie Ann" userId="5242c572-81ce-4d53-af90-060f15fd3350" providerId="ADAL" clId="{BF91C83C-6862-4AF8-939A-2024AAACE051}" dt="2026-02-17T13:49:12.556" v="25"/>
            <ac:spMkLst>
              <pc:docMk/>
              <pc:sldMasterMk cId="3925725350" sldId="2147483802"/>
              <pc:sldLayoutMk cId="2704467071" sldId="2147483680"/>
              <ac:spMk id="5" creationId="{887851D9-B58C-E14B-8E26-15AD7279E7D0}"/>
            </ac:spMkLst>
          </pc:spChg>
          <pc:spChg chg="mod">
            <ac:chgData name="SCHMIDT, Heather-Marie Ann" userId="5242c572-81ce-4d53-af90-060f15fd3350" providerId="ADAL" clId="{BF91C83C-6862-4AF8-939A-2024AAACE051}" dt="2026-02-17T13:49:12.556" v="25"/>
            <ac:spMkLst>
              <pc:docMk/>
              <pc:sldMasterMk cId="3925725350" sldId="2147483802"/>
              <pc:sldLayoutMk cId="2704467071" sldId="2147483680"/>
              <ac:spMk id="6" creationId="{4575BC04-F0CE-8849-A980-148AB3F0DCB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464679282" sldId="2147483681"/>
          </pc:sldLayoutMkLst>
          <pc:spChg chg="mod">
            <ac:chgData name="SCHMIDT, Heather-Marie Ann" userId="5242c572-81ce-4d53-af90-060f15fd3350" providerId="ADAL" clId="{BF91C83C-6862-4AF8-939A-2024AAACE051}" dt="2026-02-17T13:49:12.556" v="25"/>
            <ac:spMkLst>
              <pc:docMk/>
              <pc:sldMasterMk cId="3925725350" sldId="2147483802"/>
              <pc:sldLayoutMk cId="464679282" sldId="2147483681"/>
              <ac:spMk id="5" creationId="{887851D9-B58C-E14B-8E26-15AD7279E7D0}"/>
            </ac:spMkLst>
          </pc:spChg>
          <pc:spChg chg="mod">
            <ac:chgData name="SCHMIDT, Heather-Marie Ann" userId="5242c572-81ce-4d53-af90-060f15fd3350" providerId="ADAL" clId="{BF91C83C-6862-4AF8-939A-2024AAACE051}" dt="2026-02-17T13:49:12.556" v="25"/>
            <ac:spMkLst>
              <pc:docMk/>
              <pc:sldMasterMk cId="3925725350" sldId="2147483802"/>
              <pc:sldLayoutMk cId="464679282" sldId="2147483681"/>
              <ac:spMk id="6" creationId="{4575BC04-F0CE-8849-A980-148AB3F0DCB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3769461946" sldId="2147483682"/>
          </pc:sldLayoutMkLst>
          <pc:spChg chg="mod">
            <ac:chgData name="SCHMIDT, Heather-Marie Ann" userId="5242c572-81ce-4d53-af90-060f15fd3350" providerId="ADAL" clId="{BF91C83C-6862-4AF8-939A-2024AAACE051}" dt="2026-02-17T13:49:12.556" v="25"/>
            <ac:spMkLst>
              <pc:docMk/>
              <pc:sldMasterMk cId="3925725350" sldId="2147483802"/>
              <pc:sldLayoutMk cId="3769461946" sldId="2147483682"/>
              <ac:spMk id="5" creationId="{887851D9-B58C-E14B-8E26-15AD7279E7D0}"/>
            </ac:spMkLst>
          </pc:spChg>
          <pc:spChg chg="mod">
            <ac:chgData name="SCHMIDT, Heather-Marie Ann" userId="5242c572-81ce-4d53-af90-060f15fd3350" providerId="ADAL" clId="{BF91C83C-6862-4AF8-939A-2024AAACE051}" dt="2026-02-17T13:49:12.556" v="25"/>
            <ac:spMkLst>
              <pc:docMk/>
              <pc:sldMasterMk cId="3925725350" sldId="2147483802"/>
              <pc:sldLayoutMk cId="3769461946" sldId="2147483682"/>
              <ac:spMk id="6" creationId="{4575BC04-F0CE-8849-A980-148AB3F0DCB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2623640046" sldId="2147483683"/>
          </pc:sldLayoutMkLst>
          <pc:spChg chg="mod">
            <ac:chgData name="SCHMIDT, Heather-Marie Ann" userId="5242c572-81ce-4d53-af90-060f15fd3350" providerId="ADAL" clId="{BF91C83C-6862-4AF8-939A-2024AAACE051}" dt="2026-02-17T13:49:12.556" v="25"/>
            <ac:spMkLst>
              <pc:docMk/>
              <pc:sldMasterMk cId="3925725350" sldId="2147483802"/>
              <pc:sldLayoutMk cId="2623640046" sldId="2147483683"/>
              <ac:spMk id="5" creationId="{887851D9-B58C-E14B-8E26-15AD7279E7D0}"/>
            </ac:spMkLst>
          </pc:spChg>
          <pc:spChg chg="mod">
            <ac:chgData name="SCHMIDT, Heather-Marie Ann" userId="5242c572-81ce-4d53-af90-060f15fd3350" providerId="ADAL" clId="{BF91C83C-6862-4AF8-939A-2024AAACE051}" dt="2026-02-17T13:49:12.556" v="25"/>
            <ac:spMkLst>
              <pc:docMk/>
              <pc:sldMasterMk cId="3925725350" sldId="2147483802"/>
              <pc:sldLayoutMk cId="2623640046" sldId="2147483683"/>
              <ac:spMk id="6" creationId="{4575BC04-F0CE-8849-A980-148AB3F0DCB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3415231328" sldId="2147483684"/>
          </pc:sldLayoutMkLst>
          <pc:spChg chg="mod">
            <ac:chgData name="SCHMIDT, Heather-Marie Ann" userId="5242c572-81ce-4d53-af90-060f15fd3350" providerId="ADAL" clId="{BF91C83C-6862-4AF8-939A-2024AAACE051}" dt="2026-02-17T13:49:12.556" v="25"/>
            <ac:spMkLst>
              <pc:docMk/>
              <pc:sldMasterMk cId="3925725350" sldId="2147483802"/>
              <pc:sldLayoutMk cId="3415231328" sldId="2147483684"/>
              <ac:spMk id="5" creationId="{887851D9-B58C-E14B-8E26-15AD7279E7D0}"/>
            </ac:spMkLst>
          </pc:spChg>
          <pc:spChg chg="mod">
            <ac:chgData name="SCHMIDT, Heather-Marie Ann" userId="5242c572-81ce-4d53-af90-060f15fd3350" providerId="ADAL" clId="{BF91C83C-6862-4AF8-939A-2024AAACE051}" dt="2026-02-17T13:49:12.556" v="25"/>
            <ac:spMkLst>
              <pc:docMk/>
              <pc:sldMasterMk cId="3925725350" sldId="2147483802"/>
              <pc:sldLayoutMk cId="3415231328" sldId="2147483684"/>
              <ac:spMk id="6" creationId="{4575BC04-F0CE-8849-A980-148AB3F0DCB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3399299102" sldId="2147483685"/>
          </pc:sldLayoutMkLst>
          <pc:spChg chg="mod">
            <ac:chgData name="SCHMIDT, Heather-Marie Ann" userId="5242c572-81ce-4d53-af90-060f15fd3350" providerId="ADAL" clId="{BF91C83C-6862-4AF8-939A-2024AAACE051}" dt="2026-02-17T13:49:12.556" v="25"/>
            <ac:spMkLst>
              <pc:docMk/>
              <pc:sldMasterMk cId="3925725350" sldId="2147483802"/>
              <pc:sldLayoutMk cId="3399299102" sldId="2147483685"/>
              <ac:spMk id="5" creationId="{887851D9-B58C-E14B-8E26-15AD7279E7D0}"/>
            </ac:spMkLst>
          </pc:spChg>
          <pc:spChg chg="mod">
            <ac:chgData name="SCHMIDT, Heather-Marie Ann" userId="5242c572-81ce-4d53-af90-060f15fd3350" providerId="ADAL" clId="{BF91C83C-6862-4AF8-939A-2024AAACE051}" dt="2026-02-17T13:49:12.556" v="25"/>
            <ac:spMkLst>
              <pc:docMk/>
              <pc:sldMasterMk cId="3925725350" sldId="2147483802"/>
              <pc:sldLayoutMk cId="3399299102" sldId="2147483685"/>
              <ac:spMk id="6" creationId="{4575BC04-F0CE-8849-A980-148AB3F0DCB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2635749926" sldId="2147483686"/>
          </pc:sldLayoutMkLst>
          <pc:spChg chg="mod">
            <ac:chgData name="SCHMIDT, Heather-Marie Ann" userId="5242c572-81ce-4d53-af90-060f15fd3350" providerId="ADAL" clId="{BF91C83C-6862-4AF8-939A-2024AAACE051}" dt="2026-02-17T13:49:12.556" v="25"/>
            <ac:spMkLst>
              <pc:docMk/>
              <pc:sldMasterMk cId="3925725350" sldId="2147483802"/>
              <pc:sldLayoutMk cId="2635749926" sldId="2147483686"/>
              <ac:spMk id="5" creationId="{887851D9-B58C-E14B-8E26-15AD7279E7D0}"/>
            </ac:spMkLst>
          </pc:spChg>
          <pc:spChg chg="mod">
            <ac:chgData name="SCHMIDT, Heather-Marie Ann" userId="5242c572-81ce-4d53-af90-060f15fd3350" providerId="ADAL" clId="{BF91C83C-6862-4AF8-939A-2024AAACE051}" dt="2026-02-17T13:49:12.556" v="25"/>
            <ac:spMkLst>
              <pc:docMk/>
              <pc:sldMasterMk cId="3925725350" sldId="2147483802"/>
              <pc:sldLayoutMk cId="2635749926" sldId="2147483686"/>
              <ac:spMk id="6" creationId="{4575BC04-F0CE-8849-A980-148AB3F0DCB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3048898564" sldId="2147483687"/>
          </pc:sldLayoutMkLst>
          <pc:spChg chg="mod">
            <ac:chgData name="SCHMIDT, Heather-Marie Ann" userId="5242c572-81ce-4d53-af90-060f15fd3350" providerId="ADAL" clId="{BF91C83C-6862-4AF8-939A-2024AAACE051}" dt="2026-02-17T13:49:12.556" v="25"/>
            <ac:spMkLst>
              <pc:docMk/>
              <pc:sldMasterMk cId="3925725350" sldId="2147483802"/>
              <pc:sldLayoutMk cId="3048898564" sldId="2147483687"/>
              <ac:spMk id="5" creationId="{887851D9-B58C-E14B-8E26-15AD7279E7D0}"/>
            </ac:spMkLst>
          </pc:spChg>
          <pc:spChg chg="mod">
            <ac:chgData name="SCHMIDT, Heather-Marie Ann" userId="5242c572-81ce-4d53-af90-060f15fd3350" providerId="ADAL" clId="{BF91C83C-6862-4AF8-939A-2024AAACE051}" dt="2026-02-17T13:49:12.556" v="25"/>
            <ac:spMkLst>
              <pc:docMk/>
              <pc:sldMasterMk cId="3925725350" sldId="2147483802"/>
              <pc:sldLayoutMk cId="3048898564" sldId="2147483687"/>
              <ac:spMk id="6" creationId="{4575BC04-F0CE-8849-A980-148AB3F0DCB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1602120765" sldId="2147483688"/>
          </pc:sldLayoutMkLst>
          <pc:spChg chg="mod">
            <ac:chgData name="SCHMIDT, Heather-Marie Ann" userId="5242c572-81ce-4d53-af90-060f15fd3350" providerId="ADAL" clId="{BF91C83C-6862-4AF8-939A-2024AAACE051}" dt="2026-02-17T13:49:12.556" v="25"/>
            <ac:spMkLst>
              <pc:docMk/>
              <pc:sldMasterMk cId="3925725350" sldId="2147483802"/>
              <pc:sldLayoutMk cId="1602120765" sldId="2147483688"/>
              <ac:spMk id="5" creationId="{887851D9-B58C-E14B-8E26-15AD7279E7D0}"/>
            </ac:spMkLst>
          </pc:spChg>
          <pc:spChg chg="mod">
            <ac:chgData name="SCHMIDT, Heather-Marie Ann" userId="5242c572-81ce-4d53-af90-060f15fd3350" providerId="ADAL" clId="{BF91C83C-6862-4AF8-939A-2024AAACE051}" dt="2026-02-17T13:49:12.556" v="25"/>
            <ac:spMkLst>
              <pc:docMk/>
              <pc:sldMasterMk cId="3925725350" sldId="2147483802"/>
              <pc:sldLayoutMk cId="1602120765" sldId="2147483688"/>
              <ac:spMk id="6" creationId="{4575BC04-F0CE-8849-A980-148AB3F0DCB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2783975225" sldId="2147483689"/>
          </pc:sldLayoutMkLst>
          <pc:spChg chg="mod">
            <ac:chgData name="SCHMIDT, Heather-Marie Ann" userId="5242c572-81ce-4d53-af90-060f15fd3350" providerId="ADAL" clId="{BF91C83C-6862-4AF8-939A-2024AAACE051}" dt="2026-02-17T13:49:12.556" v="25"/>
            <ac:spMkLst>
              <pc:docMk/>
              <pc:sldMasterMk cId="3925725350" sldId="2147483802"/>
              <pc:sldLayoutMk cId="2783975225" sldId="2147483689"/>
              <ac:spMk id="5" creationId="{887851D9-B58C-E14B-8E26-15AD7279E7D0}"/>
            </ac:spMkLst>
          </pc:spChg>
          <pc:spChg chg="mod">
            <ac:chgData name="SCHMIDT, Heather-Marie Ann" userId="5242c572-81ce-4d53-af90-060f15fd3350" providerId="ADAL" clId="{BF91C83C-6862-4AF8-939A-2024AAACE051}" dt="2026-02-17T13:49:12.556" v="25"/>
            <ac:spMkLst>
              <pc:docMk/>
              <pc:sldMasterMk cId="3925725350" sldId="2147483802"/>
              <pc:sldLayoutMk cId="2783975225" sldId="2147483689"/>
              <ac:spMk id="6" creationId="{4575BC04-F0CE-8849-A980-148AB3F0DCB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1342275076" sldId="2147483690"/>
          </pc:sldLayoutMkLst>
          <pc:spChg chg="mod">
            <ac:chgData name="SCHMIDT, Heather-Marie Ann" userId="5242c572-81ce-4d53-af90-060f15fd3350" providerId="ADAL" clId="{BF91C83C-6862-4AF8-939A-2024AAACE051}" dt="2026-02-17T13:49:12.556" v="25"/>
            <ac:spMkLst>
              <pc:docMk/>
              <pc:sldMasterMk cId="3925725350" sldId="2147483802"/>
              <pc:sldLayoutMk cId="1342275076" sldId="2147483690"/>
              <ac:spMk id="5" creationId="{887851D9-B58C-E14B-8E26-15AD7279E7D0}"/>
            </ac:spMkLst>
          </pc:spChg>
          <pc:spChg chg="mod">
            <ac:chgData name="SCHMIDT, Heather-Marie Ann" userId="5242c572-81ce-4d53-af90-060f15fd3350" providerId="ADAL" clId="{BF91C83C-6862-4AF8-939A-2024AAACE051}" dt="2026-02-17T13:49:12.556" v="25"/>
            <ac:spMkLst>
              <pc:docMk/>
              <pc:sldMasterMk cId="3925725350" sldId="2147483802"/>
              <pc:sldLayoutMk cId="1342275076" sldId="2147483690"/>
              <ac:spMk id="6" creationId="{4575BC04-F0CE-8849-A980-148AB3F0DCB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331278455" sldId="2147483691"/>
          </pc:sldLayoutMkLst>
          <pc:spChg chg="mod">
            <ac:chgData name="SCHMIDT, Heather-Marie Ann" userId="5242c572-81ce-4d53-af90-060f15fd3350" providerId="ADAL" clId="{BF91C83C-6862-4AF8-939A-2024AAACE051}" dt="2026-02-17T13:49:12.556" v="25"/>
            <ac:spMkLst>
              <pc:docMk/>
              <pc:sldMasterMk cId="3925725350" sldId="2147483802"/>
              <pc:sldLayoutMk cId="331278455" sldId="2147483691"/>
              <ac:spMk id="5" creationId="{887851D9-B58C-E14B-8E26-15AD7279E7D0}"/>
            </ac:spMkLst>
          </pc:spChg>
          <pc:spChg chg="mod">
            <ac:chgData name="SCHMIDT, Heather-Marie Ann" userId="5242c572-81ce-4d53-af90-060f15fd3350" providerId="ADAL" clId="{BF91C83C-6862-4AF8-939A-2024AAACE051}" dt="2026-02-17T13:49:12.556" v="25"/>
            <ac:spMkLst>
              <pc:docMk/>
              <pc:sldMasterMk cId="3925725350" sldId="2147483802"/>
              <pc:sldLayoutMk cId="331278455" sldId="2147483691"/>
              <ac:spMk id="6" creationId="{4575BC04-F0CE-8849-A980-148AB3F0DCB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3148941548" sldId="2147483692"/>
          </pc:sldLayoutMkLst>
          <pc:spChg chg="mod">
            <ac:chgData name="SCHMIDT, Heather-Marie Ann" userId="5242c572-81ce-4d53-af90-060f15fd3350" providerId="ADAL" clId="{BF91C83C-6862-4AF8-939A-2024AAACE051}" dt="2026-02-17T13:49:12.556" v="25"/>
            <ac:spMkLst>
              <pc:docMk/>
              <pc:sldMasterMk cId="3925725350" sldId="2147483802"/>
              <pc:sldLayoutMk cId="3148941548" sldId="2147483692"/>
              <ac:spMk id="5" creationId="{887851D9-B58C-E14B-8E26-15AD7279E7D0}"/>
            </ac:spMkLst>
          </pc:spChg>
          <pc:spChg chg="mod">
            <ac:chgData name="SCHMIDT, Heather-Marie Ann" userId="5242c572-81ce-4d53-af90-060f15fd3350" providerId="ADAL" clId="{BF91C83C-6862-4AF8-939A-2024AAACE051}" dt="2026-02-17T13:49:12.556" v="25"/>
            <ac:spMkLst>
              <pc:docMk/>
              <pc:sldMasterMk cId="3925725350" sldId="2147483802"/>
              <pc:sldLayoutMk cId="3148941548" sldId="2147483692"/>
              <ac:spMk id="6" creationId="{4575BC04-F0CE-8849-A980-148AB3F0DCB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4067621034" sldId="2147483693"/>
          </pc:sldLayoutMkLst>
          <pc:spChg chg="mod">
            <ac:chgData name="SCHMIDT, Heather-Marie Ann" userId="5242c572-81ce-4d53-af90-060f15fd3350" providerId="ADAL" clId="{BF91C83C-6862-4AF8-939A-2024AAACE051}" dt="2026-02-17T13:49:12.556" v="25"/>
            <ac:spMkLst>
              <pc:docMk/>
              <pc:sldMasterMk cId="3925725350" sldId="2147483802"/>
              <pc:sldLayoutMk cId="4067621034" sldId="2147483693"/>
              <ac:spMk id="5" creationId="{887851D9-B58C-E14B-8E26-15AD7279E7D0}"/>
            </ac:spMkLst>
          </pc:spChg>
          <pc:spChg chg="mod">
            <ac:chgData name="SCHMIDT, Heather-Marie Ann" userId="5242c572-81ce-4d53-af90-060f15fd3350" providerId="ADAL" clId="{BF91C83C-6862-4AF8-939A-2024AAACE051}" dt="2026-02-17T13:49:12.556" v="25"/>
            <ac:spMkLst>
              <pc:docMk/>
              <pc:sldMasterMk cId="3925725350" sldId="2147483802"/>
              <pc:sldLayoutMk cId="4067621034" sldId="2147483693"/>
              <ac:spMk id="6" creationId="{4575BC04-F0CE-8849-A980-148AB3F0DCB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2092279608" sldId="2147483694"/>
          </pc:sldLayoutMkLst>
          <pc:spChg chg="mod">
            <ac:chgData name="SCHMIDT, Heather-Marie Ann" userId="5242c572-81ce-4d53-af90-060f15fd3350" providerId="ADAL" clId="{BF91C83C-6862-4AF8-939A-2024AAACE051}" dt="2026-02-17T13:49:12.556" v="25"/>
            <ac:spMkLst>
              <pc:docMk/>
              <pc:sldMasterMk cId="3925725350" sldId="2147483802"/>
              <pc:sldLayoutMk cId="2092279608" sldId="2147483694"/>
              <ac:spMk id="5" creationId="{887851D9-B58C-E14B-8E26-15AD7279E7D0}"/>
            </ac:spMkLst>
          </pc:spChg>
          <pc:spChg chg="mod">
            <ac:chgData name="SCHMIDT, Heather-Marie Ann" userId="5242c572-81ce-4d53-af90-060f15fd3350" providerId="ADAL" clId="{BF91C83C-6862-4AF8-939A-2024AAACE051}" dt="2026-02-17T13:49:12.556" v="25"/>
            <ac:spMkLst>
              <pc:docMk/>
              <pc:sldMasterMk cId="3925725350" sldId="2147483802"/>
              <pc:sldLayoutMk cId="2092279608" sldId="2147483694"/>
              <ac:spMk id="6" creationId="{4575BC04-F0CE-8849-A980-148AB3F0DCB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4104324857" sldId="2147483695"/>
          </pc:sldLayoutMkLst>
          <pc:spChg chg="mod">
            <ac:chgData name="SCHMIDT, Heather-Marie Ann" userId="5242c572-81ce-4d53-af90-060f15fd3350" providerId="ADAL" clId="{BF91C83C-6862-4AF8-939A-2024AAACE051}" dt="2026-02-17T13:49:12.556" v="25"/>
            <ac:spMkLst>
              <pc:docMk/>
              <pc:sldMasterMk cId="3925725350" sldId="2147483802"/>
              <pc:sldLayoutMk cId="4104324857" sldId="2147483695"/>
              <ac:spMk id="5" creationId="{887851D9-B58C-E14B-8E26-15AD7279E7D0}"/>
            </ac:spMkLst>
          </pc:spChg>
          <pc:spChg chg="mod">
            <ac:chgData name="SCHMIDT, Heather-Marie Ann" userId="5242c572-81ce-4d53-af90-060f15fd3350" providerId="ADAL" clId="{BF91C83C-6862-4AF8-939A-2024AAACE051}" dt="2026-02-17T13:49:12.556" v="25"/>
            <ac:spMkLst>
              <pc:docMk/>
              <pc:sldMasterMk cId="3925725350" sldId="2147483802"/>
              <pc:sldLayoutMk cId="4104324857" sldId="2147483695"/>
              <ac:spMk id="6" creationId="{4575BC04-F0CE-8849-A980-148AB3F0DCB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2010535321" sldId="2147483696"/>
          </pc:sldLayoutMkLst>
          <pc:spChg chg="mod">
            <ac:chgData name="SCHMIDT, Heather-Marie Ann" userId="5242c572-81ce-4d53-af90-060f15fd3350" providerId="ADAL" clId="{BF91C83C-6862-4AF8-939A-2024AAACE051}" dt="2026-02-17T13:49:12.556" v="25"/>
            <ac:spMkLst>
              <pc:docMk/>
              <pc:sldMasterMk cId="3925725350" sldId="2147483802"/>
              <pc:sldLayoutMk cId="2010535321" sldId="2147483696"/>
              <ac:spMk id="5" creationId="{887851D9-B58C-E14B-8E26-15AD7279E7D0}"/>
            </ac:spMkLst>
          </pc:spChg>
          <pc:spChg chg="mod">
            <ac:chgData name="SCHMIDT, Heather-Marie Ann" userId="5242c572-81ce-4d53-af90-060f15fd3350" providerId="ADAL" clId="{BF91C83C-6862-4AF8-939A-2024AAACE051}" dt="2026-02-17T13:49:12.556" v="25"/>
            <ac:spMkLst>
              <pc:docMk/>
              <pc:sldMasterMk cId="3925725350" sldId="2147483802"/>
              <pc:sldLayoutMk cId="2010535321" sldId="2147483696"/>
              <ac:spMk id="6" creationId="{4575BC04-F0CE-8849-A980-148AB3F0DCB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250317223" sldId="2147483698"/>
          </pc:sldLayoutMkLst>
          <pc:spChg chg="mod">
            <ac:chgData name="SCHMIDT, Heather-Marie Ann" userId="5242c572-81ce-4d53-af90-060f15fd3350" providerId="ADAL" clId="{BF91C83C-6862-4AF8-939A-2024AAACE051}" dt="2026-02-17T13:49:12.556" v="25"/>
            <ac:spMkLst>
              <pc:docMk/>
              <pc:sldMasterMk cId="3925725350" sldId="2147483802"/>
              <pc:sldLayoutMk cId="250317223" sldId="2147483698"/>
              <ac:spMk id="5" creationId="{6BEB427A-B671-5046-997C-FBCC440F9598}"/>
            </ac:spMkLst>
          </pc:spChg>
          <pc:spChg chg="mod">
            <ac:chgData name="SCHMIDT, Heather-Marie Ann" userId="5242c572-81ce-4d53-af90-060f15fd3350" providerId="ADAL" clId="{BF91C83C-6862-4AF8-939A-2024AAACE051}" dt="2026-02-17T13:49:12.556" v="25"/>
            <ac:spMkLst>
              <pc:docMk/>
              <pc:sldMasterMk cId="3925725350" sldId="2147483802"/>
              <pc:sldLayoutMk cId="250317223" sldId="2147483698"/>
              <ac:spMk id="6" creationId="{BAEF5830-4E1F-5A49-AE5A-AC956905C58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3715795321" sldId="2147483699"/>
          </pc:sldLayoutMkLst>
          <pc:spChg chg="mod">
            <ac:chgData name="SCHMIDT, Heather-Marie Ann" userId="5242c572-81ce-4d53-af90-060f15fd3350" providerId="ADAL" clId="{BF91C83C-6862-4AF8-939A-2024AAACE051}" dt="2026-02-17T13:49:12.556" v="25"/>
            <ac:spMkLst>
              <pc:docMk/>
              <pc:sldMasterMk cId="3925725350" sldId="2147483802"/>
              <pc:sldLayoutMk cId="3715795321" sldId="2147483699"/>
              <ac:spMk id="5" creationId="{6BEB427A-B671-5046-997C-FBCC440F9598}"/>
            </ac:spMkLst>
          </pc:spChg>
          <pc:spChg chg="mod">
            <ac:chgData name="SCHMIDT, Heather-Marie Ann" userId="5242c572-81ce-4d53-af90-060f15fd3350" providerId="ADAL" clId="{BF91C83C-6862-4AF8-939A-2024AAACE051}" dt="2026-02-17T13:49:12.556" v="25"/>
            <ac:spMkLst>
              <pc:docMk/>
              <pc:sldMasterMk cId="3925725350" sldId="2147483802"/>
              <pc:sldLayoutMk cId="3715795321" sldId="2147483699"/>
              <ac:spMk id="6" creationId="{BAEF5830-4E1F-5A49-AE5A-AC956905C58E}"/>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2314206471" sldId="2147483703"/>
          </pc:sldLayoutMkLst>
          <pc:spChg chg="mod">
            <ac:chgData name="SCHMIDT, Heather-Marie Ann" userId="5242c572-81ce-4d53-af90-060f15fd3350" providerId="ADAL" clId="{BF91C83C-6862-4AF8-939A-2024AAACE051}" dt="2026-02-17T13:49:12.556" v="25"/>
            <ac:spMkLst>
              <pc:docMk/>
              <pc:sldMasterMk cId="3925725350" sldId="2147483802"/>
              <pc:sldLayoutMk cId="2314206471" sldId="2147483703"/>
              <ac:spMk id="6" creationId="{7D88FECC-C832-1C43-B845-8E730059BC25}"/>
            </ac:spMkLst>
          </pc:spChg>
          <pc:spChg chg="mod">
            <ac:chgData name="SCHMIDT, Heather-Marie Ann" userId="5242c572-81ce-4d53-af90-060f15fd3350" providerId="ADAL" clId="{BF91C83C-6862-4AF8-939A-2024AAACE051}" dt="2026-02-17T13:49:12.556" v="25"/>
            <ac:spMkLst>
              <pc:docMk/>
              <pc:sldMasterMk cId="3925725350" sldId="2147483802"/>
              <pc:sldLayoutMk cId="2314206471" sldId="2147483703"/>
              <ac:spMk id="7" creationId="{295C3B43-C9D7-D149-A035-216CDF583946}"/>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2246116194" sldId="2147483704"/>
          </pc:sldLayoutMkLst>
          <pc:spChg chg="mod">
            <ac:chgData name="SCHMIDT, Heather-Marie Ann" userId="5242c572-81ce-4d53-af90-060f15fd3350" providerId="ADAL" clId="{BF91C83C-6862-4AF8-939A-2024AAACE051}" dt="2026-02-17T13:49:12.556" v="25"/>
            <ac:spMkLst>
              <pc:docMk/>
              <pc:sldMasterMk cId="3925725350" sldId="2147483802"/>
              <pc:sldLayoutMk cId="2246116194" sldId="2147483704"/>
              <ac:spMk id="6" creationId="{7D88FECC-C832-1C43-B845-8E730059BC25}"/>
            </ac:spMkLst>
          </pc:spChg>
          <pc:spChg chg="mod">
            <ac:chgData name="SCHMIDT, Heather-Marie Ann" userId="5242c572-81ce-4d53-af90-060f15fd3350" providerId="ADAL" clId="{BF91C83C-6862-4AF8-939A-2024AAACE051}" dt="2026-02-17T13:49:12.556" v="25"/>
            <ac:spMkLst>
              <pc:docMk/>
              <pc:sldMasterMk cId="3925725350" sldId="2147483802"/>
              <pc:sldLayoutMk cId="2246116194" sldId="2147483704"/>
              <ac:spMk id="7" creationId="{295C3B43-C9D7-D149-A035-216CDF583946}"/>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3322174950" sldId="2147483705"/>
          </pc:sldLayoutMkLst>
          <pc:spChg chg="mod">
            <ac:chgData name="SCHMIDT, Heather-Marie Ann" userId="5242c572-81ce-4d53-af90-060f15fd3350" providerId="ADAL" clId="{BF91C83C-6862-4AF8-939A-2024AAACE051}" dt="2026-02-17T13:49:12.556" v="25"/>
            <ac:spMkLst>
              <pc:docMk/>
              <pc:sldMasterMk cId="3925725350" sldId="2147483802"/>
              <pc:sldLayoutMk cId="3322174950" sldId="2147483705"/>
              <ac:spMk id="6" creationId="{7D88FECC-C832-1C43-B845-8E730059BC25}"/>
            </ac:spMkLst>
          </pc:spChg>
          <pc:spChg chg="mod">
            <ac:chgData name="SCHMIDT, Heather-Marie Ann" userId="5242c572-81ce-4d53-af90-060f15fd3350" providerId="ADAL" clId="{BF91C83C-6862-4AF8-939A-2024AAACE051}" dt="2026-02-17T13:49:12.556" v="25"/>
            <ac:spMkLst>
              <pc:docMk/>
              <pc:sldMasterMk cId="3925725350" sldId="2147483802"/>
              <pc:sldLayoutMk cId="3322174950" sldId="2147483705"/>
              <ac:spMk id="7" creationId="{295C3B43-C9D7-D149-A035-216CDF583946}"/>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3051371532" sldId="2147483706"/>
          </pc:sldLayoutMkLst>
          <pc:spChg chg="mod">
            <ac:chgData name="SCHMIDT, Heather-Marie Ann" userId="5242c572-81ce-4d53-af90-060f15fd3350" providerId="ADAL" clId="{BF91C83C-6862-4AF8-939A-2024AAACE051}" dt="2026-02-17T13:49:12.556" v="25"/>
            <ac:spMkLst>
              <pc:docMk/>
              <pc:sldMasterMk cId="3925725350" sldId="2147483802"/>
              <pc:sldLayoutMk cId="3051371532" sldId="2147483706"/>
              <ac:spMk id="6" creationId="{7D88FECC-C832-1C43-B845-8E730059BC25}"/>
            </ac:spMkLst>
          </pc:spChg>
          <pc:spChg chg="mod">
            <ac:chgData name="SCHMIDT, Heather-Marie Ann" userId="5242c572-81ce-4d53-af90-060f15fd3350" providerId="ADAL" clId="{BF91C83C-6862-4AF8-939A-2024AAACE051}" dt="2026-02-17T13:49:12.556" v="25"/>
            <ac:spMkLst>
              <pc:docMk/>
              <pc:sldMasterMk cId="3925725350" sldId="2147483802"/>
              <pc:sldLayoutMk cId="3051371532" sldId="2147483706"/>
              <ac:spMk id="7" creationId="{295C3B43-C9D7-D149-A035-216CDF583946}"/>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1152001603" sldId="2147483707"/>
          </pc:sldLayoutMkLst>
          <pc:spChg chg="mod">
            <ac:chgData name="SCHMIDT, Heather-Marie Ann" userId="5242c572-81ce-4d53-af90-060f15fd3350" providerId="ADAL" clId="{BF91C83C-6862-4AF8-939A-2024AAACE051}" dt="2026-02-17T13:49:12.556" v="25"/>
            <ac:spMkLst>
              <pc:docMk/>
              <pc:sldMasterMk cId="3925725350" sldId="2147483802"/>
              <pc:sldLayoutMk cId="1152001603" sldId="2147483707"/>
              <ac:spMk id="6" creationId="{7D88FECC-C832-1C43-B845-8E730059BC25}"/>
            </ac:spMkLst>
          </pc:spChg>
          <pc:spChg chg="mod">
            <ac:chgData name="SCHMIDT, Heather-Marie Ann" userId="5242c572-81ce-4d53-af90-060f15fd3350" providerId="ADAL" clId="{BF91C83C-6862-4AF8-939A-2024AAACE051}" dt="2026-02-17T13:49:12.556" v="25"/>
            <ac:spMkLst>
              <pc:docMk/>
              <pc:sldMasterMk cId="3925725350" sldId="2147483802"/>
              <pc:sldLayoutMk cId="1152001603" sldId="2147483707"/>
              <ac:spMk id="7" creationId="{295C3B43-C9D7-D149-A035-216CDF583946}"/>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452327976" sldId="2147483708"/>
          </pc:sldLayoutMkLst>
          <pc:spChg chg="mod">
            <ac:chgData name="SCHMIDT, Heather-Marie Ann" userId="5242c572-81ce-4d53-af90-060f15fd3350" providerId="ADAL" clId="{BF91C83C-6862-4AF8-939A-2024AAACE051}" dt="2026-02-17T13:49:12.556" v="25"/>
            <ac:spMkLst>
              <pc:docMk/>
              <pc:sldMasterMk cId="3925725350" sldId="2147483802"/>
              <pc:sldLayoutMk cId="452327976" sldId="2147483708"/>
              <ac:spMk id="8" creationId="{1CAD4A73-8602-F84A-9C68-0647084B0CC7}"/>
            </ac:spMkLst>
          </pc:spChg>
          <pc:spChg chg="mod">
            <ac:chgData name="SCHMIDT, Heather-Marie Ann" userId="5242c572-81ce-4d53-af90-060f15fd3350" providerId="ADAL" clId="{BF91C83C-6862-4AF8-939A-2024AAACE051}" dt="2026-02-17T13:49:12.556" v="25"/>
            <ac:spMkLst>
              <pc:docMk/>
              <pc:sldMasterMk cId="3925725350" sldId="2147483802"/>
              <pc:sldLayoutMk cId="452327976" sldId="2147483708"/>
              <ac:spMk id="9" creationId="{14F68175-0DD6-164B-8823-0BB395D927AB}"/>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4278612464" sldId="2147483714"/>
          </pc:sldLayoutMkLst>
          <pc:spChg chg="mod">
            <ac:chgData name="SCHMIDT, Heather-Marie Ann" userId="5242c572-81ce-4d53-af90-060f15fd3350" providerId="ADAL" clId="{BF91C83C-6862-4AF8-939A-2024AAACE051}" dt="2026-02-17T13:49:12.556" v="25"/>
            <ac:spMkLst>
              <pc:docMk/>
              <pc:sldMasterMk cId="3925725350" sldId="2147483802"/>
              <pc:sldLayoutMk cId="4278612464" sldId="2147483714"/>
              <ac:spMk id="3" creationId="{38EA215F-E308-4485-BD7A-A7B7B561240F}"/>
            </ac:spMkLst>
          </pc:spChg>
          <pc:spChg chg="mod">
            <ac:chgData name="SCHMIDT, Heather-Marie Ann" userId="5242c572-81ce-4d53-af90-060f15fd3350" providerId="ADAL" clId="{BF91C83C-6862-4AF8-939A-2024AAACE051}" dt="2026-02-17T13:49:12.556" v="25"/>
            <ac:spMkLst>
              <pc:docMk/>
              <pc:sldMasterMk cId="3925725350" sldId="2147483802"/>
              <pc:sldLayoutMk cId="4278612464" sldId="2147483714"/>
              <ac:spMk id="4" creationId="{BCA401B4-EA85-450A-9AD6-B22F81704CBF}"/>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3286171789" sldId="2147483717"/>
          </pc:sldLayoutMkLst>
          <pc:spChg chg="mod">
            <ac:chgData name="SCHMIDT, Heather-Marie Ann" userId="5242c572-81ce-4d53-af90-060f15fd3350" providerId="ADAL" clId="{BF91C83C-6862-4AF8-939A-2024AAACE051}" dt="2026-02-17T13:49:12.556" v="25"/>
            <ac:spMkLst>
              <pc:docMk/>
              <pc:sldMasterMk cId="3925725350" sldId="2147483802"/>
              <pc:sldLayoutMk cId="3286171789" sldId="2147483717"/>
              <ac:spMk id="2" creationId="{18ACE338-010E-3E4D-B45D-54C05B3B1934}"/>
            </ac:spMkLst>
          </pc:spChg>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1914846051" sldId="2147483718"/>
          </pc:sldLayoutMkLst>
          <pc:spChg chg="mod">
            <ac:chgData name="SCHMIDT, Heather-Marie Ann" userId="5242c572-81ce-4d53-af90-060f15fd3350" providerId="ADAL" clId="{BF91C83C-6862-4AF8-939A-2024AAACE051}" dt="2026-02-17T13:49:12.556" v="25"/>
            <ac:spMkLst>
              <pc:docMk/>
              <pc:sldMasterMk cId="3925725350" sldId="2147483802"/>
              <pc:sldLayoutMk cId="1914846051" sldId="2147483718"/>
              <ac:spMk id="9" creationId="{00000000-0000-0000-0000-000000000000}"/>
            </ac:spMkLst>
          </pc:spChg>
          <pc:spChg chg="mod">
            <ac:chgData name="SCHMIDT, Heather-Marie Ann" userId="5242c572-81ce-4d53-af90-060f15fd3350" providerId="ADAL" clId="{BF91C83C-6862-4AF8-939A-2024AAACE051}" dt="2026-02-17T13:49:12.556" v="25"/>
            <ac:spMkLst>
              <pc:docMk/>
              <pc:sldMasterMk cId="3925725350" sldId="2147483802"/>
              <pc:sldLayoutMk cId="1914846051" sldId="2147483718"/>
              <ac:spMk id="10" creationId="{00000000-0000-0000-0000-000000000000}"/>
            </ac:spMkLst>
          </pc:spChg>
          <pc:spChg chg="mod">
            <ac:chgData name="SCHMIDT, Heather-Marie Ann" userId="5242c572-81ce-4d53-af90-060f15fd3350" providerId="ADAL" clId="{BF91C83C-6862-4AF8-939A-2024AAACE051}" dt="2026-02-17T13:49:12.556" v="25"/>
            <ac:spMkLst>
              <pc:docMk/>
              <pc:sldMasterMk cId="3925725350" sldId="2147483802"/>
              <pc:sldLayoutMk cId="1914846051" sldId="2147483718"/>
              <ac:spMk id="11" creationId="{00000000-0000-0000-0000-000000000000}"/>
            </ac:spMkLst>
          </pc:spChg>
          <pc:spChg chg="mod">
            <ac:chgData name="SCHMIDT, Heather-Marie Ann" userId="5242c572-81ce-4d53-af90-060f15fd3350" providerId="ADAL" clId="{BF91C83C-6862-4AF8-939A-2024AAACE051}" dt="2026-02-17T13:49:12.556" v="25"/>
            <ac:spMkLst>
              <pc:docMk/>
              <pc:sldMasterMk cId="3925725350" sldId="2147483802"/>
              <pc:sldLayoutMk cId="1914846051" sldId="2147483718"/>
              <ac:spMk id="14" creationId="{00000000-0000-0000-0000-000000000000}"/>
            </ac:spMkLst>
          </pc:spChg>
        </pc:sldLayoutChg>
        <pc:sldLayoutChg chg="modTransition">
          <pc:chgData name="SCHMIDT, Heather-Marie Ann" userId="5242c572-81ce-4d53-af90-060f15fd3350" providerId="ADAL" clId="{BF91C83C-6862-4AF8-939A-2024AAACE051}" dt="2026-02-17T13:49:12.556" v="25"/>
          <pc:sldLayoutMkLst>
            <pc:docMk/>
            <pc:sldMasterMk cId="3925725350" sldId="2147483802"/>
            <pc:sldLayoutMk cId="3917961281" sldId="2147483719"/>
          </pc:sldLayoutMkLst>
        </pc:sldLayoutChg>
        <pc:sldLayoutChg chg="modSp modTransition">
          <pc:chgData name="SCHMIDT, Heather-Marie Ann" userId="5242c572-81ce-4d53-af90-060f15fd3350" providerId="ADAL" clId="{BF91C83C-6862-4AF8-939A-2024AAACE051}" dt="2026-02-17T13:49:12.556" v="25"/>
          <pc:sldLayoutMkLst>
            <pc:docMk/>
            <pc:sldMasterMk cId="3925725350" sldId="2147483802"/>
            <pc:sldLayoutMk cId="3443495205" sldId="2147483721"/>
          </pc:sldLayoutMkLst>
          <pc:spChg chg="mod">
            <ac:chgData name="SCHMIDT, Heather-Marie Ann" userId="5242c572-81ce-4d53-af90-060f15fd3350" providerId="ADAL" clId="{BF91C83C-6862-4AF8-939A-2024AAACE051}" dt="2026-02-17T13:49:12.556" v="25"/>
            <ac:spMkLst>
              <pc:docMk/>
              <pc:sldMasterMk cId="3925725350" sldId="2147483802"/>
              <pc:sldLayoutMk cId="3443495205" sldId="2147483721"/>
              <ac:spMk id="4" creationId="{00000000-0000-0000-0000-000000000000}"/>
            </ac:spMkLst>
          </pc:spChg>
          <pc:spChg chg="mod">
            <ac:chgData name="SCHMIDT, Heather-Marie Ann" userId="5242c572-81ce-4d53-af90-060f15fd3350" providerId="ADAL" clId="{BF91C83C-6862-4AF8-939A-2024AAACE051}" dt="2026-02-17T13:49:12.556" v="25"/>
            <ac:spMkLst>
              <pc:docMk/>
              <pc:sldMasterMk cId="3925725350" sldId="2147483802"/>
              <pc:sldLayoutMk cId="3443495205" sldId="2147483721"/>
              <ac:spMk id="5" creationId="{00000000-0000-0000-0000-000000000000}"/>
            </ac:spMkLst>
          </pc:spChg>
          <pc:spChg chg="mod">
            <ac:chgData name="SCHMIDT, Heather-Marie Ann" userId="5242c572-81ce-4d53-af90-060f15fd3350" providerId="ADAL" clId="{BF91C83C-6862-4AF8-939A-2024AAACE051}" dt="2026-02-17T13:49:12.556" v="25"/>
            <ac:spMkLst>
              <pc:docMk/>
              <pc:sldMasterMk cId="3925725350" sldId="2147483802"/>
              <pc:sldLayoutMk cId="3443495205" sldId="2147483721"/>
              <ac:spMk id="6" creationId="{00000000-0000-0000-0000-000000000000}"/>
            </ac:spMkLst>
          </pc:spChg>
        </pc:sldLayoutChg>
        <pc:sldLayoutChg chg="modTransition">
          <pc:chgData name="SCHMIDT, Heather-Marie Ann" userId="5242c572-81ce-4d53-af90-060f15fd3350" providerId="ADAL" clId="{BF91C83C-6862-4AF8-939A-2024AAACE051}" dt="2026-02-17T13:49:12.556" v="25"/>
          <pc:sldLayoutMkLst>
            <pc:docMk/>
            <pc:sldMasterMk cId="3925725350" sldId="2147483802"/>
            <pc:sldLayoutMk cId="1124867688" sldId="2147483723"/>
          </pc:sldLayoutMkLst>
        </pc:sldLayoutChg>
        <pc:sldLayoutChg chg="modTransition">
          <pc:chgData name="SCHMIDT, Heather-Marie Ann" userId="5242c572-81ce-4d53-af90-060f15fd3350" providerId="ADAL" clId="{BF91C83C-6862-4AF8-939A-2024AAACE051}" dt="2026-02-17T13:49:12.556" v="25"/>
          <pc:sldLayoutMkLst>
            <pc:docMk/>
            <pc:sldMasterMk cId="3925725350" sldId="2147483802"/>
            <pc:sldLayoutMk cId="4187773375" sldId="2147483811"/>
          </pc:sldLayoutMkLst>
        </pc:sldLayoutChg>
        <pc:sldLayoutChg chg="modTransition">
          <pc:chgData name="SCHMIDT, Heather-Marie Ann" userId="5242c572-81ce-4d53-af90-060f15fd3350" providerId="ADAL" clId="{BF91C83C-6862-4AF8-939A-2024AAACE051}" dt="2026-02-17T13:49:12.556" v="25"/>
          <pc:sldLayoutMkLst>
            <pc:docMk/>
            <pc:sldMasterMk cId="3925725350" sldId="2147483802"/>
            <pc:sldLayoutMk cId="2023286631" sldId="2147483917"/>
          </pc:sldLayoutMkLst>
        </pc:sldLayoutChg>
        <pc:sldLayoutChg chg="modTransition">
          <pc:chgData name="SCHMIDT, Heather-Marie Ann" userId="5242c572-81ce-4d53-af90-060f15fd3350" providerId="ADAL" clId="{BF91C83C-6862-4AF8-939A-2024AAACE051}" dt="2026-02-17T13:49:12.556" v="25"/>
          <pc:sldLayoutMkLst>
            <pc:docMk/>
            <pc:sldMasterMk cId="3925725350" sldId="2147483802"/>
            <pc:sldLayoutMk cId="3123633012" sldId="2147484009"/>
          </pc:sldLayoutMkLst>
        </pc:sldLayoutChg>
      </pc:sldMasterChg>
      <pc:sldMasterChg chg="delSldLayout">
        <pc:chgData name="SCHMIDT, Heather-Marie Ann" userId="5242c572-81ce-4d53-af90-060f15fd3350" providerId="ADAL" clId="{BF91C83C-6862-4AF8-939A-2024AAACE051}" dt="2026-02-17T13:47:19.795" v="0" actId="47"/>
        <pc:sldMasterMkLst>
          <pc:docMk/>
          <pc:sldMasterMk cId="2719508089" sldId="2147483877"/>
        </pc:sldMasterMkLst>
        <pc:sldLayoutChg chg="del">
          <pc:chgData name="SCHMIDT, Heather-Marie Ann" userId="5242c572-81ce-4d53-af90-060f15fd3350" providerId="ADAL" clId="{BF91C83C-6862-4AF8-939A-2024AAACE051}" dt="2026-02-17T13:47:19.795" v="0" actId="47"/>
          <pc:sldLayoutMkLst>
            <pc:docMk/>
            <pc:sldMasterMk cId="2719508089" sldId="2147483877"/>
            <pc:sldLayoutMk cId="848988135" sldId="2147483904"/>
          </pc:sldLayoutMkLst>
        </pc:sldLayoutChg>
      </pc:sldMasterChg>
      <pc:sldMasterChg chg="addSp">
        <pc:chgData name="SCHMIDT, Heather-Marie Ann" userId="5242c572-81ce-4d53-af90-060f15fd3350" providerId="ADAL" clId="{BF91C83C-6862-4AF8-939A-2024AAACE051}" dt="2026-02-17T13:49:26.061" v="36"/>
        <pc:sldMasterMkLst>
          <pc:docMk/>
          <pc:sldMasterMk cId="1738164625" sldId="2147484013"/>
        </pc:sldMasterMkLst>
        <pc:spChg chg="add">
          <ac:chgData name="SCHMIDT, Heather-Marie Ann" userId="5242c572-81ce-4d53-af90-060f15fd3350" providerId="ADAL" clId="{BF91C83C-6862-4AF8-939A-2024AAACE051}" dt="2026-02-17T13:49:26.061" v="36"/>
          <ac:spMkLst>
            <pc:docMk/>
            <pc:sldMasterMk cId="1738164625" sldId="2147484013"/>
            <ac:spMk id="9" creationId="{D0966607-5068-73A5-2AF9-5CC5AB2CDA84}"/>
          </ac:spMkLst>
        </pc:spChg>
        <pc:picChg chg="add">
          <ac:chgData name="SCHMIDT, Heather-Marie Ann" userId="5242c572-81ce-4d53-af90-060f15fd3350" providerId="ADAL" clId="{BF91C83C-6862-4AF8-939A-2024AAACE051}" dt="2026-02-17T13:49:26.061" v="36"/>
          <ac:picMkLst>
            <pc:docMk/>
            <pc:sldMasterMk cId="1738164625" sldId="2147484013"/>
            <ac:picMk id="8" creationId="{F8724B3A-A113-4961-2FF2-AC7EA91F2F1D}"/>
          </ac:picMkLst>
        </pc:picChg>
        <pc:picChg chg="add">
          <ac:chgData name="SCHMIDT, Heather-Marie Ann" userId="5242c572-81ce-4d53-af90-060f15fd3350" providerId="ADAL" clId="{BF91C83C-6862-4AF8-939A-2024AAACE051}" dt="2026-02-17T13:49:26.061" v="36"/>
          <ac:picMkLst>
            <pc:docMk/>
            <pc:sldMasterMk cId="1738164625" sldId="2147484013"/>
            <ac:picMk id="10" creationId="{C052A6A4-032A-9F8B-12A0-834FEC579F9F}"/>
          </ac:picMkLst>
        </pc:picChg>
        <pc:picChg chg="add">
          <ac:chgData name="SCHMIDT, Heather-Marie Ann" userId="5242c572-81ce-4d53-af90-060f15fd3350" providerId="ADAL" clId="{BF91C83C-6862-4AF8-939A-2024AAACE051}" dt="2026-02-17T13:49:26.061" v="36"/>
          <ac:picMkLst>
            <pc:docMk/>
            <pc:sldMasterMk cId="1738164625" sldId="2147484013"/>
            <ac:picMk id="11" creationId="{AB1B0777-849A-7FB6-034D-5518E6067E3C}"/>
          </ac:picMkLst>
        </pc:picChg>
      </pc:sldMasterChg>
      <pc:sldMasterChg chg="addSp">
        <pc:chgData name="SCHMIDT, Heather-Marie Ann" userId="5242c572-81ce-4d53-af90-060f15fd3350" providerId="ADAL" clId="{BF91C83C-6862-4AF8-939A-2024AAACE051}" dt="2026-02-17T13:49:34.100" v="45"/>
        <pc:sldMasterMkLst>
          <pc:docMk/>
          <pc:sldMasterMk cId="2406965790" sldId="2147484025"/>
        </pc:sldMasterMkLst>
        <pc:spChg chg="add">
          <ac:chgData name="SCHMIDT, Heather-Marie Ann" userId="5242c572-81ce-4d53-af90-060f15fd3350" providerId="ADAL" clId="{BF91C83C-6862-4AF8-939A-2024AAACE051}" dt="2026-02-17T13:49:34.100" v="45"/>
          <ac:spMkLst>
            <pc:docMk/>
            <pc:sldMasterMk cId="2406965790" sldId="2147484025"/>
            <ac:spMk id="9" creationId="{AD65B650-0F06-DAFA-5BC7-B3148C884866}"/>
          </ac:spMkLst>
        </pc:spChg>
        <pc:picChg chg="add">
          <ac:chgData name="SCHMIDT, Heather-Marie Ann" userId="5242c572-81ce-4d53-af90-060f15fd3350" providerId="ADAL" clId="{BF91C83C-6862-4AF8-939A-2024AAACE051}" dt="2026-02-17T13:49:34.100" v="45"/>
          <ac:picMkLst>
            <pc:docMk/>
            <pc:sldMasterMk cId="2406965790" sldId="2147484025"/>
            <ac:picMk id="8" creationId="{E236C735-4CE9-9430-1581-DAACCAE3B524}"/>
          </ac:picMkLst>
        </pc:picChg>
        <pc:picChg chg="add">
          <ac:chgData name="SCHMIDT, Heather-Marie Ann" userId="5242c572-81ce-4d53-af90-060f15fd3350" providerId="ADAL" clId="{BF91C83C-6862-4AF8-939A-2024AAACE051}" dt="2026-02-17T13:49:34.100" v="45"/>
          <ac:picMkLst>
            <pc:docMk/>
            <pc:sldMasterMk cId="2406965790" sldId="2147484025"/>
            <ac:picMk id="10" creationId="{9577E713-49BE-5F97-56AE-50E87D50BCDD}"/>
          </ac:picMkLst>
        </pc:picChg>
        <pc:picChg chg="add">
          <ac:chgData name="SCHMIDT, Heather-Marie Ann" userId="5242c572-81ce-4d53-af90-060f15fd3350" providerId="ADAL" clId="{BF91C83C-6862-4AF8-939A-2024AAACE051}" dt="2026-02-17T13:49:34.100" v="45"/>
          <ac:picMkLst>
            <pc:docMk/>
            <pc:sldMasterMk cId="2406965790" sldId="2147484025"/>
            <ac:picMk id="11" creationId="{970EC7D3-BDF1-484B-17C2-E9B6398A6D77}"/>
          </ac:picMkLst>
        </pc:picChg>
      </pc:sldMasterChg>
      <pc:sldMasterChg chg="addSp">
        <pc:chgData name="SCHMIDT, Heather-Marie Ann" userId="5242c572-81ce-4d53-af90-060f15fd3350" providerId="ADAL" clId="{BF91C83C-6862-4AF8-939A-2024AAACE051}" dt="2026-02-17T13:49:41.578" v="47"/>
        <pc:sldMasterMkLst>
          <pc:docMk/>
          <pc:sldMasterMk cId="2566771231" sldId="2147484037"/>
        </pc:sldMasterMkLst>
        <pc:spChg chg="add">
          <ac:chgData name="SCHMIDT, Heather-Marie Ann" userId="5242c572-81ce-4d53-af90-060f15fd3350" providerId="ADAL" clId="{BF91C83C-6862-4AF8-939A-2024AAACE051}" dt="2026-02-17T13:49:41.578" v="47"/>
          <ac:spMkLst>
            <pc:docMk/>
            <pc:sldMasterMk cId="2566771231" sldId="2147484037"/>
            <ac:spMk id="9" creationId="{4A167E4D-291E-2A7E-201C-1FA036D13132}"/>
          </ac:spMkLst>
        </pc:spChg>
        <pc:picChg chg="add">
          <ac:chgData name="SCHMIDT, Heather-Marie Ann" userId="5242c572-81ce-4d53-af90-060f15fd3350" providerId="ADAL" clId="{BF91C83C-6862-4AF8-939A-2024AAACE051}" dt="2026-02-17T13:49:41.578" v="47"/>
          <ac:picMkLst>
            <pc:docMk/>
            <pc:sldMasterMk cId="2566771231" sldId="2147484037"/>
            <ac:picMk id="7" creationId="{40153934-EBAD-A564-E8C1-F35791A9A1B1}"/>
          </ac:picMkLst>
        </pc:picChg>
        <pc:picChg chg="add">
          <ac:chgData name="SCHMIDT, Heather-Marie Ann" userId="5242c572-81ce-4d53-af90-060f15fd3350" providerId="ADAL" clId="{BF91C83C-6862-4AF8-939A-2024AAACE051}" dt="2026-02-17T13:49:41.578" v="47"/>
          <ac:picMkLst>
            <pc:docMk/>
            <pc:sldMasterMk cId="2566771231" sldId="2147484037"/>
            <ac:picMk id="10" creationId="{18492B8D-CFF9-965D-148C-EC64B69D83A7}"/>
          </ac:picMkLst>
        </pc:picChg>
        <pc:picChg chg="add">
          <ac:chgData name="SCHMIDT, Heather-Marie Ann" userId="5242c572-81ce-4d53-af90-060f15fd3350" providerId="ADAL" clId="{BF91C83C-6862-4AF8-939A-2024AAACE051}" dt="2026-02-17T13:49:41.578" v="47"/>
          <ac:picMkLst>
            <pc:docMk/>
            <pc:sldMasterMk cId="2566771231" sldId="2147484037"/>
            <ac:picMk id="11" creationId="{EABEA344-4897-9BB1-4482-604AA5299042}"/>
          </ac:picMkLst>
        </pc:pic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734BDB-1CDF-40C6-B0A2-4A4A87F56A68}"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AU"/>
        </a:p>
      </dgm:t>
    </dgm:pt>
    <dgm:pt modelId="{7E77DE5C-5CAB-4F9D-AB00-60C40998D81E}">
      <dgm:prSet phldrT="[Text]" phldr="0"/>
      <dgm:spPr/>
      <dgm:t>
        <a:bodyPr/>
        <a:lstStyle/>
        <a:p>
          <a:r>
            <a:rPr lang="en-AU" b="1" dirty="0"/>
            <a:t>PHASE 1</a:t>
          </a:r>
        </a:p>
      </dgm:t>
    </dgm:pt>
    <dgm:pt modelId="{936147AA-768D-4851-8376-735D1F8FA71A}" type="parTrans" cxnId="{68999D0D-7265-4847-A104-7A78968CB887}">
      <dgm:prSet/>
      <dgm:spPr/>
      <dgm:t>
        <a:bodyPr/>
        <a:lstStyle/>
        <a:p>
          <a:endParaRPr lang="en-AU"/>
        </a:p>
      </dgm:t>
    </dgm:pt>
    <dgm:pt modelId="{019C55A5-7412-4977-B911-844D983395AF}" type="sibTrans" cxnId="{68999D0D-7265-4847-A104-7A78968CB887}">
      <dgm:prSet/>
      <dgm:spPr/>
      <dgm:t>
        <a:bodyPr/>
        <a:lstStyle/>
        <a:p>
          <a:endParaRPr lang="en-AU"/>
        </a:p>
      </dgm:t>
    </dgm:pt>
    <dgm:pt modelId="{7C227C1F-F18F-454F-A14E-710D1E41F9D7}">
      <dgm:prSet phldrT="[Text]"/>
      <dgm:spPr/>
      <dgm:t>
        <a:bodyPr/>
        <a:lstStyle/>
        <a:p>
          <a:pPr>
            <a:buNone/>
          </a:pPr>
          <a:r>
            <a:rPr lang="en-AU" b="1" dirty="0"/>
            <a:t>Preparatory activities</a:t>
          </a:r>
        </a:p>
      </dgm:t>
    </dgm:pt>
    <dgm:pt modelId="{DA1F0635-20CB-4190-81FE-32CE3839E3C9}" type="parTrans" cxnId="{E2275626-0EE0-4D0F-9549-59451736032E}">
      <dgm:prSet/>
      <dgm:spPr/>
      <dgm:t>
        <a:bodyPr/>
        <a:lstStyle/>
        <a:p>
          <a:endParaRPr lang="en-AU"/>
        </a:p>
      </dgm:t>
    </dgm:pt>
    <dgm:pt modelId="{52FC5968-AF1D-4D0D-8C96-8E13FADDCF7E}" type="sibTrans" cxnId="{E2275626-0EE0-4D0F-9549-59451736032E}">
      <dgm:prSet/>
      <dgm:spPr/>
      <dgm:t>
        <a:bodyPr/>
        <a:lstStyle/>
        <a:p>
          <a:endParaRPr lang="en-AU"/>
        </a:p>
      </dgm:t>
    </dgm:pt>
    <dgm:pt modelId="{5AAD220F-5009-4E15-87F0-14F9EC2C791D}">
      <dgm:prSet phldrT="[Text]"/>
      <dgm:spPr/>
      <dgm:t>
        <a:bodyPr/>
        <a:lstStyle/>
        <a:p>
          <a:pPr>
            <a:buNone/>
          </a:pPr>
          <a:r>
            <a:rPr lang="en-AU" b="1" dirty="0"/>
            <a:t>PHASE 2</a:t>
          </a:r>
          <a:endParaRPr lang="en-AU" dirty="0"/>
        </a:p>
      </dgm:t>
    </dgm:pt>
    <dgm:pt modelId="{F3747CF9-89F3-494C-8A41-5F3F0FA87402}" type="parTrans" cxnId="{8FF55598-68ED-48FB-9725-E6CDBD610F1D}">
      <dgm:prSet/>
      <dgm:spPr/>
      <dgm:t>
        <a:bodyPr/>
        <a:lstStyle/>
        <a:p>
          <a:endParaRPr lang="en-AU"/>
        </a:p>
      </dgm:t>
    </dgm:pt>
    <dgm:pt modelId="{17DDECF8-6408-4473-BB33-BAFB793E606A}" type="sibTrans" cxnId="{8FF55598-68ED-48FB-9725-E6CDBD610F1D}">
      <dgm:prSet/>
      <dgm:spPr/>
      <dgm:t>
        <a:bodyPr/>
        <a:lstStyle/>
        <a:p>
          <a:endParaRPr lang="en-AU"/>
        </a:p>
      </dgm:t>
    </dgm:pt>
    <dgm:pt modelId="{3CD85B43-8166-4C06-BCAA-20A683CDEFF0}">
      <dgm:prSet phldrT="[Text]"/>
      <dgm:spPr/>
      <dgm:t>
        <a:bodyPr/>
        <a:lstStyle/>
        <a:p>
          <a:pPr>
            <a:buNone/>
          </a:pPr>
          <a:r>
            <a:rPr lang="en-AU" b="1" dirty="0"/>
            <a:t>PHASE 3</a:t>
          </a:r>
          <a:endParaRPr lang="en-AU" dirty="0"/>
        </a:p>
      </dgm:t>
    </dgm:pt>
    <dgm:pt modelId="{61778132-875F-44E5-9ABC-6418D207778F}" type="parTrans" cxnId="{1E3A98C4-7A6E-46C4-857B-E72C740F696D}">
      <dgm:prSet/>
      <dgm:spPr/>
      <dgm:t>
        <a:bodyPr/>
        <a:lstStyle/>
        <a:p>
          <a:endParaRPr lang="en-AU"/>
        </a:p>
      </dgm:t>
    </dgm:pt>
    <dgm:pt modelId="{56EE72F5-061D-41E4-B206-3704E60D2E84}" type="sibTrans" cxnId="{1E3A98C4-7A6E-46C4-857B-E72C740F696D}">
      <dgm:prSet/>
      <dgm:spPr/>
      <dgm:t>
        <a:bodyPr/>
        <a:lstStyle/>
        <a:p>
          <a:endParaRPr lang="en-AU"/>
        </a:p>
      </dgm:t>
    </dgm:pt>
    <dgm:pt modelId="{7CF4EE6B-7C67-4ED0-9FD4-C539242D587B}">
      <dgm:prSet phldrT="[Text]"/>
      <dgm:spPr/>
      <dgm:t>
        <a:bodyPr/>
        <a:lstStyle/>
        <a:p>
          <a:pPr>
            <a:buNone/>
          </a:pPr>
          <a:r>
            <a:rPr lang="en-AU" b="1" dirty="0"/>
            <a:t>PHASE 4</a:t>
          </a:r>
          <a:endParaRPr lang="en-AU" dirty="0"/>
        </a:p>
      </dgm:t>
    </dgm:pt>
    <dgm:pt modelId="{FF7C084D-70C0-47C0-A50D-DCAD3A2906DE}" type="parTrans" cxnId="{6C2E6D71-7915-4370-A8B4-43B7296FFE9F}">
      <dgm:prSet/>
      <dgm:spPr/>
      <dgm:t>
        <a:bodyPr/>
        <a:lstStyle/>
        <a:p>
          <a:endParaRPr lang="en-AU"/>
        </a:p>
      </dgm:t>
    </dgm:pt>
    <dgm:pt modelId="{AAF4B262-7C3A-4DE1-9ED1-379404486FEC}" type="sibTrans" cxnId="{6C2E6D71-7915-4370-A8B4-43B7296FFE9F}">
      <dgm:prSet/>
      <dgm:spPr/>
      <dgm:t>
        <a:bodyPr/>
        <a:lstStyle/>
        <a:p>
          <a:endParaRPr lang="en-AU"/>
        </a:p>
      </dgm:t>
    </dgm:pt>
    <dgm:pt modelId="{5BDAA341-288D-4069-9787-0070DA57946B}">
      <dgm:prSet phldrT="[Text]"/>
      <dgm:spPr/>
      <dgm:t>
        <a:bodyPr/>
        <a:lstStyle/>
        <a:p>
          <a:pPr>
            <a:buNone/>
          </a:pPr>
          <a:r>
            <a:rPr lang="en-AU" b="1" dirty="0"/>
            <a:t>PHASES 5</a:t>
          </a:r>
          <a:endParaRPr lang="en-AU" dirty="0"/>
        </a:p>
      </dgm:t>
    </dgm:pt>
    <dgm:pt modelId="{BC82A3BE-319E-436B-9F43-C396A50030D6}" type="parTrans" cxnId="{01BB291C-4E99-4E07-ABE4-671E85704771}">
      <dgm:prSet/>
      <dgm:spPr/>
      <dgm:t>
        <a:bodyPr/>
        <a:lstStyle/>
        <a:p>
          <a:endParaRPr lang="en-AU"/>
        </a:p>
      </dgm:t>
    </dgm:pt>
    <dgm:pt modelId="{AE67DFBE-B385-42CA-8929-B728AFF21CDA}" type="sibTrans" cxnId="{01BB291C-4E99-4E07-ABE4-671E85704771}">
      <dgm:prSet/>
      <dgm:spPr/>
      <dgm:t>
        <a:bodyPr/>
        <a:lstStyle/>
        <a:p>
          <a:endParaRPr lang="en-AU"/>
        </a:p>
      </dgm:t>
    </dgm:pt>
    <dgm:pt modelId="{D19AD4A5-1F7F-458D-8101-66A78BF55C2D}">
      <dgm:prSet/>
      <dgm:spPr/>
      <dgm:t>
        <a:bodyPr/>
        <a:lstStyle/>
        <a:p>
          <a:pPr>
            <a:buFont typeface="Aptos" panose="020B0004020202020204" pitchFamily="34" charset="0"/>
            <a:buChar char="•"/>
          </a:pPr>
          <a:endParaRPr lang="en-AU" dirty="0"/>
        </a:p>
      </dgm:t>
    </dgm:pt>
    <dgm:pt modelId="{A8D2C07D-449E-4DDE-95CC-68E911223553}" type="parTrans" cxnId="{85A5C70B-8889-41CA-9C9B-709327D8D501}">
      <dgm:prSet/>
      <dgm:spPr/>
      <dgm:t>
        <a:bodyPr/>
        <a:lstStyle/>
        <a:p>
          <a:endParaRPr lang="en-AU"/>
        </a:p>
      </dgm:t>
    </dgm:pt>
    <dgm:pt modelId="{D5BAF811-16DF-4210-B119-D137A828CE51}" type="sibTrans" cxnId="{85A5C70B-8889-41CA-9C9B-709327D8D501}">
      <dgm:prSet/>
      <dgm:spPr/>
      <dgm:t>
        <a:bodyPr/>
        <a:lstStyle/>
        <a:p>
          <a:endParaRPr lang="en-AU"/>
        </a:p>
      </dgm:t>
    </dgm:pt>
    <dgm:pt modelId="{EC52A46A-6CAC-4F38-A06F-E659109432FB}">
      <dgm:prSet/>
      <dgm:spPr/>
      <dgm:t>
        <a:bodyPr/>
        <a:lstStyle/>
        <a:p>
          <a:pPr>
            <a:buFont typeface="Aptos" panose="020B0004020202020204" pitchFamily="34" charset="0"/>
            <a:buChar char="•"/>
          </a:pPr>
          <a:r>
            <a:rPr lang="en-AU"/>
            <a:t>Situational analysis</a:t>
          </a:r>
        </a:p>
      </dgm:t>
    </dgm:pt>
    <dgm:pt modelId="{1686B5F1-CF22-41DA-981D-6FBAD2F65E03}" type="parTrans" cxnId="{8F9DBC71-8CB8-488B-B850-BBA6F48CB90C}">
      <dgm:prSet/>
      <dgm:spPr/>
      <dgm:t>
        <a:bodyPr/>
        <a:lstStyle/>
        <a:p>
          <a:endParaRPr lang="en-AU"/>
        </a:p>
      </dgm:t>
    </dgm:pt>
    <dgm:pt modelId="{837014A8-6926-4038-938B-8701F21C1116}" type="sibTrans" cxnId="{8F9DBC71-8CB8-488B-B850-BBA6F48CB90C}">
      <dgm:prSet/>
      <dgm:spPr/>
      <dgm:t>
        <a:bodyPr/>
        <a:lstStyle/>
        <a:p>
          <a:endParaRPr lang="en-AU"/>
        </a:p>
      </dgm:t>
    </dgm:pt>
    <dgm:pt modelId="{62092C5E-2215-4A3B-91FD-AEBB1C31C5C5}">
      <dgm:prSet/>
      <dgm:spPr/>
      <dgm:t>
        <a:bodyPr/>
        <a:lstStyle/>
        <a:p>
          <a:pPr>
            <a:buFont typeface="Aptos" panose="020B0004020202020204" pitchFamily="34" charset="0"/>
            <a:buChar char="•"/>
          </a:pPr>
          <a:r>
            <a:rPr lang="en-AU"/>
            <a:t>Preliminary decisions</a:t>
          </a:r>
        </a:p>
      </dgm:t>
    </dgm:pt>
    <dgm:pt modelId="{B760C28C-FBD6-4C1E-9A26-D33EF8003302}" type="parTrans" cxnId="{5B2B3D58-76C3-435A-9FA5-D6F3ADE9BD6F}">
      <dgm:prSet/>
      <dgm:spPr/>
      <dgm:t>
        <a:bodyPr/>
        <a:lstStyle/>
        <a:p>
          <a:endParaRPr lang="en-AU"/>
        </a:p>
      </dgm:t>
    </dgm:pt>
    <dgm:pt modelId="{609C14D9-145C-44A7-9FB6-07EB7E5F5053}" type="sibTrans" cxnId="{5B2B3D58-76C3-435A-9FA5-D6F3ADE9BD6F}">
      <dgm:prSet/>
      <dgm:spPr/>
      <dgm:t>
        <a:bodyPr/>
        <a:lstStyle/>
        <a:p>
          <a:endParaRPr lang="en-AU"/>
        </a:p>
      </dgm:t>
    </dgm:pt>
    <dgm:pt modelId="{50A425B8-F4E2-4185-AC63-9346DB76DFDB}">
      <dgm:prSet/>
      <dgm:spPr/>
      <dgm:t>
        <a:bodyPr/>
        <a:lstStyle/>
        <a:p>
          <a:pPr>
            <a:buFont typeface="Aptos" panose="020B0004020202020204" pitchFamily="34" charset="0"/>
            <a:buChar char="•"/>
          </a:pPr>
          <a:r>
            <a:rPr lang="en-AU"/>
            <a:t>Governance setup</a:t>
          </a:r>
        </a:p>
      </dgm:t>
    </dgm:pt>
    <dgm:pt modelId="{7CA99F7D-5E6B-4EDF-BDA6-E83F6D7EA577}" type="parTrans" cxnId="{5693CF99-2745-4ED4-A6CF-FA856FDBD7FB}">
      <dgm:prSet/>
      <dgm:spPr/>
      <dgm:t>
        <a:bodyPr/>
        <a:lstStyle/>
        <a:p>
          <a:endParaRPr lang="en-AU"/>
        </a:p>
      </dgm:t>
    </dgm:pt>
    <dgm:pt modelId="{FFDFD3CA-7C47-43E9-B72C-794BCF895876}" type="sibTrans" cxnId="{5693CF99-2745-4ED4-A6CF-FA856FDBD7FB}">
      <dgm:prSet/>
      <dgm:spPr/>
      <dgm:t>
        <a:bodyPr/>
        <a:lstStyle/>
        <a:p>
          <a:endParaRPr lang="en-AU"/>
        </a:p>
      </dgm:t>
    </dgm:pt>
    <dgm:pt modelId="{C94390B8-8B23-4E76-B936-A39AF97B9B12}">
      <dgm:prSet/>
      <dgm:spPr/>
      <dgm:t>
        <a:bodyPr/>
        <a:lstStyle/>
        <a:p>
          <a:pPr>
            <a:buFont typeface="Aptos" panose="020B0004020202020204" pitchFamily="34" charset="0"/>
            <a:buChar char="•"/>
          </a:pPr>
          <a:r>
            <a:rPr lang="en-AU"/>
            <a:t>Regulatory approval</a:t>
          </a:r>
        </a:p>
      </dgm:t>
    </dgm:pt>
    <dgm:pt modelId="{9D82D507-A579-49D6-9B92-4482707E5BE9}" type="parTrans" cxnId="{279F737B-A7D9-428A-8B15-7A7B1353169A}">
      <dgm:prSet/>
      <dgm:spPr/>
      <dgm:t>
        <a:bodyPr/>
        <a:lstStyle/>
        <a:p>
          <a:endParaRPr lang="en-AU"/>
        </a:p>
      </dgm:t>
    </dgm:pt>
    <dgm:pt modelId="{0C437816-9248-4C0F-AB04-5F9E429A9800}" type="sibTrans" cxnId="{279F737B-A7D9-428A-8B15-7A7B1353169A}">
      <dgm:prSet/>
      <dgm:spPr/>
      <dgm:t>
        <a:bodyPr/>
        <a:lstStyle/>
        <a:p>
          <a:endParaRPr lang="en-AU"/>
        </a:p>
      </dgm:t>
    </dgm:pt>
    <dgm:pt modelId="{6F9933B3-D3DF-42A2-AF7F-C9FA1B986A75}">
      <dgm:prSet/>
      <dgm:spPr/>
      <dgm:t>
        <a:bodyPr/>
        <a:lstStyle/>
        <a:p>
          <a:pPr>
            <a:buNone/>
          </a:pPr>
          <a:r>
            <a:rPr lang="en-AU" b="1" dirty="0"/>
            <a:t>Planning &amp; Design</a:t>
          </a:r>
        </a:p>
      </dgm:t>
    </dgm:pt>
    <dgm:pt modelId="{4FDFFC7F-65F7-4655-B757-52FC410E81C7}" type="parTrans" cxnId="{2907585F-1859-4589-A149-8A65D7C60F7C}">
      <dgm:prSet/>
      <dgm:spPr/>
      <dgm:t>
        <a:bodyPr/>
        <a:lstStyle/>
        <a:p>
          <a:endParaRPr lang="en-AU"/>
        </a:p>
      </dgm:t>
    </dgm:pt>
    <dgm:pt modelId="{5C29A6F6-1311-4C8C-A03B-3C555F6B4B7B}" type="sibTrans" cxnId="{2907585F-1859-4589-A149-8A65D7C60F7C}">
      <dgm:prSet/>
      <dgm:spPr/>
      <dgm:t>
        <a:bodyPr/>
        <a:lstStyle/>
        <a:p>
          <a:endParaRPr lang="en-AU"/>
        </a:p>
      </dgm:t>
    </dgm:pt>
    <dgm:pt modelId="{DF3E1B51-E102-4D37-B5DA-F3E7D07A2F7E}">
      <dgm:prSet/>
      <dgm:spPr/>
      <dgm:t>
        <a:bodyPr/>
        <a:lstStyle/>
        <a:p>
          <a:pPr>
            <a:buFont typeface="Aptos" panose="020B0004020202020204" pitchFamily="34" charset="0"/>
            <a:buChar char="•"/>
          </a:pPr>
          <a:endParaRPr lang="en-AU" dirty="0"/>
        </a:p>
      </dgm:t>
    </dgm:pt>
    <dgm:pt modelId="{9BAB0271-20AB-4819-ABCC-A5A309E1ADC9}" type="parTrans" cxnId="{054D4F4D-8147-44F2-BF4F-8A36EF644567}">
      <dgm:prSet/>
      <dgm:spPr/>
      <dgm:t>
        <a:bodyPr/>
        <a:lstStyle/>
        <a:p>
          <a:endParaRPr lang="en-AU"/>
        </a:p>
      </dgm:t>
    </dgm:pt>
    <dgm:pt modelId="{BBC41FB5-20BC-46A4-8F19-E02A91B48409}" type="sibTrans" cxnId="{054D4F4D-8147-44F2-BF4F-8A36EF644567}">
      <dgm:prSet/>
      <dgm:spPr/>
      <dgm:t>
        <a:bodyPr/>
        <a:lstStyle/>
        <a:p>
          <a:endParaRPr lang="en-AU"/>
        </a:p>
      </dgm:t>
    </dgm:pt>
    <dgm:pt modelId="{CB10551E-D5B1-40AE-9A95-365FE20D33D4}">
      <dgm:prSet/>
      <dgm:spPr/>
      <dgm:t>
        <a:bodyPr/>
        <a:lstStyle/>
        <a:p>
          <a:pPr>
            <a:buFont typeface="Aptos" panose="020B0004020202020204" pitchFamily="34" charset="0"/>
            <a:buChar char="•"/>
          </a:pPr>
          <a:r>
            <a:rPr lang="en-AU"/>
            <a:t>Design service delivery model</a:t>
          </a:r>
        </a:p>
      </dgm:t>
    </dgm:pt>
    <dgm:pt modelId="{752AC2A3-6274-41D3-8C6D-55713D5C6D71}" type="parTrans" cxnId="{6AF67D7B-2932-44FF-AC99-CC4AC05EB99E}">
      <dgm:prSet/>
      <dgm:spPr/>
      <dgm:t>
        <a:bodyPr/>
        <a:lstStyle/>
        <a:p>
          <a:endParaRPr lang="en-AU"/>
        </a:p>
      </dgm:t>
    </dgm:pt>
    <dgm:pt modelId="{F3485E39-C70F-4B1C-BD87-DBCD7F8F725A}" type="sibTrans" cxnId="{6AF67D7B-2932-44FF-AC99-CC4AC05EB99E}">
      <dgm:prSet/>
      <dgm:spPr/>
      <dgm:t>
        <a:bodyPr/>
        <a:lstStyle/>
        <a:p>
          <a:endParaRPr lang="en-AU"/>
        </a:p>
      </dgm:t>
    </dgm:pt>
    <dgm:pt modelId="{4FF03596-EEFE-4D9D-BFCD-E6249C90AE8B}">
      <dgm:prSet/>
      <dgm:spPr/>
      <dgm:t>
        <a:bodyPr/>
        <a:lstStyle/>
        <a:p>
          <a:pPr>
            <a:buFont typeface="Aptos" panose="020B0004020202020204" pitchFamily="34" charset="0"/>
            <a:buChar char="•"/>
          </a:pPr>
          <a:r>
            <a:rPr lang="en-AU"/>
            <a:t>Target setting</a:t>
          </a:r>
        </a:p>
      </dgm:t>
    </dgm:pt>
    <dgm:pt modelId="{D6A41A4E-535E-4836-8612-E42CCEB2640C}" type="parTrans" cxnId="{B15E274F-183A-4F31-873B-CC3002D3DC3D}">
      <dgm:prSet/>
      <dgm:spPr/>
      <dgm:t>
        <a:bodyPr/>
        <a:lstStyle/>
        <a:p>
          <a:endParaRPr lang="en-AU"/>
        </a:p>
      </dgm:t>
    </dgm:pt>
    <dgm:pt modelId="{13A37713-1767-4229-97CA-5C56EC3FA29D}" type="sibTrans" cxnId="{B15E274F-183A-4F31-873B-CC3002D3DC3D}">
      <dgm:prSet/>
      <dgm:spPr/>
      <dgm:t>
        <a:bodyPr/>
        <a:lstStyle/>
        <a:p>
          <a:endParaRPr lang="en-AU"/>
        </a:p>
      </dgm:t>
    </dgm:pt>
    <dgm:pt modelId="{092B613B-8137-444B-A72C-BE96721E9F73}">
      <dgm:prSet/>
      <dgm:spPr/>
      <dgm:t>
        <a:bodyPr/>
        <a:lstStyle/>
        <a:p>
          <a:pPr>
            <a:buFont typeface="Aptos" panose="020B0004020202020204" pitchFamily="34" charset="0"/>
            <a:buChar char="•"/>
          </a:pPr>
          <a:r>
            <a:rPr lang="en-AU"/>
            <a:t>Develop protocols &amp; SOPs</a:t>
          </a:r>
        </a:p>
      </dgm:t>
    </dgm:pt>
    <dgm:pt modelId="{4A3A99B9-F682-4BEE-BDF2-C8A04E21C1E0}" type="parTrans" cxnId="{A3D7FA7E-6232-4E91-AF2B-A93A147C4591}">
      <dgm:prSet/>
      <dgm:spPr/>
      <dgm:t>
        <a:bodyPr/>
        <a:lstStyle/>
        <a:p>
          <a:endParaRPr lang="en-AU"/>
        </a:p>
      </dgm:t>
    </dgm:pt>
    <dgm:pt modelId="{20BF2DFD-9079-470E-AFC7-917FB69CF62F}" type="sibTrans" cxnId="{A3D7FA7E-6232-4E91-AF2B-A93A147C4591}">
      <dgm:prSet/>
      <dgm:spPr/>
      <dgm:t>
        <a:bodyPr/>
        <a:lstStyle/>
        <a:p>
          <a:endParaRPr lang="en-AU"/>
        </a:p>
      </dgm:t>
    </dgm:pt>
    <dgm:pt modelId="{575366E0-57DB-41C9-AD14-6DCD8733476F}">
      <dgm:prSet/>
      <dgm:spPr/>
      <dgm:t>
        <a:bodyPr/>
        <a:lstStyle/>
        <a:p>
          <a:pPr>
            <a:buFont typeface="Aptos" panose="020B0004020202020204" pitchFamily="34" charset="0"/>
            <a:buChar char="•"/>
          </a:pPr>
          <a:r>
            <a:rPr lang="en-AU"/>
            <a:t>Training design</a:t>
          </a:r>
        </a:p>
      </dgm:t>
    </dgm:pt>
    <dgm:pt modelId="{F268CBF1-363C-4E5C-A54B-7751BB436BF6}" type="parTrans" cxnId="{B961FF6D-6A96-42A2-B8BF-E3CF45562681}">
      <dgm:prSet/>
      <dgm:spPr/>
      <dgm:t>
        <a:bodyPr/>
        <a:lstStyle/>
        <a:p>
          <a:endParaRPr lang="en-AU"/>
        </a:p>
      </dgm:t>
    </dgm:pt>
    <dgm:pt modelId="{D8629D74-973F-4F63-9E95-95A3FE439A95}" type="sibTrans" cxnId="{B961FF6D-6A96-42A2-B8BF-E3CF45562681}">
      <dgm:prSet/>
      <dgm:spPr/>
      <dgm:t>
        <a:bodyPr/>
        <a:lstStyle/>
        <a:p>
          <a:endParaRPr lang="en-AU"/>
        </a:p>
      </dgm:t>
    </dgm:pt>
    <dgm:pt modelId="{7099E66B-F352-4DF0-80F9-F2EC4F37C587}">
      <dgm:prSet/>
      <dgm:spPr/>
      <dgm:t>
        <a:bodyPr/>
        <a:lstStyle/>
        <a:p>
          <a:pPr>
            <a:buFont typeface="Aptos" panose="020B0004020202020204" pitchFamily="34" charset="0"/>
            <a:buChar char="•"/>
          </a:pPr>
          <a:r>
            <a:rPr lang="en-AU"/>
            <a:t>M&amp;E framework development</a:t>
          </a:r>
        </a:p>
      </dgm:t>
    </dgm:pt>
    <dgm:pt modelId="{703559D1-D6D9-4A34-ABC6-93A377B70ED4}" type="parTrans" cxnId="{60B04E45-E1C9-41BB-9C6E-1A844419A35F}">
      <dgm:prSet/>
      <dgm:spPr/>
      <dgm:t>
        <a:bodyPr/>
        <a:lstStyle/>
        <a:p>
          <a:endParaRPr lang="en-AU"/>
        </a:p>
      </dgm:t>
    </dgm:pt>
    <dgm:pt modelId="{76E42E09-5E23-438F-A2A7-BB0D73F495EE}" type="sibTrans" cxnId="{60B04E45-E1C9-41BB-9C6E-1A844419A35F}">
      <dgm:prSet/>
      <dgm:spPr/>
      <dgm:t>
        <a:bodyPr/>
        <a:lstStyle/>
        <a:p>
          <a:endParaRPr lang="en-AU"/>
        </a:p>
      </dgm:t>
    </dgm:pt>
    <dgm:pt modelId="{8F1D4C52-5ECE-4B94-AB72-353E71AFE6C3}">
      <dgm:prSet/>
      <dgm:spPr/>
      <dgm:t>
        <a:bodyPr/>
        <a:lstStyle/>
        <a:p>
          <a:pPr>
            <a:buFont typeface="Aptos" panose="020B0004020202020204" pitchFamily="34" charset="0"/>
            <a:buChar char="•"/>
          </a:pPr>
          <a:r>
            <a:rPr lang="en-AU"/>
            <a:t>Resource planning</a:t>
          </a:r>
        </a:p>
      </dgm:t>
    </dgm:pt>
    <dgm:pt modelId="{4843D6CC-8443-441C-ACDE-4B209EFA6C8B}" type="parTrans" cxnId="{D3687C94-70A7-4B68-AA52-0DE0D0CDFE35}">
      <dgm:prSet/>
      <dgm:spPr/>
      <dgm:t>
        <a:bodyPr/>
        <a:lstStyle/>
        <a:p>
          <a:endParaRPr lang="en-AU"/>
        </a:p>
      </dgm:t>
    </dgm:pt>
    <dgm:pt modelId="{BCB11FAC-4ACD-4F1E-94E4-A320D443FD12}" type="sibTrans" cxnId="{D3687C94-70A7-4B68-AA52-0DE0D0CDFE35}">
      <dgm:prSet/>
      <dgm:spPr/>
      <dgm:t>
        <a:bodyPr/>
        <a:lstStyle/>
        <a:p>
          <a:endParaRPr lang="en-AU"/>
        </a:p>
      </dgm:t>
    </dgm:pt>
    <dgm:pt modelId="{F52F9917-BC23-48D9-B647-ABFB49226B67}">
      <dgm:prSet/>
      <dgm:spPr/>
      <dgm:t>
        <a:bodyPr/>
        <a:lstStyle/>
        <a:p>
          <a:pPr>
            <a:buFont typeface="Aptos" panose="020B0004020202020204" pitchFamily="34" charset="0"/>
            <a:buChar char="•"/>
          </a:pPr>
          <a:r>
            <a:rPr lang="en-AU"/>
            <a:t>Cost-effectiveness and impact modelling</a:t>
          </a:r>
        </a:p>
      </dgm:t>
    </dgm:pt>
    <dgm:pt modelId="{90243BB8-82FD-4C16-85C1-F771DBED9711}" type="parTrans" cxnId="{A3B4E878-06CA-4476-91A5-CA08290C88BE}">
      <dgm:prSet/>
      <dgm:spPr/>
      <dgm:t>
        <a:bodyPr/>
        <a:lstStyle/>
        <a:p>
          <a:endParaRPr lang="en-AU"/>
        </a:p>
      </dgm:t>
    </dgm:pt>
    <dgm:pt modelId="{04745E6A-01F3-40D8-82CE-D1EE3E3AD872}" type="sibTrans" cxnId="{A3B4E878-06CA-4476-91A5-CA08290C88BE}">
      <dgm:prSet/>
      <dgm:spPr/>
      <dgm:t>
        <a:bodyPr/>
        <a:lstStyle/>
        <a:p>
          <a:endParaRPr lang="en-AU"/>
        </a:p>
      </dgm:t>
    </dgm:pt>
    <dgm:pt modelId="{F4C56430-5429-4387-B781-BE4D3654EDD2}">
      <dgm:prSet/>
      <dgm:spPr/>
      <dgm:t>
        <a:bodyPr/>
        <a:lstStyle/>
        <a:p>
          <a:pPr>
            <a:buFont typeface="Aptos" panose="020B0004020202020204" pitchFamily="34" charset="0"/>
            <a:buChar char="•"/>
          </a:pPr>
          <a:r>
            <a:rPr lang="en-AU"/>
            <a:t>Regulatory approval </a:t>
          </a:r>
        </a:p>
      </dgm:t>
    </dgm:pt>
    <dgm:pt modelId="{09D9EC48-ED84-45D7-8E41-C9BF4ED44A2A}" type="parTrans" cxnId="{B2252D75-277D-4CEF-BF66-6931CAFCE559}">
      <dgm:prSet/>
      <dgm:spPr/>
      <dgm:t>
        <a:bodyPr/>
        <a:lstStyle/>
        <a:p>
          <a:endParaRPr lang="en-AU"/>
        </a:p>
      </dgm:t>
    </dgm:pt>
    <dgm:pt modelId="{F77DC995-689C-42B3-8FC0-C3851EACDA10}" type="sibTrans" cxnId="{B2252D75-277D-4CEF-BF66-6931CAFCE559}">
      <dgm:prSet/>
      <dgm:spPr/>
      <dgm:t>
        <a:bodyPr/>
        <a:lstStyle/>
        <a:p>
          <a:endParaRPr lang="en-AU"/>
        </a:p>
      </dgm:t>
    </dgm:pt>
    <dgm:pt modelId="{D96DADEF-AFB0-4A67-9DBD-1ECBA097CD30}">
      <dgm:prSet/>
      <dgm:spPr/>
      <dgm:t>
        <a:bodyPr/>
        <a:lstStyle/>
        <a:p>
          <a:pPr>
            <a:buFont typeface="Aptos" panose="020B0004020202020204" pitchFamily="34" charset="0"/>
            <a:buChar char="•"/>
          </a:pPr>
          <a:r>
            <a:rPr lang="en-AU"/>
            <a:t>Securing product supply</a:t>
          </a:r>
        </a:p>
      </dgm:t>
    </dgm:pt>
    <dgm:pt modelId="{9723E34E-0D51-4E51-90DE-5EAD6EC9F204}" type="parTrans" cxnId="{A8D9EE82-FDAA-4344-859F-A99DA4C8CD21}">
      <dgm:prSet/>
      <dgm:spPr/>
      <dgm:t>
        <a:bodyPr/>
        <a:lstStyle/>
        <a:p>
          <a:endParaRPr lang="en-AU"/>
        </a:p>
      </dgm:t>
    </dgm:pt>
    <dgm:pt modelId="{567ECADF-6215-4E95-9C12-AC273CCCC108}" type="sibTrans" cxnId="{A8D9EE82-FDAA-4344-859F-A99DA4C8CD21}">
      <dgm:prSet/>
      <dgm:spPr/>
      <dgm:t>
        <a:bodyPr/>
        <a:lstStyle/>
        <a:p>
          <a:endParaRPr lang="en-AU"/>
        </a:p>
      </dgm:t>
    </dgm:pt>
    <dgm:pt modelId="{062D5AC1-793E-4562-A3FB-83A944E0BB7A}">
      <dgm:prSet/>
      <dgm:spPr/>
      <dgm:t>
        <a:bodyPr/>
        <a:lstStyle/>
        <a:p>
          <a:pPr>
            <a:buNone/>
          </a:pPr>
          <a:r>
            <a:rPr lang="en-AU" b="1" dirty="0"/>
            <a:t>Pre-implementation readiness</a:t>
          </a:r>
        </a:p>
      </dgm:t>
    </dgm:pt>
    <dgm:pt modelId="{06F6B2EA-EBC8-4273-AADF-93AAFA193A86}" type="parTrans" cxnId="{DA6FAC26-A47B-4F14-9680-3F32DD84D232}">
      <dgm:prSet/>
      <dgm:spPr/>
      <dgm:t>
        <a:bodyPr/>
        <a:lstStyle/>
        <a:p>
          <a:endParaRPr lang="en-AU"/>
        </a:p>
      </dgm:t>
    </dgm:pt>
    <dgm:pt modelId="{8D04A101-07DD-44E9-83D8-B0F444525942}" type="sibTrans" cxnId="{DA6FAC26-A47B-4F14-9680-3F32DD84D232}">
      <dgm:prSet/>
      <dgm:spPr/>
      <dgm:t>
        <a:bodyPr/>
        <a:lstStyle/>
        <a:p>
          <a:endParaRPr lang="en-AU"/>
        </a:p>
      </dgm:t>
    </dgm:pt>
    <dgm:pt modelId="{ADE07C55-C9D2-4B54-91B6-2F02C3699C0D}">
      <dgm:prSet/>
      <dgm:spPr/>
      <dgm:t>
        <a:bodyPr/>
        <a:lstStyle/>
        <a:p>
          <a:pPr>
            <a:buFont typeface="Symbol" panose="05050102010706020507" pitchFamily="18" charset="2"/>
            <a:buChar char=""/>
          </a:pPr>
          <a:endParaRPr lang="en-AU" dirty="0"/>
        </a:p>
      </dgm:t>
    </dgm:pt>
    <dgm:pt modelId="{B31B486B-1EAF-4D7A-9DCC-9AE5E0F49D39}" type="parTrans" cxnId="{04128C91-5FA3-453B-A113-3ECAD2A822CE}">
      <dgm:prSet/>
      <dgm:spPr/>
      <dgm:t>
        <a:bodyPr/>
        <a:lstStyle/>
        <a:p>
          <a:endParaRPr lang="en-AU"/>
        </a:p>
      </dgm:t>
    </dgm:pt>
    <dgm:pt modelId="{FBA4EF84-A56D-4A72-AA2D-CDA780C42A39}" type="sibTrans" cxnId="{04128C91-5FA3-453B-A113-3ECAD2A822CE}">
      <dgm:prSet/>
      <dgm:spPr/>
      <dgm:t>
        <a:bodyPr/>
        <a:lstStyle/>
        <a:p>
          <a:endParaRPr lang="en-AU"/>
        </a:p>
      </dgm:t>
    </dgm:pt>
    <dgm:pt modelId="{6B503B66-33A9-4730-BE63-2613BF829815}">
      <dgm:prSet/>
      <dgm:spPr/>
      <dgm:t>
        <a:bodyPr/>
        <a:lstStyle/>
        <a:p>
          <a:pPr>
            <a:buFont typeface="Symbol" panose="05050102010706020507" pitchFamily="18" charset="2"/>
            <a:buChar char=""/>
          </a:pPr>
          <a:r>
            <a:rPr lang="en-AU"/>
            <a:t>Provider training</a:t>
          </a:r>
        </a:p>
      </dgm:t>
    </dgm:pt>
    <dgm:pt modelId="{E92A9A10-D39E-46BB-85D8-660B2E2ABF89}" type="parTrans" cxnId="{A448BAA5-94AD-4605-92C9-A3045F07949B}">
      <dgm:prSet/>
      <dgm:spPr/>
      <dgm:t>
        <a:bodyPr/>
        <a:lstStyle/>
        <a:p>
          <a:endParaRPr lang="en-AU"/>
        </a:p>
      </dgm:t>
    </dgm:pt>
    <dgm:pt modelId="{D61525A6-A08B-42DB-B205-C0380B433549}" type="sibTrans" cxnId="{A448BAA5-94AD-4605-92C9-A3045F07949B}">
      <dgm:prSet/>
      <dgm:spPr/>
      <dgm:t>
        <a:bodyPr/>
        <a:lstStyle/>
        <a:p>
          <a:endParaRPr lang="en-AU"/>
        </a:p>
      </dgm:t>
    </dgm:pt>
    <dgm:pt modelId="{42BDDBF8-E51D-4169-B95B-13B0593039FD}">
      <dgm:prSet/>
      <dgm:spPr/>
      <dgm:t>
        <a:bodyPr/>
        <a:lstStyle/>
        <a:p>
          <a:pPr>
            <a:buFont typeface="Symbol" panose="05050102010706020507" pitchFamily="18" charset="2"/>
            <a:buChar char=""/>
          </a:pPr>
          <a:r>
            <a:rPr lang="en-AU"/>
            <a:t>Supply procurement</a:t>
          </a:r>
        </a:p>
      </dgm:t>
    </dgm:pt>
    <dgm:pt modelId="{A630CC1B-5492-4300-8010-77A8B9FEC32C}" type="parTrans" cxnId="{EF90A885-6EFB-4C9C-BFC8-178A020A5925}">
      <dgm:prSet/>
      <dgm:spPr/>
      <dgm:t>
        <a:bodyPr/>
        <a:lstStyle/>
        <a:p>
          <a:endParaRPr lang="en-AU"/>
        </a:p>
      </dgm:t>
    </dgm:pt>
    <dgm:pt modelId="{6504BDAB-9267-416B-A334-BDDC5C732BD2}" type="sibTrans" cxnId="{EF90A885-6EFB-4C9C-BFC8-178A020A5925}">
      <dgm:prSet/>
      <dgm:spPr/>
      <dgm:t>
        <a:bodyPr/>
        <a:lstStyle/>
        <a:p>
          <a:endParaRPr lang="en-AU"/>
        </a:p>
      </dgm:t>
    </dgm:pt>
    <dgm:pt modelId="{008DF806-8920-462D-873C-C17BAB243CD8}">
      <dgm:prSet/>
      <dgm:spPr/>
      <dgm:t>
        <a:bodyPr/>
        <a:lstStyle/>
        <a:p>
          <a:pPr>
            <a:buFont typeface="Symbol" panose="05050102010706020507" pitchFamily="18" charset="2"/>
            <a:buChar char=""/>
          </a:pPr>
          <a:r>
            <a:rPr lang="en-AU"/>
            <a:t>Community engagement</a:t>
          </a:r>
        </a:p>
      </dgm:t>
    </dgm:pt>
    <dgm:pt modelId="{D426771A-597E-4F62-B61F-A31A207C9AB7}" type="parTrans" cxnId="{07708589-5CE9-4028-8C88-DA70699201CA}">
      <dgm:prSet/>
      <dgm:spPr/>
      <dgm:t>
        <a:bodyPr/>
        <a:lstStyle/>
        <a:p>
          <a:endParaRPr lang="en-AU"/>
        </a:p>
      </dgm:t>
    </dgm:pt>
    <dgm:pt modelId="{5228E206-39A9-4026-A475-783AC82FD096}" type="sibTrans" cxnId="{07708589-5CE9-4028-8C88-DA70699201CA}">
      <dgm:prSet/>
      <dgm:spPr/>
      <dgm:t>
        <a:bodyPr/>
        <a:lstStyle/>
        <a:p>
          <a:endParaRPr lang="en-AU"/>
        </a:p>
      </dgm:t>
    </dgm:pt>
    <dgm:pt modelId="{8A28BB9F-BF64-4534-AFD7-F3F4FA16AC88}">
      <dgm:prSet/>
      <dgm:spPr/>
      <dgm:t>
        <a:bodyPr/>
        <a:lstStyle/>
        <a:p>
          <a:pPr>
            <a:buFont typeface="Symbol" panose="05050102010706020507" pitchFamily="18" charset="2"/>
            <a:buChar char=""/>
          </a:pPr>
          <a:r>
            <a:rPr lang="en-AU"/>
            <a:t>Demand creation activities</a:t>
          </a:r>
        </a:p>
      </dgm:t>
    </dgm:pt>
    <dgm:pt modelId="{A6B70486-986D-4005-A48B-438F3AE3E00C}" type="parTrans" cxnId="{329E88BF-8F34-4EBB-9682-3DF88F89618A}">
      <dgm:prSet/>
      <dgm:spPr/>
      <dgm:t>
        <a:bodyPr/>
        <a:lstStyle/>
        <a:p>
          <a:endParaRPr lang="en-AU"/>
        </a:p>
      </dgm:t>
    </dgm:pt>
    <dgm:pt modelId="{C7C31C27-D594-4D47-BB70-70A48C2113F7}" type="sibTrans" cxnId="{329E88BF-8F34-4EBB-9682-3DF88F89618A}">
      <dgm:prSet/>
      <dgm:spPr/>
      <dgm:t>
        <a:bodyPr/>
        <a:lstStyle/>
        <a:p>
          <a:endParaRPr lang="en-AU"/>
        </a:p>
      </dgm:t>
    </dgm:pt>
    <dgm:pt modelId="{EC5DABFA-758A-4A6A-BF32-071242DD5D1F}">
      <dgm:prSet/>
      <dgm:spPr/>
      <dgm:t>
        <a:bodyPr/>
        <a:lstStyle/>
        <a:p>
          <a:pPr>
            <a:buFont typeface="Symbol" panose="05050102010706020507" pitchFamily="18" charset="2"/>
            <a:buChar char=""/>
          </a:pPr>
          <a:r>
            <a:rPr lang="en-AU"/>
            <a:t>Data systems setup</a:t>
          </a:r>
        </a:p>
      </dgm:t>
    </dgm:pt>
    <dgm:pt modelId="{A0B72FD4-7557-46A0-9D7D-EC9A48A2FB9D}" type="parTrans" cxnId="{0A82453D-103E-44D7-9FF6-B2DB0A981C29}">
      <dgm:prSet/>
      <dgm:spPr/>
      <dgm:t>
        <a:bodyPr/>
        <a:lstStyle/>
        <a:p>
          <a:endParaRPr lang="en-AU"/>
        </a:p>
      </dgm:t>
    </dgm:pt>
    <dgm:pt modelId="{2C75ACD6-D055-4BF4-8C95-3D7125CFC16B}" type="sibTrans" cxnId="{0A82453D-103E-44D7-9FF6-B2DB0A981C29}">
      <dgm:prSet/>
      <dgm:spPr/>
      <dgm:t>
        <a:bodyPr/>
        <a:lstStyle/>
        <a:p>
          <a:endParaRPr lang="en-AU"/>
        </a:p>
      </dgm:t>
    </dgm:pt>
    <dgm:pt modelId="{27E3A209-4C61-4A1E-A126-E279557203F6}">
      <dgm:prSet/>
      <dgm:spPr/>
      <dgm:t>
        <a:bodyPr/>
        <a:lstStyle/>
        <a:p>
          <a:pPr>
            <a:buFont typeface="Symbol" panose="05050102010706020507" pitchFamily="18" charset="2"/>
            <a:buChar char=""/>
          </a:pPr>
          <a:r>
            <a:rPr lang="en-AU"/>
            <a:t>Final preparations</a:t>
          </a:r>
        </a:p>
      </dgm:t>
    </dgm:pt>
    <dgm:pt modelId="{56059636-BAE8-4CF3-8562-B5752E979089}" type="parTrans" cxnId="{727B16EF-F9F7-4448-83F3-5E58AA01E724}">
      <dgm:prSet/>
      <dgm:spPr/>
      <dgm:t>
        <a:bodyPr/>
        <a:lstStyle/>
        <a:p>
          <a:endParaRPr lang="en-AU"/>
        </a:p>
      </dgm:t>
    </dgm:pt>
    <dgm:pt modelId="{E9449919-BBD3-486D-91C9-77F22C06DDBA}" type="sibTrans" cxnId="{727B16EF-F9F7-4448-83F3-5E58AA01E724}">
      <dgm:prSet/>
      <dgm:spPr/>
      <dgm:t>
        <a:bodyPr/>
        <a:lstStyle/>
        <a:p>
          <a:endParaRPr lang="en-AU"/>
        </a:p>
      </dgm:t>
    </dgm:pt>
    <dgm:pt modelId="{43FFF2A1-03E1-48D3-81B7-665434C4F648}">
      <dgm:prSet/>
      <dgm:spPr/>
      <dgm:t>
        <a:bodyPr/>
        <a:lstStyle/>
        <a:p>
          <a:pPr>
            <a:buFont typeface="Aptos" panose="020B0004020202020204" pitchFamily="34" charset="0"/>
            <a:buChar char="•"/>
          </a:pPr>
          <a:r>
            <a:rPr lang="en-AU"/>
            <a:t>Stakeholder engagement</a:t>
          </a:r>
          <a:endParaRPr lang="en-AU" dirty="0"/>
        </a:p>
      </dgm:t>
    </dgm:pt>
    <dgm:pt modelId="{A9618090-E65A-429B-A523-BCDBE4A9E9F4}" type="parTrans" cxnId="{33BA1FC9-787D-4E18-B99D-8E76330DF80F}">
      <dgm:prSet/>
      <dgm:spPr/>
      <dgm:t>
        <a:bodyPr/>
        <a:lstStyle/>
        <a:p>
          <a:endParaRPr lang="en-AU"/>
        </a:p>
      </dgm:t>
    </dgm:pt>
    <dgm:pt modelId="{36C992A9-219D-4667-9AF1-94B47E572968}" type="sibTrans" cxnId="{33BA1FC9-787D-4E18-B99D-8E76330DF80F}">
      <dgm:prSet/>
      <dgm:spPr/>
      <dgm:t>
        <a:bodyPr/>
        <a:lstStyle/>
        <a:p>
          <a:endParaRPr lang="en-AU"/>
        </a:p>
      </dgm:t>
    </dgm:pt>
    <dgm:pt modelId="{79DCEA91-9C08-49BC-9C4A-67C27AB9CFAD}">
      <dgm:prSet/>
      <dgm:spPr/>
      <dgm:t>
        <a:bodyPr/>
        <a:lstStyle/>
        <a:p>
          <a:pPr>
            <a:buFont typeface="Aptos" panose="020B0004020202020204" pitchFamily="34" charset="0"/>
            <a:buChar char="•"/>
          </a:pPr>
          <a:r>
            <a:rPr lang="en-AU"/>
            <a:t>Cost-effectiveness and impact modelling</a:t>
          </a:r>
          <a:endParaRPr lang="en-AU" dirty="0"/>
        </a:p>
      </dgm:t>
    </dgm:pt>
    <dgm:pt modelId="{1D2B4708-7CDF-45C8-BDD4-21C7F024A97D}" type="parTrans" cxnId="{2FA669AE-C0DE-4051-9328-7A9C7546F5C5}">
      <dgm:prSet/>
      <dgm:spPr/>
      <dgm:t>
        <a:bodyPr/>
        <a:lstStyle/>
        <a:p>
          <a:endParaRPr lang="en-AU"/>
        </a:p>
      </dgm:t>
    </dgm:pt>
    <dgm:pt modelId="{268E5CCF-06C2-4165-BAB4-166D5853E8CD}" type="sibTrans" cxnId="{2FA669AE-C0DE-4051-9328-7A9C7546F5C5}">
      <dgm:prSet/>
      <dgm:spPr/>
      <dgm:t>
        <a:bodyPr/>
        <a:lstStyle/>
        <a:p>
          <a:endParaRPr lang="en-AU"/>
        </a:p>
      </dgm:t>
    </dgm:pt>
    <dgm:pt modelId="{2AA668E1-2FE1-4406-B701-ECED62F52AF0}">
      <dgm:prSet/>
      <dgm:spPr/>
      <dgm:t>
        <a:bodyPr/>
        <a:lstStyle/>
        <a:p>
          <a:pPr>
            <a:buFont typeface="Symbol" panose="05050102010706020507" pitchFamily="18" charset="2"/>
            <a:buChar char=""/>
          </a:pPr>
          <a:r>
            <a:rPr lang="en-AU"/>
            <a:t>Site selection</a:t>
          </a:r>
          <a:endParaRPr lang="en-AU" dirty="0"/>
        </a:p>
      </dgm:t>
    </dgm:pt>
    <dgm:pt modelId="{35D1298F-DC6D-4320-B87F-30C67D39E19B}" type="parTrans" cxnId="{A8940B93-578F-4880-B72E-DD0F2D53D4F0}">
      <dgm:prSet/>
      <dgm:spPr/>
      <dgm:t>
        <a:bodyPr/>
        <a:lstStyle/>
        <a:p>
          <a:endParaRPr lang="en-AU"/>
        </a:p>
      </dgm:t>
    </dgm:pt>
    <dgm:pt modelId="{69ADD132-62C3-4C3C-AE4E-0B97827ED70C}" type="sibTrans" cxnId="{A8940B93-578F-4880-B72E-DD0F2D53D4F0}">
      <dgm:prSet/>
      <dgm:spPr/>
      <dgm:t>
        <a:bodyPr/>
        <a:lstStyle/>
        <a:p>
          <a:endParaRPr lang="en-AU"/>
        </a:p>
      </dgm:t>
    </dgm:pt>
    <dgm:pt modelId="{5DA1E156-228E-4347-992B-56699EAA8006}">
      <dgm:prSet/>
      <dgm:spPr/>
      <dgm:t>
        <a:bodyPr/>
        <a:lstStyle/>
        <a:p>
          <a:pPr>
            <a:buNone/>
          </a:pPr>
          <a:r>
            <a:rPr lang="en-AU" b="1" dirty="0"/>
            <a:t>Early LEN Implementation</a:t>
          </a:r>
          <a:endParaRPr lang="en-AU" dirty="0"/>
        </a:p>
      </dgm:t>
    </dgm:pt>
    <dgm:pt modelId="{E57EF4E2-244C-43E8-9800-A9B734EC4131}" type="parTrans" cxnId="{C969F778-2509-42EC-A590-BACA6EE5DC1B}">
      <dgm:prSet/>
      <dgm:spPr/>
      <dgm:t>
        <a:bodyPr/>
        <a:lstStyle/>
        <a:p>
          <a:endParaRPr lang="en-AU"/>
        </a:p>
      </dgm:t>
    </dgm:pt>
    <dgm:pt modelId="{124D51F4-BB1A-4D36-9CF4-0E27FC03EB8E}" type="sibTrans" cxnId="{C969F778-2509-42EC-A590-BACA6EE5DC1B}">
      <dgm:prSet/>
      <dgm:spPr/>
      <dgm:t>
        <a:bodyPr/>
        <a:lstStyle/>
        <a:p>
          <a:endParaRPr lang="en-AU"/>
        </a:p>
      </dgm:t>
    </dgm:pt>
    <dgm:pt modelId="{2659CE3D-F235-49AC-88FF-E7D420F2D336}">
      <dgm:prSet/>
      <dgm:spPr/>
      <dgm:t>
        <a:bodyPr/>
        <a:lstStyle/>
        <a:p>
          <a:pPr>
            <a:buFont typeface="Aptos" panose="020B0004020202020204" pitchFamily="34" charset="0"/>
            <a:buChar char="•"/>
          </a:pPr>
          <a:endParaRPr lang="en-AU" dirty="0"/>
        </a:p>
      </dgm:t>
    </dgm:pt>
    <dgm:pt modelId="{F46AE779-433F-4538-A70D-C58B2291C585}" type="parTrans" cxnId="{83446ECA-B927-4111-801E-CDEEF5C47895}">
      <dgm:prSet/>
      <dgm:spPr/>
      <dgm:t>
        <a:bodyPr/>
        <a:lstStyle/>
        <a:p>
          <a:endParaRPr lang="en-AU"/>
        </a:p>
      </dgm:t>
    </dgm:pt>
    <dgm:pt modelId="{80405ABF-2A08-4F57-B73B-44979F424B68}" type="sibTrans" cxnId="{83446ECA-B927-4111-801E-CDEEF5C47895}">
      <dgm:prSet/>
      <dgm:spPr/>
      <dgm:t>
        <a:bodyPr/>
        <a:lstStyle/>
        <a:p>
          <a:endParaRPr lang="en-AU"/>
        </a:p>
      </dgm:t>
    </dgm:pt>
    <dgm:pt modelId="{A0E0971D-38D8-49FB-8D06-24383829D140}">
      <dgm:prSet/>
      <dgm:spPr/>
      <dgm:t>
        <a:bodyPr/>
        <a:lstStyle/>
        <a:p>
          <a:pPr>
            <a:buFont typeface="Aptos" panose="020B0004020202020204" pitchFamily="34" charset="0"/>
            <a:buChar char="•"/>
          </a:pPr>
          <a:r>
            <a:rPr lang="en-AU"/>
            <a:t>Community led monitoring</a:t>
          </a:r>
        </a:p>
      </dgm:t>
    </dgm:pt>
    <dgm:pt modelId="{9AD9FB25-D2D9-41C1-A87E-CA2D2ED621AB}" type="parTrans" cxnId="{9130AD8F-0E10-42A9-AAA3-B938AE7DBC57}">
      <dgm:prSet/>
      <dgm:spPr/>
      <dgm:t>
        <a:bodyPr/>
        <a:lstStyle/>
        <a:p>
          <a:endParaRPr lang="en-AU"/>
        </a:p>
      </dgm:t>
    </dgm:pt>
    <dgm:pt modelId="{540B96FB-2A46-4BCE-A22E-E111021F4761}" type="sibTrans" cxnId="{9130AD8F-0E10-42A9-AAA3-B938AE7DBC57}">
      <dgm:prSet/>
      <dgm:spPr/>
      <dgm:t>
        <a:bodyPr/>
        <a:lstStyle/>
        <a:p>
          <a:endParaRPr lang="en-AU"/>
        </a:p>
      </dgm:t>
    </dgm:pt>
    <dgm:pt modelId="{D68EF7D5-30D4-41FF-99A1-2CA4BE3F7514}">
      <dgm:prSet/>
      <dgm:spPr/>
      <dgm:t>
        <a:bodyPr/>
        <a:lstStyle/>
        <a:p>
          <a:pPr>
            <a:buFont typeface="Aptos" panose="020B0004020202020204" pitchFamily="34" charset="0"/>
            <a:buChar char="•"/>
          </a:pPr>
          <a:r>
            <a:rPr lang="en-AU"/>
            <a:t>Supportive supervision</a:t>
          </a:r>
        </a:p>
      </dgm:t>
    </dgm:pt>
    <dgm:pt modelId="{27088E86-945D-4673-AB40-AC98FD7F7179}" type="parTrans" cxnId="{F2C580B2-4929-463C-8B24-1F964D820EF3}">
      <dgm:prSet/>
      <dgm:spPr/>
      <dgm:t>
        <a:bodyPr/>
        <a:lstStyle/>
        <a:p>
          <a:endParaRPr lang="en-AU"/>
        </a:p>
      </dgm:t>
    </dgm:pt>
    <dgm:pt modelId="{1A2C4072-26F5-4F0D-B151-972DA1ADCC22}" type="sibTrans" cxnId="{F2C580B2-4929-463C-8B24-1F964D820EF3}">
      <dgm:prSet/>
      <dgm:spPr/>
      <dgm:t>
        <a:bodyPr/>
        <a:lstStyle/>
        <a:p>
          <a:endParaRPr lang="en-AU"/>
        </a:p>
      </dgm:t>
    </dgm:pt>
    <dgm:pt modelId="{BDEA9560-0D86-4648-B9B4-39FDD83F2224}">
      <dgm:prSet/>
      <dgm:spPr/>
      <dgm:t>
        <a:bodyPr/>
        <a:lstStyle/>
        <a:p>
          <a:pPr>
            <a:buFont typeface="Aptos" panose="020B0004020202020204" pitchFamily="34" charset="0"/>
            <a:buChar char="•"/>
          </a:pPr>
          <a:r>
            <a:rPr lang="en-AU"/>
            <a:t>Real-time learning</a:t>
          </a:r>
        </a:p>
      </dgm:t>
    </dgm:pt>
    <dgm:pt modelId="{A9BD8210-80CC-4198-8C06-901982ADB501}" type="parTrans" cxnId="{49F03FB7-2886-4AB0-B39D-7563C1CD0924}">
      <dgm:prSet/>
      <dgm:spPr/>
      <dgm:t>
        <a:bodyPr/>
        <a:lstStyle/>
        <a:p>
          <a:endParaRPr lang="en-AU"/>
        </a:p>
      </dgm:t>
    </dgm:pt>
    <dgm:pt modelId="{B72E2E96-705B-4616-B1ED-A6CD666229CB}" type="sibTrans" cxnId="{49F03FB7-2886-4AB0-B39D-7563C1CD0924}">
      <dgm:prSet/>
      <dgm:spPr/>
      <dgm:t>
        <a:bodyPr/>
        <a:lstStyle/>
        <a:p>
          <a:endParaRPr lang="en-AU"/>
        </a:p>
      </dgm:t>
    </dgm:pt>
    <dgm:pt modelId="{7E468558-AF3B-405C-94BA-6C8B3963B01E}">
      <dgm:prSet/>
      <dgm:spPr/>
      <dgm:t>
        <a:bodyPr/>
        <a:lstStyle/>
        <a:p>
          <a:pPr>
            <a:buFont typeface="Aptos" panose="020B0004020202020204" pitchFamily="34" charset="0"/>
            <a:buChar char="•"/>
          </a:pPr>
          <a:r>
            <a:rPr lang="en-AU"/>
            <a:t>Adaptive management</a:t>
          </a:r>
        </a:p>
      </dgm:t>
    </dgm:pt>
    <dgm:pt modelId="{F0BAF18C-1151-42FD-BF4C-D39668EA2F65}" type="parTrans" cxnId="{3249B68E-DC84-40AF-ADCB-0F076A75C5D1}">
      <dgm:prSet/>
      <dgm:spPr/>
      <dgm:t>
        <a:bodyPr/>
        <a:lstStyle/>
        <a:p>
          <a:endParaRPr lang="en-AU"/>
        </a:p>
      </dgm:t>
    </dgm:pt>
    <dgm:pt modelId="{58BF36FD-5830-4F60-AB82-BD1D488369E9}" type="sibTrans" cxnId="{3249B68E-DC84-40AF-ADCB-0F076A75C5D1}">
      <dgm:prSet/>
      <dgm:spPr/>
      <dgm:t>
        <a:bodyPr/>
        <a:lstStyle/>
        <a:p>
          <a:endParaRPr lang="en-AU"/>
        </a:p>
      </dgm:t>
    </dgm:pt>
    <dgm:pt modelId="{0EDD71CB-9A5E-4D2B-A86C-19524D2F4E04}">
      <dgm:prSet/>
      <dgm:spPr/>
      <dgm:t>
        <a:bodyPr/>
        <a:lstStyle/>
        <a:p>
          <a:pPr>
            <a:buFont typeface="Aptos" panose="020B0004020202020204" pitchFamily="34" charset="0"/>
            <a:buChar char="•"/>
          </a:pPr>
          <a:r>
            <a:rPr lang="en-AU"/>
            <a:t>Service delivery initiation</a:t>
          </a:r>
          <a:endParaRPr lang="en-AU" dirty="0"/>
        </a:p>
      </dgm:t>
    </dgm:pt>
    <dgm:pt modelId="{88CB0F4A-3796-428A-B6CC-3183978FA504}" type="parTrans" cxnId="{58F7AC05-2C99-4034-93C7-766E6E554ACE}">
      <dgm:prSet/>
      <dgm:spPr/>
      <dgm:t>
        <a:bodyPr/>
        <a:lstStyle/>
        <a:p>
          <a:endParaRPr lang="en-AU"/>
        </a:p>
      </dgm:t>
    </dgm:pt>
    <dgm:pt modelId="{A6D42A93-6D5B-4260-808B-123DF67A7F65}" type="sibTrans" cxnId="{58F7AC05-2C99-4034-93C7-766E6E554ACE}">
      <dgm:prSet/>
      <dgm:spPr/>
      <dgm:t>
        <a:bodyPr/>
        <a:lstStyle/>
        <a:p>
          <a:endParaRPr lang="en-AU"/>
        </a:p>
      </dgm:t>
    </dgm:pt>
    <dgm:pt modelId="{82188718-06E2-4FF1-818B-7EB439510BF3}">
      <dgm:prSet/>
      <dgm:spPr/>
      <dgm:t>
        <a:bodyPr/>
        <a:lstStyle/>
        <a:p>
          <a:pPr>
            <a:buNone/>
          </a:pPr>
          <a:r>
            <a:rPr lang="en-AU" b="1" dirty="0"/>
            <a:t>Scale-Up</a:t>
          </a:r>
          <a:endParaRPr lang="en-AU" dirty="0"/>
        </a:p>
      </dgm:t>
    </dgm:pt>
    <dgm:pt modelId="{7B499CEC-415B-4878-AEB1-8DEA973A04D1}" type="parTrans" cxnId="{8F897145-C5A0-42C8-9F27-8942B4926A0A}">
      <dgm:prSet/>
      <dgm:spPr/>
      <dgm:t>
        <a:bodyPr/>
        <a:lstStyle/>
        <a:p>
          <a:endParaRPr lang="en-AU"/>
        </a:p>
      </dgm:t>
    </dgm:pt>
    <dgm:pt modelId="{5B0718AB-97EF-4223-82A8-03A4411AC29C}" type="sibTrans" cxnId="{8F897145-C5A0-42C8-9F27-8942B4926A0A}">
      <dgm:prSet/>
      <dgm:spPr/>
      <dgm:t>
        <a:bodyPr/>
        <a:lstStyle/>
        <a:p>
          <a:endParaRPr lang="en-AU"/>
        </a:p>
      </dgm:t>
    </dgm:pt>
    <dgm:pt modelId="{3419B380-CBB4-400A-B6FD-83CDEE6F263D}">
      <dgm:prSet/>
      <dgm:spPr/>
      <dgm:t>
        <a:bodyPr/>
        <a:lstStyle/>
        <a:p>
          <a:pPr>
            <a:buFont typeface="Times New Roman" panose="02020603050405020304" pitchFamily="18" charset="0"/>
            <a:buChar char="•"/>
          </a:pPr>
          <a:endParaRPr lang="en-AU" dirty="0"/>
        </a:p>
      </dgm:t>
    </dgm:pt>
    <dgm:pt modelId="{F8718DB3-7DBB-4BD1-BD38-A8807F190DF7}" type="parTrans" cxnId="{2914BECA-A311-4CCD-9FA9-C32898BF3036}">
      <dgm:prSet/>
      <dgm:spPr/>
      <dgm:t>
        <a:bodyPr/>
        <a:lstStyle/>
        <a:p>
          <a:endParaRPr lang="en-AU"/>
        </a:p>
      </dgm:t>
    </dgm:pt>
    <dgm:pt modelId="{CB891F2E-C57F-4CDE-B439-5D04555AB7AF}" type="sibTrans" cxnId="{2914BECA-A311-4CCD-9FA9-C32898BF3036}">
      <dgm:prSet/>
      <dgm:spPr/>
      <dgm:t>
        <a:bodyPr/>
        <a:lstStyle/>
        <a:p>
          <a:endParaRPr lang="en-AU"/>
        </a:p>
      </dgm:t>
    </dgm:pt>
    <dgm:pt modelId="{F9E00BBC-1482-4B12-8E18-7ED426332415}">
      <dgm:prSet/>
      <dgm:spPr/>
      <dgm:t>
        <a:bodyPr/>
        <a:lstStyle/>
        <a:p>
          <a:pPr>
            <a:buFont typeface="Times New Roman" panose="02020603050405020304" pitchFamily="18" charset="0"/>
            <a:buChar char="•"/>
          </a:pPr>
          <a:r>
            <a:rPr lang="en-AU"/>
            <a:t>Scale-up plan</a:t>
          </a:r>
        </a:p>
      </dgm:t>
    </dgm:pt>
    <dgm:pt modelId="{18F68C03-7AF5-4FD2-AF96-1E44CB654126}" type="parTrans" cxnId="{85E9F82E-24F7-4467-ABC4-BD3A34225144}">
      <dgm:prSet/>
      <dgm:spPr/>
      <dgm:t>
        <a:bodyPr/>
        <a:lstStyle/>
        <a:p>
          <a:endParaRPr lang="en-AU"/>
        </a:p>
      </dgm:t>
    </dgm:pt>
    <dgm:pt modelId="{92C0E3A1-D99B-437C-BB2A-447CE47E8D6D}" type="sibTrans" cxnId="{85E9F82E-24F7-4467-ABC4-BD3A34225144}">
      <dgm:prSet/>
      <dgm:spPr/>
      <dgm:t>
        <a:bodyPr/>
        <a:lstStyle/>
        <a:p>
          <a:endParaRPr lang="en-AU"/>
        </a:p>
      </dgm:t>
    </dgm:pt>
    <dgm:pt modelId="{327FAD27-96C8-43C6-AA74-4CC3FC0F380A}">
      <dgm:prSet/>
      <dgm:spPr/>
      <dgm:t>
        <a:bodyPr/>
        <a:lstStyle/>
        <a:p>
          <a:pPr>
            <a:buFont typeface="Times New Roman" panose="02020603050405020304" pitchFamily="18" charset="0"/>
            <a:buChar char="•"/>
          </a:pPr>
          <a:r>
            <a:rPr lang="en-AU"/>
            <a:t>Full rollout</a:t>
          </a:r>
        </a:p>
      </dgm:t>
    </dgm:pt>
    <dgm:pt modelId="{158957EA-6545-496D-89F0-F08B3CDA4D6A}" type="parTrans" cxnId="{60BBB98D-E063-49BA-B6A7-F4F7A039A31F}">
      <dgm:prSet/>
      <dgm:spPr/>
      <dgm:t>
        <a:bodyPr/>
        <a:lstStyle/>
        <a:p>
          <a:endParaRPr lang="en-AU"/>
        </a:p>
      </dgm:t>
    </dgm:pt>
    <dgm:pt modelId="{8ECFEF42-02D1-4020-97DD-7C504FA03DD7}" type="sibTrans" cxnId="{60BBB98D-E063-49BA-B6A7-F4F7A039A31F}">
      <dgm:prSet/>
      <dgm:spPr/>
      <dgm:t>
        <a:bodyPr/>
        <a:lstStyle/>
        <a:p>
          <a:endParaRPr lang="en-AU"/>
        </a:p>
      </dgm:t>
    </dgm:pt>
    <dgm:pt modelId="{24385CE0-4A25-40AA-B37C-0DBE71C711C4}">
      <dgm:prSet/>
      <dgm:spPr/>
      <dgm:t>
        <a:bodyPr/>
        <a:lstStyle/>
        <a:p>
          <a:pPr>
            <a:buFont typeface="Times New Roman" panose="02020603050405020304" pitchFamily="18" charset="0"/>
            <a:buChar char="•"/>
          </a:pPr>
          <a:r>
            <a:rPr lang="en-AU"/>
            <a:t>M&amp;E</a:t>
          </a:r>
          <a:endParaRPr lang="en-AU" dirty="0"/>
        </a:p>
      </dgm:t>
    </dgm:pt>
    <dgm:pt modelId="{BA043AAC-9BDC-4C9F-A752-D80D87AF00FF}" type="parTrans" cxnId="{9A90A027-3FEB-4D4F-88BF-338DEDAFE078}">
      <dgm:prSet/>
      <dgm:spPr/>
      <dgm:t>
        <a:bodyPr/>
        <a:lstStyle/>
        <a:p>
          <a:endParaRPr lang="en-AU"/>
        </a:p>
      </dgm:t>
    </dgm:pt>
    <dgm:pt modelId="{5B1853C3-7F11-4CA5-93FE-0D5B6621DB71}" type="sibTrans" cxnId="{9A90A027-3FEB-4D4F-88BF-338DEDAFE078}">
      <dgm:prSet/>
      <dgm:spPr/>
      <dgm:t>
        <a:bodyPr/>
        <a:lstStyle/>
        <a:p>
          <a:endParaRPr lang="en-AU"/>
        </a:p>
      </dgm:t>
    </dgm:pt>
    <dgm:pt modelId="{DE433827-D9B5-4A0E-B4F0-DF31AAE1EE0B}" type="pres">
      <dgm:prSet presAssocID="{AF734BDB-1CDF-40C6-B0A2-4A4A87F56A68}" presName="Name0" presStyleCnt="0">
        <dgm:presLayoutVars>
          <dgm:dir/>
          <dgm:animLvl val="lvl"/>
          <dgm:resizeHandles val="exact"/>
        </dgm:presLayoutVars>
      </dgm:prSet>
      <dgm:spPr/>
    </dgm:pt>
    <dgm:pt modelId="{0D27DDC0-3C6D-4E8C-B3B6-EA472395FCE3}" type="pres">
      <dgm:prSet presAssocID="{7E77DE5C-5CAB-4F9D-AB00-60C40998D81E}" presName="composite" presStyleCnt="0"/>
      <dgm:spPr/>
    </dgm:pt>
    <dgm:pt modelId="{8F3E1987-D8DE-42B6-B009-17188C1251E2}" type="pres">
      <dgm:prSet presAssocID="{7E77DE5C-5CAB-4F9D-AB00-60C40998D81E}" presName="parTx" presStyleLbl="alignNode1" presStyleIdx="0" presStyleCnt="5">
        <dgm:presLayoutVars>
          <dgm:chMax val="0"/>
          <dgm:chPref val="0"/>
          <dgm:bulletEnabled val="1"/>
        </dgm:presLayoutVars>
      </dgm:prSet>
      <dgm:spPr/>
    </dgm:pt>
    <dgm:pt modelId="{E48FB340-F2A1-428E-A438-F2E52A02D123}" type="pres">
      <dgm:prSet presAssocID="{7E77DE5C-5CAB-4F9D-AB00-60C40998D81E}" presName="desTx" presStyleLbl="alignAccFollowNode1" presStyleIdx="0" presStyleCnt="5">
        <dgm:presLayoutVars>
          <dgm:bulletEnabled val="1"/>
        </dgm:presLayoutVars>
      </dgm:prSet>
      <dgm:spPr/>
    </dgm:pt>
    <dgm:pt modelId="{3250C067-9F74-4059-91C1-6432122C40AB}" type="pres">
      <dgm:prSet presAssocID="{019C55A5-7412-4977-B911-844D983395AF}" presName="space" presStyleCnt="0"/>
      <dgm:spPr/>
    </dgm:pt>
    <dgm:pt modelId="{1B5E314E-9858-4765-8C7F-552560CEB5A0}" type="pres">
      <dgm:prSet presAssocID="{5AAD220F-5009-4E15-87F0-14F9EC2C791D}" presName="composite" presStyleCnt="0"/>
      <dgm:spPr/>
    </dgm:pt>
    <dgm:pt modelId="{351A93AA-038E-4C18-BD3F-E1904B9977C2}" type="pres">
      <dgm:prSet presAssocID="{5AAD220F-5009-4E15-87F0-14F9EC2C791D}" presName="parTx" presStyleLbl="alignNode1" presStyleIdx="1" presStyleCnt="5">
        <dgm:presLayoutVars>
          <dgm:chMax val="0"/>
          <dgm:chPref val="0"/>
          <dgm:bulletEnabled val="1"/>
        </dgm:presLayoutVars>
      </dgm:prSet>
      <dgm:spPr/>
    </dgm:pt>
    <dgm:pt modelId="{29822177-2BE4-4CDD-85A2-699B05F6A9C6}" type="pres">
      <dgm:prSet presAssocID="{5AAD220F-5009-4E15-87F0-14F9EC2C791D}" presName="desTx" presStyleLbl="alignAccFollowNode1" presStyleIdx="1" presStyleCnt="5">
        <dgm:presLayoutVars>
          <dgm:bulletEnabled val="1"/>
        </dgm:presLayoutVars>
      </dgm:prSet>
      <dgm:spPr/>
    </dgm:pt>
    <dgm:pt modelId="{6F5E106F-37C9-46BD-9C7C-93C0F50AF1C2}" type="pres">
      <dgm:prSet presAssocID="{17DDECF8-6408-4473-BB33-BAFB793E606A}" presName="space" presStyleCnt="0"/>
      <dgm:spPr/>
    </dgm:pt>
    <dgm:pt modelId="{F02AF2A7-EF88-4B9C-8A6E-244D4A011DF1}" type="pres">
      <dgm:prSet presAssocID="{3CD85B43-8166-4C06-BCAA-20A683CDEFF0}" presName="composite" presStyleCnt="0"/>
      <dgm:spPr/>
    </dgm:pt>
    <dgm:pt modelId="{765A391A-CF6A-40E5-8F60-32F1A44C50DF}" type="pres">
      <dgm:prSet presAssocID="{3CD85B43-8166-4C06-BCAA-20A683CDEFF0}" presName="parTx" presStyleLbl="alignNode1" presStyleIdx="2" presStyleCnt="5">
        <dgm:presLayoutVars>
          <dgm:chMax val="0"/>
          <dgm:chPref val="0"/>
          <dgm:bulletEnabled val="1"/>
        </dgm:presLayoutVars>
      </dgm:prSet>
      <dgm:spPr/>
    </dgm:pt>
    <dgm:pt modelId="{EBA41915-26E4-427A-9E81-3C81A69D8B8D}" type="pres">
      <dgm:prSet presAssocID="{3CD85B43-8166-4C06-BCAA-20A683CDEFF0}" presName="desTx" presStyleLbl="alignAccFollowNode1" presStyleIdx="2" presStyleCnt="5">
        <dgm:presLayoutVars>
          <dgm:bulletEnabled val="1"/>
        </dgm:presLayoutVars>
      </dgm:prSet>
      <dgm:spPr/>
    </dgm:pt>
    <dgm:pt modelId="{10C6C143-AE08-4234-A9EA-85B46288C57D}" type="pres">
      <dgm:prSet presAssocID="{56EE72F5-061D-41E4-B206-3704E60D2E84}" presName="space" presStyleCnt="0"/>
      <dgm:spPr/>
    </dgm:pt>
    <dgm:pt modelId="{0B6046B3-EE7D-42B3-B224-52F73194CA4C}" type="pres">
      <dgm:prSet presAssocID="{7CF4EE6B-7C67-4ED0-9FD4-C539242D587B}" presName="composite" presStyleCnt="0"/>
      <dgm:spPr/>
    </dgm:pt>
    <dgm:pt modelId="{BCAABA8C-93D3-4ECB-9B10-A65D6733771C}" type="pres">
      <dgm:prSet presAssocID="{7CF4EE6B-7C67-4ED0-9FD4-C539242D587B}" presName="parTx" presStyleLbl="alignNode1" presStyleIdx="3" presStyleCnt="5">
        <dgm:presLayoutVars>
          <dgm:chMax val="0"/>
          <dgm:chPref val="0"/>
          <dgm:bulletEnabled val="1"/>
        </dgm:presLayoutVars>
      </dgm:prSet>
      <dgm:spPr/>
    </dgm:pt>
    <dgm:pt modelId="{D16BF4CF-B9AC-45DE-A151-0FE2C36CD21D}" type="pres">
      <dgm:prSet presAssocID="{7CF4EE6B-7C67-4ED0-9FD4-C539242D587B}" presName="desTx" presStyleLbl="alignAccFollowNode1" presStyleIdx="3" presStyleCnt="5">
        <dgm:presLayoutVars>
          <dgm:bulletEnabled val="1"/>
        </dgm:presLayoutVars>
      </dgm:prSet>
      <dgm:spPr/>
    </dgm:pt>
    <dgm:pt modelId="{5DF9D330-D45E-460E-BA1C-F0CEF299A07F}" type="pres">
      <dgm:prSet presAssocID="{AAF4B262-7C3A-4DE1-9ED1-379404486FEC}" presName="space" presStyleCnt="0"/>
      <dgm:spPr/>
    </dgm:pt>
    <dgm:pt modelId="{DE2A0F30-AEC5-476D-8FBE-E827880BDAD0}" type="pres">
      <dgm:prSet presAssocID="{5BDAA341-288D-4069-9787-0070DA57946B}" presName="composite" presStyleCnt="0"/>
      <dgm:spPr/>
    </dgm:pt>
    <dgm:pt modelId="{D4E639B9-B4E8-4D24-8F05-21CCD9849B80}" type="pres">
      <dgm:prSet presAssocID="{5BDAA341-288D-4069-9787-0070DA57946B}" presName="parTx" presStyleLbl="alignNode1" presStyleIdx="4" presStyleCnt="5">
        <dgm:presLayoutVars>
          <dgm:chMax val="0"/>
          <dgm:chPref val="0"/>
          <dgm:bulletEnabled val="1"/>
        </dgm:presLayoutVars>
      </dgm:prSet>
      <dgm:spPr/>
    </dgm:pt>
    <dgm:pt modelId="{AB53A41B-A295-4569-9BB2-009F5290E262}" type="pres">
      <dgm:prSet presAssocID="{5BDAA341-288D-4069-9787-0070DA57946B}" presName="desTx" presStyleLbl="alignAccFollowNode1" presStyleIdx="4" presStyleCnt="5">
        <dgm:presLayoutVars>
          <dgm:bulletEnabled val="1"/>
        </dgm:presLayoutVars>
      </dgm:prSet>
      <dgm:spPr/>
    </dgm:pt>
  </dgm:ptLst>
  <dgm:cxnLst>
    <dgm:cxn modelId="{58F7AC05-2C99-4034-93C7-766E6E554ACE}" srcId="{7CF4EE6B-7C67-4ED0-9FD4-C539242D587B}" destId="{0EDD71CB-9A5E-4D2B-A86C-19524D2F4E04}" srcOrd="2" destOrd="0" parTransId="{88CB0F4A-3796-428A-B6CC-3183978FA504}" sibTransId="{A6D42A93-6D5B-4260-808B-123DF67A7F65}"/>
    <dgm:cxn modelId="{447A7006-697B-43FA-9667-5FE38DD9C2FB}" type="presOf" srcId="{327FAD27-96C8-43C6-AA74-4CC3FC0F380A}" destId="{AB53A41B-A295-4569-9BB2-009F5290E262}" srcOrd="0" destOrd="4" presId="urn:microsoft.com/office/officeart/2005/8/layout/hList1"/>
    <dgm:cxn modelId="{35B5BE09-8B32-4438-B5F6-1F37C4C29DC1}" type="presOf" srcId="{50A425B8-F4E2-4185-AC63-9346DB76DFDB}" destId="{E48FB340-F2A1-428E-A438-F2E52A02D123}" srcOrd="0" destOrd="5" presId="urn:microsoft.com/office/officeart/2005/8/layout/hList1"/>
    <dgm:cxn modelId="{85A5C70B-8889-41CA-9C9B-709327D8D501}" srcId="{7E77DE5C-5CAB-4F9D-AB00-60C40998D81E}" destId="{D19AD4A5-1F7F-458D-8101-66A78BF55C2D}" srcOrd="1" destOrd="0" parTransId="{A8D2C07D-449E-4DDE-95CC-68E911223553}" sibTransId="{D5BAF811-16DF-4210-B119-D137A828CE51}"/>
    <dgm:cxn modelId="{68999D0D-7265-4847-A104-7A78968CB887}" srcId="{AF734BDB-1CDF-40C6-B0A2-4A4A87F56A68}" destId="{7E77DE5C-5CAB-4F9D-AB00-60C40998D81E}" srcOrd="0" destOrd="0" parTransId="{936147AA-768D-4851-8376-735D1F8FA71A}" sibTransId="{019C55A5-7412-4977-B911-844D983395AF}"/>
    <dgm:cxn modelId="{3DDE820F-DA50-4EB9-8216-479127CFF467}" type="presOf" srcId="{F9E00BBC-1482-4B12-8E18-7ED426332415}" destId="{AB53A41B-A295-4569-9BB2-009F5290E262}" srcOrd="0" destOrd="3" presId="urn:microsoft.com/office/officeart/2005/8/layout/hList1"/>
    <dgm:cxn modelId="{DAA92010-9D05-4A85-8C7C-013555BB9B17}" type="presOf" srcId="{ADE07C55-C9D2-4B54-91B6-2F02C3699C0D}" destId="{EBA41915-26E4-427A-9E81-3C81A69D8B8D}" srcOrd="0" destOrd="1" presId="urn:microsoft.com/office/officeart/2005/8/layout/hList1"/>
    <dgm:cxn modelId="{56A88310-34B4-4589-94EA-DEF2158C8BA0}" type="presOf" srcId="{7C227C1F-F18F-454F-A14E-710D1E41F9D7}" destId="{E48FB340-F2A1-428E-A438-F2E52A02D123}" srcOrd="0" destOrd="0" presId="urn:microsoft.com/office/officeart/2005/8/layout/hList1"/>
    <dgm:cxn modelId="{A79E3E17-8C6C-48F3-9488-2F5AD389399E}" type="presOf" srcId="{5BDAA341-288D-4069-9787-0070DA57946B}" destId="{D4E639B9-B4E8-4D24-8F05-21CCD9849B80}" srcOrd="0" destOrd="0" presId="urn:microsoft.com/office/officeart/2005/8/layout/hList1"/>
    <dgm:cxn modelId="{01BB291C-4E99-4E07-ABE4-671E85704771}" srcId="{AF734BDB-1CDF-40C6-B0A2-4A4A87F56A68}" destId="{5BDAA341-288D-4069-9787-0070DA57946B}" srcOrd="4" destOrd="0" parTransId="{BC82A3BE-319E-436B-9F43-C396A50030D6}" sibTransId="{AE67DFBE-B385-42CA-8929-B728AFF21CDA}"/>
    <dgm:cxn modelId="{E2275626-0EE0-4D0F-9549-59451736032E}" srcId="{7E77DE5C-5CAB-4F9D-AB00-60C40998D81E}" destId="{7C227C1F-F18F-454F-A14E-710D1E41F9D7}" srcOrd="0" destOrd="0" parTransId="{DA1F0635-20CB-4190-81FE-32CE3839E3C9}" sibTransId="{52FC5968-AF1D-4D0D-8C96-8E13FADDCF7E}"/>
    <dgm:cxn modelId="{DA6FAC26-A47B-4F14-9680-3F32DD84D232}" srcId="{3CD85B43-8166-4C06-BCAA-20A683CDEFF0}" destId="{062D5AC1-793E-4562-A3FB-83A944E0BB7A}" srcOrd="0" destOrd="0" parTransId="{06F6B2EA-EBC8-4273-AADF-93AAFA193A86}" sibTransId="{8D04A101-07DD-44E9-83D8-B0F444525942}"/>
    <dgm:cxn modelId="{FEE18527-7ECB-4062-AB34-306966FC271D}" type="presOf" srcId="{3CD85B43-8166-4C06-BCAA-20A683CDEFF0}" destId="{765A391A-CF6A-40E5-8F60-32F1A44C50DF}" srcOrd="0" destOrd="0" presId="urn:microsoft.com/office/officeart/2005/8/layout/hList1"/>
    <dgm:cxn modelId="{9A90A027-3FEB-4D4F-88BF-338DEDAFE078}" srcId="{5BDAA341-288D-4069-9787-0070DA57946B}" destId="{24385CE0-4A25-40AA-B37C-0DBE71C711C4}" srcOrd="2" destOrd="0" parTransId="{BA043AAC-9BDC-4C9F-A752-D80D87AF00FF}" sibTransId="{5B1853C3-7F11-4CA5-93FE-0D5B6621DB71}"/>
    <dgm:cxn modelId="{01BDFD28-7371-4AD2-9EF4-3DCB18F64392}" type="presOf" srcId="{575366E0-57DB-41C9-AD14-6DCD8733476F}" destId="{29822177-2BE4-4CDD-85A2-699B05F6A9C6}" srcOrd="0" destOrd="6" presId="urn:microsoft.com/office/officeart/2005/8/layout/hList1"/>
    <dgm:cxn modelId="{85E9F82E-24F7-4467-ABC4-BD3A34225144}" srcId="{5BDAA341-288D-4069-9787-0070DA57946B}" destId="{F9E00BBC-1482-4B12-8E18-7ED426332415}" srcOrd="3" destOrd="0" parTransId="{18F68C03-7AF5-4FD2-AF96-1E44CB654126}" sibTransId="{92C0E3A1-D99B-437C-BB2A-447CE47E8D6D}"/>
    <dgm:cxn modelId="{5077BB34-3F6F-4934-A6CA-7504BA47FCEE}" type="presOf" srcId="{4FF03596-EEFE-4D9D-BFCD-E6249C90AE8B}" destId="{29822177-2BE4-4CDD-85A2-699B05F6A9C6}" srcOrd="0" destOrd="4" presId="urn:microsoft.com/office/officeart/2005/8/layout/hList1"/>
    <dgm:cxn modelId="{C1BE0335-9329-42DE-A96A-EB9362D575F8}" type="presOf" srcId="{5DA1E156-228E-4347-992B-56699EAA8006}" destId="{D16BF4CF-B9AC-45DE-A151-0FE2C36CD21D}" srcOrd="0" destOrd="0" presId="urn:microsoft.com/office/officeart/2005/8/layout/hList1"/>
    <dgm:cxn modelId="{0A82453D-103E-44D7-9FF6-B2DB0A981C29}" srcId="{3CD85B43-8166-4C06-BCAA-20A683CDEFF0}" destId="{EC5DABFA-758A-4A6A-BF32-071242DD5D1F}" srcOrd="7" destOrd="0" parTransId="{A0B72FD4-7557-46A0-9D7D-EC9A48A2FB9D}" sibTransId="{2C75ACD6-D055-4BF4-8C95-3D7125CFC16B}"/>
    <dgm:cxn modelId="{54A14C3E-DACF-447D-8BBC-D9022B720854}" type="presOf" srcId="{8A28BB9F-BF64-4534-AFD7-F3F4FA16AC88}" destId="{EBA41915-26E4-427A-9E81-3C81A69D8B8D}" srcOrd="0" destOrd="6" presId="urn:microsoft.com/office/officeart/2005/8/layout/hList1"/>
    <dgm:cxn modelId="{2907585F-1859-4589-A149-8A65D7C60F7C}" srcId="{5AAD220F-5009-4E15-87F0-14F9EC2C791D}" destId="{6F9933B3-D3DF-42A2-AF7F-C9FA1B986A75}" srcOrd="0" destOrd="0" parTransId="{4FDFFC7F-65F7-4655-B757-52FC410E81C7}" sibTransId="{5C29A6F6-1311-4C8C-A03B-3C555F6B4B7B}"/>
    <dgm:cxn modelId="{52032D43-BBAE-47F8-AE27-73BA29295704}" type="presOf" srcId="{79DCEA91-9C08-49BC-9C4A-67C27AB9CFAD}" destId="{29822177-2BE4-4CDD-85A2-699B05F6A9C6}" srcOrd="0" destOrd="2" presId="urn:microsoft.com/office/officeart/2005/8/layout/hList1"/>
    <dgm:cxn modelId="{D412D963-9234-4DDE-880A-5B310C31B1A8}" type="presOf" srcId="{A0E0971D-38D8-49FB-8D06-24383829D140}" destId="{D16BF4CF-B9AC-45DE-A151-0FE2C36CD21D}" srcOrd="0" destOrd="3" presId="urn:microsoft.com/office/officeart/2005/8/layout/hList1"/>
    <dgm:cxn modelId="{60B04E45-E1C9-41BB-9C6E-1A844419A35F}" srcId="{5AAD220F-5009-4E15-87F0-14F9EC2C791D}" destId="{7099E66B-F352-4DF0-80F9-F2EC4F37C587}" srcOrd="7" destOrd="0" parTransId="{703559D1-D6D9-4A34-ABC6-93A377B70ED4}" sibTransId="{76E42E09-5E23-438F-A2A7-BB0D73F495EE}"/>
    <dgm:cxn modelId="{8F897145-C5A0-42C8-9F27-8942B4926A0A}" srcId="{5BDAA341-288D-4069-9787-0070DA57946B}" destId="{82188718-06E2-4FF1-818B-7EB439510BF3}" srcOrd="0" destOrd="0" parTransId="{7B499CEC-415B-4878-AEB1-8DEA973A04D1}" sibTransId="{5B0718AB-97EF-4223-82A8-03A4411AC29C}"/>
    <dgm:cxn modelId="{1922C567-F5D0-4967-ABA5-CA85FC096B94}" type="presOf" srcId="{062D5AC1-793E-4562-A3FB-83A944E0BB7A}" destId="{EBA41915-26E4-427A-9E81-3C81A69D8B8D}" srcOrd="0" destOrd="0" presId="urn:microsoft.com/office/officeart/2005/8/layout/hList1"/>
    <dgm:cxn modelId="{F6EF9F6A-3D37-48C5-AF59-878DA3D117DD}" type="presOf" srcId="{27E3A209-4C61-4A1E-A126-E279557203F6}" destId="{EBA41915-26E4-427A-9E81-3C81A69D8B8D}" srcOrd="0" destOrd="8" presId="urn:microsoft.com/office/officeart/2005/8/layout/hList1"/>
    <dgm:cxn modelId="{0D9FB26A-77AA-46DC-9230-FFDBF27EDCB0}" type="presOf" srcId="{7099E66B-F352-4DF0-80F9-F2EC4F37C587}" destId="{29822177-2BE4-4CDD-85A2-699B05F6A9C6}" srcOrd="0" destOrd="7" presId="urn:microsoft.com/office/officeart/2005/8/layout/hList1"/>
    <dgm:cxn modelId="{054D4F4D-8147-44F2-BF4F-8A36EF644567}" srcId="{5AAD220F-5009-4E15-87F0-14F9EC2C791D}" destId="{DF3E1B51-E102-4D37-B5DA-F3E7D07A2F7E}" srcOrd="1" destOrd="0" parTransId="{9BAB0271-20AB-4819-ABCC-A5A309E1ADC9}" sibTransId="{BBC41FB5-20BC-46A4-8F19-E02A91B48409}"/>
    <dgm:cxn modelId="{B961FF6D-6A96-42A2-B8BF-E3CF45562681}" srcId="{5AAD220F-5009-4E15-87F0-14F9EC2C791D}" destId="{575366E0-57DB-41C9-AD14-6DCD8733476F}" srcOrd="6" destOrd="0" parTransId="{F268CBF1-363C-4E5C-A54B-7751BB436BF6}" sibTransId="{D8629D74-973F-4F63-9E95-95A3FE439A95}"/>
    <dgm:cxn modelId="{4DA9496E-580E-43E3-A9AE-292D02082A6E}" type="presOf" srcId="{F4C56430-5429-4387-B781-BE4D3654EDD2}" destId="{29822177-2BE4-4CDD-85A2-699B05F6A9C6}" srcOrd="0" destOrd="10" presId="urn:microsoft.com/office/officeart/2005/8/layout/hList1"/>
    <dgm:cxn modelId="{B15E274F-183A-4F31-873B-CC3002D3DC3D}" srcId="{5AAD220F-5009-4E15-87F0-14F9EC2C791D}" destId="{4FF03596-EEFE-4D9D-BFCD-E6249C90AE8B}" srcOrd="4" destOrd="0" parTransId="{D6A41A4E-535E-4836-8612-E42CCEB2640C}" sibTransId="{13A37713-1767-4229-97CA-5C56EC3FA29D}"/>
    <dgm:cxn modelId="{B3330F70-A27E-4458-BFD1-F2057CFC18B7}" type="presOf" srcId="{82188718-06E2-4FF1-818B-7EB439510BF3}" destId="{AB53A41B-A295-4569-9BB2-009F5290E262}" srcOrd="0" destOrd="0" presId="urn:microsoft.com/office/officeart/2005/8/layout/hList1"/>
    <dgm:cxn modelId="{6C2E6D71-7915-4370-A8B4-43B7296FFE9F}" srcId="{AF734BDB-1CDF-40C6-B0A2-4A4A87F56A68}" destId="{7CF4EE6B-7C67-4ED0-9FD4-C539242D587B}" srcOrd="3" destOrd="0" parTransId="{FF7C084D-70C0-47C0-A50D-DCAD3A2906DE}" sibTransId="{AAF4B262-7C3A-4DE1-9ED1-379404486FEC}"/>
    <dgm:cxn modelId="{8F9DBC71-8CB8-488B-B850-BBA6F48CB90C}" srcId="{7E77DE5C-5CAB-4F9D-AB00-60C40998D81E}" destId="{EC52A46A-6CAC-4F38-A06F-E659109432FB}" srcOrd="3" destOrd="0" parTransId="{1686B5F1-CF22-41DA-981D-6FBAD2F65E03}" sibTransId="{837014A8-6926-4038-938B-8701F21C1116}"/>
    <dgm:cxn modelId="{8C66F171-42C0-48A3-AB06-C8462D9C2992}" type="presOf" srcId="{D96DADEF-AFB0-4A67-9DBD-1ECBA097CD30}" destId="{29822177-2BE4-4CDD-85A2-699B05F6A9C6}" srcOrd="0" destOrd="11" presId="urn:microsoft.com/office/officeart/2005/8/layout/hList1"/>
    <dgm:cxn modelId="{B2252D75-277D-4CEF-BF66-6931CAFCE559}" srcId="{5AAD220F-5009-4E15-87F0-14F9EC2C791D}" destId="{F4C56430-5429-4387-B781-BE4D3654EDD2}" srcOrd="10" destOrd="0" parTransId="{09D9EC48-ED84-45D7-8E41-C9BF4ED44A2A}" sibTransId="{F77DC995-689C-42B3-8FC0-C3851EACDA10}"/>
    <dgm:cxn modelId="{D5F9A276-0B45-49C6-B5FB-9FB793110DBB}" type="presOf" srcId="{5AAD220F-5009-4E15-87F0-14F9EC2C791D}" destId="{351A93AA-038E-4C18-BD3F-E1904B9977C2}" srcOrd="0" destOrd="0" presId="urn:microsoft.com/office/officeart/2005/8/layout/hList1"/>
    <dgm:cxn modelId="{5B2B3D58-76C3-435A-9FA5-D6F3ADE9BD6F}" srcId="{7E77DE5C-5CAB-4F9D-AB00-60C40998D81E}" destId="{62092C5E-2215-4A3B-91FD-AEBB1C31C5C5}" srcOrd="4" destOrd="0" parTransId="{B760C28C-FBD6-4C1E-9A26-D33EF8003302}" sibTransId="{609C14D9-145C-44A7-9FB6-07EB7E5F5053}"/>
    <dgm:cxn modelId="{A3B4E878-06CA-4476-91A5-CA08290C88BE}" srcId="{5AAD220F-5009-4E15-87F0-14F9EC2C791D}" destId="{F52F9917-BC23-48D9-B647-ABFB49226B67}" srcOrd="9" destOrd="0" parTransId="{90243BB8-82FD-4C16-85C1-F771DBED9711}" sibTransId="{04745E6A-01F3-40D8-82CE-D1EE3E3AD872}"/>
    <dgm:cxn modelId="{C969F778-2509-42EC-A590-BACA6EE5DC1B}" srcId="{7CF4EE6B-7C67-4ED0-9FD4-C539242D587B}" destId="{5DA1E156-228E-4347-992B-56699EAA8006}" srcOrd="0" destOrd="0" parTransId="{E57EF4E2-244C-43E8-9800-A9B734EC4131}" sibTransId="{124D51F4-BB1A-4D36-9CF4-0E27FC03EB8E}"/>
    <dgm:cxn modelId="{186E3F5A-89A5-4A0A-B2D5-73FE74A3C492}" type="presOf" srcId="{6F9933B3-D3DF-42A2-AF7F-C9FA1B986A75}" destId="{29822177-2BE4-4CDD-85A2-699B05F6A9C6}" srcOrd="0" destOrd="0" presId="urn:microsoft.com/office/officeart/2005/8/layout/hList1"/>
    <dgm:cxn modelId="{279F737B-A7D9-428A-8B15-7A7B1353169A}" srcId="{7E77DE5C-5CAB-4F9D-AB00-60C40998D81E}" destId="{C94390B8-8B23-4E76-B936-A39AF97B9B12}" srcOrd="6" destOrd="0" parTransId="{9D82D507-A579-49D6-9B92-4482707E5BE9}" sibTransId="{0C437816-9248-4C0F-AB04-5F9E429A9800}"/>
    <dgm:cxn modelId="{6AF67D7B-2932-44FF-AC99-CC4AC05EB99E}" srcId="{5AAD220F-5009-4E15-87F0-14F9EC2C791D}" destId="{CB10551E-D5B1-40AE-9A95-365FE20D33D4}" srcOrd="3" destOrd="0" parTransId="{752AC2A3-6274-41D3-8C6D-55713D5C6D71}" sibTransId="{F3485E39-C70F-4B1C-BD87-DBCD7F8F725A}"/>
    <dgm:cxn modelId="{EB0DD57D-2902-441F-A6B0-CB18B9F3ED4A}" type="presOf" srcId="{C94390B8-8B23-4E76-B936-A39AF97B9B12}" destId="{E48FB340-F2A1-428E-A438-F2E52A02D123}" srcOrd="0" destOrd="6" presId="urn:microsoft.com/office/officeart/2005/8/layout/hList1"/>
    <dgm:cxn modelId="{A3D7FA7E-6232-4E91-AF2B-A93A147C4591}" srcId="{5AAD220F-5009-4E15-87F0-14F9EC2C791D}" destId="{092B613B-8137-444B-A72C-BE96721E9F73}" srcOrd="5" destOrd="0" parTransId="{4A3A99B9-F682-4BEE-BDF2-C8A04E21C1E0}" sibTransId="{20BF2DFD-9079-470E-AFC7-917FB69CF62F}"/>
    <dgm:cxn modelId="{A8D9EE82-FDAA-4344-859F-A99DA4C8CD21}" srcId="{5AAD220F-5009-4E15-87F0-14F9EC2C791D}" destId="{D96DADEF-AFB0-4A67-9DBD-1ECBA097CD30}" srcOrd="11" destOrd="0" parTransId="{9723E34E-0D51-4E51-90DE-5EAD6EC9F204}" sibTransId="{567ECADF-6215-4E95-9C12-AC273CCCC108}"/>
    <dgm:cxn modelId="{EF90A885-6EFB-4C9C-BFC8-178A020A5925}" srcId="{3CD85B43-8166-4C06-BCAA-20A683CDEFF0}" destId="{42BDDBF8-E51D-4169-B95B-13B0593039FD}" srcOrd="4" destOrd="0" parTransId="{A630CC1B-5492-4300-8010-77A8B9FEC32C}" sibTransId="{6504BDAB-9267-416B-A334-BDDC5C732BD2}"/>
    <dgm:cxn modelId="{07708589-5CE9-4028-8C88-DA70699201CA}" srcId="{3CD85B43-8166-4C06-BCAA-20A683CDEFF0}" destId="{008DF806-8920-462D-873C-C17BAB243CD8}" srcOrd="5" destOrd="0" parTransId="{D426771A-597E-4F62-B61F-A31A207C9AB7}" sibTransId="{5228E206-39A9-4026-A475-783AC82FD096}"/>
    <dgm:cxn modelId="{BA360C8A-07AA-456F-8422-DC9595C0982D}" type="presOf" srcId="{6B503B66-33A9-4730-BE63-2613BF829815}" destId="{EBA41915-26E4-427A-9E81-3C81A69D8B8D}" srcOrd="0" destOrd="3" presId="urn:microsoft.com/office/officeart/2005/8/layout/hList1"/>
    <dgm:cxn modelId="{BEB3758C-1C14-4C9E-9823-4432BE2B99A3}" type="presOf" srcId="{EC52A46A-6CAC-4F38-A06F-E659109432FB}" destId="{E48FB340-F2A1-428E-A438-F2E52A02D123}" srcOrd="0" destOrd="3" presId="urn:microsoft.com/office/officeart/2005/8/layout/hList1"/>
    <dgm:cxn modelId="{60BBB98D-E063-49BA-B6A7-F4F7A039A31F}" srcId="{5BDAA341-288D-4069-9787-0070DA57946B}" destId="{327FAD27-96C8-43C6-AA74-4CC3FC0F380A}" srcOrd="4" destOrd="0" parTransId="{158957EA-6545-496D-89F0-F08B3CDA4D6A}" sibTransId="{8ECFEF42-02D1-4020-97DD-7C504FA03DD7}"/>
    <dgm:cxn modelId="{3249B68E-DC84-40AF-ADCB-0F076A75C5D1}" srcId="{7CF4EE6B-7C67-4ED0-9FD4-C539242D587B}" destId="{7E468558-AF3B-405C-94BA-6C8B3963B01E}" srcOrd="6" destOrd="0" parTransId="{F0BAF18C-1151-42FD-BF4C-D39668EA2F65}" sibTransId="{58BF36FD-5830-4F60-AB82-BD1D488369E9}"/>
    <dgm:cxn modelId="{4574398F-598B-44D0-A2C3-8D58DEBF41F4}" type="presOf" srcId="{43FFF2A1-03E1-48D3-81B7-665434C4F648}" destId="{E48FB340-F2A1-428E-A438-F2E52A02D123}" srcOrd="0" destOrd="2" presId="urn:microsoft.com/office/officeart/2005/8/layout/hList1"/>
    <dgm:cxn modelId="{9130AD8F-0E10-42A9-AAA3-B938AE7DBC57}" srcId="{7CF4EE6B-7C67-4ED0-9FD4-C539242D587B}" destId="{A0E0971D-38D8-49FB-8D06-24383829D140}" srcOrd="3" destOrd="0" parTransId="{9AD9FB25-D2D9-41C1-A87E-CA2D2ED621AB}" sibTransId="{540B96FB-2A46-4BCE-A22E-E111021F4761}"/>
    <dgm:cxn modelId="{04128C91-5FA3-453B-A113-3ECAD2A822CE}" srcId="{3CD85B43-8166-4C06-BCAA-20A683CDEFF0}" destId="{ADE07C55-C9D2-4B54-91B6-2F02C3699C0D}" srcOrd="1" destOrd="0" parTransId="{B31B486B-1EAF-4D7A-9DCC-9AE5E0F49D39}" sibTransId="{FBA4EF84-A56D-4A72-AA2D-CDA780C42A39}"/>
    <dgm:cxn modelId="{A8940B93-578F-4880-B72E-DD0F2D53D4F0}" srcId="{3CD85B43-8166-4C06-BCAA-20A683CDEFF0}" destId="{2AA668E1-2FE1-4406-B701-ECED62F52AF0}" srcOrd="2" destOrd="0" parTransId="{35D1298F-DC6D-4320-B87F-30C67D39E19B}" sibTransId="{69ADD132-62C3-4C3C-AE4E-0B97827ED70C}"/>
    <dgm:cxn modelId="{5CBD1194-8209-4BA3-8B8A-775D8031168E}" type="presOf" srcId="{D68EF7D5-30D4-41FF-99A1-2CA4BE3F7514}" destId="{D16BF4CF-B9AC-45DE-A151-0FE2C36CD21D}" srcOrd="0" destOrd="4" presId="urn:microsoft.com/office/officeart/2005/8/layout/hList1"/>
    <dgm:cxn modelId="{D3687C94-70A7-4B68-AA52-0DE0D0CDFE35}" srcId="{5AAD220F-5009-4E15-87F0-14F9EC2C791D}" destId="{8F1D4C52-5ECE-4B94-AB72-353E71AFE6C3}" srcOrd="8" destOrd="0" parTransId="{4843D6CC-8443-441C-ACDE-4B209EFA6C8B}" sibTransId="{BCB11FAC-4ACD-4F1E-94E4-A320D443FD12}"/>
    <dgm:cxn modelId="{8FF55598-68ED-48FB-9725-E6CDBD610F1D}" srcId="{AF734BDB-1CDF-40C6-B0A2-4A4A87F56A68}" destId="{5AAD220F-5009-4E15-87F0-14F9EC2C791D}" srcOrd="1" destOrd="0" parTransId="{F3747CF9-89F3-494C-8A41-5F3F0FA87402}" sibTransId="{17DDECF8-6408-4473-BB33-BAFB793E606A}"/>
    <dgm:cxn modelId="{5693CF99-2745-4ED4-A6CF-FA856FDBD7FB}" srcId="{7E77DE5C-5CAB-4F9D-AB00-60C40998D81E}" destId="{50A425B8-F4E2-4185-AC63-9346DB76DFDB}" srcOrd="5" destOrd="0" parTransId="{7CA99F7D-5E6B-4EDF-BDA6-E83F6D7EA577}" sibTransId="{FFDFD3CA-7C47-43E9-B72C-794BCF895876}"/>
    <dgm:cxn modelId="{A448BAA5-94AD-4605-92C9-A3045F07949B}" srcId="{3CD85B43-8166-4C06-BCAA-20A683CDEFF0}" destId="{6B503B66-33A9-4730-BE63-2613BF829815}" srcOrd="3" destOrd="0" parTransId="{E92A9A10-D39E-46BB-85D8-660B2E2ABF89}" sibTransId="{D61525A6-A08B-42DB-B205-C0380B433549}"/>
    <dgm:cxn modelId="{A6655FA8-02AD-4E87-A7E1-715385B42211}" type="presOf" srcId="{BDEA9560-0D86-4648-B9B4-39FDD83F2224}" destId="{D16BF4CF-B9AC-45DE-A151-0FE2C36CD21D}" srcOrd="0" destOrd="5" presId="urn:microsoft.com/office/officeart/2005/8/layout/hList1"/>
    <dgm:cxn modelId="{090F18AA-C127-45AC-9FA9-4749F364EA77}" type="presOf" srcId="{2AA668E1-2FE1-4406-B701-ECED62F52AF0}" destId="{EBA41915-26E4-427A-9E81-3C81A69D8B8D}" srcOrd="0" destOrd="2" presId="urn:microsoft.com/office/officeart/2005/8/layout/hList1"/>
    <dgm:cxn modelId="{89312BAD-998E-48D4-8B45-CE59731E8FE6}" type="presOf" srcId="{092B613B-8137-444B-A72C-BE96721E9F73}" destId="{29822177-2BE4-4CDD-85A2-699B05F6A9C6}" srcOrd="0" destOrd="5" presId="urn:microsoft.com/office/officeart/2005/8/layout/hList1"/>
    <dgm:cxn modelId="{A789CBAD-6DF1-483A-B589-D4F4DE0B6198}" type="presOf" srcId="{EC5DABFA-758A-4A6A-BF32-071242DD5D1F}" destId="{EBA41915-26E4-427A-9E81-3C81A69D8B8D}" srcOrd="0" destOrd="7" presId="urn:microsoft.com/office/officeart/2005/8/layout/hList1"/>
    <dgm:cxn modelId="{2FA669AE-C0DE-4051-9328-7A9C7546F5C5}" srcId="{5AAD220F-5009-4E15-87F0-14F9EC2C791D}" destId="{79DCEA91-9C08-49BC-9C4A-67C27AB9CFAD}" srcOrd="2" destOrd="0" parTransId="{1D2B4708-7CDF-45C8-BDD4-21C7F024A97D}" sibTransId="{268E5CCF-06C2-4165-BAB4-166D5853E8CD}"/>
    <dgm:cxn modelId="{753ACBAE-D031-4225-AC1C-9ADCEDDE6076}" type="presOf" srcId="{008DF806-8920-462D-873C-C17BAB243CD8}" destId="{EBA41915-26E4-427A-9E81-3C81A69D8B8D}" srcOrd="0" destOrd="5" presId="urn:microsoft.com/office/officeart/2005/8/layout/hList1"/>
    <dgm:cxn modelId="{6150CCAF-694A-4E83-8AB2-E028F001AE91}" type="presOf" srcId="{8F1D4C52-5ECE-4B94-AB72-353E71AFE6C3}" destId="{29822177-2BE4-4CDD-85A2-699B05F6A9C6}" srcOrd="0" destOrd="8" presId="urn:microsoft.com/office/officeart/2005/8/layout/hList1"/>
    <dgm:cxn modelId="{F2C580B2-4929-463C-8B24-1F964D820EF3}" srcId="{7CF4EE6B-7C67-4ED0-9FD4-C539242D587B}" destId="{D68EF7D5-30D4-41FF-99A1-2CA4BE3F7514}" srcOrd="4" destOrd="0" parTransId="{27088E86-945D-4673-AB40-AC98FD7F7179}" sibTransId="{1A2C4072-26F5-4F0D-B151-972DA1ADCC22}"/>
    <dgm:cxn modelId="{14E39DB2-0DF9-4BBF-9814-0C8FC50F1D3A}" type="presOf" srcId="{2659CE3D-F235-49AC-88FF-E7D420F2D336}" destId="{D16BF4CF-B9AC-45DE-A151-0FE2C36CD21D}" srcOrd="0" destOrd="1" presId="urn:microsoft.com/office/officeart/2005/8/layout/hList1"/>
    <dgm:cxn modelId="{4FAD71B4-29E2-4588-BCCD-EB8C52A3E3E1}" type="presOf" srcId="{3419B380-CBB4-400A-B6FD-83CDEE6F263D}" destId="{AB53A41B-A295-4569-9BB2-009F5290E262}" srcOrd="0" destOrd="1" presId="urn:microsoft.com/office/officeart/2005/8/layout/hList1"/>
    <dgm:cxn modelId="{49F03FB7-2886-4AB0-B39D-7563C1CD0924}" srcId="{7CF4EE6B-7C67-4ED0-9FD4-C539242D587B}" destId="{BDEA9560-0D86-4648-B9B4-39FDD83F2224}" srcOrd="5" destOrd="0" parTransId="{A9BD8210-80CC-4198-8C06-901982ADB501}" sibTransId="{B72E2E96-705B-4616-B1ED-A6CD666229CB}"/>
    <dgm:cxn modelId="{0F68FEBB-EE24-4903-9225-ABBE6C7D9BD4}" type="presOf" srcId="{F52F9917-BC23-48D9-B647-ABFB49226B67}" destId="{29822177-2BE4-4CDD-85A2-699B05F6A9C6}" srcOrd="0" destOrd="9" presId="urn:microsoft.com/office/officeart/2005/8/layout/hList1"/>
    <dgm:cxn modelId="{329E88BF-8F34-4EBB-9682-3DF88F89618A}" srcId="{3CD85B43-8166-4C06-BCAA-20A683CDEFF0}" destId="{8A28BB9F-BF64-4534-AFD7-F3F4FA16AC88}" srcOrd="6" destOrd="0" parTransId="{A6B70486-986D-4005-A48B-438F3AE3E00C}" sibTransId="{C7C31C27-D594-4D47-BB70-70A48C2113F7}"/>
    <dgm:cxn modelId="{1E3A98C4-7A6E-46C4-857B-E72C740F696D}" srcId="{AF734BDB-1CDF-40C6-B0A2-4A4A87F56A68}" destId="{3CD85B43-8166-4C06-BCAA-20A683CDEFF0}" srcOrd="2" destOrd="0" parTransId="{61778132-875F-44E5-9ABC-6418D207778F}" sibTransId="{56EE72F5-061D-41E4-B206-3704E60D2E84}"/>
    <dgm:cxn modelId="{33BA1FC9-787D-4E18-B99D-8E76330DF80F}" srcId="{7E77DE5C-5CAB-4F9D-AB00-60C40998D81E}" destId="{43FFF2A1-03E1-48D3-81B7-665434C4F648}" srcOrd="2" destOrd="0" parTransId="{A9618090-E65A-429B-A523-BCDBE4A9E9F4}" sibTransId="{36C992A9-219D-4667-9AF1-94B47E572968}"/>
    <dgm:cxn modelId="{83446ECA-B927-4111-801E-CDEEF5C47895}" srcId="{7CF4EE6B-7C67-4ED0-9FD4-C539242D587B}" destId="{2659CE3D-F235-49AC-88FF-E7D420F2D336}" srcOrd="1" destOrd="0" parTransId="{F46AE779-433F-4538-A70D-C58B2291C585}" sibTransId="{80405ABF-2A08-4F57-B73B-44979F424B68}"/>
    <dgm:cxn modelId="{2914BECA-A311-4CCD-9FA9-C32898BF3036}" srcId="{5BDAA341-288D-4069-9787-0070DA57946B}" destId="{3419B380-CBB4-400A-B6FD-83CDEE6F263D}" srcOrd="1" destOrd="0" parTransId="{F8718DB3-7DBB-4BD1-BD38-A8807F190DF7}" sibTransId="{CB891F2E-C57F-4CDE-B439-5D04555AB7AF}"/>
    <dgm:cxn modelId="{88B718D6-E858-4B29-8063-F19F0699A00C}" type="presOf" srcId="{42BDDBF8-E51D-4169-B95B-13B0593039FD}" destId="{EBA41915-26E4-427A-9E81-3C81A69D8B8D}" srcOrd="0" destOrd="4" presId="urn:microsoft.com/office/officeart/2005/8/layout/hList1"/>
    <dgm:cxn modelId="{C18111D7-7073-4875-8E93-7CC9CD0AA2D2}" type="presOf" srcId="{62092C5E-2215-4A3B-91FD-AEBB1C31C5C5}" destId="{E48FB340-F2A1-428E-A438-F2E52A02D123}" srcOrd="0" destOrd="4" presId="urn:microsoft.com/office/officeart/2005/8/layout/hList1"/>
    <dgm:cxn modelId="{BEAFE3DC-CD93-4F5B-8375-6F1B37EEDC5A}" type="presOf" srcId="{7E77DE5C-5CAB-4F9D-AB00-60C40998D81E}" destId="{8F3E1987-D8DE-42B6-B009-17188C1251E2}" srcOrd="0" destOrd="0" presId="urn:microsoft.com/office/officeart/2005/8/layout/hList1"/>
    <dgm:cxn modelId="{CB7A00E3-E7B4-48FD-8DA1-33BFF0FCBB60}" type="presOf" srcId="{D19AD4A5-1F7F-458D-8101-66A78BF55C2D}" destId="{E48FB340-F2A1-428E-A438-F2E52A02D123}" srcOrd="0" destOrd="1" presId="urn:microsoft.com/office/officeart/2005/8/layout/hList1"/>
    <dgm:cxn modelId="{0AF876E3-9F11-436C-843C-15E457A2D9F7}" type="presOf" srcId="{CB10551E-D5B1-40AE-9A95-365FE20D33D4}" destId="{29822177-2BE4-4CDD-85A2-699B05F6A9C6}" srcOrd="0" destOrd="3" presId="urn:microsoft.com/office/officeart/2005/8/layout/hList1"/>
    <dgm:cxn modelId="{9C7058E4-FF4D-455F-87DB-9515E9447C1C}" type="presOf" srcId="{24385CE0-4A25-40AA-B37C-0DBE71C711C4}" destId="{AB53A41B-A295-4569-9BB2-009F5290E262}" srcOrd="0" destOrd="2" presId="urn:microsoft.com/office/officeart/2005/8/layout/hList1"/>
    <dgm:cxn modelId="{F5CBF3E8-0083-4E27-85B1-CA52988115FD}" type="presOf" srcId="{DF3E1B51-E102-4D37-B5DA-F3E7D07A2F7E}" destId="{29822177-2BE4-4CDD-85A2-699B05F6A9C6}" srcOrd="0" destOrd="1" presId="urn:microsoft.com/office/officeart/2005/8/layout/hList1"/>
    <dgm:cxn modelId="{727B16EF-F9F7-4448-83F3-5E58AA01E724}" srcId="{3CD85B43-8166-4C06-BCAA-20A683CDEFF0}" destId="{27E3A209-4C61-4A1E-A126-E279557203F6}" srcOrd="8" destOrd="0" parTransId="{56059636-BAE8-4CF3-8562-B5752E979089}" sibTransId="{E9449919-BBD3-486D-91C9-77F22C06DDBA}"/>
    <dgm:cxn modelId="{F2A199F4-79BA-45FB-BB23-1471DD89B2B5}" type="presOf" srcId="{7CF4EE6B-7C67-4ED0-9FD4-C539242D587B}" destId="{BCAABA8C-93D3-4ECB-9B10-A65D6733771C}" srcOrd="0" destOrd="0" presId="urn:microsoft.com/office/officeart/2005/8/layout/hList1"/>
    <dgm:cxn modelId="{E45EE8F5-BB01-447D-819C-07050EA64FB8}" type="presOf" srcId="{7E468558-AF3B-405C-94BA-6C8B3963B01E}" destId="{D16BF4CF-B9AC-45DE-A151-0FE2C36CD21D}" srcOrd="0" destOrd="6" presId="urn:microsoft.com/office/officeart/2005/8/layout/hList1"/>
    <dgm:cxn modelId="{8329A8FB-BFD8-49E2-ACB3-BAF6B2FD089C}" type="presOf" srcId="{0EDD71CB-9A5E-4D2B-A86C-19524D2F4E04}" destId="{D16BF4CF-B9AC-45DE-A151-0FE2C36CD21D}" srcOrd="0" destOrd="2" presId="urn:microsoft.com/office/officeart/2005/8/layout/hList1"/>
    <dgm:cxn modelId="{D2B418FD-5B56-43DB-86D4-B89DD37FD2F6}" type="presOf" srcId="{AF734BDB-1CDF-40C6-B0A2-4A4A87F56A68}" destId="{DE433827-D9B5-4A0E-B4F0-DF31AAE1EE0B}" srcOrd="0" destOrd="0" presId="urn:microsoft.com/office/officeart/2005/8/layout/hList1"/>
    <dgm:cxn modelId="{72E4A67E-8861-4B3B-8F26-192266AF67F4}" type="presParOf" srcId="{DE433827-D9B5-4A0E-B4F0-DF31AAE1EE0B}" destId="{0D27DDC0-3C6D-4E8C-B3B6-EA472395FCE3}" srcOrd="0" destOrd="0" presId="urn:microsoft.com/office/officeart/2005/8/layout/hList1"/>
    <dgm:cxn modelId="{E13B4559-A338-4352-8C96-89CDC8295F06}" type="presParOf" srcId="{0D27DDC0-3C6D-4E8C-B3B6-EA472395FCE3}" destId="{8F3E1987-D8DE-42B6-B009-17188C1251E2}" srcOrd="0" destOrd="0" presId="urn:microsoft.com/office/officeart/2005/8/layout/hList1"/>
    <dgm:cxn modelId="{8C22E670-BD94-4771-BBFB-9C7F34734BB6}" type="presParOf" srcId="{0D27DDC0-3C6D-4E8C-B3B6-EA472395FCE3}" destId="{E48FB340-F2A1-428E-A438-F2E52A02D123}" srcOrd="1" destOrd="0" presId="urn:microsoft.com/office/officeart/2005/8/layout/hList1"/>
    <dgm:cxn modelId="{76163E5B-3E7E-448D-934E-E64BFE053A51}" type="presParOf" srcId="{DE433827-D9B5-4A0E-B4F0-DF31AAE1EE0B}" destId="{3250C067-9F74-4059-91C1-6432122C40AB}" srcOrd="1" destOrd="0" presId="urn:microsoft.com/office/officeart/2005/8/layout/hList1"/>
    <dgm:cxn modelId="{B66B40E3-FB8B-429E-A8E6-02C912615983}" type="presParOf" srcId="{DE433827-D9B5-4A0E-B4F0-DF31AAE1EE0B}" destId="{1B5E314E-9858-4765-8C7F-552560CEB5A0}" srcOrd="2" destOrd="0" presId="urn:microsoft.com/office/officeart/2005/8/layout/hList1"/>
    <dgm:cxn modelId="{EE8EC77D-3B64-4381-83E9-E044D0AAEBCA}" type="presParOf" srcId="{1B5E314E-9858-4765-8C7F-552560CEB5A0}" destId="{351A93AA-038E-4C18-BD3F-E1904B9977C2}" srcOrd="0" destOrd="0" presId="urn:microsoft.com/office/officeart/2005/8/layout/hList1"/>
    <dgm:cxn modelId="{271EBA93-F884-422B-87C5-E87D06557063}" type="presParOf" srcId="{1B5E314E-9858-4765-8C7F-552560CEB5A0}" destId="{29822177-2BE4-4CDD-85A2-699B05F6A9C6}" srcOrd="1" destOrd="0" presId="urn:microsoft.com/office/officeart/2005/8/layout/hList1"/>
    <dgm:cxn modelId="{E9B123BF-F4C9-421F-9B45-1C2D0E32C51C}" type="presParOf" srcId="{DE433827-D9B5-4A0E-B4F0-DF31AAE1EE0B}" destId="{6F5E106F-37C9-46BD-9C7C-93C0F50AF1C2}" srcOrd="3" destOrd="0" presId="urn:microsoft.com/office/officeart/2005/8/layout/hList1"/>
    <dgm:cxn modelId="{A5AE2157-1E26-440A-B3E6-767E1A6AE9A3}" type="presParOf" srcId="{DE433827-D9B5-4A0E-B4F0-DF31AAE1EE0B}" destId="{F02AF2A7-EF88-4B9C-8A6E-244D4A011DF1}" srcOrd="4" destOrd="0" presId="urn:microsoft.com/office/officeart/2005/8/layout/hList1"/>
    <dgm:cxn modelId="{3E1AA620-6EA8-49A7-AA0F-B4E7AA4712D8}" type="presParOf" srcId="{F02AF2A7-EF88-4B9C-8A6E-244D4A011DF1}" destId="{765A391A-CF6A-40E5-8F60-32F1A44C50DF}" srcOrd="0" destOrd="0" presId="urn:microsoft.com/office/officeart/2005/8/layout/hList1"/>
    <dgm:cxn modelId="{D86B5F48-6330-4481-8EC3-96A4E4B24CD0}" type="presParOf" srcId="{F02AF2A7-EF88-4B9C-8A6E-244D4A011DF1}" destId="{EBA41915-26E4-427A-9E81-3C81A69D8B8D}" srcOrd="1" destOrd="0" presId="urn:microsoft.com/office/officeart/2005/8/layout/hList1"/>
    <dgm:cxn modelId="{E2288A6B-03F7-4DB7-8960-800D55CC52BA}" type="presParOf" srcId="{DE433827-D9B5-4A0E-B4F0-DF31AAE1EE0B}" destId="{10C6C143-AE08-4234-A9EA-85B46288C57D}" srcOrd="5" destOrd="0" presId="urn:microsoft.com/office/officeart/2005/8/layout/hList1"/>
    <dgm:cxn modelId="{F4170805-4D3C-4A32-9B08-1D5E837916AD}" type="presParOf" srcId="{DE433827-D9B5-4A0E-B4F0-DF31AAE1EE0B}" destId="{0B6046B3-EE7D-42B3-B224-52F73194CA4C}" srcOrd="6" destOrd="0" presId="urn:microsoft.com/office/officeart/2005/8/layout/hList1"/>
    <dgm:cxn modelId="{C7CFE6FC-42D9-469C-9333-3EBCCAAA74C6}" type="presParOf" srcId="{0B6046B3-EE7D-42B3-B224-52F73194CA4C}" destId="{BCAABA8C-93D3-4ECB-9B10-A65D6733771C}" srcOrd="0" destOrd="0" presId="urn:microsoft.com/office/officeart/2005/8/layout/hList1"/>
    <dgm:cxn modelId="{37F7BD34-BD9A-49C1-A17C-F8D21512AEFC}" type="presParOf" srcId="{0B6046B3-EE7D-42B3-B224-52F73194CA4C}" destId="{D16BF4CF-B9AC-45DE-A151-0FE2C36CD21D}" srcOrd="1" destOrd="0" presId="urn:microsoft.com/office/officeart/2005/8/layout/hList1"/>
    <dgm:cxn modelId="{412BA71D-D398-44FE-ACFF-48C928A9F533}" type="presParOf" srcId="{DE433827-D9B5-4A0E-B4F0-DF31AAE1EE0B}" destId="{5DF9D330-D45E-460E-BA1C-F0CEF299A07F}" srcOrd="7" destOrd="0" presId="urn:microsoft.com/office/officeart/2005/8/layout/hList1"/>
    <dgm:cxn modelId="{D518ED89-BE1F-4B40-859A-A3C6B5C68510}" type="presParOf" srcId="{DE433827-D9B5-4A0E-B4F0-DF31AAE1EE0B}" destId="{DE2A0F30-AEC5-476D-8FBE-E827880BDAD0}" srcOrd="8" destOrd="0" presId="urn:microsoft.com/office/officeart/2005/8/layout/hList1"/>
    <dgm:cxn modelId="{F5D7921D-A8A9-4C23-BE7B-3F2A77ABDBBA}" type="presParOf" srcId="{DE2A0F30-AEC5-476D-8FBE-E827880BDAD0}" destId="{D4E639B9-B4E8-4D24-8F05-21CCD9849B80}" srcOrd="0" destOrd="0" presId="urn:microsoft.com/office/officeart/2005/8/layout/hList1"/>
    <dgm:cxn modelId="{C0DC92E4-5AF4-4427-9162-121A5307B93B}" type="presParOf" srcId="{DE2A0F30-AEC5-476D-8FBE-E827880BDAD0}" destId="{AB53A41B-A295-4569-9BB2-009F5290E26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EC2756-7503-49D7-8BB8-D93411F1309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F75CA6AC-541C-4E04-BACC-87AA5C91E0C9}">
      <dgm:prSet phldrT="[Text]" custT="1"/>
      <dgm:spPr/>
      <dgm:t>
        <a:bodyPr/>
        <a:lstStyle/>
        <a:p>
          <a:pPr>
            <a:buNone/>
          </a:pPr>
          <a:r>
            <a:rPr lang="en-US" sz="1400" b="1" i="0" u="none" strike="noStrike" dirty="0">
              <a:solidFill>
                <a:schemeClr val="bg1"/>
              </a:solidFill>
              <a:effectLst/>
              <a:latin typeface="+mn-lt"/>
            </a:rPr>
            <a:t>Toolkit key components</a:t>
          </a:r>
          <a:r>
            <a:rPr lang="en-US" sz="1500" b="0" i="0" dirty="0">
              <a:solidFill>
                <a:schemeClr val="bg1"/>
              </a:solidFill>
              <a:effectLst/>
              <a:latin typeface="+mn-lt"/>
            </a:rPr>
            <a:t>​</a:t>
          </a:r>
          <a:endParaRPr lang="en-GB" sz="1500" dirty="0">
            <a:solidFill>
              <a:schemeClr val="bg1"/>
            </a:solidFill>
            <a:latin typeface="+mn-lt"/>
          </a:endParaRPr>
        </a:p>
      </dgm:t>
    </dgm:pt>
    <dgm:pt modelId="{D80497B6-B877-4F52-8C91-BB4BDE3AB1E9}" type="parTrans" cxnId="{4C66BB83-EF1B-4D0C-90AE-35746C94F057}">
      <dgm:prSet/>
      <dgm:spPr/>
      <dgm:t>
        <a:bodyPr/>
        <a:lstStyle/>
        <a:p>
          <a:endParaRPr lang="en-GB"/>
        </a:p>
      </dgm:t>
    </dgm:pt>
    <dgm:pt modelId="{586B9DF5-A7CB-44CD-A047-96B761ADDFC7}" type="sibTrans" cxnId="{4C66BB83-EF1B-4D0C-90AE-35746C94F057}">
      <dgm:prSet/>
      <dgm:spPr/>
      <dgm:t>
        <a:bodyPr/>
        <a:lstStyle/>
        <a:p>
          <a:endParaRPr lang="en-GB"/>
        </a:p>
      </dgm:t>
    </dgm:pt>
    <dgm:pt modelId="{A05BAC04-7471-48AA-92BE-DFCBFA502707}">
      <dgm:prSet phldrT="[Text]" custT="1"/>
      <dgm:spPr>
        <a:solidFill>
          <a:schemeClr val="bg1">
            <a:alpha val="90000"/>
          </a:schemeClr>
        </a:solidFill>
      </dgm:spPr>
      <dgm:t>
        <a:bodyPr/>
        <a:lstStyle/>
        <a:p>
          <a:r>
            <a:rPr lang="en-GB" sz="1300" b="1" i="0" u="none" strike="noStrike" noProof="0" dirty="0">
              <a:solidFill>
                <a:srgbClr val="0070C0"/>
              </a:solidFill>
              <a:effectLst/>
              <a:latin typeface="+mn-lt"/>
            </a:rPr>
            <a:t>Guiding principles</a:t>
          </a:r>
          <a:r>
            <a:rPr lang="en-GB" sz="1300" b="0" i="0" u="none" strike="noStrike" noProof="0" dirty="0">
              <a:solidFill>
                <a:srgbClr val="0070C0"/>
              </a:solidFill>
              <a:effectLst/>
              <a:latin typeface="+mn-lt"/>
            </a:rPr>
            <a:t>: </a:t>
          </a:r>
          <a:r>
            <a:rPr lang="en-GB" sz="1300" b="0" i="0" u="none" strike="noStrike" noProof="0" dirty="0">
              <a:solidFill>
                <a:srgbClr val="131313"/>
              </a:solidFill>
              <a:effectLst/>
              <a:latin typeface="+mn-lt"/>
            </a:rPr>
            <a:t>person-centred, equity-focused, integrated and ethical monitoring</a:t>
          </a:r>
          <a:endParaRPr lang="en-GB" sz="1300" noProof="0" dirty="0">
            <a:latin typeface="+mn-lt"/>
          </a:endParaRPr>
        </a:p>
      </dgm:t>
    </dgm:pt>
    <dgm:pt modelId="{474B0644-7DD5-4D49-88E8-82FD71F68620}" type="parTrans" cxnId="{7B484520-E942-4689-B7B0-DB4C4986D52C}">
      <dgm:prSet/>
      <dgm:spPr/>
      <dgm:t>
        <a:bodyPr/>
        <a:lstStyle/>
        <a:p>
          <a:endParaRPr lang="en-GB"/>
        </a:p>
      </dgm:t>
    </dgm:pt>
    <dgm:pt modelId="{FF36124E-1D82-456D-9D50-0BE44D35103E}" type="sibTrans" cxnId="{7B484520-E942-4689-B7B0-DB4C4986D52C}">
      <dgm:prSet/>
      <dgm:spPr/>
      <dgm:t>
        <a:bodyPr/>
        <a:lstStyle/>
        <a:p>
          <a:endParaRPr lang="en-GB"/>
        </a:p>
      </dgm:t>
    </dgm:pt>
    <dgm:pt modelId="{9231291A-78A1-45DC-8F50-5F3A6CDA6FDF}">
      <dgm:prSet phldrT="[Text]" custT="1"/>
      <dgm:spPr/>
      <dgm:t>
        <a:bodyPr/>
        <a:lstStyle/>
        <a:p>
          <a:pPr>
            <a:buNone/>
          </a:pPr>
          <a:r>
            <a:rPr lang="en-US" sz="1400" b="1" i="0" u="none" strike="noStrike" dirty="0">
              <a:solidFill>
                <a:schemeClr val="bg1"/>
              </a:solidFill>
              <a:effectLst/>
              <a:latin typeface="+mn-lt"/>
            </a:rPr>
            <a:t>Adaptable practical suite of tools</a:t>
          </a:r>
          <a:endParaRPr lang="en-GB" sz="1400" dirty="0">
            <a:solidFill>
              <a:schemeClr val="bg1"/>
            </a:solidFill>
            <a:latin typeface="+mn-lt"/>
          </a:endParaRPr>
        </a:p>
      </dgm:t>
    </dgm:pt>
    <dgm:pt modelId="{12781121-DCB0-4505-85F2-85CA1E3175C6}" type="parTrans" cxnId="{9001F3D6-BE74-46E1-AF07-68EC2C92F55F}">
      <dgm:prSet/>
      <dgm:spPr/>
      <dgm:t>
        <a:bodyPr/>
        <a:lstStyle/>
        <a:p>
          <a:endParaRPr lang="en-GB"/>
        </a:p>
      </dgm:t>
    </dgm:pt>
    <dgm:pt modelId="{D1C28EC3-4C86-495D-9013-FA3D915DA714}" type="sibTrans" cxnId="{9001F3D6-BE74-46E1-AF07-68EC2C92F55F}">
      <dgm:prSet/>
      <dgm:spPr/>
      <dgm:t>
        <a:bodyPr/>
        <a:lstStyle/>
        <a:p>
          <a:endParaRPr lang="en-GB"/>
        </a:p>
      </dgm:t>
    </dgm:pt>
    <dgm:pt modelId="{AC18FAD1-6721-4C17-99F7-32A54843A719}">
      <dgm:prSet phldrT="[Text]" custT="1"/>
      <dgm:spPr/>
      <dgm:t>
        <a:bodyPr/>
        <a:lstStyle/>
        <a:p>
          <a:pPr>
            <a:spcBef>
              <a:spcPts val="234"/>
            </a:spcBef>
          </a:pPr>
          <a:r>
            <a:rPr lang="en-US" sz="1300" b="0" i="0" u="none" strike="noStrike" kern="1200" dirty="0">
              <a:solidFill>
                <a:srgbClr val="131313"/>
              </a:solidFill>
              <a:effectLst/>
              <a:latin typeface="+mn-lt"/>
            </a:rPr>
            <a:t>Toolkit is adaptable to country contexts and available for easy integration</a:t>
          </a:r>
          <a:endParaRPr lang="en-GB" sz="1300" b="0" i="0" u="none" strike="noStrike" kern="1200" dirty="0">
            <a:solidFill>
              <a:srgbClr val="131313"/>
            </a:solidFill>
            <a:effectLst/>
            <a:latin typeface="Calibri" panose="020F0502020204030204"/>
            <a:ea typeface="+mn-ea"/>
            <a:cs typeface="+mn-cs"/>
          </a:endParaRPr>
        </a:p>
      </dgm:t>
    </dgm:pt>
    <dgm:pt modelId="{944FB19E-7B10-4D1D-BFF2-A346F6461AD4}" type="parTrans" cxnId="{79C75BF4-AC97-4179-9928-FB4EB42B4EEF}">
      <dgm:prSet/>
      <dgm:spPr/>
      <dgm:t>
        <a:bodyPr/>
        <a:lstStyle/>
        <a:p>
          <a:endParaRPr lang="en-GB"/>
        </a:p>
      </dgm:t>
    </dgm:pt>
    <dgm:pt modelId="{17ADBAAD-8484-4171-AB09-48DC6E2677FA}" type="sibTrans" cxnId="{79C75BF4-AC97-4179-9928-FB4EB42B4EEF}">
      <dgm:prSet/>
      <dgm:spPr/>
      <dgm:t>
        <a:bodyPr/>
        <a:lstStyle/>
        <a:p>
          <a:endParaRPr lang="en-GB"/>
        </a:p>
      </dgm:t>
    </dgm:pt>
    <dgm:pt modelId="{EDF161C7-12F3-4946-A9C0-499E99A56597}">
      <dgm:prSet phldrT="[Text]" custT="1"/>
      <dgm:spPr/>
      <dgm:t>
        <a:bodyPr/>
        <a:lstStyle/>
        <a:p>
          <a:pPr>
            <a:buNone/>
          </a:pPr>
          <a:r>
            <a:rPr lang="en-US" sz="1400" b="1" i="0" u="none" strike="noStrike" dirty="0">
              <a:solidFill>
                <a:schemeClr val="bg1"/>
              </a:solidFill>
              <a:effectLst/>
              <a:latin typeface="+mn-lt"/>
            </a:rPr>
            <a:t>Implementation guidance</a:t>
          </a:r>
          <a:endParaRPr lang="en-GB" sz="1400" dirty="0">
            <a:solidFill>
              <a:schemeClr val="bg1"/>
            </a:solidFill>
            <a:latin typeface="+mn-lt"/>
          </a:endParaRPr>
        </a:p>
      </dgm:t>
    </dgm:pt>
    <dgm:pt modelId="{3A273B37-975A-4BF6-B7C4-FF6125EF484E}" type="parTrans" cxnId="{5D782F53-2B88-4872-B07B-0C5FE36FD0C1}">
      <dgm:prSet/>
      <dgm:spPr/>
      <dgm:t>
        <a:bodyPr/>
        <a:lstStyle/>
        <a:p>
          <a:endParaRPr lang="en-GB"/>
        </a:p>
      </dgm:t>
    </dgm:pt>
    <dgm:pt modelId="{CD47C471-8C26-4F0A-B0C7-EE184EFD0184}" type="sibTrans" cxnId="{5D782F53-2B88-4872-B07B-0C5FE36FD0C1}">
      <dgm:prSet/>
      <dgm:spPr/>
      <dgm:t>
        <a:bodyPr/>
        <a:lstStyle/>
        <a:p>
          <a:endParaRPr lang="en-GB"/>
        </a:p>
      </dgm:t>
    </dgm:pt>
    <dgm:pt modelId="{E4F5B46E-30B6-4825-AB3F-D94824E9FCFA}">
      <dgm:prSet phldrT="[Text]" custT="1"/>
      <dgm:spPr/>
      <dgm:t>
        <a:bodyPr/>
        <a:lstStyle/>
        <a:p>
          <a:r>
            <a:rPr lang="en-US" sz="1300" dirty="0">
              <a:latin typeface="+mn-lt"/>
            </a:rPr>
            <a:t>Includes: site selection, data collection, data management, analysis and use, considerations for digital systems and use of digital tools, training and phased rollout strategies with key implementation steps</a:t>
          </a:r>
          <a:endParaRPr lang="en-GB" sz="1300" dirty="0">
            <a:latin typeface="+mn-lt"/>
          </a:endParaRPr>
        </a:p>
      </dgm:t>
    </dgm:pt>
    <dgm:pt modelId="{947E3D43-2705-40D4-95D8-C196B00EB71D}" type="parTrans" cxnId="{BCA94BA4-7CF0-4FF9-A4B3-3B9B96FED5C8}">
      <dgm:prSet/>
      <dgm:spPr/>
      <dgm:t>
        <a:bodyPr/>
        <a:lstStyle/>
        <a:p>
          <a:endParaRPr lang="en-GB"/>
        </a:p>
      </dgm:t>
    </dgm:pt>
    <dgm:pt modelId="{08E59DED-B9D9-4F79-8863-C070D6296C31}" type="sibTrans" cxnId="{BCA94BA4-7CF0-4FF9-A4B3-3B9B96FED5C8}">
      <dgm:prSet/>
      <dgm:spPr/>
      <dgm:t>
        <a:bodyPr/>
        <a:lstStyle/>
        <a:p>
          <a:endParaRPr lang="en-GB"/>
        </a:p>
      </dgm:t>
    </dgm:pt>
    <dgm:pt modelId="{5B1DC26A-F729-4934-A519-DF2CEA7D68BB}">
      <dgm:prSet custT="1"/>
      <dgm:spPr>
        <a:solidFill>
          <a:schemeClr val="bg1">
            <a:alpha val="90000"/>
          </a:schemeClr>
        </a:solidFill>
      </dgm:spPr>
      <dgm:t>
        <a:bodyPr/>
        <a:lstStyle/>
        <a:p>
          <a:r>
            <a:rPr lang="en-GB" sz="1300" b="1" i="0" noProof="0" dirty="0">
              <a:solidFill>
                <a:srgbClr val="0070C0"/>
              </a:solidFill>
              <a:effectLst/>
              <a:latin typeface="+mn-lt"/>
            </a:rPr>
            <a:t>Enhanced toxicity monitoring</a:t>
          </a:r>
          <a:r>
            <a:rPr lang="en-GB" sz="1300" b="0" i="0" noProof="0" dirty="0">
              <a:solidFill>
                <a:srgbClr val="131313"/>
              </a:solidFill>
              <a:effectLst/>
              <a:latin typeface="+mn-lt"/>
            </a:rPr>
            <a:t>: proactive data collection at sentinel sites (high volume </a:t>
          </a:r>
          <a:r>
            <a:rPr lang="en-GB" sz="1300" b="0" i="0" noProof="0" dirty="0" err="1">
              <a:solidFill>
                <a:srgbClr val="131313"/>
              </a:solidFill>
              <a:effectLst/>
              <a:latin typeface="+mn-lt"/>
            </a:rPr>
            <a:t>PrEP</a:t>
          </a:r>
          <a:r>
            <a:rPr lang="en-GB" sz="1300" b="0" i="0" noProof="0" dirty="0">
              <a:solidFill>
                <a:srgbClr val="131313"/>
              </a:solidFill>
              <a:effectLst/>
              <a:latin typeface="+mn-lt"/>
            </a:rPr>
            <a:t> sites) using standardized tools and digital systems to generate good quality data with denominators (primary recommended approach)</a:t>
          </a:r>
        </a:p>
      </dgm:t>
    </dgm:pt>
    <dgm:pt modelId="{5BD56AEB-3585-4B24-944E-F56683F97285}" type="parTrans" cxnId="{EF220096-37CA-4C7A-A752-6A99C7A58FC8}">
      <dgm:prSet/>
      <dgm:spPr/>
      <dgm:t>
        <a:bodyPr/>
        <a:lstStyle/>
        <a:p>
          <a:endParaRPr lang="en-GB"/>
        </a:p>
      </dgm:t>
    </dgm:pt>
    <dgm:pt modelId="{6E55E8D1-A275-40F5-845B-9EE672749825}" type="sibTrans" cxnId="{EF220096-37CA-4C7A-A752-6A99C7A58FC8}">
      <dgm:prSet/>
      <dgm:spPr/>
      <dgm:t>
        <a:bodyPr/>
        <a:lstStyle/>
        <a:p>
          <a:endParaRPr lang="en-GB"/>
        </a:p>
      </dgm:t>
    </dgm:pt>
    <dgm:pt modelId="{864A017E-1718-42FE-B338-A25D1617E6C2}">
      <dgm:prSet custT="1"/>
      <dgm:spPr>
        <a:solidFill>
          <a:schemeClr val="bg1">
            <a:alpha val="90000"/>
          </a:schemeClr>
        </a:solidFill>
      </dgm:spPr>
      <dgm:t>
        <a:bodyPr/>
        <a:lstStyle/>
        <a:p>
          <a:r>
            <a:rPr lang="en-GB" sz="1300" b="1" i="0" noProof="0" dirty="0">
              <a:solidFill>
                <a:srgbClr val="0070C0"/>
              </a:solidFill>
              <a:effectLst/>
              <a:latin typeface="+mn-lt"/>
            </a:rPr>
            <a:t>Routine monitoring</a:t>
          </a:r>
          <a:r>
            <a:rPr lang="en-GB" sz="1300" b="0" i="0" noProof="0" dirty="0">
              <a:solidFill>
                <a:srgbClr val="131313"/>
              </a:solidFill>
              <a:effectLst/>
              <a:latin typeface="+mn-lt"/>
            </a:rPr>
            <a:t>: integration of LEN toxicity monitoring indicators in HIV programme monitoring and M&amp;E system to complement enhanced monitoring at sentinel sites if resources and country capacities allow</a:t>
          </a:r>
        </a:p>
      </dgm:t>
    </dgm:pt>
    <dgm:pt modelId="{F67F6B35-A015-4A82-8D51-E5AF37FC3CB3}" type="parTrans" cxnId="{A7FCAED1-A2D2-4871-A6E3-DA51B467A31F}">
      <dgm:prSet/>
      <dgm:spPr/>
      <dgm:t>
        <a:bodyPr/>
        <a:lstStyle/>
        <a:p>
          <a:endParaRPr lang="en-GB"/>
        </a:p>
      </dgm:t>
    </dgm:pt>
    <dgm:pt modelId="{9E02D218-1D35-4A9B-8955-9348A144A395}" type="sibTrans" cxnId="{A7FCAED1-A2D2-4871-A6E3-DA51B467A31F}">
      <dgm:prSet/>
      <dgm:spPr/>
      <dgm:t>
        <a:bodyPr/>
        <a:lstStyle/>
        <a:p>
          <a:endParaRPr lang="en-GB"/>
        </a:p>
      </dgm:t>
    </dgm:pt>
    <dgm:pt modelId="{381129CC-2239-4C84-8770-B9327393FBD4}">
      <dgm:prSet custT="1"/>
      <dgm:spPr>
        <a:solidFill>
          <a:schemeClr val="bg1">
            <a:alpha val="90000"/>
          </a:schemeClr>
        </a:solidFill>
      </dgm:spPr>
      <dgm:t>
        <a:bodyPr/>
        <a:lstStyle/>
        <a:p>
          <a:r>
            <a:rPr lang="en-GB" sz="1300" b="1" noProof="0" dirty="0">
              <a:solidFill>
                <a:srgbClr val="0070C0"/>
              </a:solidFill>
              <a:latin typeface="+mn-lt"/>
            </a:rPr>
            <a:t>Community led monitoring: </a:t>
          </a:r>
          <a:r>
            <a:rPr lang="en-GB" sz="1300" noProof="0" dirty="0">
              <a:solidFill>
                <a:srgbClr val="131313"/>
              </a:solidFill>
              <a:latin typeface="+mn-lt"/>
            </a:rPr>
            <a:t>peer led reporting and feedback to capture user experiences and complement enhanced monitoring</a:t>
          </a:r>
        </a:p>
      </dgm:t>
    </dgm:pt>
    <dgm:pt modelId="{C601D276-D3EC-4805-8BCA-7F8C234BF2C0}" type="parTrans" cxnId="{C42AE379-9937-41D2-B0F3-89467E3AD4D7}">
      <dgm:prSet/>
      <dgm:spPr/>
      <dgm:t>
        <a:bodyPr/>
        <a:lstStyle/>
        <a:p>
          <a:endParaRPr lang="en-GB"/>
        </a:p>
      </dgm:t>
    </dgm:pt>
    <dgm:pt modelId="{5BC568C0-A0F9-4101-BD7B-FCB98935FFE2}" type="sibTrans" cxnId="{C42AE379-9937-41D2-B0F3-89467E3AD4D7}">
      <dgm:prSet/>
      <dgm:spPr/>
      <dgm:t>
        <a:bodyPr/>
        <a:lstStyle/>
        <a:p>
          <a:endParaRPr lang="en-GB"/>
        </a:p>
      </dgm:t>
    </dgm:pt>
    <dgm:pt modelId="{ABA27DFF-7CA0-4379-8B06-B186A2E95F52}">
      <dgm:prSet phldrT="[Text]" custT="1"/>
      <dgm:spPr/>
      <dgm:t>
        <a:bodyPr/>
        <a:lstStyle/>
        <a:p>
          <a:pPr>
            <a:spcBef>
              <a:spcPts val="234"/>
            </a:spcBef>
          </a:pPr>
          <a:endParaRPr lang="en-GB" sz="1300" kern="1200" dirty="0"/>
        </a:p>
      </dgm:t>
    </dgm:pt>
    <dgm:pt modelId="{11F8FC77-07D2-4EF5-B78C-BD5B4C0BB31B}" type="parTrans" cxnId="{D248FE0F-2C4E-46CD-BA6C-F49AFAB9FEED}">
      <dgm:prSet/>
      <dgm:spPr/>
      <dgm:t>
        <a:bodyPr/>
        <a:lstStyle/>
        <a:p>
          <a:endParaRPr lang="en-GB"/>
        </a:p>
      </dgm:t>
    </dgm:pt>
    <dgm:pt modelId="{9525DC41-FBF8-4E3F-AA7E-C35BB4438488}" type="sibTrans" cxnId="{D248FE0F-2C4E-46CD-BA6C-F49AFAB9FEED}">
      <dgm:prSet/>
      <dgm:spPr/>
      <dgm:t>
        <a:bodyPr/>
        <a:lstStyle/>
        <a:p>
          <a:endParaRPr lang="en-GB"/>
        </a:p>
      </dgm:t>
    </dgm:pt>
    <dgm:pt modelId="{B844C8F2-58B8-4DC3-88E9-181BA3A5D94E}">
      <dgm:prSet phldrT="[Text]" custT="1"/>
      <dgm:spPr/>
      <dgm:t>
        <a:bodyPr/>
        <a:lstStyle/>
        <a:p>
          <a:pPr>
            <a:spcBef>
              <a:spcPts val="234"/>
            </a:spcBef>
          </a:pPr>
          <a:r>
            <a:rPr lang="en-US" sz="1300" b="0" i="0" u="none" strike="noStrike" kern="1200" dirty="0">
              <a:solidFill>
                <a:srgbClr val="131313"/>
              </a:solidFill>
              <a:effectLst/>
              <a:latin typeface="Calibri" panose="020F0502020204030204"/>
              <a:ea typeface="+mn-ea"/>
              <a:cs typeface="+mn-cs"/>
            </a:rPr>
            <a:t>Annexes include ADR reporting forms, minimum dataset for LEN toxicity monitoring for digital data systems, community ADR reporting tools and summary of main drug-drug interactions &amp; recommended clinical management</a:t>
          </a:r>
          <a:endParaRPr lang="en-GB" sz="1300" b="0" i="0" u="none" strike="noStrike" kern="1200" dirty="0">
            <a:solidFill>
              <a:srgbClr val="131313"/>
            </a:solidFill>
            <a:effectLst/>
            <a:latin typeface="Calibri" panose="020F0502020204030204"/>
            <a:ea typeface="+mn-ea"/>
            <a:cs typeface="+mn-cs"/>
          </a:endParaRPr>
        </a:p>
      </dgm:t>
    </dgm:pt>
    <dgm:pt modelId="{D6C4A2F3-F935-43BC-B8C3-234546525F9A}" type="parTrans" cxnId="{3627F110-B115-4129-A20A-4C92C2298715}">
      <dgm:prSet/>
      <dgm:spPr/>
      <dgm:t>
        <a:bodyPr/>
        <a:lstStyle/>
        <a:p>
          <a:endParaRPr lang="en-GB"/>
        </a:p>
      </dgm:t>
    </dgm:pt>
    <dgm:pt modelId="{354E0B03-8B2D-44DC-B31A-A544B8D2E0BD}" type="sibTrans" cxnId="{3627F110-B115-4129-A20A-4C92C2298715}">
      <dgm:prSet/>
      <dgm:spPr/>
      <dgm:t>
        <a:bodyPr/>
        <a:lstStyle/>
        <a:p>
          <a:endParaRPr lang="en-GB"/>
        </a:p>
      </dgm:t>
    </dgm:pt>
    <dgm:pt modelId="{163C5A1B-4DF4-4924-A232-C392B8AE071C}" type="pres">
      <dgm:prSet presAssocID="{7BEC2756-7503-49D7-8BB8-D93411F1309B}" presName="linear" presStyleCnt="0">
        <dgm:presLayoutVars>
          <dgm:dir/>
          <dgm:animLvl val="lvl"/>
          <dgm:resizeHandles val="exact"/>
        </dgm:presLayoutVars>
      </dgm:prSet>
      <dgm:spPr/>
    </dgm:pt>
    <dgm:pt modelId="{43BA5D00-1294-45F7-8F7D-FAFE8FD0B55A}" type="pres">
      <dgm:prSet presAssocID="{F75CA6AC-541C-4E04-BACC-87AA5C91E0C9}" presName="parentLin" presStyleCnt="0"/>
      <dgm:spPr/>
    </dgm:pt>
    <dgm:pt modelId="{AA67EBE2-9CA5-46E0-AFF0-7A57C9D12D54}" type="pres">
      <dgm:prSet presAssocID="{F75CA6AC-541C-4E04-BACC-87AA5C91E0C9}" presName="parentLeftMargin" presStyleLbl="node1" presStyleIdx="0" presStyleCnt="3"/>
      <dgm:spPr/>
    </dgm:pt>
    <dgm:pt modelId="{43EE8662-A8D7-4B9A-82D1-99D1E96F89F3}" type="pres">
      <dgm:prSet presAssocID="{F75CA6AC-541C-4E04-BACC-87AA5C91E0C9}" presName="parentText" presStyleLbl="node1" presStyleIdx="0" presStyleCnt="3">
        <dgm:presLayoutVars>
          <dgm:chMax val="0"/>
          <dgm:bulletEnabled val="1"/>
        </dgm:presLayoutVars>
      </dgm:prSet>
      <dgm:spPr/>
    </dgm:pt>
    <dgm:pt modelId="{7937185F-DE91-4C07-8F3A-80216122C43B}" type="pres">
      <dgm:prSet presAssocID="{F75CA6AC-541C-4E04-BACC-87AA5C91E0C9}" presName="negativeSpace" presStyleCnt="0"/>
      <dgm:spPr/>
    </dgm:pt>
    <dgm:pt modelId="{54A78033-B749-4997-9326-AC43FD2D20ED}" type="pres">
      <dgm:prSet presAssocID="{F75CA6AC-541C-4E04-BACC-87AA5C91E0C9}" presName="childText" presStyleLbl="conFgAcc1" presStyleIdx="0" presStyleCnt="3">
        <dgm:presLayoutVars>
          <dgm:bulletEnabled val="1"/>
        </dgm:presLayoutVars>
      </dgm:prSet>
      <dgm:spPr/>
    </dgm:pt>
    <dgm:pt modelId="{0D9891F0-C78F-4037-8C20-5A2544922DDD}" type="pres">
      <dgm:prSet presAssocID="{586B9DF5-A7CB-44CD-A047-96B761ADDFC7}" presName="spaceBetweenRectangles" presStyleCnt="0"/>
      <dgm:spPr/>
    </dgm:pt>
    <dgm:pt modelId="{DDA06E83-29CA-46E3-9071-ABC25431B647}" type="pres">
      <dgm:prSet presAssocID="{9231291A-78A1-45DC-8F50-5F3A6CDA6FDF}" presName="parentLin" presStyleCnt="0"/>
      <dgm:spPr/>
    </dgm:pt>
    <dgm:pt modelId="{5FA74938-C6F9-4AA6-999A-5042EC5F0259}" type="pres">
      <dgm:prSet presAssocID="{9231291A-78A1-45DC-8F50-5F3A6CDA6FDF}" presName="parentLeftMargin" presStyleLbl="node1" presStyleIdx="0" presStyleCnt="3"/>
      <dgm:spPr/>
    </dgm:pt>
    <dgm:pt modelId="{71E8FD47-3DD8-45DD-80E9-213DAEC48B85}" type="pres">
      <dgm:prSet presAssocID="{9231291A-78A1-45DC-8F50-5F3A6CDA6FDF}" presName="parentText" presStyleLbl="node1" presStyleIdx="1" presStyleCnt="3">
        <dgm:presLayoutVars>
          <dgm:chMax val="0"/>
          <dgm:bulletEnabled val="1"/>
        </dgm:presLayoutVars>
      </dgm:prSet>
      <dgm:spPr/>
    </dgm:pt>
    <dgm:pt modelId="{54F0AAD2-9A1E-4CAC-88C1-D6FB7531600B}" type="pres">
      <dgm:prSet presAssocID="{9231291A-78A1-45DC-8F50-5F3A6CDA6FDF}" presName="negativeSpace" presStyleCnt="0"/>
      <dgm:spPr/>
    </dgm:pt>
    <dgm:pt modelId="{D04BCCF7-3A6F-49DF-BFED-AD0404ADC1B5}" type="pres">
      <dgm:prSet presAssocID="{9231291A-78A1-45DC-8F50-5F3A6CDA6FDF}" presName="childText" presStyleLbl="conFgAcc1" presStyleIdx="1" presStyleCnt="3" custLinFactY="-3587" custLinFactNeighborX="2008" custLinFactNeighborY="-100000">
        <dgm:presLayoutVars>
          <dgm:bulletEnabled val="1"/>
        </dgm:presLayoutVars>
      </dgm:prSet>
      <dgm:spPr/>
    </dgm:pt>
    <dgm:pt modelId="{AB0FDC43-A96B-4004-8DB5-5F01EA831622}" type="pres">
      <dgm:prSet presAssocID="{D1C28EC3-4C86-495D-9013-FA3D915DA714}" presName="spaceBetweenRectangles" presStyleCnt="0"/>
      <dgm:spPr/>
    </dgm:pt>
    <dgm:pt modelId="{9987A5B9-A56D-4AC7-B533-D3D3CE914F0C}" type="pres">
      <dgm:prSet presAssocID="{EDF161C7-12F3-4946-A9C0-499E99A56597}" presName="parentLin" presStyleCnt="0"/>
      <dgm:spPr/>
    </dgm:pt>
    <dgm:pt modelId="{6103E2A2-3DCD-49A2-B02E-3C0091CE2C07}" type="pres">
      <dgm:prSet presAssocID="{EDF161C7-12F3-4946-A9C0-499E99A56597}" presName="parentLeftMargin" presStyleLbl="node1" presStyleIdx="1" presStyleCnt="3"/>
      <dgm:spPr/>
    </dgm:pt>
    <dgm:pt modelId="{33CADAFC-5EF8-4769-B735-6665CEFE4D05}" type="pres">
      <dgm:prSet presAssocID="{EDF161C7-12F3-4946-A9C0-499E99A56597}" presName="parentText" presStyleLbl="node1" presStyleIdx="2" presStyleCnt="3">
        <dgm:presLayoutVars>
          <dgm:chMax val="0"/>
          <dgm:bulletEnabled val="1"/>
        </dgm:presLayoutVars>
      </dgm:prSet>
      <dgm:spPr/>
    </dgm:pt>
    <dgm:pt modelId="{7758834D-DD56-4BEC-A5D0-4B64A5F42C54}" type="pres">
      <dgm:prSet presAssocID="{EDF161C7-12F3-4946-A9C0-499E99A56597}" presName="negativeSpace" presStyleCnt="0"/>
      <dgm:spPr/>
    </dgm:pt>
    <dgm:pt modelId="{906EA2F7-CE5F-41B9-A36F-076944A9E761}" type="pres">
      <dgm:prSet presAssocID="{EDF161C7-12F3-4946-A9C0-499E99A56597}" presName="childText" presStyleLbl="conFgAcc1" presStyleIdx="2" presStyleCnt="3">
        <dgm:presLayoutVars>
          <dgm:bulletEnabled val="1"/>
        </dgm:presLayoutVars>
      </dgm:prSet>
      <dgm:spPr/>
    </dgm:pt>
  </dgm:ptLst>
  <dgm:cxnLst>
    <dgm:cxn modelId="{35B24707-FD4D-4D32-BE5D-A18682789881}" type="presOf" srcId="{ABA27DFF-7CA0-4379-8B06-B186A2E95F52}" destId="{D04BCCF7-3A6F-49DF-BFED-AD0404ADC1B5}" srcOrd="0" destOrd="0" presId="urn:microsoft.com/office/officeart/2005/8/layout/list1"/>
    <dgm:cxn modelId="{D248FE0F-2C4E-46CD-BA6C-F49AFAB9FEED}" srcId="{9231291A-78A1-45DC-8F50-5F3A6CDA6FDF}" destId="{ABA27DFF-7CA0-4379-8B06-B186A2E95F52}" srcOrd="0" destOrd="0" parTransId="{11F8FC77-07D2-4EF5-B78C-BD5B4C0BB31B}" sibTransId="{9525DC41-FBF8-4E3F-AA7E-C35BB4438488}"/>
    <dgm:cxn modelId="{3627F110-B115-4129-A20A-4C92C2298715}" srcId="{9231291A-78A1-45DC-8F50-5F3A6CDA6FDF}" destId="{B844C8F2-58B8-4DC3-88E9-181BA3A5D94E}" srcOrd="2" destOrd="0" parTransId="{D6C4A2F3-F935-43BC-B8C3-234546525F9A}" sibTransId="{354E0B03-8B2D-44DC-B31A-A544B8D2E0BD}"/>
    <dgm:cxn modelId="{7B484520-E942-4689-B7B0-DB4C4986D52C}" srcId="{F75CA6AC-541C-4E04-BACC-87AA5C91E0C9}" destId="{A05BAC04-7471-48AA-92BE-DFCBFA502707}" srcOrd="0" destOrd="0" parTransId="{474B0644-7DD5-4D49-88E8-82FD71F68620}" sibTransId="{FF36124E-1D82-456D-9D50-0BE44D35103E}"/>
    <dgm:cxn modelId="{DEBE1340-6ADD-4842-A2C9-D3BD27741754}" type="presOf" srcId="{EDF161C7-12F3-4946-A9C0-499E99A56597}" destId="{6103E2A2-3DCD-49A2-B02E-3C0091CE2C07}" srcOrd="0" destOrd="0" presId="urn:microsoft.com/office/officeart/2005/8/layout/list1"/>
    <dgm:cxn modelId="{FAF7B864-4D6F-4DA8-8ED2-B54C468FDE25}" type="presOf" srcId="{5B1DC26A-F729-4934-A519-DF2CEA7D68BB}" destId="{54A78033-B749-4997-9326-AC43FD2D20ED}" srcOrd="0" destOrd="1" presId="urn:microsoft.com/office/officeart/2005/8/layout/list1"/>
    <dgm:cxn modelId="{EBFA9D46-F523-47E9-BE65-DB103C624A85}" type="presOf" srcId="{864A017E-1718-42FE-B338-A25D1617E6C2}" destId="{54A78033-B749-4997-9326-AC43FD2D20ED}" srcOrd="0" destOrd="2" presId="urn:microsoft.com/office/officeart/2005/8/layout/list1"/>
    <dgm:cxn modelId="{F371D04E-13F3-481D-84F6-BCC794634D14}" type="presOf" srcId="{9231291A-78A1-45DC-8F50-5F3A6CDA6FDF}" destId="{5FA74938-C6F9-4AA6-999A-5042EC5F0259}" srcOrd="0" destOrd="0" presId="urn:microsoft.com/office/officeart/2005/8/layout/list1"/>
    <dgm:cxn modelId="{2A3A9D50-238A-43A0-BB62-8A2F4AFEFA46}" type="presOf" srcId="{7BEC2756-7503-49D7-8BB8-D93411F1309B}" destId="{163C5A1B-4DF4-4924-A232-C392B8AE071C}" srcOrd="0" destOrd="0" presId="urn:microsoft.com/office/officeart/2005/8/layout/list1"/>
    <dgm:cxn modelId="{5D782F53-2B88-4872-B07B-0C5FE36FD0C1}" srcId="{7BEC2756-7503-49D7-8BB8-D93411F1309B}" destId="{EDF161C7-12F3-4946-A9C0-499E99A56597}" srcOrd="2" destOrd="0" parTransId="{3A273B37-975A-4BF6-B7C4-FF6125EF484E}" sibTransId="{CD47C471-8C26-4F0A-B0C7-EE184EFD0184}"/>
    <dgm:cxn modelId="{541DB973-81E1-4687-8211-F8EFC2EADD80}" type="presOf" srcId="{F75CA6AC-541C-4E04-BACC-87AA5C91E0C9}" destId="{AA67EBE2-9CA5-46E0-AFF0-7A57C9D12D54}" srcOrd="0" destOrd="0" presId="urn:microsoft.com/office/officeart/2005/8/layout/list1"/>
    <dgm:cxn modelId="{DA2FFB75-C7C7-4512-88EE-6037BFEDF2B6}" type="presOf" srcId="{EDF161C7-12F3-4946-A9C0-499E99A56597}" destId="{33CADAFC-5EF8-4769-B735-6665CEFE4D05}" srcOrd="1" destOrd="0" presId="urn:microsoft.com/office/officeart/2005/8/layout/list1"/>
    <dgm:cxn modelId="{C42AE379-9937-41D2-B0F3-89467E3AD4D7}" srcId="{F75CA6AC-541C-4E04-BACC-87AA5C91E0C9}" destId="{381129CC-2239-4C84-8770-B9327393FBD4}" srcOrd="3" destOrd="0" parTransId="{C601D276-D3EC-4805-8BCA-7F8C234BF2C0}" sibTransId="{5BC568C0-A0F9-4101-BD7B-FCB98935FFE2}"/>
    <dgm:cxn modelId="{4C66BB83-EF1B-4D0C-90AE-35746C94F057}" srcId="{7BEC2756-7503-49D7-8BB8-D93411F1309B}" destId="{F75CA6AC-541C-4E04-BACC-87AA5C91E0C9}" srcOrd="0" destOrd="0" parTransId="{D80497B6-B877-4F52-8C91-BB4BDE3AB1E9}" sibTransId="{586B9DF5-A7CB-44CD-A047-96B761ADDFC7}"/>
    <dgm:cxn modelId="{EF220096-37CA-4C7A-A752-6A99C7A58FC8}" srcId="{F75CA6AC-541C-4E04-BACC-87AA5C91E0C9}" destId="{5B1DC26A-F729-4934-A519-DF2CEA7D68BB}" srcOrd="1" destOrd="0" parTransId="{5BD56AEB-3585-4B24-944E-F56683F97285}" sibTransId="{6E55E8D1-A275-40F5-845B-9EE672749825}"/>
    <dgm:cxn modelId="{B4D4A2A3-4802-4583-8223-79690F64EE4D}" type="presOf" srcId="{AC18FAD1-6721-4C17-99F7-32A54843A719}" destId="{D04BCCF7-3A6F-49DF-BFED-AD0404ADC1B5}" srcOrd="0" destOrd="1" presId="urn:microsoft.com/office/officeart/2005/8/layout/list1"/>
    <dgm:cxn modelId="{9C8B1AA4-FD94-4CE1-B6D4-B7408E445AA4}" type="presOf" srcId="{F75CA6AC-541C-4E04-BACC-87AA5C91E0C9}" destId="{43EE8662-A8D7-4B9A-82D1-99D1E96F89F3}" srcOrd="1" destOrd="0" presId="urn:microsoft.com/office/officeart/2005/8/layout/list1"/>
    <dgm:cxn modelId="{BCA94BA4-7CF0-4FF9-A4B3-3B9B96FED5C8}" srcId="{EDF161C7-12F3-4946-A9C0-499E99A56597}" destId="{E4F5B46E-30B6-4825-AB3F-D94824E9FCFA}" srcOrd="0" destOrd="0" parTransId="{947E3D43-2705-40D4-95D8-C196B00EB71D}" sibTransId="{08E59DED-B9D9-4F79-8863-C070D6296C31}"/>
    <dgm:cxn modelId="{222704A5-5017-403D-9D28-70B4201F237D}" type="presOf" srcId="{A05BAC04-7471-48AA-92BE-DFCBFA502707}" destId="{54A78033-B749-4997-9326-AC43FD2D20ED}" srcOrd="0" destOrd="0" presId="urn:microsoft.com/office/officeart/2005/8/layout/list1"/>
    <dgm:cxn modelId="{DA0436BA-7CC8-4939-ACCF-1D24A58FA6B4}" type="presOf" srcId="{9231291A-78A1-45DC-8F50-5F3A6CDA6FDF}" destId="{71E8FD47-3DD8-45DD-80E9-213DAEC48B85}" srcOrd="1" destOrd="0" presId="urn:microsoft.com/office/officeart/2005/8/layout/list1"/>
    <dgm:cxn modelId="{2B8575C9-9235-4755-B05F-F8BA544C4865}" type="presOf" srcId="{E4F5B46E-30B6-4825-AB3F-D94824E9FCFA}" destId="{906EA2F7-CE5F-41B9-A36F-076944A9E761}" srcOrd="0" destOrd="0" presId="urn:microsoft.com/office/officeart/2005/8/layout/list1"/>
    <dgm:cxn modelId="{A7FCAED1-A2D2-4871-A6E3-DA51B467A31F}" srcId="{F75CA6AC-541C-4E04-BACC-87AA5C91E0C9}" destId="{864A017E-1718-42FE-B338-A25D1617E6C2}" srcOrd="2" destOrd="0" parTransId="{F67F6B35-A015-4A82-8D51-E5AF37FC3CB3}" sibTransId="{9E02D218-1D35-4A9B-8955-9348A144A395}"/>
    <dgm:cxn modelId="{9001F3D6-BE74-46E1-AF07-68EC2C92F55F}" srcId="{7BEC2756-7503-49D7-8BB8-D93411F1309B}" destId="{9231291A-78A1-45DC-8F50-5F3A6CDA6FDF}" srcOrd="1" destOrd="0" parTransId="{12781121-DCB0-4505-85F2-85CA1E3175C6}" sibTransId="{D1C28EC3-4C86-495D-9013-FA3D915DA714}"/>
    <dgm:cxn modelId="{8D6741F3-8141-43E3-8768-D8CA3A17EA0B}" type="presOf" srcId="{B844C8F2-58B8-4DC3-88E9-181BA3A5D94E}" destId="{D04BCCF7-3A6F-49DF-BFED-AD0404ADC1B5}" srcOrd="0" destOrd="2" presId="urn:microsoft.com/office/officeart/2005/8/layout/list1"/>
    <dgm:cxn modelId="{79C75BF4-AC97-4179-9928-FB4EB42B4EEF}" srcId="{9231291A-78A1-45DC-8F50-5F3A6CDA6FDF}" destId="{AC18FAD1-6721-4C17-99F7-32A54843A719}" srcOrd="1" destOrd="0" parTransId="{944FB19E-7B10-4D1D-BFF2-A346F6461AD4}" sibTransId="{17ADBAAD-8484-4171-AB09-48DC6E2677FA}"/>
    <dgm:cxn modelId="{C7FB4BFA-C6D5-458C-88A3-47B06C5D1CA4}" type="presOf" srcId="{381129CC-2239-4C84-8770-B9327393FBD4}" destId="{54A78033-B749-4997-9326-AC43FD2D20ED}" srcOrd="0" destOrd="3" presId="urn:microsoft.com/office/officeart/2005/8/layout/list1"/>
    <dgm:cxn modelId="{C546C73F-BD79-481C-BA29-A03616EA628D}" type="presParOf" srcId="{163C5A1B-4DF4-4924-A232-C392B8AE071C}" destId="{43BA5D00-1294-45F7-8F7D-FAFE8FD0B55A}" srcOrd="0" destOrd="0" presId="urn:microsoft.com/office/officeart/2005/8/layout/list1"/>
    <dgm:cxn modelId="{9E281C82-4B5F-476F-8FDE-9C3E4A58BAAA}" type="presParOf" srcId="{43BA5D00-1294-45F7-8F7D-FAFE8FD0B55A}" destId="{AA67EBE2-9CA5-46E0-AFF0-7A57C9D12D54}" srcOrd="0" destOrd="0" presId="urn:microsoft.com/office/officeart/2005/8/layout/list1"/>
    <dgm:cxn modelId="{D06C0007-B422-407D-BA68-1155ADBCADF4}" type="presParOf" srcId="{43BA5D00-1294-45F7-8F7D-FAFE8FD0B55A}" destId="{43EE8662-A8D7-4B9A-82D1-99D1E96F89F3}" srcOrd="1" destOrd="0" presId="urn:microsoft.com/office/officeart/2005/8/layout/list1"/>
    <dgm:cxn modelId="{130FACA8-DCED-4F85-9660-5912B5A3E294}" type="presParOf" srcId="{163C5A1B-4DF4-4924-A232-C392B8AE071C}" destId="{7937185F-DE91-4C07-8F3A-80216122C43B}" srcOrd="1" destOrd="0" presId="urn:microsoft.com/office/officeart/2005/8/layout/list1"/>
    <dgm:cxn modelId="{C1951B9E-3B01-4536-B785-2EA2EBD4966F}" type="presParOf" srcId="{163C5A1B-4DF4-4924-A232-C392B8AE071C}" destId="{54A78033-B749-4997-9326-AC43FD2D20ED}" srcOrd="2" destOrd="0" presId="urn:microsoft.com/office/officeart/2005/8/layout/list1"/>
    <dgm:cxn modelId="{446C976D-29FD-4808-94E7-FA04D32F3648}" type="presParOf" srcId="{163C5A1B-4DF4-4924-A232-C392B8AE071C}" destId="{0D9891F0-C78F-4037-8C20-5A2544922DDD}" srcOrd="3" destOrd="0" presId="urn:microsoft.com/office/officeart/2005/8/layout/list1"/>
    <dgm:cxn modelId="{CADDFC76-A516-4276-9830-C249FA62C764}" type="presParOf" srcId="{163C5A1B-4DF4-4924-A232-C392B8AE071C}" destId="{DDA06E83-29CA-46E3-9071-ABC25431B647}" srcOrd="4" destOrd="0" presId="urn:microsoft.com/office/officeart/2005/8/layout/list1"/>
    <dgm:cxn modelId="{D1A04530-91E2-4D5E-A7F5-63D7F47F6C8E}" type="presParOf" srcId="{DDA06E83-29CA-46E3-9071-ABC25431B647}" destId="{5FA74938-C6F9-4AA6-999A-5042EC5F0259}" srcOrd="0" destOrd="0" presId="urn:microsoft.com/office/officeart/2005/8/layout/list1"/>
    <dgm:cxn modelId="{33B02E0E-0964-4AFC-AFAE-742F1FEF3702}" type="presParOf" srcId="{DDA06E83-29CA-46E3-9071-ABC25431B647}" destId="{71E8FD47-3DD8-45DD-80E9-213DAEC48B85}" srcOrd="1" destOrd="0" presId="urn:microsoft.com/office/officeart/2005/8/layout/list1"/>
    <dgm:cxn modelId="{83B9193C-8627-45D2-97B4-63A30A6B6C59}" type="presParOf" srcId="{163C5A1B-4DF4-4924-A232-C392B8AE071C}" destId="{54F0AAD2-9A1E-4CAC-88C1-D6FB7531600B}" srcOrd="5" destOrd="0" presId="urn:microsoft.com/office/officeart/2005/8/layout/list1"/>
    <dgm:cxn modelId="{DC737DB0-830E-482C-A9BE-A695AB0FC4B5}" type="presParOf" srcId="{163C5A1B-4DF4-4924-A232-C392B8AE071C}" destId="{D04BCCF7-3A6F-49DF-BFED-AD0404ADC1B5}" srcOrd="6" destOrd="0" presId="urn:microsoft.com/office/officeart/2005/8/layout/list1"/>
    <dgm:cxn modelId="{7B0FDB61-08EC-45C0-8C4B-5F715AEF8A37}" type="presParOf" srcId="{163C5A1B-4DF4-4924-A232-C392B8AE071C}" destId="{AB0FDC43-A96B-4004-8DB5-5F01EA831622}" srcOrd="7" destOrd="0" presId="urn:microsoft.com/office/officeart/2005/8/layout/list1"/>
    <dgm:cxn modelId="{9A6E6292-E146-417D-9126-5B4DD941BFB8}" type="presParOf" srcId="{163C5A1B-4DF4-4924-A232-C392B8AE071C}" destId="{9987A5B9-A56D-4AC7-B533-D3D3CE914F0C}" srcOrd="8" destOrd="0" presId="urn:microsoft.com/office/officeart/2005/8/layout/list1"/>
    <dgm:cxn modelId="{1E042685-1CFE-4D63-989F-E7FEFCCB378E}" type="presParOf" srcId="{9987A5B9-A56D-4AC7-B533-D3D3CE914F0C}" destId="{6103E2A2-3DCD-49A2-B02E-3C0091CE2C07}" srcOrd="0" destOrd="0" presId="urn:microsoft.com/office/officeart/2005/8/layout/list1"/>
    <dgm:cxn modelId="{762582B2-FE85-4BBA-A2EB-03BCABC4A01D}" type="presParOf" srcId="{9987A5B9-A56D-4AC7-B533-D3D3CE914F0C}" destId="{33CADAFC-5EF8-4769-B735-6665CEFE4D05}" srcOrd="1" destOrd="0" presId="urn:microsoft.com/office/officeart/2005/8/layout/list1"/>
    <dgm:cxn modelId="{F7AD1D11-1A03-4F55-93D3-CCC00746D88A}" type="presParOf" srcId="{163C5A1B-4DF4-4924-A232-C392B8AE071C}" destId="{7758834D-DD56-4BEC-A5D0-4B64A5F42C54}" srcOrd="9" destOrd="0" presId="urn:microsoft.com/office/officeart/2005/8/layout/list1"/>
    <dgm:cxn modelId="{233953D8-CEA4-43BB-A56D-DAA96C015F68}" type="presParOf" srcId="{163C5A1B-4DF4-4924-A232-C392B8AE071C}" destId="{906EA2F7-CE5F-41B9-A36F-076944A9E761}"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E1987-D8DE-42B6-B009-17188C1251E2}">
      <dsp:nvSpPr>
        <dsp:cNvPr id="0" name=""/>
        <dsp:cNvSpPr/>
      </dsp:nvSpPr>
      <dsp:spPr>
        <a:xfrm>
          <a:off x="5438" y="153855"/>
          <a:ext cx="2084663" cy="4608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AU" sz="1600" b="1" kern="1200" dirty="0"/>
            <a:t>PHASE 1</a:t>
          </a:r>
        </a:p>
      </dsp:txBody>
      <dsp:txXfrm>
        <a:off x="5438" y="153855"/>
        <a:ext cx="2084663" cy="460800"/>
      </dsp:txXfrm>
    </dsp:sp>
    <dsp:sp modelId="{E48FB340-F2A1-428E-A438-F2E52A02D123}">
      <dsp:nvSpPr>
        <dsp:cNvPr id="0" name=""/>
        <dsp:cNvSpPr/>
      </dsp:nvSpPr>
      <dsp:spPr>
        <a:xfrm>
          <a:off x="5438" y="614655"/>
          <a:ext cx="2084663" cy="467199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None/>
          </a:pPr>
          <a:r>
            <a:rPr lang="en-AU" sz="1600" b="1" kern="1200" dirty="0"/>
            <a:t>Preparatory activities</a:t>
          </a:r>
        </a:p>
        <a:p>
          <a:pPr marL="171450" lvl="1" indent="-171450" algn="l" defTabSz="711200">
            <a:lnSpc>
              <a:spcPct val="90000"/>
            </a:lnSpc>
            <a:spcBef>
              <a:spcPct val="0"/>
            </a:spcBef>
            <a:spcAft>
              <a:spcPct val="15000"/>
            </a:spcAft>
            <a:buFont typeface="Aptos" panose="020B0004020202020204" pitchFamily="34" charset="0"/>
            <a:buChar char="•"/>
          </a:pPr>
          <a:endParaRPr lang="en-AU" sz="1600" kern="1200" dirty="0"/>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Stakeholder engagement</a:t>
          </a:r>
          <a:endParaRPr lang="en-AU" sz="1600" kern="1200" dirty="0"/>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Situational analysis</a:t>
          </a:r>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Preliminary decisions</a:t>
          </a:r>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Governance setup</a:t>
          </a:r>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Regulatory approval</a:t>
          </a:r>
        </a:p>
      </dsp:txBody>
      <dsp:txXfrm>
        <a:off x="5438" y="614655"/>
        <a:ext cx="2084663" cy="4671990"/>
      </dsp:txXfrm>
    </dsp:sp>
    <dsp:sp modelId="{351A93AA-038E-4C18-BD3F-E1904B9977C2}">
      <dsp:nvSpPr>
        <dsp:cNvPr id="0" name=""/>
        <dsp:cNvSpPr/>
      </dsp:nvSpPr>
      <dsp:spPr>
        <a:xfrm>
          <a:off x="2381954" y="153855"/>
          <a:ext cx="2084663" cy="460800"/>
        </a:xfrm>
        <a:prstGeom prst="rect">
          <a:avLst/>
        </a:prstGeom>
        <a:solidFill>
          <a:schemeClr val="accent2">
            <a:hueOff val="-361550"/>
            <a:satOff val="-2481"/>
            <a:lumOff val="1275"/>
            <a:alphaOff val="0"/>
          </a:schemeClr>
        </a:solidFill>
        <a:ln w="15875" cap="flat" cmpd="sng" algn="ctr">
          <a:solidFill>
            <a:schemeClr val="accent2">
              <a:hueOff val="-361550"/>
              <a:satOff val="-2481"/>
              <a:lumOff val="127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AU" sz="1600" b="1" kern="1200" dirty="0"/>
            <a:t>PHASE 2</a:t>
          </a:r>
          <a:endParaRPr lang="en-AU" sz="1600" kern="1200" dirty="0"/>
        </a:p>
      </dsp:txBody>
      <dsp:txXfrm>
        <a:off x="2381954" y="153855"/>
        <a:ext cx="2084663" cy="460800"/>
      </dsp:txXfrm>
    </dsp:sp>
    <dsp:sp modelId="{29822177-2BE4-4CDD-85A2-699B05F6A9C6}">
      <dsp:nvSpPr>
        <dsp:cNvPr id="0" name=""/>
        <dsp:cNvSpPr/>
      </dsp:nvSpPr>
      <dsp:spPr>
        <a:xfrm>
          <a:off x="2381954" y="614655"/>
          <a:ext cx="2084663" cy="4671990"/>
        </a:xfrm>
        <a:prstGeom prst="rect">
          <a:avLst/>
        </a:prstGeom>
        <a:solidFill>
          <a:schemeClr val="accent2">
            <a:tint val="40000"/>
            <a:alpha val="90000"/>
            <a:hueOff val="-439352"/>
            <a:satOff val="-1656"/>
            <a:lumOff val="181"/>
            <a:alphaOff val="0"/>
          </a:schemeClr>
        </a:solidFill>
        <a:ln w="15875" cap="flat" cmpd="sng" algn="ctr">
          <a:solidFill>
            <a:schemeClr val="accent2">
              <a:tint val="40000"/>
              <a:alpha val="90000"/>
              <a:hueOff val="-439352"/>
              <a:satOff val="-1656"/>
              <a:lumOff val="18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None/>
          </a:pPr>
          <a:r>
            <a:rPr lang="en-AU" sz="1600" b="1" kern="1200" dirty="0"/>
            <a:t>Planning &amp; Design</a:t>
          </a:r>
        </a:p>
        <a:p>
          <a:pPr marL="171450" lvl="1" indent="-171450" algn="l" defTabSz="711200">
            <a:lnSpc>
              <a:spcPct val="90000"/>
            </a:lnSpc>
            <a:spcBef>
              <a:spcPct val="0"/>
            </a:spcBef>
            <a:spcAft>
              <a:spcPct val="15000"/>
            </a:spcAft>
            <a:buFont typeface="Aptos" panose="020B0004020202020204" pitchFamily="34" charset="0"/>
            <a:buChar char="•"/>
          </a:pPr>
          <a:endParaRPr lang="en-AU" sz="1600" kern="1200" dirty="0"/>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Cost-effectiveness and impact modelling</a:t>
          </a:r>
          <a:endParaRPr lang="en-AU" sz="1600" kern="1200" dirty="0"/>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Design service delivery model</a:t>
          </a:r>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Target setting</a:t>
          </a:r>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Develop protocols &amp; SOPs</a:t>
          </a:r>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Training design</a:t>
          </a:r>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M&amp;E framework development</a:t>
          </a:r>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Resource planning</a:t>
          </a:r>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Cost-effectiveness and impact modelling</a:t>
          </a:r>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Regulatory approval </a:t>
          </a:r>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Securing product supply</a:t>
          </a:r>
        </a:p>
      </dsp:txBody>
      <dsp:txXfrm>
        <a:off x="2381954" y="614655"/>
        <a:ext cx="2084663" cy="4671990"/>
      </dsp:txXfrm>
    </dsp:sp>
    <dsp:sp modelId="{765A391A-CF6A-40E5-8F60-32F1A44C50DF}">
      <dsp:nvSpPr>
        <dsp:cNvPr id="0" name=""/>
        <dsp:cNvSpPr/>
      </dsp:nvSpPr>
      <dsp:spPr>
        <a:xfrm>
          <a:off x="4758471" y="153855"/>
          <a:ext cx="2084663" cy="460800"/>
        </a:xfrm>
        <a:prstGeom prst="rect">
          <a:avLst/>
        </a:prstGeom>
        <a:solidFill>
          <a:schemeClr val="accent2">
            <a:hueOff val="-723100"/>
            <a:satOff val="-4962"/>
            <a:lumOff val="2549"/>
            <a:alphaOff val="0"/>
          </a:schemeClr>
        </a:solidFill>
        <a:ln w="15875" cap="flat" cmpd="sng" algn="ctr">
          <a:solidFill>
            <a:schemeClr val="accent2">
              <a:hueOff val="-723100"/>
              <a:satOff val="-4962"/>
              <a:lumOff val="254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AU" sz="1600" b="1" kern="1200" dirty="0"/>
            <a:t>PHASE 3</a:t>
          </a:r>
          <a:endParaRPr lang="en-AU" sz="1600" kern="1200" dirty="0"/>
        </a:p>
      </dsp:txBody>
      <dsp:txXfrm>
        <a:off x="4758471" y="153855"/>
        <a:ext cx="2084663" cy="460800"/>
      </dsp:txXfrm>
    </dsp:sp>
    <dsp:sp modelId="{EBA41915-26E4-427A-9E81-3C81A69D8B8D}">
      <dsp:nvSpPr>
        <dsp:cNvPr id="0" name=""/>
        <dsp:cNvSpPr/>
      </dsp:nvSpPr>
      <dsp:spPr>
        <a:xfrm>
          <a:off x="4758471" y="614655"/>
          <a:ext cx="2084663" cy="4671990"/>
        </a:xfrm>
        <a:prstGeom prst="rect">
          <a:avLst/>
        </a:prstGeom>
        <a:solidFill>
          <a:schemeClr val="accent2">
            <a:tint val="40000"/>
            <a:alpha val="90000"/>
            <a:hueOff val="-878705"/>
            <a:satOff val="-3312"/>
            <a:lumOff val="361"/>
            <a:alphaOff val="0"/>
          </a:schemeClr>
        </a:solidFill>
        <a:ln w="15875" cap="flat" cmpd="sng" algn="ctr">
          <a:solidFill>
            <a:schemeClr val="accent2">
              <a:tint val="40000"/>
              <a:alpha val="90000"/>
              <a:hueOff val="-878705"/>
              <a:satOff val="-3312"/>
              <a:lumOff val="3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None/>
          </a:pPr>
          <a:r>
            <a:rPr lang="en-AU" sz="1600" b="1" kern="1200" dirty="0"/>
            <a:t>Pre-implementation readiness</a:t>
          </a:r>
        </a:p>
        <a:p>
          <a:pPr marL="171450" lvl="1" indent="-171450" algn="l" defTabSz="711200">
            <a:lnSpc>
              <a:spcPct val="90000"/>
            </a:lnSpc>
            <a:spcBef>
              <a:spcPct val="0"/>
            </a:spcBef>
            <a:spcAft>
              <a:spcPct val="15000"/>
            </a:spcAft>
            <a:buFont typeface="Symbol" panose="05050102010706020507" pitchFamily="18" charset="2"/>
            <a:buChar char=""/>
          </a:pPr>
          <a:endParaRPr lang="en-AU" sz="1600" kern="1200" dirty="0"/>
        </a:p>
        <a:p>
          <a:pPr marL="171450" lvl="1" indent="-171450" algn="l" defTabSz="711200">
            <a:lnSpc>
              <a:spcPct val="90000"/>
            </a:lnSpc>
            <a:spcBef>
              <a:spcPct val="0"/>
            </a:spcBef>
            <a:spcAft>
              <a:spcPct val="15000"/>
            </a:spcAft>
            <a:buFont typeface="Symbol" panose="05050102010706020507" pitchFamily="18" charset="2"/>
            <a:buChar char=""/>
          </a:pPr>
          <a:r>
            <a:rPr lang="en-AU" sz="1600" kern="1200"/>
            <a:t>Site selection</a:t>
          </a:r>
          <a:endParaRPr lang="en-AU" sz="1600" kern="1200" dirty="0"/>
        </a:p>
        <a:p>
          <a:pPr marL="171450" lvl="1" indent="-171450" algn="l" defTabSz="711200">
            <a:lnSpc>
              <a:spcPct val="90000"/>
            </a:lnSpc>
            <a:spcBef>
              <a:spcPct val="0"/>
            </a:spcBef>
            <a:spcAft>
              <a:spcPct val="15000"/>
            </a:spcAft>
            <a:buFont typeface="Symbol" panose="05050102010706020507" pitchFamily="18" charset="2"/>
            <a:buChar char=""/>
          </a:pPr>
          <a:r>
            <a:rPr lang="en-AU" sz="1600" kern="1200"/>
            <a:t>Provider training</a:t>
          </a:r>
        </a:p>
        <a:p>
          <a:pPr marL="171450" lvl="1" indent="-171450" algn="l" defTabSz="711200">
            <a:lnSpc>
              <a:spcPct val="90000"/>
            </a:lnSpc>
            <a:spcBef>
              <a:spcPct val="0"/>
            </a:spcBef>
            <a:spcAft>
              <a:spcPct val="15000"/>
            </a:spcAft>
            <a:buFont typeface="Symbol" panose="05050102010706020507" pitchFamily="18" charset="2"/>
            <a:buChar char=""/>
          </a:pPr>
          <a:r>
            <a:rPr lang="en-AU" sz="1600" kern="1200"/>
            <a:t>Supply procurement</a:t>
          </a:r>
        </a:p>
        <a:p>
          <a:pPr marL="171450" lvl="1" indent="-171450" algn="l" defTabSz="711200">
            <a:lnSpc>
              <a:spcPct val="90000"/>
            </a:lnSpc>
            <a:spcBef>
              <a:spcPct val="0"/>
            </a:spcBef>
            <a:spcAft>
              <a:spcPct val="15000"/>
            </a:spcAft>
            <a:buFont typeface="Symbol" panose="05050102010706020507" pitchFamily="18" charset="2"/>
            <a:buChar char=""/>
          </a:pPr>
          <a:r>
            <a:rPr lang="en-AU" sz="1600" kern="1200"/>
            <a:t>Community engagement</a:t>
          </a:r>
        </a:p>
        <a:p>
          <a:pPr marL="171450" lvl="1" indent="-171450" algn="l" defTabSz="711200">
            <a:lnSpc>
              <a:spcPct val="90000"/>
            </a:lnSpc>
            <a:spcBef>
              <a:spcPct val="0"/>
            </a:spcBef>
            <a:spcAft>
              <a:spcPct val="15000"/>
            </a:spcAft>
            <a:buFont typeface="Symbol" panose="05050102010706020507" pitchFamily="18" charset="2"/>
            <a:buChar char=""/>
          </a:pPr>
          <a:r>
            <a:rPr lang="en-AU" sz="1600" kern="1200"/>
            <a:t>Demand creation activities</a:t>
          </a:r>
        </a:p>
        <a:p>
          <a:pPr marL="171450" lvl="1" indent="-171450" algn="l" defTabSz="711200">
            <a:lnSpc>
              <a:spcPct val="90000"/>
            </a:lnSpc>
            <a:spcBef>
              <a:spcPct val="0"/>
            </a:spcBef>
            <a:spcAft>
              <a:spcPct val="15000"/>
            </a:spcAft>
            <a:buFont typeface="Symbol" panose="05050102010706020507" pitchFamily="18" charset="2"/>
            <a:buChar char=""/>
          </a:pPr>
          <a:r>
            <a:rPr lang="en-AU" sz="1600" kern="1200"/>
            <a:t>Data systems setup</a:t>
          </a:r>
        </a:p>
        <a:p>
          <a:pPr marL="171450" lvl="1" indent="-171450" algn="l" defTabSz="711200">
            <a:lnSpc>
              <a:spcPct val="90000"/>
            </a:lnSpc>
            <a:spcBef>
              <a:spcPct val="0"/>
            </a:spcBef>
            <a:spcAft>
              <a:spcPct val="15000"/>
            </a:spcAft>
            <a:buFont typeface="Symbol" panose="05050102010706020507" pitchFamily="18" charset="2"/>
            <a:buChar char=""/>
          </a:pPr>
          <a:r>
            <a:rPr lang="en-AU" sz="1600" kern="1200"/>
            <a:t>Final preparations</a:t>
          </a:r>
        </a:p>
      </dsp:txBody>
      <dsp:txXfrm>
        <a:off x="4758471" y="614655"/>
        <a:ext cx="2084663" cy="4671990"/>
      </dsp:txXfrm>
    </dsp:sp>
    <dsp:sp modelId="{BCAABA8C-93D3-4ECB-9B10-A65D6733771C}">
      <dsp:nvSpPr>
        <dsp:cNvPr id="0" name=""/>
        <dsp:cNvSpPr/>
      </dsp:nvSpPr>
      <dsp:spPr>
        <a:xfrm>
          <a:off x="7134988" y="153855"/>
          <a:ext cx="2084663" cy="460800"/>
        </a:xfrm>
        <a:prstGeom prst="rect">
          <a:avLst/>
        </a:prstGeom>
        <a:solidFill>
          <a:schemeClr val="accent2">
            <a:hueOff val="-1084650"/>
            <a:satOff val="-7443"/>
            <a:lumOff val="3824"/>
            <a:alphaOff val="0"/>
          </a:schemeClr>
        </a:solidFill>
        <a:ln w="15875" cap="flat" cmpd="sng" algn="ctr">
          <a:solidFill>
            <a:schemeClr val="accent2">
              <a:hueOff val="-1084650"/>
              <a:satOff val="-7443"/>
              <a:lumOff val="382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AU" sz="1600" b="1" kern="1200" dirty="0"/>
            <a:t>PHASE 4</a:t>
          </a:r>
          <a:endParaRPr lang="en-AU" sz="1600" kern="1200" dirty="0"/>
        </a:p>
      </dsp:txBody>
      <dsp:txXfrm>
        <a:off x="7134988" y="153855"/>
        <a:ext cx="2084663" cy="460800"/>
      </dsp:txXfrm>
    </dsp:sp>
    <dsp:sp modelId="{D16BF4CF-B9AC-45DE-A151-0FE2C36CD21D}">
      <dsp:nvSpPr>
        <dsp:cNvPr id="0" name=""/>
        <dsp:cNvSpPr/>
      </dsp:nvSpPr>
      <dsp:spPr>
        <a:xfrm>
          <a:off x="7134988" y="614655"/>
          <a:ext cx="2084663" cy="4671990"/>
        </a:xfrm>
        <a:prstGeom prst="rect">
          <a:avLst/>
        </a:prstGeom>
        <a:solidFill>
          <a:schemeClr val="accent2">
            <a:tint val="40000"/>
            <a:alpha val="90000"/>
            <a:hueOff val="-1318057"/>
            <a:satOff val="-4968"/>
            <a:lumOff val="542"/>
            <a:alphaOff val="0"/>
          </a:schemeClr>
        </a:solidFill>
        <a:ln w="15875" cap="flat" cmpd="sng" algn="ctr">
          <a:solidFill>
            <a:schemeClr val="accent2">
              <a:tint val="40000"/>
              <a:alpha val="90000"/>
              <a:hueOff val="-1318057"/>
              <a:satOff val="-4968"/>
              <a:lumOff val="5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None/>
          </a:pPr>
          <a:r>
            <a:rPr lang="en-AU" sz="1600" b="1" kern="1200" dirty="0"/>
            <a:t>Early LEN Implementation</a:t>
          </a:r>
          <a:endParaRPr lang="en-AU" sz="1600" kern="1200" dirty="0"/>
        </a:p>
        <a:p>
          <a:pPr marL="171450" lvl="1" indent="-171450" algn="l" defTabSz="711200">
            <a:lnSpc>
              <a:spcPct val="90000"/>
            </a:lnSpc>
            <a:spcBef>
              <a:spcPct val="0"/>
            </a:spcBef>
            <a:spcAft>
              <a:spcPct val="15000"/>
            </a:spcAft>
            <a:buFont typeface="Aptos" panose="020B0004020202020204" pitchFamily="34" charset="0"/>
            <a:buChar char="•"/>
          </a:pPr>
          <a:endParaRPr lang="en-AU" sz="1600" kern="1200" dirty="0"/>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Service delivery initiation</a:t>
          </a:r>
          <a:endParaRPr lang="en-AU" sz="1600" kern="1200" dirty="0"/>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Community led monitoring</a:t>
          </a:r>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Supportive supervision</a:t>
          </a:r>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Real-time learning</a:t>
          </a:r>
        </a:p>
        <a:p>
          <a:pPr marL="171450" lvl="1" indent="-171450" algn="l" defTabSz="711200">
            <a:lnSpc>
              <a:spcPct val="90000"/>
            </a:lnSpc>
            <a:spcBef>
              <a:spcPct val="0"/>
            </a:spcBef>
            <a:spcAft>
              <a:spcPct val="15000"/>
            </a:spcAft>
            <a:buFont typeface="Aptos" panose="020B0004020202020204" pitchFamily="34" charset="0"/>
            <a:buChar char="•"/>
          </a:pPr>
          <a:r>
            <a:rPr lang="en-AU" sz="1600" kern="1200"/>
            <a:t>Adaptive management</a:t>
          </a:r>
        </a:p>
      </dsp:txBody>
      <dsp:txXfrm>
        <a:off x="7134988" y="614655"/>
        <a:ext cx="2084663" cy="4671990"/>
      </dsp:txXfrm>
    </dsp:sp>
    <dsp:sp modelId="{D4E639B9-B4E8-4D24-8F05-21CCD9849B80}">
      <dsp:nvSpPr>
        <dsp:cNvPr id="0" name=""/>
        <dsp:cNvSpPr/>
      </dsp:nvSpPr>
      <dsp:spPr>
        <a:xfrm>
          <a:off x="9511504" y="153855"/>
          <a:ext cx="2084663" cy="460800"/>
        </a:xfrm>
        <a:prstGeom prst="rect">
          <a:avLst/>
        </a:prstGeom>
        <a:solidFill>
          <a:schemeClr val="accent2">
            <a:hueOff val="-1446200"/>
            <a:satOff val="-9924"/>
            <a:lumOff val="5098"/>
            <a:alphaOff val="0"/>
          </a:schemeClr>
        </a:solidFill>
        <a:ln w="15875" cap="flat" cmpd="sng" algn="ctr">
          <a:solidFill>
            <a:schemeClr val="accent2">
              <a:hueOff val="-1446200"/>
              <a:satOff val="-9924"/>
              <a:lumOff val="509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AU" sz="1600" b="1" kern="1200" dirty="0"/>
            <a:t>PHASES 5</a:t>
          </a:r>
          <a:endParaRPr lang="en-AU" sz="1600" kern="1200" dirty="0"/>
        </a:p>
      </dsp:txBody>
      <dsp:txXfrm>
        <a:off x="9511504" y="153855"/>
        <a:ext cx="2084663" cy="460800"/>
      </dsp:txXfrm>
    </dsp:sp>
    <dsp:sp modelId="{AB53A41B-A295-4569-9BB2-009F5290E262}">
      <dsp:nvSpPr>
        <dsp:cNvPr id="0" name=""/>
        <dsp:cNvSpPr/>
      </dsp:nvSpPr>
      <dsp:spPr>
        <a:xfrm>
          <a:off x="9511504" y="614655"/>
          <a:ext cx="2084663" cy="4671990"/>
        </a:xfrm>
        <a:prstGeom prst="rect">
          <a:avLst/>
        </a:prstGeom>
        <a:solidFill>
          <a:schemeClr val="accent2">
            <a:tint val="40000"/>
            <a:alpha val="90000"/>
            <a:hueOff val="-1757410"/>
            <a:satOff val="-6624"/>
            <a:lumOff val="722"/>
            <a:alphaOff val="0"/>
          </a:schemeClr>
        </a:solidFill>
        <a:ln w="15875" cap="flat" cmpd="sng" algn="ctr">
          <a:solidFill>
            <a:schemeClr val="accent2">
              <a:tint val="40000"/>
              <a:alpha val="90000"/>
              <a:hueOff val="-1757410"/>
              <a:satOff val="-6624"/>
              <a:lumOff val="7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None/>
          </a:pPr>
          <a:r>
            <a:rPr lang="en-AU" sz="1600" b="1" kern="1200" dirty="0"/>
            <a:t>Scale-Up</a:t>
          </a:r>
          <a:endParaRPr lang="en-AU" sz="1600" kern="1200" dirty="0"/>
        </a:p>
        <a:p>
          <a:pPr marL="171450" lvl="1" indent="-171450" algn="l" defTabSz="711200">
            <a:lnSpc>
              <a:spcPct val="90000"/>
            </a:lnSpc>
            <a:spcBef>
              <a:spcPct val="0"/>
            </a:spcBef>
            <a:spcAft>
              <a:spcPct val="15000"/>
            </a:spcAft>
            <a:buFont typeface="Times New Roman" panose="02020603050405020304" pitchFamily="18" charset="0"/>
            <a:buChar char="•"/>
          </a:pPr>
          <a:endParaRPr lang="en-AU" sz="1600" kern="1200" dirty="0"/>
        </a:p>
        <a:p>
          <a:pPr marL="171450" lvl="1" indent="-171450" algn="l" defTabSz="711200">
            <a:lnSpc>
              <a:spcPct val="90000"/>
            </a:lnSpc>
            <a:spcBef>
              <a:spcPct val="0"/>
            </a:spcBef>
            <a:spcAft>
              <a:spcPct val="15000"/>
            </a:spcAft>
            <a:buFont typeface="Times New Roman" panose="02020603050405020304" pitchFamily="18" charset="0"/>
            <a:buChar char="•"/>
          </a:pPr>
          <a:r>
            <a:rPr lang="en-AU" sz="1600" kern="1200"/>
            <a:t>M&amp;E</a:t>
          </a:r>
          <a:endParaRPr lang="en-AU" sz="1600" kern="1200" dirty="0"/>
        </a:p>
        <a:p>
          <a:pPr marL="171450" lvl="1" indent="-171450" algn="l" defTabSz="711200">
            <a:lnSpc>
              <a:spcPct val="90000"/>
            </a:lnSpc>
            <a:spcBef>
              <a:spcPct val="0"/>
            </a:spcBef>
            <a:spcAft>
              <a:spcPct val="15000"/>
            </a:spcAft>
            <a:buFont typeface="Times New Roman" panose="02020603050405020304" pitchFamily="18" charset="0"/>
            <a:buChar char="•"/>
          </a:pPr>
          <a:r>
            <a:rPr lang="en-AU" sz="1600" kern="1200"/>
            <a:t>Scale-up plan</a:t>
          </a:r>
        </a:p>
        <a:p>
          <a:pPr marL="171450" lvl="1" indent="-171450" algn="l" defTabSz="711200">
            <a:lnSpc>
              <a:spcPct val="90000"/>
            </a:lnSpc>
            <a:spcBef>
              <a:spcPct val="0"/>
            </a:spcBef>
            <a:spcAft>
              <a:spcPct val="15000"/>
            </a:spcAft>
            <a:buFont typeface="Times New Roman" panose="02020603050405020304" pitchFamily="18" charset="0"/>
            <a:buChar char="•"/>
          </a:pPr>
          <a:r>
            <a:rPr lang="en-AU" sz="1600" kern="1200"/>
            <a:t>Full rollout</a:t>
          </a:r>
        </a:p>
      </dsp:txBody>
      <dsp:txXfrm>
        <a:off x="9511504" y="614655"/>
        <a:ext cx="2084663" cy="46719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78033-B749-4997-9326-AC43FD2D20ED}">
      <dsp:nvSpPr>
        <dsp:cNvPr id="0" name=""/>
        <dsp:cNvSpPr/>
      </dsp:nvSpPr>
      <dsp:spPr>
        <a:xfrm>
          <a:off x="0" y="146410"/>
          <a:ext cx="6588014" cy="2167200"/>
        </a:xfrm>
        <a:prstGeom prst="rect">
          <a:avLst/>
        </a:prstGeom>
        <a:solidFill>
          <a:schemeClr val="bg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1303" tIns="166624" rIns="511303" bIns="92456" numCol="1" spcCol="1270" anchor="t" anchorCtr="0">
          <a:noAutofit/>
        </a:bodyPr>
        <a:lstStyle/>
        <a:p>
          <a:pPr marL="114300" lvl="1" indent="-114300" algn="l" defTabSz="577850">
            <a:lnSpc>
              <a:spcPct val="90000"/>
            </a:lnSpc>
            <a:spcBef>
              <a:spcPct val="0"/>
            </a:spcBef>
            <a:spcAft>
              <a:spcPct val="15000"/>
            </a:spcAft>
            <a:buChar char="•"/>
          </a:pPr>
          <a:r>
            <a:rPr lang="en-GB" sz="1300" b="1" i="0" u="none" strike="noStrike" kern="1200" noProof="0" dirty="0">
              <a:solidFill>
                <a:srgbClr val="0070C0"/>
              </a:solidFill>
              <a:effectLst/>
              <a:latin typeface="+mn-lt"/>
            </a:rPr>
            <a:t>Guiding principles</a:t>
          </a:r>
          <a:r>
            <a:rPr lang="en-GB" sz="1300" b="0" i="0" u="none" strike="noStrike" kern="1200" noProof="0" dirty="0">
              <a:solidFill>
                <a:srgbClr val="0070C0"/>
              </a:solidFill>
              <a:effectLst/>
              <a:latin typeface="+mn-lt"/>
            </a:rPr>
            <a:t>: </a:t>
          </a:r>
          <a:r>
            <a:rPr lang="en-GB" sz="1300" b="0" i="0" u="none" strike="noStrike" kern="1200" noProof="0" dirty="0">
              <a:solidFill>
                <a:srgbClr val="131313"/>
              </a:solidFill>
              <a:effectLst/>
              <a:latin typeface="+mn-lt"/>
            </a:rPr>
            <a:t>person-centred, equity-focused, integrated and ethical monitoring</a:t>
          </a:r>
          <a:endParaRPr lang="en-GB" sz="1300" kern="1200" noProof="0" dirty="0">
            <a:latin typeface="+mn-lt"/>
          </a:endParaRPr>
        </a:p>
        <a:p>
          <a:pPr marL="114300" lvl="1" indent="-114300" algn="l" defTabSz="577850">
            <a:lnSpc>
              <a:spcPct val="90000"/>
            </a:lnSpc>
            <a:spcBef>
              <a:spcPct val="0"/>
            </a:spcBef>
            <a:spcAft>
              <a:spcPct val="15000"/>
            </a:spcAft>
            <a:buChar char="•"/>
          </a:pPr>
          <a:r>
            <a:rPr lang="en-GB" sz="1300" b="1" i="0" kern="1200" noProof="0" dirty="0">
              <a:solidFill>
                <a:srgbClr val="0070C0"/>
              </a:solidFill>
              <a:effectLst/>
              <a:latin typeface="+mn-lt"/>
            </a:rPr>
            <a:t>Enhanced toxicity monitoring</a:t>
          </a:r>
          <a:r>
            <a:rPr lang="en-GB" sz="1300" b="0" i="0" kern="1200" noProof="0" dirty="0">
              <a:solidFill>
                <a:srgbClr val="131313"/>
              </a:solidFill>
              <a:effectLst/>
              <a:latin typeface="+mn-lt"/>
            </a:rPr>
            <a:t>: proactive data collection at sentinel sites (high volume </a:t>
          </a:r>
          <a:r>
            <a:rPr lang="en-GB" sz="1300" b="0" i="0" kern="1200" noProof="0" dirty="0" err="1">
              <a:solidFill>
                <a:srgbClr val="131313"/>
              </a:solidFill>
              <a:effectLst/>
              <a:latin typeface="+mn-lt"/>
            </a:rPr>
            <a:t>PrEP</a:t>
          </a:r>
          <a:r>
            <a:rPr lang="en-GB" sz="1300" b="0" i="0" kern="1200" noProof="0" dirty="0">
              <a:solidFill>
                <a:srgbClr val="131313"/>
              </a:solidFill>
              <a:effectLst/>
              <a:latin typeface="+mn-lt"/>
            </a:rPr>
            <a:t> sites) using standardized tools and digital systems to generate good quality data with denominators (primary recommended approach)</a:t>
          </a:r>
        </a:p>
        <a:p>
          <a:pPr marL="114300" lvl="1" indent="-114300" algn="l" defTabSz="577850">
            <a:lnSpc>
              <a:spcPct val="90000"/>
            </a:lnSpc>
            <a:spcBef>
              <a:spcPct val="0"/>
            </a:spcBef>
            <a:spcAft>
              <a:spcPct val="15000"/>
            </a:spcAft>
            <a:buChar char="•"/>
          </a:pPr>
          <a:r>
            <a:rPr lang="en-GB" sz="1300" b="1" i="0" kern="1200" noProof="0" dirty="0">
              <a:solidFill>
                <a:srgbClr val="0070C0"/>
              </a:solidFill>
              <a:effectLst/>
              <a:latin typeface="+mn-lt"/>
            </a:rPr>
            <a:t>Routine monitoring</a:t>
          </a:r>
          <a:r>
            <a:rPr lang="en-GB" sz="1300" b="0" i="0" kern="1200" noProof="0" dirty="0">
              <a:solidFill>
                <a:srgbClr val="131313"/>
              </a:solidFill>
              <a:effectLst/>
              <a:latin typeface="+mn-lt"/>
            </a:rPr>
            <a:t>: integration of LEN toxicity monitoring indicators in HIV programme monitoring and M&amp;E system to complement enhanced monitoring at sentinel sites if resources and country capacities allow</a:t>
          </a:r>
        </a:p>
        <a:p>
          <a:pPr marL="114300" lvl="1" indent="-114300" algn="l" defTabSz="577850">
            <a:lnSpc>
              <a:spcPct val="90000"/>
            </a:lnSpc>
            <a:spcBef>
              <a:spcPct val="0"/>
            </a:spcBef>
            <a:spcAft>
              <a:spcPct val="15000"/>
            </a:spcAft>
            <a:buChar char="•"/>
          </a:pPr>
          <a:r>
            <a:rPr lang="en-GB" sz="1300" b="1" kern="1200" noProof="0" dirty="0">
              <a:solidFill>
                <a:srgbClr val="0070C0"/>
              </a:solidFill>
              <a:latin typeface="+mn-lt"/>
            </a:rPr>
            <a:t>Community led monitoring: </a:t>
          </a:r>
          <a:r>
            <a:rPr lang="en-GB" sz="1300" kern="1200" noProof="0" dirty="0">
              <a:solidFill>
                <a:srgbClr val="131313"/>
              </a:solidFill>
              <a:latin typeface="+mn-lt"/>
            </a:rPr>
            <a:t>peer led reporting and feedback to capture user experiences and complement enhanced monitoring</a:t>
          </a:r>
        </a:p>
      </dsp:txBody>
      <dsp:txXfrm>
        <a:off x="0" y="146410"/>
        <a:ext cx="6588014" cy="2167200"/>
      </dsp:txXfrm>
    </dsp:sp>
    <dsp:sp modelId="{43EE8662-A8D7-4B9A-82D1-99D1E96F89F3}">
      <dsp:nvSpPr>
        <dsp:cNvPr id="0" name=""/>
        <dsp:cNvSpPr/>
      </dsp:nvSpPr>
      <dsp:spPr>
        <a:xfrm>
          <a:off x="329400" y="28330"/>
          <a:ext cx="4611609" cy="236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308" tIns="0" rIns="174308" bIns="0" numCol="1" spcCol="1270" anchor="ctr" anchorCtr="0">
          <a:noAutofit/>
        </a:bodyPr>
        <a:lstStyle/>
        <a:p>
          <a:pPr marL="0" lvl="0" indent="0" algn="l" defTabSz="622300">
            <a:lnSpc>
              <a:spcPct val="90000"/>
            </a:lnSpc>
            <a:spcBef>
              <a:spcPct val="0"/>
            </a:spcBef>
            <a:spcAft>
              <a:spcPct val="35000"/>
            </a:spcAft>
            <a:buNone/>
          </a:pPr>
          <a:r>
            <a:rPr lang="en-US" sz="1400" b="1" i="0" u="none" strike="noStrike" kern="1200" dirty="0">
              <a:solidFill>
                <a:schemeClr val="bg1"/>
              </a:solidFill>
              <a:effectLst/>
              <a:latin typeface="+mn-lt"/>
            </a:rPr>
            <a:t>Toolkit key components</a:t>
          </a:r>
          <a:r>
            <a:rPr lang="en-US" sz="1500" b="0" i="0" kern="1200" dirty="0">
              <a:solidFill>
                <a:schemeClr val="bg1"/>
              </a:solidFill>
              <a:effectLst/>
              <a:latin typeface="+mn-lt"/>
            </a:rPr>
            <a:t>​</a:t>
          </a:r>
          <a:endParaRPr lang="en-GB" sz="1500" kern="1200" dirty="0">
            <a:solidFill>
              <a:schemeClr val="bg1"/>
            </a:solidFill>
            <a:latin typeface="+mn-lt"/>
          </a:endParaRPr>
        </a:p>
      </dsp:txBody>
      <dsp:txXfrm>
        <a:off x="340928" y="39858"/>
        <a:ext cx="4588553" cy="213104"/>
      </dsp:txXfrm>
    </dsp:sp>
    <dsp:sp modelId="{D04BCCF7-3A6F-49DF-BFED-AD0404ADC1B5}">
      <dsp:nvSpPr>
        <dsp:cNvPr id="0" name=""/>
        <dsp:cNvSpPr/>
      </dsp:nvSpPr>
      <dsp:spPr>
        <a:xfrm>
          <a:off x="0" y="2385590"/>
          <a:ext cx="6588014" cy="128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1303" tIns="166624" rIns="511303" bIns="92456" numCol="1" spcCol="1270" anchor="t" anchorCtr="0">
          <a:noAutofit/>
        </a:bodyPr>
        <a:lstStyle/>
        <a:p>
          <a:pPr marL="114300" lvl="1" indent="-114300" algn="l" defTabSz="577850">
            <a:lnSpc>
              <a:spcPct val="90000"/>
            </a:lnSpc>
            <a:spcBef>
              <a:spcPts val="234"/>
            </a:spcBef>
            <a:spcAft>
              <a:spcPct val="15000"/>
            </a:spcAft>
            <a:buChar char="•"/>
          </a:pPr>
          <a:endParaRPr lang="en-GB" sz="1300" kern="1200" dirty="0"/>
        </a:p>
        <a:p>
          <a:pPr marL="114300" lvl="1" indent="-114300" algn="l" defTabSz="577850">
            <a:lnSpc>
              <a:spcPct val="90000"/>
            </a:lnSpc>
            <a:spcBef>
              <a:spcPts val="234"/>
            </a:spcBef>
            <a:spcAft>
              <a:spcPct val="15000"/>
            </a:spcAft>
            <a:buChar char="•"/>
          </a:pPr>
          <a:r>
            <a:rPr lang="en-US" sz="1300" b="0" i="0" u="none" strike="noStrike" kern="1200" dirty="0">
              <a:solidFill>
                <a:srgbClr val="131313"/>
              </a:solidFill>
              <a:effectLst/>
              <a:latin typeface="+mn-lt"/>
            </a:rPr>
            <a:t>Toolkit is adaptable to country contexts and available for easy integration</a:t>
          </a:r>
          <a:endParaRPr lang="en-GB" sz="1300" b="0" i="0" u="none" strike="noStrike" kern="1200" dirty="0">
            <a:solidFill>
              <a:srgbClr val="131313"/>
            </a:solidFill>
            <a:effectLst/>
            <a:latin typeface="Calibri" panose="020F0502020204030204"/>
            <a:ea typeface="+mn-ea"/>
            <a:cs typeface="+mn-cs"/>
          </a:endParaRPr>
        </a:p>
        <a:p>
          <a:pPr marL="114300" lvl="1" indent="-114300" algn="l" defTabSz="577850">
            <a:lnSpc>
              <a:spcPct val="90000"/>
            </a:lnSpc>
            <a:spcBef>
              <a:spcPts val="234"/>
            </a:spcBef>
            <a:spcAft>
              <a:spcPct val="15000"/>
            </a:spcAft>
            <a:buChar char="•"/>
          </a:pPr>
          <a:r>
            <a:rPr lang="en-US" sz="1300" b="0" i="0" u="none" strike="noStrike" kern="1200" dirty="0">
              <a:solidFill>
                <a:srgbClr val="131313"/>
              </a:solidFill>
              <a:effectLst/>
              <a:latin typeface="Calibri" panose="020F0502020204030204"/>
              <a:ea typeface="+mn-ea"/>
              <a:cs typeface="+mn-cs"/>
            </a:rPr>
            <a:t>Annexes include ADR reporting forms, minimum dataset for LEN toxicity monitoring for digital data systems, community ADR reporting tools and summary of main drug-drug interactions &amp; recommended clinical management</a:t>
          </a:r>
          <a:endParaRPr lang="en-GB" sz="1300" b="0" i="0" u="none" strike="noStrike" kern="1200" dirty="0">
            <a:solidFill>
              <a:srgbClr val="131313"/>
            </a:solidFill>
            <a:effectLst/>
            <a:latin typeface="Calibri" panose="020F0502020204030204"/>
            <a:ea typeface="+mn-ea"/>
            <a:cs typeface="+mn-cs"/>
          </a:endParaRPr>
        </a:p>
      </dsp:txBody>
      <dsp:txXfrm>
        <a:off x="0" y="2385590"/>
        <a:ext cx="6588014" cy="1285200"/>
      </dsp:txXfrm>
    </dsp:sp>
    <dsp:sp modelId="{71E8FD47-3DD8-45DD-80E9-213DAEC48B85}">
      <dsp:nvSpPr>
        <dsp:cNvPr id="0" name=""/>
        <dsp:cNvSpPr/>
      </dsp:nvSpPr>
      <dsp:spPr>
        <a:xfrm>
          <a:off x="329400" y="2356811"/>
          <a:ext cx="4611609" cy="236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308" tIns="0" rIns="174308" bIns="0" numCol="1" spcCol="1270" anchor="ctr" anchorCtr="0">
          <a:noAutofit/>
        </a:bodyPr>
        <a:lstStyle/>
        <a:p>
          <a:pPr marL="0" lvl="0" indent="0" algn="l" defTabSz="622300">
            <a:lnSpc>
              <a:spcPct val="90000"/>
            </a:lnSpc>
            <a:spcBef>
              <a:spcPct val="0"/>
            </a:spcBef>
            <a:spcAft>
              <a:spcPct val="35000"/>
            </a:spcAft>
            <a:buNone/>
          </a:pPr>
          <a:r>
            <a:rPr lang="en-US" sz="1400" b="1" i="0" u="none" strike="noStrike" kern="1200" dirty="0">
              <a:solidFill>
                <a:schemeClr val="bg1"/>
              </a:solidFill>
              <a:effectLst/>
              <a:latin typeface="+mn-lt"/>
            </a:rPr>
            <a:t>Adaptable practical suite of tools</a:t>
          </a:r>
          <a:endParaRPr lang="en-GB" sz="1400" kern="1200" dirty="0">
            <a:solidFill>
              <a:schemeClr val="bg1"/>
            </a:solidFill>
            <a:latin typeface="+mn-lt"/>
          </a:endParaRPr>
        </a:p>
      </dsp:txBody>
      <dsp:txXfrm>
        <a:off x="340928" y="2368339"/>
        <a:ext cx="4588553" cy="213104"/>
      </dsp:txXfrm>
    </dsp:sp>
    <dsp:sp modelId="{906EA2F7-CE5F-41B9-A36F-076944A9E761}">
      <dsp:nvSpPr>
        <dsp:cNvPr id="0" name=""/>
        <dsp:cNvSpPr/>
      </dsp:nvSpPr>
      <dsp:spPr>
        <a:xfrm>
          <a:off x="0" y="3921371"/>
          <a:ext cx="6588014" cy="806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1303" tIns="166624" rIns="511303"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latin typeface="+mn-lt"/>
            </a:rPr>
            <a:t>Includes: site selection, data collection, data management, analysis and use, considerations for digital systems and use of digital tools, training and phased rollout strategies with key implementation steps</a:t>
          </a:r>
          <a:endParaRPr lang="en-GB" sz="1300" kern="1200" dirty="0">
            <a:latin typeface="+mn-lt"/>
          </a:endParaRPr>
        </a:p>
      </dsp:txBody>
      <dsp:txXfrm>
        <a:off x="0" y="3921371"/>
        <a:ext cx="6588014" cy="806400"/>
      </dsp:txXfrm>
    </dsp:sp>
    <dsp:sp modelId="{33CADAFC-5EF8-4769-B735-6665CEFE4D05}">
      <dsp:nvSpPr>
        <dsp:cNvPr id="0" name=""/>
        <dsp:cNvSpPr/>
      </dsp:nvSpPr>
      <dsp:spPr>
        <a:xfrm>
          <a:off x="329400" y="3803291"/>
          <a:ext cx="4611609" cy="236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308" tIns="0" rIns="174308" bIns="0" numCol="1" spcCol="1270" anchor="ctr" anchorCtr="0">
          <a:noAutofit/>
        </a:bodyPr>
        <a:lstStyle/>
        <a:p>
          <a:pPr marL="0" lvl="0" indent="0" algn="l" defTabSz="622300">
            <a:lnSpc>
              <a:spcPct val="90000"/>
            </a:lnSpc>
            <a:spcBef>
              <a:spcPct val="0"/>
            </a:spcBef>
            <a:spcAft>
              <a:spcPct val="35000"/>
            </a:spcAft>
            <a:buNone/>
          </a:pPr>
          <a:r>
            <a:rPr lang="en-US" sz="1400" b="1" i="0" u="none" strike="noStrike" kern="1200" dirty="0">
              <a:solidFill>
                <a:schemeClr val="bg1"/>
              </a:solidFill>
              <a:effectLst/>
              <a:latin typeface="+mn-lt"/>
            </a:rPr>
            <a:t>Implementation guidance</a:t>
          </a:r>
          <a:endParaRPr lang="en-GB" sz="1400" kern="1200" dirty="0">
            <a:solidFill>
              <a:schemeClr val="bg1"/>
            </a:solidFill>
            <a:latin typeface="+mn-lt"/>
          </a:endParaRPr>
        </a:p>
      </dsp:txBody>
      <dsp:txXfrm>
        <a:off x="340928" y="3814819"/>
        <a:ext cx="4588553" cy="21310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AF9C5-CB36-4109-B24D-6C4B2DE391BB}" type="datetimeFigureOut">
              <a:rPr lang="en-AU" smtClean="0"/>
              <a:t>18/02/2026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D690C-6E15-4F41-9E78-F1BC200555F0}" type="slidenum">
              <a:rPr lang="en-AU" smtClean="0"/>
              <a:t>‹#›</a:t>
            </a:fld>
            <a:endParaRPr lang="en-AU"/>
          </a:p>
        </p:txBody>
      </p:sp>
    </p:spTree>
    <p:extLst>
      <p:ext uri="{BB962C8B-B14F-4D97-AF65-F5344CB8AC3E}">
        <p14:creationId xmlns:p14="http://schemas.microsoft.com/office/powerpoint/2010/main" val="1552577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repwatch.org/wp-content/uploads/2025/10/LEN-Tools-Compendium.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repwatch.org/resources/site-facility-readiness-assessment-tool-to-support-lenacapavir-for-hiv-prevention-introduc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sz="1200" b="0" i="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5B747-18E9-E746-A276-B387773C2AC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6546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978463-BB9F-4D04-97EC-C3B2C95CE2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501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C8ED690C-6E15-4F41-9E78-F1BC200555F0}" type="slidenum">
              <a:rPr lang="en-AU" smtClean="0"/>
              <a:t>17</a:t>
            </a:fld>
            <a:endParaRPr lang="en-AU"/>
          </a:p>
        </p:txBody>
      </p:sp>
    </p:spTree>
    <p:extLst>
      <p:ext uri="{BB962C8B-B14F-4D97-AF65-F5344CB8AC3E}">
        <p14:creationId xmlns:p14="http://schemas.microsoft.com/office/powerpoint/2010/main" val="2283028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hlinkClick r:id="rId3"/>
              </a:rPr>
              <a:t>LEN-Tools-Compendium.pdf</a:t>
            </a:r>
            <a:endParaRPr lang="en-AU" dirty="0"/>
          </a:p>
          <a:p>
            <a:r>
              <a:rPr lang="en-AU" dirty="0"/>
              <a:t>AVAC\s PrEP watch has done an amazing job of collating tools,</a:t>
            </a:r>
          </a:p>
          <a:p>
            <a:r>
              <a:rPr lang="en-AU" dirty="0"/>
              <a:t>Compendium of tools available </a:t>
            </a:r>
          </a:p>
          <a:p>
            <a:endParaRPr lang="en-AU" dirty="0"/>
          </a:p>
        </p:txBody>
      </p:sp>
      <p:sp>
        <p:nvSpPr>
          <p:cNvPr id="4" name="Slide Number Placeholder 3"/>
          <p:cNvSpPr>
            <a:spLocks noGrp="1"/>
          </p:cNvSpPr>
          <p:nvPr>
            <p:ph type="sldNum" sz="quarter" idx="5"/>
          </p:nvPr>
        </p:nvSpPr>
        <p:spPr/>
        <p:txBody>
          <a:bodyPr/>
          <a:lstStyle/>
          <a:p>
            <a:fld id="{C8ED690C-6E15-4F41-9E78-F1BC200555F0}" type="slidenum">
              <a:rPr lang="en-AU" smtClean="0"/>
              <a:t>2</a:t>
            </a:fld>
            <a:endParaRPr lang="en-AU"/>
          </a:p>
        </p:txBody>
      </p:sp>
    </p:spTree>
    <p:extLst>
      <p:ext uri="{BB962C8B-B14F-4D97-AF65-F5344CB8AC3E}">
        <p14:creationId xmlns:p14="http://schemas.microsoft.com/office/powerpoint/2010/main" val="2189242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8ED690C-6E15-4F41-9E78-F1BC200555F0}" type="slidenum">
              <a:rPr lang="en-AU" smtClean="0"/>
              <a:t>5</a:t>
            </a:fld>
            <a:endParaRPr lang="en-AU"/>
          </a:p>
        </p:txBody>
      </p:sp>
    </p:spTree>
    <p:extLst>
      <p:ext uri="{BB962C8B-B14F-4D97-AF65-F5344CB8AC3E}">
        <p14:creationId xmlns:p14="http://schemas.microsoft.com/office/powerpoint/2010/main" val="214590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Limited real-world safety data on adverse drug reactions associated with LEN including specific populations (e.g. adolescents, pregnant women, gender diverse people). </a:t>
            </a:r>
          </a:p>
          <a:p>
            <a:r>
              <a:rPr lang="en-GB" sz="1800" dirty="0"/>
              <a:t>So WHO is developing a toolkit that provides practical guidance for countries to monitor the safety and toxicity of injectable LEN for PrEP.</a:t>
            </a:r>
          </a:p>
          <a:p>
            <a:pPr algn="just" fontAlgn="base"/>
            <a:r>
              <a:rPr lang="en-US" sz="1800" dirty="0"/>
              <a:t>Developed drawing on WHO guidance and expert input from pharmaco-epidemiologists,  country </a:t>
            </a:r>
            <a:r>
              <a:rPr lang="en-US" sz="1800" dirty="0" err="1"/>
              <a:t>programme</a:t>
            </a:r>
            <a:r>
              <a:rPr lang="en-US" sz="1800" dirty="0"/>
              <a:t> managers &amp; PrEP implementers to ensure practical implementation considerations are incorporated. </a:t>
            </a:r>
          </a:p>
          <a:p>
            <a:pPr algn="just" rtl="0" fontAlgn="base"/>
            <a:r>
              <a:rPr lang="en-US" sz="1800" b="0" i="0" u="none" strike="noStrike" dirty="0">
                <a:effectLst/>
              </a:rPr>
              <a:t>Toolkit provides structured methods and tools </a:t>
            </a:r>
            <a:r>
              <a:rPr lang="en-US" sz="1800" dirty="0"/>
              <a:t>to monitor anticipated and unanticipated ADRs i</a:t>
            </a:r>
            <a:r>
              <a:rPr lang="en-US" sz="1800" u="none" strike="noStrike" dirty="0"/>
              <a:t>ncluding rare ADRs or those that emerge over to ensure safety during implementation</a:t>
            </a:r>
            <a:endParaRPr lang="en-US" sz="1800" b="0" i="0" dirty="0">
              <a:effectLst/>
            </a:endParaRPr>
          </a:p>
          <a:p>
            <a:endParaRPr lang="en-GB" sz="1800" dirty="0"/>
          </a:p>
          <a:p>
            <a:r>
              <a:rPr lang="en-GB" sz="1800" dirty="0"/>
              <a:t>Includes annexes with practical tools such as standardised adverse drug reaction reporting forms, minimum datasets for digital systems, and community led monitoring tools, that can be adapted by countries to support national adoption and safe programme roll-out.</a:t>
            </a:r>
            <a:endParaRPr lang="en-AU" sz="18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5B747-18E9-E746-A276-B387773C2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077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12134-E834-9AA4-241E-CF250D7D34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35E13-E362-4A1C-8FDE-C563290C167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5B85F20-2FF6-7A7A-C417-FD3464DE40B6}"/>
              </a:ext>
            </a:extLst>
          </p:cNvPr>
          <p:cNvSpPr>
            <a:spLocks noGrp="1"/>
          </p:cNvSpPr>
          <p:nvPr>
            <p:ph type="body" idx="1"/>
          </p:nvPr>
        </p:nvSpPr>
        <p:spPr/>
        <p:txBody>
          <a:bodyPr/>
          <a:lstStyle/>
          <a:p>
            <a:r>
              <a:rPr lang="en-US" dirty="0">
                <a:hlinkClick r:id="rId3"/>
              </a:rPr>
              <a:t>Site/Facility Readiness Assessment Tool to Support Lenacapavir for HIV Prevention Introduction - PrEPWatch</a:t>
            </a:r>
            <a:endParaRPr lang="en-AU" dirty="0"/>
          </a:p>
        </p:txBody>
      </p:sp>
      <p:sp>
        <p:nvSpPr>
          <p:cNvPr id="4" name="Slide Number Placeholder 3">
            <a:extLst>
              <a:ext uri="{FF2B5EF4-FFF2-40B4-BE49-F238E27FC236}">
                <a16:creationId xmlns:a16="http://schemas.microsoft.com/office/drawing/2014/main" id="{CF000949-0380-3D91-6404-5CD59E886088}"/>
              </a:ext>
            </a:extLst>
          </p:cNvPr>
          <p:cNvSpPr>
            <a:spLocks noGrp="1"/>
          </p:cNvSpPr>
          <p:nvPr>
            <p:ph type="sldNum" sz="quarter" idx="5"/>
          </p:nvPr>
        </p:nvSpPr>
        <p:spPr/>
        <p:txBody>
          <a:bodyPr/>
          <a:lstStyle/>
          <a:p>
            <a:fld id="{C8ED690C-6E15-4F41-9E78-F1BC200555F0}" type="slidenum">
              <a:rPr lang="en-AU" smtClean="0"/>
              <a:t>11</a:t>
            </a:fld>
            <a:endParaRPr lang="en-AU"/>
          </a:p>
        </p:txBody>
      </p:sp>
    </p:spTree>
    <p:extLst>
      <p:ext uri="{BB962C8B-B14F-4D97-AF65-F5344CB8AC3E}">
        <p14:creationId xmlns:p14="http://schemas.microsoft.com/office/powerpoint/2010/main" val="3258657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8ED690C-6E15-4F41-9E78-F1BC200555F0}" type="slidenum">
              <a:rPr lang="en-AU" smtClean="0"/>
              <a:t>12</a:t>
            </a:fld>
            <a:endParaRPr lang="en-AU"/>
          </a:p>
        </p:txBody>
      </p:sp>
    </p:spTree>
    <p:extLst>
      <p:ext uri="{BB962C8B-B14F-4D97-AF65-F5344CB8AC3E}">
        <p14:creationId xmlns:p14="http://schemas.microsoft.com/office/powerpoint/2010/main" val="1423466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20B8F-BA93-4227-A988-BABF5CDD735C}" type="slidenum">
              <a:rPr kumimoji="0" lang="en-U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539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8ED690C-6E15-4F41-9E78-F1BC200555F0}" type="slidenum">
              <a:rPr lang="en-AU" smtClean="0"/>
              <a:t>14</a:t>
            </a:fld>
            <a:endParaRPr lang="en-AU"/>
          </a:p>
        </p:txBody>
      </p:sp>
    </p:spTree>
    <p:extLst>
      <p:ext uri="{BB962C8B-B14F-4D97-AF65-F5344CB8AC3E}">
        <p14:creationId xmlns:p14="http://schemas.microsoft.com/office/powerpoint/2010/main" val="529138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8ED690C-6E15-4F41-9E78-F1BC200555F0}" type="slidenum">
              <a:rPr lang="en-AU" smtClean="0"/>
              <a:t>15</a:t>
            </a:fld>
            <a:endParaRPr lang="en-AU"/>
          </a:p>
        </p:txBody>
      </p:sp>
    </p:spTree>
    <p:extLst>
      <p:ext uri="{BB962C8B-B14F-4D97-AF65-F5344CB8AC3E}">
        <p14:creationId xmlns:p14="http://schemas.microsoft.com/office/powerpoint/2010/main" val="4170846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emf"/><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5.jpe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6.jpe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7.jpe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8.jpe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9.jpe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0.jpe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1.jpe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2.jpe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3.jpe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4.jpe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5.jpe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6.jpe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7.jpe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4.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349153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1_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216535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_Teal">
    <p:bg>
      <p:bgPr>
        <a:solidFill>
          <a:srgbClr val="02666D">
            <a:alpha val="10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6547216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Pink">
    <p:bg>
      <p:bgPr>
        <a:solidFill>
          <a:srgbClr val="AF315A">
            <a:alpha val="10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7009424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_Gold">
    <p:bg>
      <p:bgPr>
        <a:solidFill>
          <a:srgbClr val="E0A141">
            <a:alpha val="5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7236859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_Teal">
    <p:bg>
      <p:bgPr>
        <a:solidFill>
          <a:srgbClr val="02666D">
            <a:alpha val="1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D1475-7176-2948-9793-B78039E83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4586029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2_Pink">
    <p:bg>
      <p:bgPr>
        <a:solidFill>
          <a:srgbClr val="AF315A">
            <a:alpha val="1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0BC5F-C487-A744-9239-01BA7E5D1EE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5350707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_Gold">
    <p:bg>
      <p:bgPr>
        <a:solidFill>
          <a:srgbClr val="E0A141">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2624835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rgbClr val="02666D"/>
                </a:solidFill>
                <a:latin typeface="Poppins SemiBold" pitchFamily="2" charset="77"/>
                <a:ea typeface="Roboto" panose="02000000000000000000" pitchFamily="2" charset="0"/>
                <a:cs typeface="Poppins SemiBold" pitchFamily="2" charset="77"/>
              </a:defRPr>
            </a:lvl1pPr>
          </a:lstStyle>
          <a:p>
            <a:r>
              <a:rPr lang="en-US" dirty="0"/>
              <a:t>Click to edit Chart Title</a:t>
            </a:r>
          </a:p>
        </p:txBody>
      </p:sp>
    </p:spTree>
    <p:extLst>
      <p:ext uri="{BB962C8B-B14F-4D97-AF65-F5344CB8AC3E}">
        <p14:creationId xmlns:p14="http://schemas.microsoft.com/office/powerpoint/2010/main" val="29529309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dirty="0"/>
              <a:t>Meet the Team</a:t>
            </a:r>
          </a:p>
        </p:txBody>
      </p:sp>
      <p:sp>
        <p:nvSpPr>
          <p:cNvPr id="2" name="Title 2">
            <a:extLst>
              <a:ext uri="{FF2B5EF4-FFF2-40B4-BE49-F238E27FC236}">
                <a16:creationId xmlns:a16="http://schemas.microsoft.com/office/drawing/2014/main" id="{0764CF7B-840F-2D41-ED09-59B769EDD88F}"/>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dirty="0">
                <a:solidFill>
                  <a:schemeClr val="accent1"/>
                </a:solidFill>
              </a:rPr>
              <a:t>Meet the Team</a:t>
            </a:r>
          </a:p>
        </p:txBody>
      </p:sp>
    </p:spTree>
    <p:extLst>
      <p:ext uri="{BB962C8B-B14F-4D97-AF65-F5344CB8AC3E}">
        <p14:creationId xmlns:p14="http://schemas.microsoft.com/office/powerpoint/2010/main" val="41817312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7136127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1_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4247250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0613321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1_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7899705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5048030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9264923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6939271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2516419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4575028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6371657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1_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7877225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8254713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369377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7424410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895419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6471024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2746639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6649072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3463801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8363554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7898079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938950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6358329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278969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513857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572315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9129407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8815658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4" name="Footer Placeholder 4">
            <a:extLst>
              <a:ext uri="{FF2B5EF4-FFF2-40B4-BE49-F238E27FC236}">
                <a16:creationId xmlns:a16="http://schemas.microsoft.com/office/drawing/2014/main" id="{1C6BBDF4-255F-DE1B-9706-7A7A9307347B}"/>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5" name="Slide Number Placeholder 5">
            <a:extLst>
              <a:ext uri="{FF2B5EF4-FFF2-40B4-BE49-F238E27FC236}">
                <a16:creationId xmlns:a16="http://schemas.microsoft.com/office/drawing/2014/main" id="{904E82C0-6E0F-00EB-4712-502CE30A1767}"/>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33205011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5" name="Slide Number Placeholder 5">
            <a:extLst>
              <a:ext uri="{FF2B5EF4-FFF2-40B4-BE49-F238E27FC236}">
                <a16:creationId xmlns:a16="http://schemas.microsoft.com/office/drawing/2014/main" id="{14706F60-D920-20AC-2ECD-53232044E908}"/>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30595638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5"/>
          </a:xfrm>
          <a:prstGeom prst="rect">
            <a:avLst/>
          </a:prstGeom>
        </p:spPr>
      </p:pic>
      <p:sp>
        <p:nvSpPr>
          <p:cNvPr id="4" name="Slide Number Placeholder 5">
            <a:extLst>
              <a:ext uri="{FF2B5EF4-FFF2-40B4-BE49-F238E27FC236}">
                <a16:creationId xmlns:a16="http://schemas.microsoft.com/office/drawing/2014/main" id="{39CC8919-662B-B3FF-7C3F-B7449EFD5256}"/>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4231312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07A3732-E7A9-B344-8DAE-D56547DA56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6"/>
          </a:xfrm>
          <a:prstGeom prst="rect">
            <a:avLst/>
          </a:prstGeom>
        </p:spPr>
      </p:pic>
      <p:sp>
        <p:nvSpPr>
          <p:cNvPr id="5" name="Slide Number Placeholder 5">
            <a:extLst>
              <a:ext uri="{FF2B5EF4-FFF2-40B4-BE49-F238E27FC236}">
                <a16:creationId xmlns:a16="http://schemas.microsoft.com/office/drawing/2014/main" id="{8F093C36-97F6-C926-9CB5-87B624BAF550}"/>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21763328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41AFBD7E-873F-FC49-A840-08A744808D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39610046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F07AB91-D215-9B41-9808-46FFB4D275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3696503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1A501AEF-ABA1-5B46-9DF6-FA16A49F32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262141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2025460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D1B0992-9F08-4D46-9772-C6DCA591D5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9780182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descr="World Health Organization logo ">
            <a:extLst>
              <a:ext uri="{FF2B5EF4-FFF2-40B4-BE49-F238E27FC236}">
                <a16:creationId xmlns:a16="http://schemas.microsoft.com/office/drawing/2014/main" id="{185721B3-1393-424A-8F5B-131AC862532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13670909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90053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9460"/>
          </a:xfrm>
          <a:solidFill>
            <a:srgbClr val="C9DDF3">
              <a:alpha val="80000"/>
            </a:srgbClr>
          </a:solidFill>
        </p:spPr>
        <p:txBody>
          <a:bodyPr lIns="144000" anchor="t" anchorCtr="0">
            <a:spAutoFit/>
          </a:bodyPr>
          <a:lstStyle>
            <a:lvl1pPr>
              <a:defRPr sz="60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9F263B6D-8996-474F-BAA8-575C05E666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487322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DDEFF9">
              <a:alpha val="80000"/>
            </a:srgbClr>
          </a:solidFill>
        </p:spPr>
        <p:txBody>
          <a:bodyPr wrap="square"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C31A47E6-021F-C944-BAE1-D55D61F608A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6947324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World Health Organization logo ">
            <a:extLst>
              <a:ext uri="{FF2B5EF4-FFF2-40B4-BE49-F238E27FC236}">
                <a16:creationId xmlns:a16="http://schemas.microsoft.com/office/drawing/2014/main" id="{D8591945-98AC-6ECD-0960-38810276F97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6201266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0C9FB247-3197-0943-93E9-189420DEBD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9137961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World Health Organization logo ">
            <a:extLst>
              <a:ext uri="{FF2B5EF4-FFF2-40B4-BE49-F238E27FC236}">
                <a16:creationId xmlns:a16="http://schemas.microsoft.com/office/drawing/2014/main" id="{69980E6F-8A3C-16B6-F34B-10A38190A9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8202918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199" y="685801"/>
            <a:ext cx="6982691" cy="1669470"/>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9393287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2899073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3" name="Picture 2" descr="World Health Organization logo ">
            <a:extLst>
              <a:ext uri="{FF2B5EF4-FFF2-40B4-BE49-F238E27FC236}">
                <a16:creationId xmlns:a16="http://schemas.microsoft.com/office/drawing/2014/main" id="{652B58DC-A02B-F0B1-89A3-2012646CE31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354764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0733111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1213102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1004605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492990"/>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4346766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a:solidFill>
            <a:srgbClr val="C9DDF3">
              <a:alpha val="80000"/>
            </a:srgbClr>
          </a:solidFill>
        </p:spPr>
        <p:txBody>
          <a:bodyPr lIns="144000"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5956243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9638940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0439875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6233390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6844744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34757523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World Health Organization logo ">
            <a:extLst>
              <a:ext uri="{FF2B5EF4-FFF2-40B4-BE49-F238E27FC236}">
                <a16:creationId xmlns:a16="http://schemas.microsoft.com/office/drawing/2014/main" id="{0D77C92E-FD76-CA4F-9DDF-75EE90F0F3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10921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1369550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4406754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0271446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B0D277E7-B8AB-6149-A9B0-222EC5A514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1637228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D6B883BC-ECF6-C547-8C20-CE0694CA2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45066221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900D91A6-1DEF-C742-BB2B-4F0CE8BD17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1155164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2900258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B61AF795-8C85-814F-914D-9EBE0519A1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7426096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A3318E81-63F9-2444-AF93-3EF243AFF1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479274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descr="World Health Organization logo ">
            <a:extLst>
              <a:ext uri="{FF2B5EF4-FFF2-40B4-BE49-F238E27FC236}">
                <a16:creationId xmlns:a16="http://schemas.microsoft.com/office/drawing/2014/main" id="{60CC6A7D-F186-344A-AFAE-1F4FB8A6C3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6605187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 uri="{C183D7F6-B498-43B3-948B-1728B52AA6E4}">
                <adec:decorative xmlns:adec="http://schemas.microsoft.com/office/drawing/2017/decorative" val="1"/>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95724E3-FDE3-2149-BB91-FE058CAA94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384436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4710013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42992776-3670-F24B-B4C8-03460D5C00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3780016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1484C8C0-9FE5-7B48-A8C7-062291516A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8767585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16796356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B790-ED4F-D848-A311-90295FFA17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2EA2F0-CE23-FC2F-C29B-BFAFD52F42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0235EB-9FD2-CCFC-15FD-412F13259897}"/>
              </a:ext>
            </a:extLst>
          </p:cNvPr>
          <p:cNvSpPr>
            <a:spLocks noGrp="1"/>
          </p:cNvSpPr>
          <p:nvPr>
            <p:ph type="dt" sz="half" idx="10"/>
          </p:nvPr>
        </p:nvSpPr>
        <p:spPr/>
        <p:txBody>
          <a:bodyPr/>
          <a:lstStyle/>
          <a:p>
            <a:fld id="{CDED0D61-17B3-44A9-9999-8F39D972DDDC}" type="datetimeFigureOut">
              <a:rPr lang="en-US" smtClean="0"/>
              <a:t>18/02/2026</a:t>
            </a:fld>
            <a:endParaRPr lang="en-US"/>
          </a:p>
        </p:txBody>
      </p:sp>
      <p:sp>
        <p:nvSpPr>
          <p:cNvPr id="5" name="Footer Placeholder 4">
            <a:extLst>
              <a:ext uri="{FF2B5EF4-FFF2-40B4-BE49-F238E27FC236}">
                <a16:creationId xmlns:a16="http://schemas.microsoft.com/office/drawing/2014/main" id="{9F5978EA-3F34-5891-7755-1D66133AB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7BD22E-FD53-7672-E7B1-957994E0B424}"/>
              </a:ext>
            </a:extLst>
          </p:cNvPr>
          <p:cNvSpPr>
            <a:spLocks noGrp="1"/>
          </p:cNvSpPr>
          <p:nvPr>
            <p:ph type="sldNum" sz="quarter" idx="12"/>
          </p:nvPr>
        </p:nvSpPr>
        <p:spPr/>
        <p:txBody>
          <a:bodyPr/>
          <a:lstStyle/>
          <a:p>
            <a:fld id="{4471D3B1-6881-47AE-B3CE-569491BC3C0D}" type="slidenum">
              <a:rPr lang="en-US" smtClean="0"/>
              <a:t>‹#›</a:t>
            </a:fld>
            <a:endParaRPr lang="en-US"/>
          </a:p>
        </p:txBody>
      </p:sp>
    </p:spTree>
    <p:extLst>
      <p:ext uri="{BB962C8B-B14F-4D97-AF65-F5344CB8AC3E}">
        <p14:creationId xmlns:p14="http://schemas.microsoft.com/office/powerpoint/2010/main" val="19099188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1901B-1CCB-62DD-83B8-8573D11808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B43C4A-B3DF-4A65-5074-508FD1D638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DA6E3-232F-39C8-07F2-D73C9375200F}"/>
              </a:ext>
            </a:extLst>
          </p:cNvPr>
          <p:cNvSpPr>
            <a:spLocks noGrp="1"/>
          </p:cNvSpPr>
          <p:nvPr>
            <p:ph type="dt" sz="half" idx="10"/>
          </p:nvPr>
        </p:nvSpPr>
        <p:spPr/>
        <p:txBody>
          <a:bodyPr/>
          <a:lstStyle/>
          <a:p>
            <a:fld id="{CDED0D61-17B3-44A9-9999-8F39D972DDDC}" type="datetimeFigureOut">
              <a:rPr lang="en-US" smtClean="0"/>
              <a:t>18/02/2026</a:t>
            </a:fld>
            <a:endParaRPr lang="en-US"/>
          </a:p>
        </p:txBody>
      </p:sp>
      <p:sp>
        <p:nvSpPr>
          <p:cNvPr id="5" name="Footer Placeholder 4">
            <a:extLst>
              <a:ext uri="{FF2B5EF4-FFF2-40B4-BE49-F238E27FC236}">
                <a16:creationId xmlns:a16="http://schemas.microsoft.com/office/drawing/2014/main" id="{9F3BB033-69BB-CFFA-FCF3-7D0CF9A14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B3D08-5F83-596F-5150-46AC67A52B9D}"/>
              </a:ext>
            </a:extLst>
          </p:cNvPr>
          <p:cNvSpPr>
            <a:spLocks noGrp="1"/>
          </p:cNvSpPr>
          <p:nvPr>
            <p:ph type="sldNum" sz="quarter" idx="12"/>
          </p:nvPr>
        </p:nvSpPr>
        <p:spPr/>
        <p:txBody>
          <a:bodyPr/>
          <a:lstStyle/>
          <a:p>
            <a:fld id="{4471D3B1-6881-47AE-B3CE-569491BC3C0D}" type="slidenum">
              <a:rPr lang="en-US" smtClean="0"/>
              <a:t>‹#›</a:t>
            </a:fld>
            <a:endParaRPr lang="en-US"/>
          </a:p>
        </p:txBody>
      </p:sp>
    </p:spTree>
    <p:extLst>
      <p:ext uri="{BB962C8B-B14F-4D97-AF65-F5344CB8AC3E}">
        <p14:creationId xmlns:p14="http://schemas.microsoft.com/office/powerpoint/2010/main" val="32123637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1179-4680-8581-F183-68F1C22DFE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C99F4B-14EC-1CC7-6964-9CDAFBD322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AED5E5-CF6B-00DD-3602-22F50F17ABFA}"/>
              </a:ext>
            </a:extLst>
          </p:cNvPr>
          <p:cNvSpPr>
            <a:spLocks noGrp="1"/>
          </p:cNvSpPr>
          <p:nvPr>
            <p:ph type="dt" sz="half" idx="10"/>
          </p:nvPr>
        </p:nvSpPr>
        <p:spPr/>
        <p:txBody>
          <a:bodyPr/>
          <a:lstStyle/>
          <a:p>
            <a:fld id="{CDED0D61-17B3-44A9-9999-8F39D972DDDC}" type="datetimeFigureOut">
              <a:rPr lang="en-US" smtClean="0"/>
              <a:t>18/02/2026</a:t>
            </a:fld>
            <a:endParaRPr lang="en-US"/>
          </a:p>
        </p:txBody>
      </p:sp>
      <p:sp>
        <p:nvSpPr>
          <p:cNvPr id="5" name="Footer Placeholder 4">
            <a:extLst>
              <a:ext uri="{FF2B5EF4-FFF2-40B4-BE49-F238E27FC236}">
                <a16:creationId xmlns:a16="http://schemas.microsoft.com/office/drawing/2014/main" id="{0EE6DD90-522D-81B2-07F6-7E7AE09B74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4F3E7-7052-7472-5D85-B121CDAC29D4}"/>
              </a:ext>
            </a:extLst>
          </p:cNvPr>
          <p:cNvSpPr>
            <a:spLocks noGrp="1"/>
          </p:cNvSpPr>
          <p:nvPr>
            <p:ph type="sldNum" sz="quarter" idx="12"/>
          </p:nvPr>
        </p:nvSpPr>
        <p:spPr/>
        <p:txBody>
          <a:bodyPr/>
          <a:lstStyle/>
          <a:p>
            <a:fld id="{4471D3B1-6881-47AE-B3CE-569491BC3C0D}" type="slidenum">
              <a:rPr lang="en-US" smtClean="0"/>
              <a:t>‹#›</a:t>
            </a:fld>
            <a:endParaRPr lang="en-US"/>
          </a:p>
        </p:txBody>
      </p:sp>
    </p:spTree>
    <p:extLst>
      <p:ext uri="{BB962C8B-B14F-4D97-AF65-F5344CB8AC3E}">
        <p14:creationId xmlns:p14="http://schemas.microsoft.com/office/powerpoint/2010/main" val="29731045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80ADE-98E0-218B-371B-EB7D4C85F2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C5A19C-B189-2555-98D9-C6F41FBBAC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D664C1-6D7F-3E1E-9EBC-F453DFCEA2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E39233-2925-D9BA-5BB2-CDDD1E70EC3E}"/>
              </a:ext>
            </a:extLst>
          </p:cNvPr>
          <p:cNvSpPr>
            <a:spLocks noGrp="1"/>
          </p:cNvSpPr>
          <p:nvPr>
            <p:ph type="dt" sz="half" idx="10"/>
          </p:nvPr>
        </p:nvSpPr>
        <p:spPr/>
        <p:txBody>
          <a:bodyPr/>
          <a:lstStyle/>
          <a:p>
            <a:fld id="{CDED0D61-17B3-44A9-9999-8F39D972DDDC}" type="datetimeFigureOut">
              <a:rPr lang="en-US" smtClean="0"/>
              <a:t>18/02/2026</a:t>
            </a:fld>
            <a:endParaRPr lang="en-US"/>
          </a:p>
        </p:txBody>
      </p:sp>
      <p:sp>
        <p:nvSpPr>
          <p:cNvPr id="6" name="Footer Placeholder 5">
            <a:extLst>
              <a:ext uri="{FF2B5EF4-FFF2-40B4-BE49-F238E27FC236}">
                <a16:creationId xmlns:a16="http://schemas.microsoft.com/office/drawing/2014/main" id="{B59339A0-879D-BB84-D921-85EF9E7F31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E716CA-E0CD-8A3E-AE04-E5FBD8E7A876}"/>
              </a:ext>
            </a:extLst>
          </p:cNvPr>
          <p:cNvSpPr>
            <a:spLocks noGrp="1"/>
          </p:cNvSpPr>
          <p:nvPr>
            <p:ph type="sldNum" sz="quarter" idx="12"/>
          </p:nvPr>
        </p:nvSpPr>
        <p:spPr/>
        <p:txBody>
          <a:bodyPr/>
          <a:lstStyle/>
          <a:p>
            <a:fld id="{4471D3B1-6881-47AE-B3CE-569491BC3C0D}" type="slidenum">
              <a:rPr lang="en-US" smtClean="0"/>
              <a:t>‹#›</a:t>
            </a:fld>
            <a:endParaRPr lang="en-US"/>
          </a:p>
        </p:txBody>
      </p:sp>
    </p:spTree>
    <p:extLst>
      <p:ext uri="{BB962C8B-B14F-4D97-AF65-F5344CB8AC3E}">
        <p14:creationId xmlns:p14="http://schemas.microsoft.com/office/powerpoint/2010/main" val="6421497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8342F-22B2-7161-5634-C9DE9F8A5E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86B19B-69EF-1572-0A51-858742C803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300013-5ED3-FF5F-EEC4-B63FFF1DC3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02547D-92D7-CFC4-4012-0BFFA7834C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69CF35-B2D7-2C73-D896-EE86B0A9AC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709DBF-B434-6D27-824B-36DA6C4E3040}"/>
              </a:ext>
            </a:extLst>
          </p:cNvPr>
          <p:cNvSpPr>
            <a:spLocks noGrp="1"/>
          </p:cNvSpPr>
          <p:nvPr>
            <p:ph type="dt" sz="half" idx="10"/>
          </p:nvPr>
        </p:nvSpPr>
        <p:spPr/>
        <p:txBody>
          <a:bodyPr/>
          <a:lstStyle/>
          <a:p>
            <a:fld id="{CDED0D61-17B3-44A9-9999-8F39D972DDDC}" type="datetimeFigureOut">
              <a:rPr lang="en-US" smtClean="0"/>
              <a:t>18/02/2026</a:t>
            </a:fld>
            <a:endParaRPr lang="en-US"/>
          </a:p>
        </p:txBody>
      </p:sp>
      <p:sp>
        <p:nvSpPr>
          <p:cNvPr id="8" name="Footer Placeholder 7">
            <a:extLst>
              <a:ext uri="{FF2B5EF4-FFF2-40B4-BE49-F238E27FC236}">
                <a16:creationId xmlns:a16="http://schemas.microsoft.com/office/drawing/2014/main" id="{C8181E31-D56D-BA9F-40A3-0D27FA3BE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1E7F73-88D8-D708-1E63-80D073EC8909}"/>
              </a:ext>
            </a:extLst>
          </p:cNvPr>
          <p:cNvSpPr>
            <a:spLocks noGrp="1"/>
          </p:cNvSpPr>
          <p:nvPr>
            <p:ph type="sldNum" sz="quarter" idx="12"/>
          </p:nvPr>
        </p:nvSpPr>
        <p:spPr/>
        <p:txBody>
          <a:bodyPr/>
          <a:lstStyle/>
          <a:p>
            <a:fld id="{4471D3B1-6881-47AE-B3CE-569491BC3C0D}" type="slidenum">
              <a:rPr lang="en-US" smtClean="0"/>
              <a:t>‹#›</a:t>
            </a:fld>
            <a:endParaRPr lang="en-US"/>
          </a:p>
        </p:txBody>
      </p:sp>
    </p:spTree>
    <p:extLst>
      <p:ext uri="{BB962C8B-B14F-4D97-AF65-F5344CB8AC3E}">
        <p14:creationId xmlns:p14="http://schemas.microsoft.com/office/powerpoint/2010/main" val="15594201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3BEE4-0CDC-162B-DA4B-1E5D0868B2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184E43-9CDD-1D92-F896-F79829057DA6}"/>
              </a:ext>
            </a:extLst>
          </p:cNvPr>
          <p:cNvSpPr>
            <a:spLocks noGrp="1"/>
          </p:cNvSpPr>
          <p:nvPr>
            <p:ph type="dt" sz="half" idx="10"/>
          </p:nvPr>
        </p:nvSpPr>
        <p:spPr/>
        <p:txBody>
          <a:bodyPr/>
          <a:lstStyle/>
          <a:p>
            <a:fld id="{CDED0D61-17B3-44A9-9999-8F39D972DDDC}" type="datetimeFigureOut">
              <a:rPr lang="en-US" smtClean="0"/>
              <a:t>18/02/2026</a:t>
            </a:fld>
            <a:endParaRPr lang="en-US"/>
          </a:p>
        </p:txBody>
      </p:sp>
      <p:sp>
        <p:nvSpPr>
          <p:cNvPr id="4" name="Footer Placeholder 3">
            <a:extLst>
              <a:ext uri="{FF2B5EF4-FFF2-40B4-BE49-F238E27FC236}">
                <a16:creationId xmlns:a16="http://schemas.microsoft.com/office/drawing/2014/main" id="{DAEBB4C2-B70D-55D7-5020-D04C645A77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7C3829-4162-9901-659A-05D557E09090}"/>
              </a:ext>
            </a:extLst>
          </p:cNvPr>
          <p:cNvSpPr>
            <a:spLocks noGrp="1"/>
          </p:cNvSpPr>
          <p:nvPr>
            <p:ph type="sldNum" sz="quarter" idx="12"/>
          </p:nvPr>
        </p:nvSpPr>
        <p:spPr/>
        <p:txBody>
          <a:bodyPr/>
          <a:lstStyle/>
          <a:p>
            <a:fld id="{4471D3B1-6881-47AE-B3CE-569491BC3C0D}" type="slidenum">
              <a:rPr lang="en-US" smtClean="0"/>
              <a:t>‹#›</a:t>
            </a:fld>
            <a:endParaRPr lang="en-US"/>
          </a:p>
        </p:txBody>
      </p:sp>
    </p:spTree>
    <p:extLst>
      <p:ext uri="{BB962C8B-B14F-4D97-AF65-F5344CB8AC3E}">
        <p14:creationId xmlns:p14="http://schemas.microsoft.com/office/powerpoint/2010/main" val="35307205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62F207-B67A-5107-4F66-A1ECF9622E64}"/>
              </a:ext>
            </a:extLst>
          </p:cNvPr>
          <p:cNvSpPr>
            <a:spLocks noGrp="1"/>
          </p:cNvSpPr>
          <p:nvPr>
            <p:ph type="dt" sz="half" idx="10"/>
          </p:nvPr>
        </p:nvSpPr>
        <p:spPr/>
        <p:txBody>
          <a:bodyPr/>
          <a:lstStyle/>
          <a:p>
            <a:fld id="{CDED0D61-17B3-44A9-9999-8F39D972DDDC}" type="datetimeFigureOut">
              <a:rPr lang="en-US" smtClean="0"/>
              <a:t>18/02/2026</a:t>
            </a:fld>
            <a:endParaRPr lang="en-US"/>
          </a:p>
        </p:txBody>
      </p:sp>
      <p:sp>
        <p:nvSpPr>
          <p:cNvPr id="3" name="Footer Placeholder 2">
            <a:extLst>
              <a:ext uri="{FF2B5EF4-FFF2-40B4-BE49-F238E27FC236}">
                <a16:creationId xmlns:a16="http://schemas.microsoft.com/office/drawing/2014/main" id="{E66CEC38-2AB9-DFAA-B8B5-2FBC781082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04CF3-3359-6F5B-00F3-EB6A70CD6CFF}"/>
              </a:ext>
            </a:extLst>
          </p:cNvPr>
          <p:cNvSpPr>
            <a:spLocks noGrp="1"/>
          </p:cNvSpPr>
          <p:nvPr>
            <p:ph type="sldNum" sz="quarter" idx="12"/>
          </p:nvPr>
        </p:nvSpPr>
        <p:spPr/>
        <p:txBody>
          <a:bodyPr/>
          <a:lstStyle/>
          <a:p>
            <a:fld id="{4471D3B1-6881-47AE-B3CE-569491BC3C0D}" type="slidenum">
              <a:rPr lang="en-US" smtClean="0"/>
              <a:t>‹#›</a:t>
            </a:fld>
            <a:endParaRPr lang="en-US"/>
          </a:p>
        </p:txBody>
      </p:sp>
    </p:spTree>
    <p:extLst>
      <p:ext uri="{BB962C8B-B14F-4D97-AF65-F5344CB8AC3E}">
        <p14:creationId xmlns:p14="http://schemas.microsoft.com/office/powerpoint/2010/main" val="3151855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3965964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CF01-99B9-5141-9C12-84BF0FDDD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E7AF9B-44EF-C010-2F54-F646A3D10A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D2ABCC-E05C-EFBD-F4C1-90AB3128E4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1CAAC-DFDB-BA6A-62C6-FDE6D4EC4840}"/>
              </a:ext>
            </a:extLst>
          </p:cNvPr>
          <p:cNvSpPr>
            <a:spLocks noGrp="1"/>
          </p:cNvSpPr>
          <p:nvPr>
            <p:ph type="dt" sz="half" idx="10"/>
          </p:nvPr>
        </p:nvSpPr>
        <p:spPr/>
        <p:txBody>
          <a:bodyPr/>
          <a:lstStyle/>
          <a:p>
            <a:fld id="{CDED0D61-17B3-44A9-9999-8F39D972DDDC}" type="datetimeFigureOut">
              <a:rPr lang="en-US" smtClean="0"/>
              <a:t>18/02/2026</a:t>
            </a:fld>
            <a:endParaRPr lang="en-US"/>
          </a:p>
        </p:txBody>
      </p:sp>
      <p:sp>
        <p:nvSpPr>
          <p:cNvPr id="6" name="Footer Placeholder 5">
            <a:extLst>
              <a:ext uri="{FF2B5EF4-FFF2-40B4-BE49-F238E27FC236}">
                <a16:creationId xmlns:a16="http://schemas.microsoft.com/office/drawing/2014/main" id="{E15F1EE1-A9B5-729F-C965-71064E011C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3420F4-9AFB-BF2E-5027-7A460F8FEB38}"/>
              </a:ext>
            </a:extLst>
          </p:cNvPr>
          <p:cNvSpPr>
            <a:spLocks noGrp="1"/>
          </p:cNvSpPr>
          <p:nvPr>
            <p:ph type="sldNum" sz="quarter" idx="12"/>
          </p:nvPr>
        </p:nvSpPr>
        <p:spPr/>
        <p:txBody>
          <a:bodyPr/>
          <a:lstStyle/>
          <a:p>
            <a:fld id="{4471D3B1-6881-47AE-B3CE-569491BC3C0D}" type="slidenum">
              <a:rPr lang="en-US" smtClean="0"/>
              <a:t>‹#›</a:t>
            </a:fld>
            <a:endParaRPr lang="en-US"/>
          </a:p>
        </p:txBody>
      </p:sp>
    </p:spTree>
    <p:extLst>
      <p:ext uri="{BB962C8B-B14F-4D97-AF65-F5344CB8AC3E}">
        <p14:creationId xmlns:p14="http://schemas.microsoft.com/office/powerpoint/2010/main" val="41192931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387B7-6F01-2B79-4BB0-AF40C6BA7E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11DBDD-98ED-3B68-A5FA-223AF01E79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1B5F77-45F2-CB65-53D0-E467787C9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E932E-48E3-C28B-CA1D-6FC649AC7D7C}"/>
              </a:ext>
            </a:extLst>
          </p:cNvPr>
          <p:cNvSpPr>
            <a:spLocks noGrp="1"/>
          </p:cNvSpPr>
          <p:nvPr>
            <p:ph type="dt" sz="half" idx="10"/>
          </p:nvPr>
        </p:nvSpPr>
        <p:spPr/>
        <p:txBody>
          <a:bodyPr/>
          <a:lstStyle/>
          <a:p>
            <a:fld id="{CDED0D61-17B3-44A9-9999-8F39D972DDDC}" type="datetimeFigureOut">
              <a:rPr lang="en-US" smtClean="0"/>
              <a:t>18/02/2026</a:t>
            </a:fld>
            <a:endParaRPr lang="en-US"/>
          </a:p>
        </p:txBody>
      </p:sp>
      <p:sp>
        <p:nvSpPr>
          <p:cNvPr id="6" name="Footer Placeholder 5">
            <a:extLst>
              <a:ext uri="{FF2B5EF4-FFF2-40B4-BE49-F238E27FC236}">
                <a16:creationId xmlns:a16="http://schemas.microsoft.com/office/drawing/2014/main" id="{B206D523-FDDB-DFAD-A28A-8E85A4525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E5D3D2-A68D-A198-953F-5903C9C93F90}"/>
              </a:ext>
            </a:extLst>
          </p:cNvPr>
          <p:cNvSpPr>
            <a:spLocks noGrp="1"/>
          </p:cNvSpPr>
          <p:nvPr>
            <p:ph type="sldNum" sz="quarter" idx="12"/>
          </p:nvPr>
        </p:nvSpPr>
        <p:spPr/>
        <p:txBody>
          <a:bodyPr/>
          <a:lstStyle/>
          <a:p>
            <a:fld id="{4471D3B1-6881-47AE-B3CE-569491BC3C0D}" type="slidenum">
              <a:rPr lang="en-US" smtClean="0"/>
              <a:t>‹#›</a:t>
            </a:fld>
            <a:endParaRPr lang="en-US"/>
          </a:p>
        </p:txBody>
      </p:sp>
    </p:spTree>
    <p:extLst>
      <p:ext uri="{BB962C8B-B14F-4D97-AF65-F5344CB8AC3E}">
        <p14:creationId xmlns:p14="http://schemas.microsoft.com/office/powerpoint/2010/main" val="23460119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E7301-FBDB-8C6E-87EB-58CE3490C4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CFA024-7C46-D6F3-BDB5-14287C0C23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0C8303-2256-45EC-47E8-D01F1C46810B}"/>
              </a:ext>
            </a:extLst>
          </p:cNvPr>
          <p:cNvSpPr>
            <a:spLocks noGrp="1"/>
          </p:cNvSpPr>
          <p:nvPr>
            <p:ph type="dt" sz="half" idx="10"/>
          </p:nvPr>
        </p:nvSpPr>
        <p:spPr/>
        <p:txBody>
          <a:bodyPr/>
          <a:lstStyle/>
          <a:p>
            <a:fld id="{CDED0D61-17B3-44A9-9999-8F39D972DDDC}" type="datetimeFigureOut">
              <a:rPr lang="en-US" smtClean="0"/>
              <a:t>18/02/2026</a:t>
            </a:fld>
            <a:endParaRPr lang="en-US"/>
          </a:p>
        </p:txBody>
      </p:sp>
      <p:sp>
        <p:nvSpPr>
          <p:cNvPr id="5" name="Footer Placeholder 4">
            <a:extLst>
              <a:ext uri="{FF2B5EF4-FFF2-40B4-BE49-F238E27FC236}">
                <a16:creationId xmlns:a16="http://schemas.microsoft.com/office/drawing/2014/main" id="{D18A68CF-736A-3270-0427-F36FBBD7CD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B2F7B-C69B-CB13-2A5F-0227DC98BB32}"/>
              </a:ext>
            </a:extLst>
          </p:cNvPr>
          <p:cNvSpPr>
            <a:spLocks noGrp="1"/>
          </p:cNvSpPr>
          <p:nvPr>
            <p:ph type="sldNum" sz="quarter" idx="12"/>
          </p:nvPr>
        </p:nvSpPr>
        <p:spPr/>
        <p:txBody>
          <a:bodyPr/>
          <a:lstStyle/>
          <a:p>
            <a:fld id="{4471D3B1-6881-47AE-B3CE-569491BC3C0D}" type="slidenum">
              <a:rPr lang="en-US" smtClean="0"/>
              <a:t>‹#›</a:t>
            </a:fld>
            <a:endParaRPr lang="en-US"/>
          </a:p>
        </p:txBody>
      </p:sp>
    </p:spTree>
    <p:extLst>
      <p:ext uri="{BB962C8B-B14F-4D97-AF65-F5344CB8AC3E}">
        <p14:creationId xmlns:p14="http://schemas.microsoft.com/office/powerpoint/2010/main" val="6667069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9475A-99AC-3E37-A473-2D6D39C3AD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4E9173-C493-D4D6-880F-E9E2CACE7E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055A5-4CF7-BA05-CC48-79FDE5F75B6F}"/>
              </a:ext>
            </a:extLst>
          </p:cNvPr>
          <p:cNvSpPr>
            <a:spLocks noGrp="1"/>
          </p:cNvSpPr>
          <p:nvPr>
            <p:ph type="dt" sz="half" idx="10"/>
          </p:nvPr>
        </p:nvSpPr>
        <p:spPr/>
        <p:txBody>
          <a:bodyPr/>
          <a:lstStyle/>
          <a:p>
            <a:fld id="{CDED0D61-17B3-44A9-9999-8F39D972DDDC}" type="datetimeFigureOut">
              <a:rPr lang="en-US" smtClean="0"/>
              <a:t>18/02/2026</a:t>
            </a:fld>
            <a:endParaRPr lang="en-US"/>
          </a:p>
        </p:txBody>
      </p:sp>
      <p:sp>
        <p:nvSpPr>
          <p:cNvPr id="5" name="Footer Placeholder 4">
            <a:extLst>
              <a:ext uri="{FF2B5EF4-FFF2-40B4-BE49-F238E27FC236}">
                <a16:creationId xmlns:a16="http://schemas.microsoft.com/office/drawing/2014/main" id="{AAED836D-3DB4-CC58-6A74-1E5A6DB9CD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326CE-7DB1-A64B-3DC4-81BD484DBF29}"/>
              </a:ext>
            </a:extLst>
          </p:cNvPr>
          <p:cNvSpPr>
            <a:spLocks noGrp="1"/>
          </p:cNvSpPr>
          <p:nvPr>
            <p:ph type="sldNum" sz="quarter" idx="12"/>
          </p:nvPr>
        </p:nvSpPr>
        <p:spPr/>
        <p:txBody>
          <a:bodyPr/>
          <a:lstStyle/>
          <a:p>
            <a:fld id="{4471D3B1-6881-47AE-B3CE-569491BC3C0D}" type="slidenum">
              <a:rPr lang="en-US" smtClean="0"/>
              <a:t>‹#›</a:t>
            </a:fld>
            <a:endParaRPr lang="en-US"/>
          </a:p>
        </p:txBody>
      </p:sp>
    </p:spTree>
    <p:extLst>
      <p:ext uri="{BB962C8B-B14F-4D97-AF65-F5344CB8AC3E}">
        <p14:creationId xmlns:p14="http://schemas.microsoft.com/office/powerpoint/2010/main" val="13353350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F34F-0478-A14C-A3AA-2FF9FF365A49}"/>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l">
              <a:defRPr sz="5500" b="1" i="0" baseline="0"/>
            </a:lvl1pPr>
          </a:lstStyle>
          <a:p>
            <a:r>
              <a:rPr lang="en-US"/>
              <a:t>AVAC Template</a:t>
            </a:r>
          </a:p>
        </p:txBody>
      </p:sp>
      <p:sp>
        <p:nvSpPr>
          <p:cNvPr id="3" name="Subtitle 2">
            <a:extLst>
              <a:ext uri="{FF2B5EF4-FFF2-40B4-BE49-F238E27FC236}">
                <a16:creationId xmlns:a16="http://schemas.microsoft.com/office/drawing/2014/main" id="{8A5C0CCE-7552-A341-BCD0-8A3B493EA9B5}"/>
              </a:ext>
            </a:extLst>
          </p:cNvPr>
          <p:cNvSpPr>
            <a:spLocks noGrp="1"/>
          </p:cNvSpPr>
          <p:nvPr>
            <p:ph type="subTitle" idx="1" hasCustomPrompt="1"/>
          </p:nvPr>
        </p:nvSpPr>
        <p:spPr>
          <a:xfrm>
            <a:off x="1524000" y="3602038"/>
            <a:ext cx="9144000" cy="1655762"/>
          </a:xfrm>
          <a:prstGeom prst="rect">
            <a:avLst/>
          </a:prstGeom>
        </p:spPr>
        <p:txBody>
          <a:bodyPr/>
          <a:lstStyle>
            <a:lvl1pPr marL="0" indent="0" algn="l">
              <a:buNone/>
              <a:defRPr sz="2500" baseline="0">
                <a:solidFill>
                  <a:srgbClr val="FF84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Duis </a:t>
            </a:r>
            <a:r>
              <a:rPr lang="en-US" err="1"/>
              <a:t>aute</a:t>
            </a:r>
            <a:r>
              <a:rPr lang="en-US"/>
              <a:t> </a:t>
            </a:r>
            <a:r>
              <a:rPr lang="en-US" err="1"/>
              <a:t>irure</a:t>
            </a:r>
            <a:r>
              <a:rPr lang="en-US"/>
              <a:t> dolor in </a:t>
            </a:r>
            <a:r>
              <a:rPr lang="en-US" err="1"/>
              <a:t>reprehenderit</a:t>
            </a:r>
            <a:r>
              <a:rPr lang="en-US"/>
              <a:t> in </a:t>
            </a:r>
            <a:r>
              <a:rPr lang="en-US" err="1"/>
              <a:t>voluptate</a:t>
            </a:r>
            <a:endParaRPr lang="en-US"/>
          </a:p>
        </p:txBody>
      </p:sp>
      <p:sp>
        <p:nvSpPr>
          <p:cNvPr id="22" name="Text Placeholder 21">
            <a:extLst>
              <a:ext uri="{FF2B5EF4-FFF2-40B4-BE49-F238E27FC236}">
                <a16:creationId xmlns:a16="http://schemas.microsoft.com/office/drawing/2014/main" id="{F7154F93-3658-EC4E-B6B0-6982B218CD58}"/>
              </a:ext>
            </a:extLst>
          </p:cNvPr>
          <p:cNvSpPr>
            <a:spLocks noGrp="1"/>
          </p:cNvSpPr>
          <p:nvPr>
            <p:ph type="body" sz="quarter" idx="12" hasCustomPrompt="1"/>
          </p:nvPr>
        </p:nvSpPr>
        <p:spPr>
          <a:xfrm>
            <a:off x="1524000" y="5447506"/>
            <a:ext cx="3338513" cy="576262"/>
          </a:xfrm>
          <a:prstGeom prst="rect">
            <a:avLst/>
          </a:prstGeom>
        </p:spPr>
        <p:txBody>
          <a:bodyPr/>
          <a:lstStyle>
            <a:lvl1pPr>
              <a:buFontTx/>
              <a:buNone/>
              <a:defRPr sz="2000" b="1" i="0" baseline="0">
                <a:solidFill>
                  <a:schemeClr val="accent5"/>
                </a:solidFill>
              </a:defRPr>
            </a:lvl1pPr>
          </a:lstStyle>
          <a:p>
            <a:pPr lvl="0"/>
            <a:r>
              <a:rPr lang="en-US"/>
              <a:t>Author/Date</a:t>
            </a:r>
          </a:p>
        </p:txBody>
      </p:sp>
      <p:pic>
        <p:nvPicPr>
          <p:cNvPr id="5" name="Picture 4">
            <a:extLst>
              <a:ext uri="{FF2B5EF4-FFF2-40B4-BE49-F238E27FC236}">
                <a16:creationId xmlns:a16="http://schemas.microsoft.com/office/drawing/2014/main" id="{D443FD79-0F8D-FA4B-A167-3D15215BF9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37874" y="3516870"/>
            <a:ext cx="9414652" cy="65779"/>
          </a:xfrm>
          <a:prstGeom prst="rect">
            <a:avLst/>
          </a:prstGeom>
        </p:spPr>
      </p:pic>
      <p:pic>
        <p:nvPicPr>
          <p:cNvPr id="7" name="Picture 6" descr="Logo, company name&#10;&#10;Description automatically generated">
            <a:extLst>
              <a:ext uri="{FF2B5EF4-FFF2-40B4-BE49-F238E27FC236}">
                <a16:creationId xmlns:a16="http://schemas.microsoft.com/office/drawing/2014/main" id="{36799025-0FCD-C1F5-83ED-A3372256A7A6}"/>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255210" y="5854700"/>
            <a:ext cx="16906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2408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smtClean="0"/>
              <a:t>18/02/2026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13" name="Rectangle 12"/>
          <p:cNvSpPr/>
          <p:nvPr/>
        </p:nvSpPr>
        <p:spPr>
          <a:xfrm>
            <a:off x="0" y="0"/>
            <a:ext cx="12192000" cy="4572001"/>
          </a:xfrm>
          <a:prstGeom prst="rect">
            <a:avLst/>
          </a:prstGeom>
          <a:blipFill dpi="0" rotWithShape="1">
            <a:blip r:embed="rId2">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cxnSp>
        <p:nvCxnSpPr>
          <p:cNvPr id="14" name="Straight Connector 13"/>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681021"/>
      </p:ext>
    </p:extLst>
  </p:cSld>
  <p:clrMapOvr>
    <a:masterClrMapping/>
  </p:clrMapOvr>
  <p:hf sldNum="0"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97FDD6-E487-428E-A72D-4438BF6BB292}" type="datetimeFigureOut">
              <a:rPr lang="en-US" smtClean="0"/>
              <a:t>18/02/2026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F6F30-FCD4-42B4-8834-8683FF4AFCDF}" type="slidenum">
              <a:rPr lang="en-US" smtClean="0"/>
              <a:t>‹#›</a:t>
            </a:fld>
            <a:endParaRPr lang="en-US"/>
          </a:p>
        </p:txBody>
      </p:sp>
    </p:spTree>
    <p:extLst>
      <p:ext uri="{BB962C8B-B14F-4D97-AF65-F5344CB8AC3E}">
        <p14:creationId xmlns:p14="http://schemas.microsoft.com/office/powerpoint/2010/main" val="32563689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18/02/2026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0"/>
            <a:ext cx="12192000" cy="4572000"/>
          </a:xfrm>
          <a:prstGeom prst="rect">
            <a:avLst/>
          </a:prstGeom>
          <a:blipFill dpi="0" rotWithShape="1">
            <a:blip r:embed="rId2">
              <a:duotone>
                <a:schemeClr val="accent1">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1293024183"/>
      </p:ext>
    </p:extLst>
  </p:cSld>
  <p:clrMapOvr>
    <a:masterClrMapping/>
  </p:clrMapOvr>
  <p:hf sldNum="0"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18/02/2026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73610972"/>
      </p:ext>
    </p:extLst>
  </p:cSld>
  <p:clrMapOvr>
    <a:masterClrMapping/>
  </p:clrMapOvr>
  <p:hf sldNum="0"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18/02/2026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3715352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91561872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FAC93B-7721-465B-B37E-2DCB2CFDF016}" type="datetimeFigureOut">
              <a:rPr lang="en-US" smtClean="0"/>
              <a:t>18/02/2026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80297F-9B51-4B2E-B2DE-529E82B1796B}" type="slidenum">
              <a:rPr lang="en-US" smtClean="0"/>
              <a:t>‹#›</a:t>
            </a:fld>
            <a:endParaRPr lang="en-US"/>
          </a:p>
        </p:txBody>
      </p:sp>
    </p:spTree>
    <p:extLst>
      <p:ext uri="{BB962C8B-B14F-4D97-AF65-F5344CB8AC3E}">
        <p14:creationId xmlns:p14="http://schemas.microsoft.com/office/powerpoint/2010/main" val="34609629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FAC93B-7721-465B-B37E-2DCB2CFDF016}" type="datetimeFigureOut">
              <a:rPr lang="en-US" smtClean="0"/>
              <a:t>18/02/2026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80297F-9B51-4B2E-B2DE-529E82B1796B}" type="slidenum">
              <a:rPr lang="en-US" smtClean="0"/>
              <a:t>‹#›</a:t>
            </a:fld>
            <a:endParaRPr lang="en-US"/>
          </a:p>
        </p:txBody>
      </p:sp>
    </p:spTree>
    <p:extLst>
      <p:ext uri="{BB962C8B-B14F-4D97-AF65-F5344CB8AC3E}">
        <p14:creationId xmlns:p14="http://schemas.microsoft.com/office/powerpoint/2010/main" val="27820789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smtClean="0"/>
              <a:t>18/02/2026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53720320"/>
      </p:ext>
    </p:extLst>
  </p:cSld>
  <p:clrMapOvr>
    <a:masterClrMapping/>
  </p:clrMapOvr>
  <p:hf sldNum="0"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FAC93B-7721-465B-B37E-2DCB2CFDF016}" type="datetimeFigureOut">
              <a:rPr lang="en-US" smtClean="0"/>
              <a:t>18/02/2026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80297F-9B51-4B2E-B2DE-529E82B1796B}"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2484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18/02/2026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34931960"/>
      </p:ext>
    </p:extLst>
  </p:cSld>
  <p:clrMapOvr>
    <a:masterClrMapping/>
  </p:clrMapOvr>
  <p:hf sldNum="0"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18/02/2026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465302"/>
      </p:ext>
    </p:extLst>
  </p:cSld>
  <p:clrMapOvr>
    <a:masterClrMapping/>
  </p:clrMapOvr>
  <p:hf sldNum="0"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572447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07808958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28936879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a:extLst>
              <a:ext uri="{FF2B5EF4-FFF2-40B4-BE49-F238E27FC236}">
                <a16:creationId xmlns:a16="http://schemas.microsoft.com/office/drawing/2014/main" id="{185721B3-1393-424A-8F5B-131AC862532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467138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1_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4026721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7172762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descr="A close-up of hands holding a child's hand&#10;&#10;Description automatically generated with medium confidence">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263B6D-8996-474F-BAA8-575C05E666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83463141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1A47E6-021F-C944-BAE1-D55D61F608A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666702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30801166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475906B-9E00-8348-A356-A1DE427D3C4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608992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955850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51DC5B-DFE6-E242-ACD8-A305694C987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911000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4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9791515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43637522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444501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918AED1-D52B-B843-8422-E6CDCCEE03A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716238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8649449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8445105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68858444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01312677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5749091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4209418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3215775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endParaRPr lang="en-US"/>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33413841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endParaRPr lang="en-US"/>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endParaRPr lang="en-US"/>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endParaRPr lang="en-US"/>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68073760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18350854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64846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4176206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77304761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47472269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22434183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33391971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208281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796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18/02/2026</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28876041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ED2C-0535-4B4F-9856-9B9FA0945AC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pic>
        <p:nvPicPr>
          <p:cNvPr id="5" name="Picture 4">
            <a:extLst>
              <a:ext uri="{FF2B5EF4-FFF2-40B4-BE49-F238E27FC236}">
                <a16:creationId xmlns:a16="http://schemas.microsoft.com/office/drawing/2014/main" id="{BF027BE1-F534-6AF6-0E0D-02953FA0D98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2899"/>
          <a:stretch/>
        </p:blipFill>
        <p:spPr>
          <a:xfrm>
            <a:off x="10001251" y="6330719"/>
            <a:ext cx="1885949" cy="324310"/>
          </a:xfrm>
          <a:prstGeom prst="rect">
            <a:avLst/>
          </a:prstGeom>
        </p:spPr>
      </p:pic>
    </p:spTree>
    <p:extLst>
      <p:ext uri="{BB962C8B-B14F-4D97-AF65-F5344CB8AC3E}">
        <p14:creationId xmlns:p14="http://schemas.microsoft.com/office/powerpoint/2010/main" val="17414488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918700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094070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21002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762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ED2C-0535-4B4F-9856-9B9FA0945AC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pic>
        <p:nvPicPr>
          <p:cNvPr id="5" name="Picture 4">
            <a:extLst>
              <a:ext uri="{FF2B5EF4-FFF2-40B4-BE49-F238E27FC236}">
                <a16:creationId xmlns:a16="http://schemas.microsoft.com/office/drawing/2014/main" id="{BF027BE1-F534-6AF6-0E0D-02953FA0D98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2899"/>
          <a:stretch/>
        </p:blipFill>
        <p:spPr>
          <a:xfrm>
            <a:off x="10001251" y="6330719"/>
            <a:ext cx="1885949" cy="324310"/>
          </a:xfrm>
          <a:prstGeom prst="rect">
            <a:avLst/>
          </a:prstGeom>
        </p:spPr>
      </p:pic>
    </p:spTree>
    <p:extLst>
      <p:ext uri="{BB962C8B-B14F-4D97-AF65-F5344CB8AC3E}">
        <p14:creationId xmlns:p14="http://schemas.microsoft.com/office/powerpoint/2010/main" val="2363227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09F60-38C1-4EF6-B77F-3AD79659AD3F}"/>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BEB3BC36-7282-4FD9-8FDC-8405C6F21877}"/>
              </a:ext>
            </a:extLst>
          </p:cNvPr>
          <p:cNvSpPr>
            <a:spLocks noGrp="1"/>
          </p:cNvSpPr>
          <p:nvPr>
            <p:ph type="body" sz="quarter" idx="10"/>
          </p:nvPr>
        </p:nvSpPr>
        <p:spPr>
          <a:xfrm>
            <a:off x="838200" y="1924051"/>
            <a:ext cx="10515600" cy="36306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EB85C213-FD8F-FCD4-67B0-BD98A1E4589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2899"/>
          <a:stretch/>
        </p:blipFill>
        <p:spPr>
          <a:xfrm>
            <a:off x="10001251" y="6330719"/>
            <a:ext cx="1885949" cy="324310"/>
          </a:xfrm>
          <a:prstGeom prst="rect">
            <a:avLst/>
          </a:prstGeom>
        </p:spPr>
      </p:pic>
    </p:spTree>
    <p:extLst>
      <p:ext uri="{BB962C8B-B14F-4D97-AF65-F5344CB8AC3E}">
        <p14:creationId xmlns:p14="http://schemas.microsoft.com/office/powerpoint/2010/main" val="3531332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4550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2494092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opics - White">
    <p:bg>
      <p:bgRef idx="1001">
        <a:schemeClr val="bg1"/>
      </p:bgRef>
    </p:bg>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691819" y="934763"/>
            <a:ext cx="7584016" cy="864096"/>
          </a:xfrm>
          <a:prstGeom prst="rect">
            <a:avLst/>
          </a:prstGeom>
        </p:spPr>
        <p:txBody>
          <a:bodyPr lIns="0" tIns="0" rIns="0" bIns="0"/>
          <a:lstStyle>
            <a:lvl1pPr>
              <a:buNone/>
              <a:defRPr sz="5000" b="1" baseline="0">
                <a:solidFill>
                  <a:schemeClr val="tx1"/>
                </a:solidFill>
                <a:latin typeface="+mn-lt"/>
              </a:defRPr>
            </a:lvl1pPr>
          </a:lstStyle>
          <a:p>
            <a:pPr lvl="0"/>
            <a:r>
              <a:rPr lang="en-US"/>
              <a:t>Topics</a:t>
            </a:r>
          </a:p>
        </p:txBody>
      </p:sp>
      <p:sp>
        <p:nvSpPr>
          <p:cNvPr id="8" name="Text Placeholder 6"/>
          <p:cNvSpPr>
            <a:spLocks noGrp="1"/>
          </p:cNvSpPr>
          <p:nvPr>
            <p:ph type="body" sz="quarter" idx="11" hasCustomPrompt="1"/>
          </p:nvPr>
        </p:nvSpPr>
        <p:spPr>
          <a:xfrm>
            <a:off x="691819" y="1921104"/>
            <a:ext cx="10509547" cy="4345880"/>
          </a:xfrm>
          <a:prstGeom prst="rect">
            <a:avLst/>
          </a:prstGeom>
        </p:spPr>
        <p:txBody>
          <a:bodyPr lIns="0" tIns="0" rIns="0" bIns="0"/>
          <a:lstStyle>
            <a:lvl1pPr>
              <a:lnSpc>
                <a:spcPct val="110000"/>
              </a:lnSpc>
              <a:buNone/>
              <a:defRPr sz="3000">
                <a:solidFill>
                  <a:schemeClr val="bg1">
                    <a:lumMod val="75000"/>
                  </a:schemeClr>
                </a:solidFill>
                <a:latin typeface="+mn-lt"/>
              </a:defRPr>
            </a:lvl1pPr>
          </a:lstStyle>
          <a:p>
            <a:pPr lvl="0"/>
            <a:r>
              <a:rPr lang="en-US"/>
              <a:t>Topic A</a:t>
            </a:r>
          </a:p>
        </p:txBody>
      </p:sp>
      <p:sp>
        <p:nvSpPr>
          <p:cNvPr id="4" name="Footer Placeholder 3"/>
          <p:cNvSpPr>
            <a:spLocks noGrp="1"/>
          </p:cNvSpPr>
          <p:nvPr>
            <p:ph type="ftr" sz="quarter" idx="12"/>
          </p:nvPr>
        </p:nvSpPr>
        <p:spPr>
          <a:xfrm>
            <a:off x="691819" y="109737"/>
            <a:ext cx="8414871" cy="240537"/>
          </a:xfrm>
          <a:prstGeom prst="rect">
            <a:avLst/>
          </a:prstGeom>
        </p:spPr>
        <p:txBody>
          <a:bodyPr/>
          <a:lstStyle/>
          <a:p>
            <a:endParaRPr lang="en-US"/>
          </a:p>
        </p:txBody>
      </p:sp>
      <p:sp>
        <p:nvSpPr>
          <p:cNvPr id="5" name="Slide Number Placeholder 4"/>
          <p:cNvSpPr>
            <a:spLocks noGrp="1"/>
          </p:cNvSpPr>
          <p:nvPr>
            <p:ph type="sldNum" sz="quarter" idx="13"/>
          </p:nvPr>
        </p:nvSpPr>
        <p:spPr>
          <a:xfrm>
            <a:off x="-4705999" y="6525344"/>
            <a:ext cx="890753" cy="251748"/>
          </a:xfrm>
          <a:prstGeom prst="rect">
            <a:avLst/>
          </a:prstGeom>
        </p:spPr>
        <p:txBody>
          <a:bodyPr/>
          <a:lstStyle/>
          <a:p>
            <a:fld id="{8C385F23-470B-B540-9492-8220B9E90E81}" type="slidenum">
              <a:rPr lang="en-US" smtClean="0"/>
              <a:pPr/>
              <a:t>‹#›</a:t>
            </a:fld>
            <a:endParaRPr lang="en-US"/>
          </a:p>
        </p:txBody>
      </p:sp>
    </p:spTree>
    <p:extLst>
      <p:ext uri="{BB962C8B-B14F-4D97-AF65-F5344CB8AC3E}">
        <p14:creationId xmlns:p14="http://schemas.microsoft.com/office/powerpoint/2010/main" val="26750854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blu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49367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97FDD6-E487-428E-A72D-4438BF6BB292}" type="datetimeFigureOut">
              <a:rPr lang="en-US" smtClean="0"/>
              <a:t>18/02/2026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F6F30-FCD4-42B4-8834-8683FF4AFCDF}" type="slidenum">
              <a:rPr lang="en-US" smtClean="0"/>
              <a:t>‹#›</a:t>
            </a:fld>
            <a:endParaRPr lang="en-US"/>
          </a:p>
        </p:txBody>
      </p:sp>
    </p:spTree>
    <p:extLst>
      <p:ext uri="{BB962C8B-B14F-4D97-AF65-F5344CB8AC3E}">
        <p14:creationId xmlns:p14="http://schemas.microsoft.com/office/powerpoint/2010/main" val="4216845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4D5B6-D716-83DB-40DA-36BC506F34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F2A46C4-E62C-76CE-12A7-D8592FF47E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C8772D7-1C39-3E55-1825-EC1B29B20D81}"/>
              </a:ext>
            </a:extLst>
          </p:cNvPr>
          <p:cNvSpPr>
            <a:spLocks noGrp="1"/>
          </p:cNvSpPr>
          <p:nvPr>
            <p:ph type="dt" sz="half" idx="10"/>
          </p:nvPr>
        </p:nvSpPr>
        <p:spPr/>
        <p:txBody>
          <a:bodyPr/>
          <a:lstStyle/>
          <a:p>
            <a:fld id="{34339329-8270-43DE-86B8-F98E68B5BDEC}" type="datetimeFigureOut">
              <a:rPr lang="en-AU" smtClean="0"/>
              <a:t>18/02/2026</a:t>
            </a:fld>
            <a:endParaRPr lang="en-AU"/>
          </a:p>
        </p:txBody>
      </p:sp>
      <p:sp>
        <p:nvSpPr>
          <p:cNvPr id="5" name="Footer Placeholder 4">
            <a:extLst>
              <a:ext uri="{FF2B5EF4-FFF2-40B4-BE49-F238E27FC236}">
                <a16:creationId xmlns:a16="http://schemas.microsoft.com/office/drawing/2014/main" id="{ACE59665-ECDA-025F-C5A4-86E46528C1F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4BBC3BC-0066-F0D2-C601-5682FFF9D8FC}"/>
              </a:ext>
            </a:extLst>
          </p:cNvPr>
          <p:cNvSpPr>
            <a:spLocks noGrp="1"/>
          </p:cNvSpPr>
          <p:nvPr>
            <p:ph type="sldNum" sz="quarter" idx="12"/>
          </p:nvPr>
        </p:nvSpPr>
        <p:spPr/>
        <p:txBody>
          <a:bodyPr/>
          <a:lstStyle/>
          <a:p>
            <a:fld id="{CD38F86C-BD6D-48E5-B8FB-CECAEFE244FA}" type="slidenum">
              <a:rPr lang="en-AU" smtClean="0"/>
              <a:t>‹#›</a:t>
            </a:fld>
            <a:endParaRPr lang="en-AU"/>
          </a:p>
        </p:txBody>
      </p:sp>
    </p:spTree>
    <p:extLst>
      <p:ext uri="{BB962C8B-B14F-4D97-AF65-F5344CB8AC3E}">
        <p14:creationId xmlns:p14="http://schemas.microsoft.com/office/powerpoint/2010/main" val="284109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BFAC93B-7721-465B-B37E-2DCB2CFDF016}" type="datetimeFigureOut">
              <a:rPr lang="en-US" smtClean="0"/>
              <a:t>18/02/2026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80297F-9B51-4B2E-B2DE-529E82B1796B}" type="slidenum">
              <a:rPr lang="en-US" smtClean="0"/>
              <a:t>‹#›</a:t>
            </a:fld>
            <a:endParaRPr lang="en-US"/>
          </a:p>
        </p:txBody>
      </p:sp>
    </p:spTree>
    <p:extLst>
      <p:ext uri="{BB962C8B-B14F-4D97-AF65-F5344CB8AC3E}">
        <p14:creationId xmlns:p14="http://schemas.microsoft.com/office/powerpoint/2010/main" val="3914324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7BFAC93B-7721-465B-B37E-2DCB2CFDF016}" type="datetimeFigureOut">
              <a:rPr lang="en-US" smtClean="0"/>
              <a:t>18/02/2026</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FC80297F-9B51-4B2E-B2DE-529E82B1796B}" type="slidenum">
              <a:rPr lang="en-US" smtClean="0"/>
              <a:t>‹#›</a:t>
            </a:fld>
            <a:endParaRPr lang="en-US"/>
          </a:p>
        </p:txBody>
      </p:sp>
    </p:spTree>
    <p:extLst>
      <p:ext uri="{BB962C8B-B14F-4D97-AF65-F5344CB8AC3E}">
        <p14:creationId xmlns:p14="http://schemas.microsoft.com/office/powerpoint/2010/main" val="30021296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7BFAC93B-7721-465B-B37E-2DCB2CFDF016}" type="datetimeFigureOut">
              <a:rPr lang="en-US" smtClean="0"/>
              <a:t>18/02/2026</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FC80297F-9B51-4B2E-B2DE-529E82B1796B}" type="slidenum">
              <a:rPr lang="en-US" smtClean="0"/>
              <a:t>‹#›</a:t>
            </a:fld>
            <a:endParaRPr lang="en-US"/>
          </a:p>
        </p:txBody>
      </p:sp>
    </p:spTree>
    <p:extLst>
      <p:ext uri="{BB962C8B-B14F-4D97-AF65-F5344CB8AC3E}">
        <p14:creationId xmlns:p14="http://schemas.microsoft.com/office/powerpoint/2010/main" val="17860040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Layout personalizzato">
    <p:bg>
      <p:bgRef idx="1001">
        <a:schemeClr val="bg2"/>
      </p:bgRef>
    </p:bg>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83923CF5-5C17-2120-9930-3BED3475D9AC}"/>
              </a:ext>
            </a:extLst>
          </p:cNvPr>
          <p:cNvSpPr>
            <a:spLocks noGrp="1"/>
          </p:cNvSpPr>
          <p:nvPr>
            <p:ph type="sldNum" sz="quarter" idx="12"/>
          </p:nvPr>
        </p:nvSpPr>
        <p:spPr>
          <a:xfrm>
            <a:off x="9009993" y="6177674"/>
            <a:ext cx="2743200" cy="365125"/>
          </a:xfrm>
          <a:prstGeom prst="rect">
            <a:avLst/>
          </a:prstGeom>
        </p:spPr>
        <p:txBody>
          <a:bodyPr/>
          <a:lstStyle/>
          <a:p>
            <a:fld id="{8A0C0063-B936-814E-8795-455CC47145C3}" type="slidenum">
              <a:rPr lang="en-GB" smtClean="0"/>
              <a:t>‹#›</a:t>
            </a:fld>
            <a:endParaRPr lang="en-GB"/>
          </a:p>
        </p:txBody>
      </p:sp>
      <p:sp>
        <p:nvSpPr>
          <p:cNvPr id="3" name="Segnaposto testo 3">
            <a:extLst>
              <a:ext uri="{FF2B5EF4-FFF2-40B4-BE49-F238E27FC236}">
                <a16:creationId xmlns:a16="http://schemas.microsoft.com/office/drawing/2014/main" id="{2B916D72-EA4F-406C-01FE-CAA330AC7619}"/>
              </a:ext>
            </a:extLst>
          </p:cNvPr>
          <p:cNvSpPr>
            <a:spLocks noGrp="1"/>
          </p:cNvSpPr>
          <p:nvPr>
            <p:ph type="body" sz="quarter" idx="14" hasCustomPrompt="1"/>
          </p:nvPr>
        </p:nvSpPr>
        <p:spPr>
          <a:xfrm>
            <a:off x="492328" y="498572"/>
            <a:ext cx="5517087" cy="1635028"/>
          </a:xfrm>
          <a:prstGeom prst="rect">
            <a:avLst/>
          </a:prstGeom>
        </p:spPr>
        <p:txBody>
          <a:bodyPr/>
          <a:lstStyle>
            <a:lvl1pPr marL="0" indent="0">
              <a:buNone/>
              <a:defRPr sz="3600">
                <a:latin typeface="+mj-lt"/>
              </a:defRPr>
            </a:lvl1pPr>
            <a:lvl2pPr marL="457200" indent="0">
              <a:buNone/>
              <a:defRPr sz="4400">
                <a:latin typeface="+mj-lt"/>
              </a:defRPr>
            </a:lvl2pPr>
            <a:lvl3pPr marL="914400" indent="0">
              <a:buNone/>
              <a:defRPr sz="4400">
                <a:latin typeface="+mj-lt"/>
              </a:defRPr>
            </a:lvl3pPr>
            <a:lvl4pPr marL="1371600" indent="0">
              <a:buNone/>
              <a:defRPr sz="4400">
                <a:latin typeface="+mj-lt"/>
              </a:defRPr>
            </a:lvl4pPr>
            <a:lvl5pPr marL="1828800" indent="0">
              <a:buNone/>
              <a:defRPr sz="4400">
                <a:latin typeface="+mj-lt"/>
              </a:defRPr>
            </a:lvl5pPr>
          </a:lstStyle>
          <a:p>
            <a:pPr lvl="0"/>
            <a:r>
              <a:rPr lang="it-IT" err="1"/>
              <a:t>Insert</a:t>
            </a:r>
            <a:r>
              <a:rPr lang="it-IT"/>
              <a:t> </a:t>
            </a:r>
            <a:r>
              <a:rPr lang="it-IT" err="1"/>
              <a:t>title</a:t>
            </a:r>
            <a:r>
              <a:rPr lang="it-IT"/>
              <a:t> </a:t>
            </a:r>
            <a:r>
              <a:rPr lang="it-IT" err="1"/>
              <a:t>here</a:t>
            </a:r>
            <a:r>
              <a:rPr lang="it-IT"/>
              <a:t>.</a:t>
            </a:r>
            <a:br>
              <a:rPr lang="it-IT"/>
            </a:br>
            <a:r>
              <a:rPr lang="it-IT" err="1"/>
              <a:t>You</a:t>
            </a:r>
            <a:r>
              <a:rPr lang="it-IT"/>
              <a:t> can use multiple lines </a:t>
            </a:r>
            <a:r>
              <a:rPr lang="it-IT" err="1"/>
              <a:t>if</a:t>
            </a:r>
            <a:r>
              <a:rPr lang="it-IT"/>
              <a:t> </a:t>
            </a:r>
            <a:r>
              <a:rPr lang="it-IT" err="1"/>
              <a:t>needed</a:t>
            </a:r>
            <a:endParaRPr lang="it-IT"/>
          </a:p>
        </p:txBody>
      </p:sp>
      <p:sp>
        <p:nvSpPr>
          <p:cNvPr id="6" name="Segnaposto testo 5">
            <a:extLst>
              <a:ext uri="{FF2B5EF4-FFF2-40B4-BE49-F238E27FC236}">
                <a16:creationId xmlns:a16="http://schemas.microsoft.com/office/drawing/2014/main" id="{24FDD10E-75A5-3939-560E-9CD94C5229CA}"/>
              </a:ext>
            </a:extLst>
          </p:cNvPr>
          <p:cNvSpPr>
            <a:spLocks noGrp="1"/>
          </p:cNvSpPr>
          <p:nvPr>
            <p:ph type="body" sz="quarter" idx="15" hasCustomPrompt="1"/>
          </p:nvPr>
        </p:nvSpPr>
        <p:spPr>
          <a:xfrm>
            <a:off x="492328" y="2740945"/>
            <a:ext cx="5517088" cy="3436729"/>
          </a:xfrm>
          <a:prstGeom prst="rect">
            <a:avLst/>
          </a:prstGeom>
        </p:spPr>
        <p:txBody>
          <a:bodyPr/>
          <a:lstStyle>
            <a:lvl1pPr marL="0" indent="0">
              <a:lnSpc>
                <a:spcPct val="12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it-IT" err="1"/>
              <a:t>Lorem</a:t>
            </a:r>
            <a:r>
              <a:rPr lang="it-IT"/>
              <a:t> </a:t>
            </a:r>
            <a:r>
              <a:rPr lang="it-IT" err="1"/>
              <a:t>ipsum</a:t>
            </a:r>
            <a:r>
              <a:rPr lang="it-IT"/>
              <a:t> </a:t>
            </a:r>
            <a:r>
              <a:rPr lang="it-IT" err="1"/>
              <a:t>dolor</a:t>
            </a:r>
            <a:r>
              <a:rPr lang="it-IT"/>
              <a:t> </a:t>
            </a:r>
            <a:r>
              <a:rPr lang="it-IT" err="1"/>
              <a:t>sit</a:t>
            </a:r>
            <a:r>
              <a:rPr lang="it-IT"/>
              <a:t> </a:t>
            </a:r>
            <a:r>
              <a:rPr lang="it-IT" err="1"/>
              <a:t>amet</a:t>
            </a:r>
            <a:r>
              <a:rPr lang="it-IT"/>
              <a:t> </a:t>
            </a:r>
            <a:r>
              <a:rPr lang="it-IT" err="1"/>
              <a:t>consectetur</a:t>
            </a:r>
            <a:r>
              <a:rPr lang="it-IT"/>
              <a:t> </a:t>
            </a:r>
            <a:r>
              <a:rPr lang="it-IT" err="1"/>
              <a:t>adipiscing</a:t>
            </a:r>
            <a:r>
              <a:rPr lang="it-IT"/>
              <a:t> </a:t>
            </a:r>
            <a:r>
              <a:rPr lang="it-IT" err="1"/>
              <a:t>elit</a:t>
            </a:r>
            <a:r>
              <a:rPr lang="it-IT"/>
              <a:t>. </a:t>
            </a:r>
            <a:r>
              <a:rPr lang="it-IT" err="1"/>
              <a:t>Quisque</a:t>
            </a:r>
            <a:r>
              <a:rPr lang="it-IT"/>
              <a:t> </a:t>
            </a:r>
            <a:r>
              <a:rPr lang="it-IT" err="1"/>
              <a:t>faucibus</a:t>
            </a:r>
            <a:r>
              <a:rPr lang="it-IT"/>
              <a:t> ex </a:t>
            </a:r>
            <a:r>
              <a:rPr lang="it-IT" err="1"/>
              <a:t>sapien</a:t>
            </a:r>
            <a:r>
              <a:rPr lang="it-IT"/>
              <a:t> vitae </a:t>
            </a:r>
            <a:r>
              <a:rPr lang="it-IT" err="1"/>
              <a:t>pellentesque</a:t>
            </a:r>
            <a:r>
              <a:rPr lang="it-IT"/>
              <a:t> </a:t>
            </a:r>
            <a:r>
              <a:rPr lang="it-IT" err="1"/>
              <a:t>sem</a:t>
            </a:r>
            <a:r>
              <a:rPr lang="it-IT"/>
              <a:t> </a:t>
            </a:r>
            <a:r>
              <a:rPr lang="it-IT" err="1"/>
              <a:t>placerat</a:t>
            </a:r>
            <a:r>
              <a:rPr lang="it-IT"/>
              <a:t>. In id cursus mi </a:t>
            </a:r>
            <a:r>
              <a:rPr lang="it-IT" err="1"/>
              <a:t>pretium</a:t>
            </a:r>
            <a:r>
              <a:rPr lang="it-IT"/>
              <a:t> </a:t>
            </a:r>
            <a:r>
              <a:rPr lang="it-IT" err="1"/>
              <a:t>tellus</a:t>
            </a:r>
            <a:r>
              <a:rPr lang="it-IT"/>
              <a:t> </a:t>
            </a:r>
            <a:r>
              <a:rPr lang="it-IT" err="1"/>
              <a:t>duis</a:t>
            </a:r>
            <a:r>
              <a:rPr lang="it-IT"/>
              <a:t> </a:t>
            </a:r>
            <a:r>
              <a:rPr lang="it-IT" err="1"/>
              <a:t>convallis</a:t>
            </a:r>
            <a:r>
              <a:rPr lang="it-IT"/>
              <a:t>. Tempus </a:t>
            </a:r>
            <a:r>
              <a:rPr lang="it-IT" err="1"/>
              <a:t>leo</a:t>
            </a:r>
            <a:r>
              <a:rPr lang="it-IT"/>
              <a:t> </a:t>
            </a:r>
            <a:r>
              <a:rPr lang="it-IT" err="1"/>
              <a:t>eu</a:t>
            </a:r>
            <a:r>
              <a:rPr lang="it-IT"/>
              <a:t> </a:t>
            </a:r>
            <a:r>
              <a:rPr lang="it-IT" err="1"/>
              <a:t>aenean</a:t>
            </a:r>
            <a:r>
              <a:rPr lang="it-IT"/>
              <a:t> sed </a:t>
            </a:r>
            <a:r>
              <a:rPr lang="it-IT" err="1"/>
              <a:t>diam</a:t>
            </a:r>
            <a:r>
              <a:rPr lang="it-IT"/>
              <a:t> urna </a:t>
            </a:r>
            <a:r>
              <a:rPr lang="it-IT" err="1"/>
              <a:t>tempor</a:t>
            </a:r>
            <a:r>
              <a:rPr lang="it-IT"/>
              <a:t>. Pulvinar </a:t>
            </a:r>
            <a:r>
              <a:rPr lang="it-IT" err="1"/>
              <a:t>vivamus</a:t>
            </a:r>
            <a:r>
              <a:rPr lang="it-IT"/>
              <a:t> </a:t>
            </a:r>
            <a:r>
              <a:rPr lang="it-IT" err="1"/>
              <a:t>fringilla</a:t>
            </a:r>
            <a:r>
              <a:rPr lang="it-IT"/>
              <a:t> </a:t>
            </a:r>
            <a:r>
              <a:rPr lang="it-IT" err="1"/>
              <a:t>lacus</a:t>
            </a:r>
            <a:r>
              <a:rPr lang="it-IT"/>
              <a:t> </a:t>
            </a:r>
            <a:r>
              <a:rPr lang="it-IT" err="1"/>
              <a:t>nec</a:t>
            </a:r>
            <a:r>
              <a:rPr lang="it-IT"/>
              <a:t> </a:t>
            </a:r>
            <a:r>
              <a:rPr lang="it-IT" err="1"/>
              <a:t>metus</a:t>
            </a:r>
            <a:r>
              <a:rPr lang="it-IT"/>
              <a:t> </a:t>
            </a:r>
            <a:r>
              <a:rPr lang="it-IT" err="1"/>
              <a:t>bibendum</a:t>
            </a:r>
            <a:r>
              <a:rPr lang="it-IT"/>
              <a:t> </a:t>
            </a:r>
            <a:r>
              <a:rPr lang="it-IT" err="1"/>
              <a:t>egestas</a:t>
            </a:r>
            <a:r>
              <a:rPr lang="it-IT"/>
              <a:t>. </a:t>
            </a:r>
            <a:r>
              <a:rPr lang="it-IT" err="1"/>
              <a:t>Iaculis</a:t>
            </a:r>
            <a:r>
              <a:rPr lang="it-IT"/>
              <a:t> massa </a:t>
            </a:r>
            <a:r>
              <a:rPr lang="it-IT" err="1"/>
              <a:t>nisl</a:t>
            </a:r>
            <a:r>
              <a:rPr lang="it-IT"/>
              <a:t> </a:t>
            </a:r>
            <a:r>
              <a:rPr lang="it-IT" err="1"/>
              <a:t>malesuada</a:t>
            </a:r>
            <a:r>
              <a:rPr lang="it-IT"/>
              <a:t> lacinia </a:t>
            </a:r>
            <a:r>
              <a:rPr lang="it-IT" err="1"/>
              <a:t>integer</a:t>
            </a:r>
            <a:r>
              <a:rPr lang="it-IT"/>
              <a:t> nunc </a:t>
            </a:r>
            <a:r>
              <a:rPr lang="it-IT" err="1"/>
              <a:t>posuere</a:t>
            </a:r>
            <a:r>
              <a:rPr lang="it-IT"/>
              <a:t>. Ut </a:t>
            </a:r>
            <a:r>
              <a:rPr lang="it-IT" err="1"/>
              <a:t>hendrerit</a:t>
            </a:r>
            <a:r>
              <a:rPr lang="it-IT"/>
              <a:t> </a:t>
            </a:r>
            <a:r>
              <a:rPr lang="it-IT" err="1"/>
              <a:t>semper</a:t>
            </a:r>
            <a:r>
              <a:rPr lang="it-IT"/>
              <a:t> vel class </a:t>
            </a:r>
            <a:r>
              <a:rPr lang="it-IT" err="1"/>
              <a:t>aptent</a:t>
            </a:r>
            <a:r>
              <a:rPr lang="it-IT"/>
              <a:t> taciti </a:t>
            </a:r>
            <a:r>
              <a:rPr lang="it-IT" err="1"/>
              <a:t>sociosqu</a:t>
            </a:r>
            <a:r>
              <a:rPr lang="it-IT"/>
              <a:t>. Ad </a:t>
            </a:r>
            <a:r>
              <a:rPr lang="it-IT" err="1"/>
              <a:t>litora</a:t>
            </a:r>
            <a:r>
              <a:rPr lang="it-IT"/>
              <a:t> </a:t>
            </a:r>
            <a:r>
              <a:rPr lang="it-IT" err="1"/>
              <a:t>torquent</a:t>
            </a:r>
            <a:r>
              <a:rPr lang="it-IT"/>
              <a:t> per </a:t>
            </a:r>
            <a:r>
              <a:rPr lang="it-IT" err="1"/>
              <a:t>conubia</a:t>
            </a:r>
            <a:r>
              <a:rPr lang="it-IT"/>
              <a:t> nostra </a:t>
            </a:r>
            <a:r>
              <a:rPr lang="it-IT" err="1"/>
              <a:t>inceptos</a:t>
            </a:r>
            <a:r>
              <a:rPr lang="it-IT"/>
              <a:t> </a:t>
            </a:r>
            <a:r>
              <a:rPr lang="it-IT" err="1"/>
              <a:t>himenaeos</a:t>
            </a:r>
            <a:r>
              <a:rPr lang="it-IT"/>
              <a:t>.</a:t>
            </a:r>
          </a:p>
        </p:txBody>
      </p:sp>
      <p:sp>
        <p:nvSpPr>
          <p:cNvPr id="2" name="Segnaposto immagine 10">
            <a:extLst>
              <a:ext uri="{FF2B5EF4-FFF2-40B4-BE49-F238E27FC236}">
                <a16:creationId xmlns:a16="http://schemas.microsoft.com/office/drawing/2014/main" id="{C3F40AE4-A59C-AA15-FB84-BF801F3C8822}"/>
              </a:ext>
            </a:extLst>
          </p:cNvPr>
          <p:cNvSpPr>
            <a:spLocks noGrp="1"/>
          </p:cNvSpPr>
          <p:nvPr>
            <p:ph type="pic" sz="quarter" idx="13" hasCustomPrompt="1"/>
          </p:nvPr>
        </p:nvSpPr>
        <p:spPr>
          <a:xfrm>
            <a:off x="6448222" y="0"/>
            <a:ext cx="5743777" cy="6858000"/>
          </a:xfrm>
          <a:prstGeom prst="rect">
            <a:avLst/>
          </a:prstGeom>
        </p:spPr>
        <p:txBody>
          <a:bodyPr anchor="ctr"/>
          <a:lstStyle>
            <a:lvl1pPr marL="0" indent="0" algn="ctr">
              <a:buNone/>
              <a:defRPr sz="1400"/>
            </a:lvl1pPr>
          </a:lstStyle>
          <a:p>
            <a:r>
              <a:rPr lang="en-GB"/>
              <a:t>Insert image here</a:t>
            </a:r>
          </a:p>
        </p:txBody>
      </p:sp>
      <p:pic>
        <p:nvPicPr>
          <p:cNvPr id="4" name="Immagine 3" descr="Immagine che contiene Elementi grafici, Carattere, grafica, logo&#10;&#10;Descrizione generata automaticamente">
            <a:extLst>
              <a:ext uri="{FF2B5EF4-FFF2-40B4-BE49-F238E27FC236}">
                <a16:creationId xmlns:a16="http://schemas.microsoft.com/office/drawing/2014/main" id="{19F81F3D-05A8-F1B9-2815-FD98C68E52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3700" y="321560"/>
            <a:ext cx="1173730" cy="219675"/>
          </a:xfrm>
          <a:prstGeom prst="rect">
            <a:avLst/>
          </a:prstGeom>
        </p:spPr>
      </p:pic>
    </p:spTree>
    <p:extLst>
      <p:ext uri="{BB962C8B-B14F-4D97-AF65-F5344CB8AC3E}">
        <p14:creationId xmlns:p14="http://schemas.microsoft.com/office/powerpoint/2010/main" val="2023286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559227-C79C-8C45-BA3F-1033686FC8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82664" y="4274164"/>
            <a:ext cx="3429000" cy="2603500"/>
          </a:xfrm>
          <a:prstGeom prst="rect">
            <a:avLst/>
          </a:prstGeom>
        </p:spPr>
      </p:pic>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a:prstGeom prst="rect">
            <a:avLst/>
          </a:prstGeom>
        </p:spPr>
        <p:txBody>
          <a:bodyPr lIns="0" rIns="0"/>
          <a:lstStyle>
            <a:lvl1pPr marL="0" indent="0">
              <a:buFont typeface="Courier New" panose="02070309020205020404" pitchFamily="49" charset="0"/>
              <a:buNone/>
              <a:defRPr/>
            </a:lvl1pPr>
          </a:lstStyle>
          <a:p>
            <a:r>
              <a:rPr lang="en-US" err="1"/>
              <a:t>Nulla</a:t>
            </a:r>
            <a:r>
              <a:rPr lang="en-US"/>
              <a:t> </a:t>
            </a:r>
            <a:r>
              <a:rPr lang="en-US" err="1"/>
              <a:t>quis</a:t>
            </a:r>
            <a:r>
              <a:rPr lang="en-US"/>
              <a:t> lorem </a:t>
            </a:r>
            <a:r>
              <a:rPr lang="en-US" err="1"/>
              <a:t>ut</a:t>
            </a:r>
            <a:r>
              <a:rPr lang="en-US"/>
              <a:t> libero </a:t>
            </a:r>
            <a:r>
              <a:rPr lang="en-US" err="1"/>
              <a:t>malesuada</a:t>
            </a:r>
            <a:r>
              <a:rPr lang="en-US"/>
              <a:t> </a:t>
            </a:r>
            <a:r>
              <a:rPr lang="en-US" err="1"/>
              <a:t>feugiat</a:t>
            </a:r>
            <a:r>
              <a:rPr lang="en-US"/>
              <a:t>. </a:t>
            </a:r>
            <a:r>
              <a:rPr lang="en-US" err="1"/>
              <a:t>Curabitur</a:t>
            </a:r>
            <a:r>
              <a:rPr lang="en-US"/>
              <a:t> non </a:t>
            </a:r>
            <a:r>
              <a:rPr lang="en-US" err="1"/>
              <a:t>nulla</a:t>
            </a:r>
            <a:r>
              <a:rPr lang="en-US"/>
              <a:t> sit </a:t>
            </a:r>
            <a:r>
              <a:rPr lang="en-US" err="1"/>
              <a:t>amet</a:t>
            </a:r>
            <a:r>
              <a:rPr lang="en-US"/>
              <a:t> </a:t>
            </a:r>
            <a:r>
              <a:rPr lang="en-US" err="1"/>
              <a:t>nisl</a:t>
            </a:r>
            <a:r>
              <a:rPr lang="en-US"/>
              <a:t> tempus convallis </a:t>
            </a:r>
            <a:r>
              <a:rPr lang="en-US" err="1"/>
              <a:t>quis</a:t>
            </a:r>
            <a:r>
              <a:rPr lang="en-US"/>
              <a:t> ac </a:t>
            </a:r>
            <a:r>
              <a:rPr lang="en-US" err="1"/>
              <a:t>lectus</a:t>
            </a:r>
            <a:r>
              <a:rPr lang="en-US"/>
              <a:t>.</a:t>
            </a:r>
          </a:p>
          <a:p>
            <a:r>
              <a:rPr lang="en-US"/>
              <a:t>Proin </a:t>
            </a:r>
            <a:r>
              <a:rPr lang="en-US" err="1"/>
              <a:t>eget</a:t>
            </a:r>
            <a:r>
              <a:rPr lang="en-US"/>
              <a:t> </a:t>
            </a:r>
            <a:r>
              <a:rPr lang="en-US" err="1"/>
              <a:t>tortor</a:t>
            </a:r>
            <a:r>
              <a:rPr lang="en-US"/>
              <a:t> </a:t>
            </a:r>
            <a:r>
              <a:rPr lang="en-US" err="1"/>
              <a:t>risus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marL="457200" indent="-457200">
              <a:buFont typeface="Arial" panose="020B0604020202020204" pitchFamily="34" charset="0"/>
              <a:buChar char="•"/>
            </a:pPr>
            <a:r>
              <a:rPr lang="en-US"/>
              <a:t>Donec </a:t>
            </a:r>
            <a:r>
              <a:rPr lang="en-US" err="1"/>
              <a:t>rutrum</a:t>
            </a:r>
            <a:r>
              <a:rPr lang="en-US"/>
              <a:t> </a:t>
            </a:r>
            <a:r>
              <a:rPr lang="en-US" err="1"/>
              <a:t>congue</a:t>
            </a:r>
            <a:r>
              <a:rPr lang="en-US"/>
              <a:t> </a:t>
            </a:r>
            <a:r>
              <a:rPr lang="en-US" err="1"/>
              <a:t>leo</a:t>
            </a:r>
            <a:r>
              <a:rPr lang="en-US"/>
              <a:t> </a:t>
            </a:r>
            <a:r>
              <a:rPr lang="en-US" err="1"/>
              <a:t>eget</a:t>
            </a:r>
            <a:r>
              <a:rPr lang="en-US"/>
              <a:t> </a:t>
            </a:r>
            <a:r>
              <a:rPr lang="en-US" err="1"/>
              <a:t>malesuada</a:t>
            </a:r>
            <a:r>
              <a:rPr lang="en-US"/>
              <a:t>.</a:t>
            </a:r>
          </a:p>
          <a:p>
            <a:pPr marL="457200" indent="-457200">
              <a:buFont typeface="Arial" panose="020B0604020202020204" pitchFamily="34" charset="0"/>
              <a:buChar char="•"/>
            </a:pPr>
            <a:r>
              <a:rPr lang="en-US" err="1"/>
              <a:t>Curabitur</a:t>
            </a:r>
            <a:r>
              <a:rPr lang="en-US"/>
              <a:t> </a:t>
            </a:r>
            <a:r>
              <a:rPr lang="en-US" err="1"/>
              <a:t>aliquet</a:t>
            </a:r>
            <a:r>
              <a:rPr lang="en-US"/>
              <a:t> </a:t>
            </a:r>
            <a:r>
              <a:rPr lang="en-US" err="1"/>
              <a:t>quam</a:t>
            </a:r>
            <a:r>
              <a:rPr lang="en-US"/>
              <a:t> id dui </a:t>
            </a:r>
            <a:r>
              <a:rPr lang="en-US" err="1"/>
              <a:t>posuere</a:t>
            </a:r>
            <a:r>
              <a:rPr lang="en-US"/>
              <a:t> </a:t>
            </a:r>
            <a:r>
              <a:rPr lang="en-US" err="1"/>
              <a:t>blandit</a:t>
            </a:r>
            <a:r>
              <a:rPr lang="en-US"/>
              <a:t>.</a:t>
            </a:r>
          </a:p>
          <a:p>
            <a:pPr marL="457200" indent="-457200">
              <a:buFont typeface="Arial" panose="020B0604020202020204" pitchFamily="34" charset="0"/>
              <a:buChar char="•"/>
            </a:pPr>
            <a:r>
              <a:rPr lang="en-US"/>
              <a:t>Proin </a:t>
            </a:r>
            <a:r>
              <a:rPr lang="en-US" err="1"/>
              <a:t>eget</a:t>
            </a:r>
            <a:r>
              <a:rPr lang="en-US"/>
              <a:t> </a:t>
            </a:r>
            <a:r>
              <a:rPr lang="en-US" err="1"/>
              <a:t>tortor</a:t>
            </a:r>
            <a:r>
              <a:rPr lang="en-US"/>
              <a:t> </a:t>
            </a:r>
            <a:r>
              <a:rPr lang="en-US" err="1"/>
              <a:t>risus</a:t>
            </a:r>
            <a:r>
              <a:rPr lang="en-US"/>
              <a:t>.</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kern="1200">
                <a:solidFill>
                  <a:schemeClr val="tx1"/>
                </a:solidFill>
                <a:effectLst/>
                <a:latin typeface="+mn-lt"/>
                <a:ea typeface="+mn-ea"/>
                <a:cs typeface="+mn-cs"/>
              </a:rPr>
              <a:t>29 July – 2 August · Montreal &amp; virtual</a:t>
            </a:r>
          </a:p>
        </p:txBody>
      </p:sp>
      <p:sp>
        <p:nvSpPr>
          <p:cNvPr id="16" name="TextBox 15">
            <a:extLst>
              <a:ext uri="{FF2B5EF4-FFF2-40B4-BE49-F238E27FC236}">
                <a16:creationId xmlns:a16="http://schemas.microsoft.com/office/drawing/2014/main" id="{CEED8009-8440-8D46-8AD7-A2541109AEA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kern="1200">
                <a:solidFill>
                  <a:schemeClr val="tx1"/>
                </a:solidFill>
                <a:effectLst/>
                <a:latin typeface="+mn-lt"/>
                <a:ea typeface="+mn-ea"/>
                <a:cs typeface="+mn-cs"/>
              </a:rPr>
              <a:t>aids2022.org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rIns="0" anchor="t"/>
          <a:lstStyle/>
          <a:p>
            <a:r>
              <a:rPr lang="en-GB"/>
              <a:t>Click to edit Master title style</a:t>
            </a:r>
            <a:endParaRPr lang="en-US"/>
          </a:p>
        </p:txBody>
      </p:sp>
      <p:sp>
        <p:nvSpPr>
          <p:cNvPr id="9" name="TextBox 8">
            <a:extLst>
              <a:ext uri="{FF2B5EF4-FFF2-40B4-BE49-F238E27FC236}">
                <a16:creationId xmlns:a16="http://schemas.microsoft.com/office/drawing/2014/main" id="{EE2431B0-0DEE-274A-8AA7-F4388EFA23F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r>
              <a:rPr lang="en-GB" sz="1000" kern="1200">
                <a:solidFill>
                  <a:schemeClr val="tx1"/>
                </a:solidFill>
                <a:effectLst/>
                <a:latin typeface="+mn-lt"/>
                <a:ea typeface="+mn-ea"/>
                <a:cs typeface="+mn-cs"/>
              </a:rPr>
              <a:t>#AIDS2022</a:t>
            </a:r>
          </a:p>
        </p:txBody>
      </p:sp>
      <p:pic>
        <p:nvPicPr>
          <p:cNvPr id="10" name="Picture 9">
            <a:extLst>
              <a:ext uri="{FF2B5EF4-FFF2-40B4-BE49-F238E27FC236}">
                <a16:creationId xmlns:a16="http://schemas.microsoft.com/office/drawing/2014/main" id="{46624B48-6A91-EF4B-800A-445B8F13F8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3123633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a:prstGeom prst="rect">
            <a:avLst/>
          </a:prstGeo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3869268" y="6356350"/>
            <a:ext cx="5911517"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34135" y="6356350"/>
            <a:ext cx="1530927" cy="36512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4218943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1543317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a:prstGeom prst="rect">
            <a:avLst/>
          </a:prstGeo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3869268" y="6356350"/>
            <a:ext cx="5911517"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34135" y="6356350"/>
            <a:ext cx="1530927" cy="36512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275926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a:prstGeom prst="rect">
            <a:avLst/>
          </a:prstGeo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3869268" y="6356350"/>
            <a:ext cx="5911517" cy="365125"/>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34135" y="6356350"/>
            <a:ext cx="1530927" cy="365125"/>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704467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a:prstGeom prst="rect">
            <a:avLst/>
          </a:prstGeo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3869268" y="6356350"/>
            <a:ext cx="5911517" cy="365125"/>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34135" y="6356350"/>
            <a:ext cx="1530927" cy="365125"/>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a:extLst>
              <a:ext uri="{FF2B5EF4-FFF2-40B4-BE49-F238E27FC236}">
                <a16:creationId xmlns:a16="http://schemas.microsoft.com/office/drawing/2014/main" id="{185721B3-1393-424A-8F5B-131AC862532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464679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90053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a:prstGeom prst="rect">
            <a:avLst/>
          </a:prstGeo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3869268" y="6356350"/>
            <a:ext cx="5911517"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34135" y="6356350"/>
            <a:ext cx="1530927" cy="36512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263B6D-8996-474F-BAA8-575C05E666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769461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a:prstGeom prst="rect">
            <a:avLst/>
          </a:prstGeo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3869268" y="6356350"/>
            <a:ext cx="5911517"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34135" y="6356350"/>
            <a:ext cx="1530927" cy="36512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1A47E6-021F-C944-BAE1-D55D61F608A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623640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a:prstGeom prst="rect">
            <a:avLst/>
          </a:prstGeo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3869268" y="6356350"/>
            <a:ext cx="5911517"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34135" y="6356350"/>
            <a:ext cx="1530927" cy="36512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415231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a:prstGeom prst="rect">
            <a:avLst/>
          </a:prstGeo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3869268" y="6356350"/>
            <a:ext cx="5911517"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34135" y="6356350"/>
            <a:ext cx="1530927" cy="36512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399299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a:prstGeom prst="rect">
            <a:avLst/>
          </a:prstGeo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3869268" y="6356350"/>
            <a:ext cx="5911517"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34135" y="6356350"/>
            <a:ext cx="1530927" cy="36512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51DC5B-DFE6-E242-ACD8-A305694C987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635749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a:prstGeom prst="rect">
            <a:avLst/>
          </a:prstGeo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3869268" y="6356350"/>
            <a:ext cx="5911517"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34135" y="6356350"/>
            <a:ext cx="1530927" cy="36512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048898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a:prstGeom prst="rect">
            <a:avLst/>
          </a:prstGeo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3869268" y="6356350"/>
            <a:ext cx="5911517"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34135" y="6356350"/>
            <a:ext cx="1530927" cy="36512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602120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38721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a:prstGeom prst="rect">
            <a:avLst/>
          </a:prstGeo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3869268" y="6356350"/>
            <a:ext cx="5911517" cy="365125"/>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34135" y="6356350"/>
            <a:ext cx="1530927" cy="365125"/>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918AED1-D52B-B843-8422-E6CDCCEE03A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783975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a:prstGeom prst="rect">
            <a:avLst/>
          </a:prstGeo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3869268" y="6356350"/>
            <a:ext cx="5911517" cy="365125"/>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34135" y="6356350"/>
            <a:ext cx="1530927" cy="365125"/>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342275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a:prstGeom prst="rect">
            <a:avLst/>
          </a:prstGeo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3869268" y="6356350"/>
            <a:ext cx="5911517" cy="365125"/>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34135" y="6356350"/>
            <a:ext cx="1530927" cy="365125"/>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31278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a:prstGeom prst="rect">
            <a:avLst/>
          </a:prstGeo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3869268" y="6356350"/>
            <a:ext cx="5911517" cy="365125"/>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34135" y="6356350"/>
            <a:ext cx="1530927" cy="365125"/>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148941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a:prstGeom prst="rect">
            <a:avLst/>
          </a:prstGeo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3869268" y="6356350"/>
            <a:ext cx="5911517" cy="365125"/>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34135" y="6356350"/>
            <a:ext cx="1530927" cy="365125"/>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067621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a:prstGeom prst="rect">
            <a:avLst/>
          </a:prstGeo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3869268" y="6356350"/>
            <a:ext cx="5911517"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34135" y="6356350"/>
            <a:ext cx="1530927" cy="36512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a:prstGeom prst="rect">
            <a:avLst/>
          </a:prstGeo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092279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a:prstGeom prst="rect">
            <a:avLst/>
          </a:prstGeo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3869268" y="6356350"/>
            <a:ext cx="5911517"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34135" y="6356350"/>
            <a:ext cx="1530927" cy="36512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a:prstGeom prst="rect">
            <a:avLst/>
          </a:prstGeo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4104324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3869268" y="6356350"/>
            <a:ext cx="5911517" cy="365125"/>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34135" y="6356350"/>
            <a:ext cx="1530927" cy="365125"/>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a:prstGeom prst="rect">
            <a:avLst/>
          </a:prstGeo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a:prstGeom prst="rect">
            <a:avLst/>
          </a:prstGeo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a:prstGeom prst="rect">
            <a:avLst/>
          </a:prstGeo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010535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a:prstGeom prst="rect">
            <a:avLst/>
          </a:prstGeo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a:prstGeom prst="rect">
            <a:avLst/>
          </a:prstGeo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3869268" y="6356350"/>
            <a:ext cx="5911517" cy="365125"/>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a:xfrm>
            <a:off x="10634135" y="6356350"/>
            <a:ext cx="1530927" cy="365125"/>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a:prstGeom prst="rect">
            <a:avLst/>
          </a:prstGeo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a:prstGeom prst="rect">
            <a:avLst/>
          </a:prstGeo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a:prstGeom prst="rect">
            <a:avLst/>
          </a:prstGeo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a:prstGeom prst="rect">
            <a:avLst/>
          </a:prstGeo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a:prstGeom prst="rect">
            <a:avLst/>
          </a:prstGeo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250317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a:prstGeom prst="rect">
            <a:avLst/>
          </a:prstGeo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3869268" y="6356350"/>
            <a:ext cx="5911517" cy="365125"/>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a:xfrm>
            <a:off x="10634135" y="6356350"/>
            <a:ext cx="1530927" cy="365125"/>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prstGeom prst="rect">
            <a:avLst/>
          </a:prstGeo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715795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4870432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a:prstGeom prst="rect">
            <a:avLst/>
          </a:prstGeo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a:xfrm>
            <a:off x="3869268" y="6356350"/>
            <a:ext cx="5911517" cy="365125"/>
          </a:xfrm>
          <a:prstGeom prst="rect">
            <a:avLst/>
          </a:prstGeom>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a:xfrm>
            <a:off x="10634135" y="6356350"/>
            <a:ext cx="1530927" cy="365125"/>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a:prstGeom prst="rect">
            <a:avLst/>
          </a:prstGeo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a:prstGeom prst="rect">
            <a:avLst/>
          </a:prstGeo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314206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a:prstGeom prst="rect">
            <a:avLst/>
          </a:prstGeo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a:xfrm>
            <a:off x="3869268" y="6356350"/>
            <a:ext cx="5911517" cy="365125"/>
          </a:xfrm>
          <a:prstGeom prst="rect">
            <a:avLst/>
          </a:prstGeom>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a:xfrm>
            <a:off x="10634135" y="6356350"/>
            <a:ext cx="1530927" cy="365125"/>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a:prstGeom prst="rect">
            <a:avLst/>
          </a:prstGeo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a:prstGeom prst="rect">
            <a:avLst/>
          </a:prstGeo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246116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a:prstGeom prst="rect">
            <a:avLst/>
          </a:prstGeo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a:xfrm>
            <a:off x="3869268" y="6356350"/>
            <a:ext cx="5911517" cy="365125"/>
          </a:xfrm>
          <a:prstGeom prst="rect">
            <a:avLst/>
          </a:prstGeom>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a:xfrm>
            <a:off x="10634135" y="6356350"/>
            <a:ext cx="1530927" cy="365125"/>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a:prstGeom prst="rect">
            <a:avLst/>
          </a:prstGeo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a:prstGeom prst="rect">
            <a:avLst/>
          </a:prstGeo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a:prstGeom prst="rect">
            <a:avLst/>
          </a:prstGeo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322174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a:prstGeom prst="rect">
            <a:avLst/>
          </a:prstGeo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a:xfrm>
            <a:off x="3869268" y="6356350"/>
            <a:ext cx="5911517" cy="365125"/>
          </a:xfrm>
          <a:prstGeom prst="rect">
            <a:avLst/>
          </a:prstGeom>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a:xfrm>
            <a:off x="10634135" y="6356350"/>
            <a:ext cx="1530927" cy="365125"/>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a:prstGeom prst="rect">
            <a:avLst/>
          </a:prstGeo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a:prstGeom prst="rect">
            <a:avLst/>
          </a:prstGeo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a:prstGeom prst="rect">
            <a:avLst/>
          </a:prstGeo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051371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a:xfrm>
            <a:off x="3869268" y="6356350"/>
            <a:ext cx="5911517" cy="365125"/>
          </a:xfrm>
          <a:prstGeom prst="rect">
            <a:avLst/>
          </a:prstGeom>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a:xfrm>
            <a:off x="10634135" y="6356350"/>
            <a:ext cx="1530927" cy="36512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a:prstGeom prst="rect">
            <a:avLst/>
          </a:prstGeo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a:prstGeom prst="rect">
            <a:avLst/>
          </a:prstGeo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152001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a:prstGeom prst="rect">
            <a:avLst/>
          </a:prstGeo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a:xfrm>
            <a:off x="3869268" y="6356350"/>
            <a:ext cx="5911517" cy="365125"/>
          </a:xfrm>
          <a:prstGeom prst="rect">
            <a:avLst/>
          </a:prstGeom>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a:xfrm>
            <a:off x="10634135" y="6356350"/>
            <a:ext cx="1530927" cy="36512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a:prstGeom prst="rect">
            <a:avLst/>
          </a:prstGeo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a:prstGeom prst="rect">
            <a:avLst/>
          </a:prstGeo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a:prstGeom prst="rect">
            <a:avLst/>
          </a:prstGeo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452327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ustom Three Content With Head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EA215F-E308-4485-BD7A-A7B7B561240F}"/>
              </a:ext>
            </a:extLst>
          </p:cNvPr>
          <p:cNvSpPr>
            <a:spLocks noGrp="1"/>
          </p:cNvSpPr>
          <p:nvPr>
            <p:ph type="sldNum" sz="quarter" idx="10"/>
          </p:nvPr>
        </p:nvSpPr>
        <p:spPr>
          <a:xfrm>
            <a:off x="10634135" y="6356350"/>
            <a:ext cx="1530927" cy="365125"/>
          </a:xfrm>
          <a:prstGeom prst="rect">
            <a:avLst/>
          </a:prstGeom>
        </p:spPr>
        <p:txBody>
          <a:bodyPr/>
          <a:lstStyle/>
          <a:p>
            <a:fld id="{C5EF2332-01BF-834F-8236-50238282D533}" type="slidenum">
              <a:rPr lang="en-US" smtClean="0"/>
              <a:t>‹#›</a:t>
            </a:fld>
            <a:endParaRPr lang="en-US"/>
          </a:p>
        </p:txBody>
      </p:sp>
      <p:sp>
        <p:nvSpPr>
          <p:cNvPr id="4" name="Date Placeholder 3">
            <a:extLst>
              <a:ext uri="{FF2B5EF4-FFF2-40B4-BE49-F238E27FC236}">
                <a16:creationId xmlns:a16="http://schemas.microsoft.com/office/drawing/2014/main" id="{BCA401B4-EA85-450A-9AD6-B22F81704CBF}"/>
              </a:ext>
            </a:extLst>
          </p:cNvPr>
          <p:cNvSpPr>
            <a:spLocks noGrp="1"/>
          </p:cNvSpPr>
          <p:nvPr>
            <p:ph type="dt" sz="half" idx="11"/>
          </p:nvPr>
        </p:nvSpPr>
        <p:spPr>
          <a:xfrm>
            <a:off x="262465" y="6356350"/>
            <a:ext cx="2743200" cy="365125"/>
          </a:xfrm>
          <a:prstGeom prst="rect">
            <a:avLst/>
          </a:prstGeom>
        </p:spPr>
        <p:txBody>
          <a:bodyPr/>
          <a:lstStyle/>
          <a:p>
            <a:fld id="{241EB5C9-1307-BA42-ABA2-0BC069CD8E7F}" type="datetimeFigureOut">
              <a:rPr lang="en-US" smtClean="0"/>
              <a:t>18/02/2026</a:t>
            </a:fld>
            <a:endParaRPr lang="en-US"/>
          </a:p>
        </p:txBody>
      </p:sp>
      <p:sp>
        <p:nvSpPr>
          <p:cNvPr id="5" name="Content Placeholder 2">
            <a:extLst>
              <a:ext uri="{FF2B5EF4-FFF2-40B4-BE49-F238E27FC236}">
                <a16:creationId xmlns:a16="http://schemas.microsoft.com/office/drawing/2014/main" id="{314B0D1C-69A9-4DE5-A2EC-3AE23CBAB864}"/>
              </a:ext>
            </a:extLst>
          </p:cNvPr>
          <p:cNvSpPr>
            <a:spLocks noGrp="1"/>
          </p:cNvSpPr>
          <p:nvPr>
            <p:ph sz="half" idx="1"/>
          </p:nvPr>
        </p:nvSpPr>
        <p:spPr>
          <a:xfrm>
            <a:off x="6176434" y="1670857"/>
            <a:ext cx="5669535" cy="4956683"/>
          </a:xfrm>
          <a:prstGeom prst="rect">
            <a:avLst/>
          </a:prstGeom>
        </p:spPr>
        <p:txBody>
          <a:bodyPr/>
          <a:lstStyle>
            <a:lvl1pPr>
              <a:defRPr sz="2100" b="0"/>
            </a:lvl1pPr>
            <a:lvl2pPr>
              <a:defRPr sz="1800" b="0"/>
            </a:lvl2pPr>
            <a:lvl3pPr>
              <a:defRPr sz="1500" b="0"/>
            </a:lvl3pPr>
            <a:lvl4pPr>
              <a:defRPr sz="1351" b="0"/>
            </a:lvl4pPr>
            <a:lvl5pPr>
              <a:defRPr sz="1351" b="0"/>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Rectangle 8">
            <a:extLst>
              <a:ext uri="{FF2B5EF4-FFF2-40B4-BE49-F238E27FC236}">
                <a16:creationId xmlns:a16="http://schemas.microsoft.com/office/drawing/2014/main" id="{40E36CC0-0CEE-4F7D-BD64-E12742EC33CD}"/>
              </a:ext>
            </a:extLst>
          </p:cNvPr>
          <p:cNvSpPr/>
          <p:nvPr userDrawn="1"/>
        </p:nvSpPr>
        <p:spPr>
          <a:xfrm>
            <a:off x="0" y="5877768"/>
            <a:ext cx="12192000" cy="980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400"/>
          </a:p>
        </p:txBody>
      </p:sp>
      <p:sp>
        <p:nvSpPr>
          <p:cNvPr id="6" name="Content Placeholder 2">
            <a:extLst>
              <a:ext uri="{FF2B5EF4-FFF2-40B4-BE49-F238E27FC236}">
                <a16:creationId xmlns:a16="http://schemas.microsoft.com/office/drawing/2014/main" id="{3D8B041D-E134-4B62-A4BC-A12CE4E35896}"/>
              </a:ext>
            </a:extLst>
          </p:cNvPr>
          <p:cNvSpPr>
            <a:spLocks noGrp="1"/>
          </p:cNvSpPr>
          <p:nvPr>
            <p:ph sz="half" idx="12"/>
          </p:nvPr>
        </p:nvSpPr>
        <p:spPr>
          <a:xfrm>
            <a:off x="346034" y="1261955"/>
            <a:ext cx="5669535" cy="1817472"/>
          </a:xfrm>
          <a:prstGeom prst="rect">
            <a:avLst/>
          </a:prstGeom>
        </p:spPr>
        <p:txBody>
          <a:bodyPr/>
          <a:lstStyle>
            <a:lvl1pPr>
              <a:defRPr sz="2100" b="0"/>
            </a:lvl1pPr>
            <a:lvl2pPr>
              <a:defRPr sz="1800" b="0"/>
            </a:lvl2pPr>
            <a:lvl3pPr>
              <a:defRPr sz="1500" b="0"/>
            </a:lvl3pPr>
            <a:lvl4pPr>
              <a:defRPr sz="1351" b="0"/>
            </a:lvl4pPr>
            <a:lvl5pPr>
              <a:defRPr sz="1351" b="0"/>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3ECA7F43-0C57-4B08-B5FB-65BC8E5CFF2C}"/>
              </a:ext>
            </a:extLst>
          </p:cNvPr>
          <p:cNvSpPr>
            <a:spLocks noGrp="1"/>
          </p:cNvSpPr>
          <p:nvPr>
            <p:ph sz="half" idx="13"/>
          </p:nvPr>
        </p:nvSpPr>
        <p:spPr>
          <a:xfrm>
            <a:off x="346034" y="3150172"/>
            <a:ext cx="5669535" cy="3477371"/>
          </a:xfrm>
          <a:prstGeom prst="rect">
            <a:avLst/>
          </a:prstGeom>
        </p:spPr>
        <p:txBody>
          <a:bodyPr/>
          <a:lstStyle>
            <a:lvl1pPr>
              <a:defRPr sz="2100" b="0"/>
            </a:lvl1pPr>
            <a:lvl2pPr>
              <a:defRPr sz="1800" b="0"/>
            </a:lvl2pPr>
            <a:lvl3pPr>
              <a:defRPr sz="1500" b="0"/>
            </a:lvl3pPr>
            <a:lvl4pPr>
              <a:defRPr sz="1351" b="0"/>
            </a:lvl4pPr>
            <a:lvl5pPr>
              <a:defRPr sz="1351" b="0"/>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FD1F9657-5C8B-4EEF-A1B6-DCE306850F4C}"/>
              </a:ext>
            </a:extLst>
          </p:cNvPr>
          <p:cNvSpPr>
            <a:spLocks noGrp="1"/>
          </p:cNvSpPr>
          <p:nvPr>
            <p:ph type="title"/>
          </p:nvPr>
        </p:nvSpPr>
        <p:spPr>
          <a:xfrm>
            <a:off x="346034" y="48211"/>
            <a:ext cx="11499935" cy="1143000"/>
          </a:xfrm>
          <a:prstGeom prst="rect">
            <a:avLst/>
          </a:prstGeom>
        </p:spPr>
        <p:txBody>
          <a:bodyPr/>
          <a:lstStyle/>
          <a:p>
            <a:r>
              <a:rPr lang="en-US"/>
              <a:t>Click to edit Master title style</a:t>
            </a:r>
            <a:endParaRPr lang="en-GB"/>
          </a:p>
        </p:txBody>
      </p:sp>
      <p:sp>
        <p:nvSpPr>
          <p:cNvPr id="11" name="Text Placeholder 13">
            <a:extLst>
              <a:ext uri="{FF2B5EF4-FFF2-40B4-BE49-F238E27FC236}">
                <a16:creationId xmlns:a16="http://schemas.microsoft.com/office/drawing/2014/main" id="{83B3A65B-C338-407C-869F-D257AB93E55C}"/>
              </a:ext>
            </a:extLst>
          </p:cNvPr>
          <p:cNvSpPr>
            <a:spLocks noGrp="1"/>
          </p:cNvSpPr>
          <p:nvPr>
            <p:ph type="body" sz="quarter" idx="14"/>
          </p:nvPr>
        </p:nvSpPr>
        <p:spPr>
          <a:xfrm>
            <a:off x="6176432" y="1262063"/>
            <a:ext cx="5669533" cy="408795"/>
          </a:xfrm>
          <a:prstGeom prst="rect">
            <a:avLst/>
          </a:prstGeom>
        </p:spPr>
        <p:txBody>
          <a:bodyPr/>
          <a:lstStyle>
            <a:lvl1pPr marL="0" indent="0">
              <a:buNone/>
              <a:defRPr sz="1400" b="1">
                <a:solidFill>
                  <a:schemeClr val="tx1"/>
                </a:solidFill>
              </a:defRPr>
            </a:lvl1pPr>
          </a:lstStyle>
          <a:p>
            <a:pPr lvl="0"/>
            <a:r>
              <a:rPr lang="en-US"/>
              <a:t>Click to edit Master text styles</a:t>
            </a:r>
            <a:endParaRPr lang="en-FI"/>
          </a:p>
        </p:txBody>
      </p:sp>
    </p:spTree>
    <p:extLst>
      <p:ext uri="{BB962C8B-B14F-4D97-AF65-F5344CB8AC3E}">
        <p14:creationId xmlns:p14="http://schemas.microsoft.com/office/powerpoint/2010/main" val="4278612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CE338-010E-3E4D-B45D-54C05B3B1934}"/>
              </a:ext>
            </a:extLst>
          </p:cNvPr>
          <p:cNvSpPr>
            <a:spLocks noGrp="1"/>
          </p:cNvSpPr>
          <p:nvPr>
            <p:ph type="title"/>
          </p:nvPr>
        </p:nvSpPr>
        <p:spPr>
          <a:xfrm>
            <a:off x="252919" y="1123837"/>
            <a:ext cx="2947482" cy="4601183"/>
          </a:xfrm>
          <a:prstGeom prst="rect">
            <a:avLst/>
          </a:prstGeom>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14419E6F-C203-8045-8FF2-7221DD8FC8D1}"/>
              </a:ext>
            </a:extLst>
          </p:cNvPr>
          <p:cNvSpPr>
            <a:spLocks noGrp="1"/>
          </p:cNvSpPr>
          <p:nvPr>
            <p:ph type="sldNum" sz="quarter" idx="11"/>
          </p:nvPr>
        </p:nvSpPr>
        <p:spPr>
          <a:xfrm>
            <a:off x="11415713" y="6480000"/>
            <a:ext cx="290512" cy="180975"/>
          </a:xfrm>
          <a:prstGeom prst="rect">
            <a:avLst/>
          </a:prstGeom>
        </p:spPr>
        <p:txBody>
          <a:bodyPr/>
          <a:lstStyle/>
          <a:p>
            <a:pPr>
              <a:defRPr/>
            </a:pPr>
            <a:fld id="{F8722D5B-3102-4346-B5A7-36B33C094CED}" type="slidenum">
              <a:rPr lang="en-GB" altLang="en-US" smtClean="0"/>
              <a:pPr>
                <a:defRPr/>
              </a:pPr>
              <a:t>‹#›</a:t>
            </a:fld>
            <a:endParaRPr lang="en-GB" altLang="en-US"/>
          </a:p>
        </p:txBody>
      </p:sp>
      <p:sp>
        <p:nvSpPr>
          <p:cNvPr id="11" name="Text Placeholder 2">
            <a:extLst>
              <a:ext uri="{FF2B5EF4-FFF2-40B4-BE49-F238E27FC236}">
                <a16:creationId xmlns:a16="http://schemas.microsoft.com/office/drawing/2014/main" id="{08448191-C494-2E43-81D5-F06726526065}"/>
              </a:ext>
            </a:extLst>
          </p:cNvPr>
          <p:cNvSpPr>
            <a:spLocks noGrp="1"/>
          </p:cNvSpPr>
          <p:nvPr>
            <p:ph idx="1"/>
          </p:nvPr>
        </p:nvSpPr>
        <p:spPr bwMode="invGray">
          <a:xfrm>
            <a:off x="479425" y="1800225"/>
            <a:ext cx="11233150" cy="4237038"/>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Tree>
    <p:extLst>
      <p:ext uri="{BB962C8B-B14F-4D97-AF65-F5344CB8AC3E}">
        <p14:creationId xmlns:p14="http://schemas.microsoft.com/office/powerpoint/2010/main" val="32861717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117">
          <p15:clr>
            <a:srgbClr val="FBAE40"/>
          </p15:clr>
        </p15:guide>
        <p15:guide id="2" orient="horz" pos="3804">
          <p15:clr>
            <a:srgbClr val="FBAE40"/>
          </p15:clr>
        </p15:guide>
        <p15:guide id="3" pos="302">
          <p15:clr>
            <a:srgbClr val="FBAE40"/>
          </p15:clr>
        </p15:guide>
        <p15:guide id="4" pos="3749">
          <p15:clr>
            <a:srgbClr val="FBAE40"/>
          </p15:clr>
        </p15:guide>
        <p15:guide id="5" pos="3931">
          <p15:clr>
            <a:srgbClr val="FBAE40"/>
          </p15:clr>
        </p15:guide>
        <p15:guide id="6" pos="7378">
          <p15:clr>
            <a:srgbClr val="FBAE40"/>
          </p15:clr>
        </p15:guide>
        <p15:guide id="7" pos="2545">
          <p15:clr>
            <a:srgbClr val="FBAE40"/>
          </p15:clr>
        </p15:guide>
        <p15:guide id="8" pos="2729">
          <p15:clr>
            <a:srgbClr val="FBAE40"/>
          </p15:clr>
        </p15:guide>
        <p15:guide id="9" pos="4974">
          <p15:clr>
            <a:srgbClr val="FBAE40"/>
          </p15:clr>
        </p15:guide>
        <p15:guide id="10" pos="513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mparison boxe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a:prstGeom prst="rect">
            <a:avLst/>
          </a:prstGeo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1" name="Title 10"/>
          <p:cNvSpPr>
            <a:spLocks noGrp="1"/>
          </p:cNvSpPr>
          <p:nvPr>
            <p:ph type="title"/>
          </p:nvPr>
        </p:nvSpPr>
        <p:spPr bwMode="invGray">
          <a:xfrm>
            <a:off x="252919" y="1123837"/>
            <a:ext cx="2947482" cy="4601183"/>
          </a:xfrm>
          <a:prstGeom prst="rect">
            <a:avLst/>
          </a:prstGeom>
        </p:spPr>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a:prstGeom prst="rect">
            <a:avLst/>
          </a:prstGeo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a:prstGeom prst="rect">
            <a:avLst/>
          </a:prstGeo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p:nvPr>
        </p:nvSpPr>
        <p:spPr bwMode="invGray">
          <a:xfrm>
            <a:off x="480485" y="1188003"/>
            <a:ext cx="8160000" cy="288925"/>
          </a:xfrm>
          <a:prstGeom prst="rect">
            <a:avLst/>
          </a:prstGeo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25" name="Text Placeholder 5"/>
          <p:cNvSpPr>
            <a:spLocks noGrp="1"/>
          </p:cNvSpPr>
          <p:nvPr>
            <p:ph type="body" sz="quarter" idx="27"/>
          </p:nvPr>
        </p:nvSpPr>
        <p:spPr bwMode="invGray">
          <a:xfrm>
            <a:off x="479999" y="1800000"/>
            <a:ext cx="5472001" cy="252012"/>
          </a:xfrm>
          <a:prstGeom prst="rect">
            <a:avLst/>
          </a:prstGeo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prstGeom prst="rect">
            <a:avLst/>
          </a:prstGeo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9" name="Date Placeholder 3"/>
          <p:cNvSpPr>
            <a:spLocks noGrp="1"/>
          </p:cNvSpPr>
          <p:nvPr>
            <p:ph type="dt" sz="half" idx="29"/>
          </p:nvPr>
        </p:nvSpPr>
        <p:spPr>
          <a:xfrm>
            <a:off x="262465" y="6356350"/>
            <a:ext cx="2743200" cy="365125"/>
          </a:xfrm>
          <a:prstGeom prst="rect">
            <a:avLst/>
          </a:prstGeom>
        </p:spPr>
        <p:txBody>
          <a:bodyPr/>
          <a:lstStyle>
            <a:lvl1pPr>
              <a:defRPr/>
            </a:lvl1pPr>
          </a:lstStyle>
          <a:p>
            <a:pPr>
              <a:defRPr/>
            </a:pPr>
            <a:fld id="{5696D1FF-8D00-4478-B0E5-B261BEE7BE46}" type="datetime1">
              <a:rPr lang="en-GB" altLang="en-US"/>
              <a:pPr>
                <a:defRPr/>
              </a:pPr>
              <a:t>18/02/2026</a:t>
            </a:fld>
            <a:endParaRPr lang="en-GB" altLang="en-US"/>
          </a:p>
        </p:txBody>
      </p:sp>
      <p:sp>
        <p:nvSpPr>
          <p:cNvPr id="10" name="Footer Placeholder 4"/>
          <p:cNvSpPr>
            <a:spLocks noGrp="1"/>
          </p:cNvSpPr>
          <p:nvPr>
            <p:ph type="ftr" sz="quarter" idx="30"/>
          </p:nvPr>
        </p:nvSpPr>
        <p:spPr>
          <a:xfrm>
            <a:off x="3869268" y="6356350"/>
            <a:ext cx="5911517" cy="365125"/>
          </a:xfrm>
          <a:prstGeom prst="rect">
            <a:avLst/>
          </a:prstGeom>
        </p:spPr>
        <p:txBody>
          <a:bodyPr/>
          <a:lstStyle>
            <a:lvl1pPr>
              <a:defRPr/>
            </a:lvl1pPr>
          </a:lstStyle>
          <a:p>
            <a:pPr>
              <a:defRPr/>
            </a:pPr>
            <a:r>
              <a:rPr lang="en-GB"/>
              <a:t>|     Title of the presentation</a:t>
            </a:r>
          </a:p>
        </p:txBody>
      </p:sp>
      <p:sp>
        <p:nvSpPr>
          <p:cNvPr id="14" name="Slide Number Placeholder 5"/>
          <p:cNvSpPr>
            <a:spLocks noGrp="1"/>
          </p:cNvSpPr>
          <p:nvPr>
            <p:ph type="sldNum" sz="quarter" idx="31"/>
          </p:nvPr>
        </p:nvSpPr>
        <p:spPr>
          <a:xfrm>
            <a:off x="10634135" y="6356350"/>
            <a:ext cx="1530927" cy="365125"/>
          </a:xfrm>
          <a:prstGeom prst="rect">
            <a:avLst/>
          </a:prstGeom>
        </p:spPr>
        <p:txBody>
          <a:bodyPr/>
          <a:lstStyle>
            <a:lvl1pPr>
              <a:defRPr/>
            </a:lvl1pPr>
          </a:lstStyle>
          <a:p>
            <a:pPr>
              <a:defRPr/>
            </a:pPr>
            <a:fld id="{00B94F0F-A361-461B-B7E8-F80B64CB8A6B}" type="slidenum">
              <a:rPr lang="en-GB" altLang="en-US"/>
              <a:pPr>
                <a:defRPr/>
              </a:pPr>
              <a:t>‹#›</a:t>
            </a:fld>
            <a:endParaRPr lang="en-GB" altLang="en-US"/>
          </a:p>
        </p:txBody>
      </p:sp>
    </p:spTree>
    <p:extLst>
      <p:ext uri="{BB962C8B-B14F-4D97-AF65-F5344CB8AC3E}">
        <p14:creationId xmlns:p14="http://schemas.microsoft.com/office/powerpoint/2010/main" val="1914846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3" name="矩形 3"/>
          <p:cNvSpPr/>
          <p:nvPr userDrawn="1"/>
        </p:nvSpPr>
        <p:spPr>
          <a:xfrm>
            <a:off x="0" y="0"/>
            <a:ext cx="12192000" cy="9779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1200" cap="none" spc="0" normalizeH="0" baseline="0" noProof="0">
              <a:ln>
                <a:noFill/>
              </a:ln>
              <a:solidFill>
                <a:srgbClr val="7BA79D">
                  <a:lumMod val="75000"/>
                </a:srgbClr>
              </a:solidFill>
              <a:effectLst/>
              <a:uLnTx/>
              <a:uFillTx/>
              <a:latin typeface="微软雅黑" panose="020B0503020204020204" pitchFamily="34" charset="-122"/>
              <a:ea typeface="微软雅黑" panose="020B0503020204020204" pitchFamily="34" charset="-122"/>
              <a:cs typeface="+mn-cs"/>
            </a:endParaRPr>
          </a:p>
        </p:txBody>
      </p:sp>
      <p:sp>
        <p:nvSpPr>
          <p:cNvPr id="6" name="椭圆 6"/>
          <p:cNvSpPr/>
          <p:nvPr userDrawn="1"/>
        </p:nvSpPr>
        <p:spPr>
          <a:xfrm>
            <a:off x="11319934" y="6442075"/>
            <a:ext cx="383117" cy="2873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宋体"/>
              <a:cs typeface="+mn-cs"/>
            </a:endParaRPr>
          </a:p>
        </p:txBody>
      </p:sp>
      <p:sp>
        <p:nvSpPr>
          <p:cNvPr id="2" name="标题 1"/>
          <p:cNvSpPr>
            <a:spLocks noGrp="1"/>
          </p:cNvSpPr>
          <p:nvPr>
            <p:ph type="title"/>
          </p:nvPr>
        </p:nvSpPr>
        <p:spPr>
          <a:xfrm>
            <a:off x="609600" y="93442"/>
            <a:ext cx="10972800" cy="791308"/>
          </a:xfrm>
          <a:prstGeom prst="rect">
            <a:avLst/>
          </a:prstGeom>
        </p:spPr>
        <p:txBody>
          <a:bodyPr anchor="ctr"/>
          <a:lstStyle>
            <a:lvl1pPr>
              <a:defRPr lang="zh-CN" altLang="en-US" sz="30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mj-cs"/>
              </a:defRPr>
            </a:lvl1pPr>
          </a:lstStyle>
          <a:p>
            <a:r>
              <a:rPr lang="zh-CN" altLang="en-US"/>
              <a:t>单击此处编辑母版标题样式</a:t>
            </a:r>
          </a:p>
        </p:txBody>
      </p:sp>
      <p:sp>
        <p:nvSpPr>
          <p:cNvPr id="7" name="灯片编号占位符 4"/>
          <p:cNvSpPr>
            <a:spLocks noGrp="1"/>
          </p:cNvSpPr>
          <p:nvPr>
            <p:ph type="sldNum" sz="quarter" idx="10"/>
          </p:nvPr>
        </p:nvSpPr>
        <p:spPr>
          <a:xfrm>
            <a:off x="10111317" y="6451601"/>
            <a:ext cx="1625600" cy="339725"/>
          </a:xfrm>
          <a:prstGeom prst="rect">
            <a:avLst/>
          </a:prstGeom>
        </p:spPr>
        <p:txBody>
          <a:bodyPr/>
          <a:lstStyle>
            <a:lvl1pPr algn="r" fontAlgn="auto">
              <a:spcBef>
                <a:spcPts val="0"/>
              </a:spcBef>
              <a:spcAft>
                <a:spcPts val="0"/>
              </a:spcAft>
              <a:defRPr sz="1800" smtClean="0">
                <a:solidFill>
                  <a:schemeClr val="tx1">
                    <a:lumMod val="75000"/>
                    <a:lumOff val="25000"/>
                  </a:schemeClr>
                </a:solidFill>
                <a:latin typeface="+mn-lt"/>
                <a:ea typeface="+mn-ea"/>
              </a:defRPr>
            </a:lvl1pPr>
          </a:lstStyle>
          <a:p>
            <a:pPr defTabSz="457200">
              <a:defRPr/>
            </a:pPr>
            <a:fld id="{05BCB7B7-1EF2-4430-8078-86414E63F534}" type="slidenum">
              <a:rPr lang="en-US" altLang="zh-CN" smtClean="0">
                <a:solidFill>
                  <a:prstClr val="black">
                    <a:lumMod val="75000"/>
                    <a:lumOff val="25000"/>
                  </a:prstClr>
                </a:solidFill>
                <a:latin typeface="Arial"/>
                <a:ea typeface="宋体"/>
              </a:rPr>
              <a:pPr defTabSz="457200">
                <a:defRPr/>
              </a:pPr>
              <a:t>‹#›</a:t>
            </a:fld>
            <a:endParaRPr lang="en-US" altLang="zh-CN">
              <a:solidFill>
                <a:prstClr val="black">
                  <a:lumMod val="75000"/>
                  <a:lumOff val="25000"/>
                </a:prstClr>
              </a:solidFill>
              <a:latin typeface="Arial"/>
              <a:ea typeface="宋体"/>
            </a:endParaRPr>
          </a:p>
        </p:txBody>
      </p:sp>
    </p:spTree>
    <p:extLst>
      <p:ext uri="{BB962C8B-B14F-4D97-AF65-F5344CB8AC3E}">
        <p14:creationId xmlns:p14="http://schemas.microsoft.com/office/powerpoint/2010/main" val="3917961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4959780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a:prstGeom prst="rect">
            <a:avLst/>
          </a:prstGeo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a:prstGeom prst="rect">
            <a:avLst/>
          </a:prstGeo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a:xfrm>
            <a:off x="262465" y="6356350"/>
            <a:ext cx="2743200" cy="365125"/>
          </a:xfrm>
          <a:prstGeom prst="rect">
            <a:avLst/>
          </a:prstGeom>
        </p:spPr>
        <p:txBody>
          <a:bodyPr/>
          <a:lstStyle/>
          <a:p>
            <a:fld id="{DCD9F9BF-D269-4020-816F-460E917B7A74}" type="datetime1">
              <a:rPr lang="en-GB" noProof="0" smtClean="0"/>
              <a:t>18/02/2026</a:t>
            </a:fld>
            <a:endParaRPr lang="en-GB" noProof="0"/>
          </a:p>
        </p:txBody>
      </p:sp>
      <p:sp>
        <p:nvSpPr>
          <p:cNvPr id="5" name="Footer Placeholder 4"/>
          <p:cNvSpPr>
            <a:spLocks noGrp="1"/>
          </p:cNvSpPr>
          <p:nvPr>
            <p:ph type="ftr" sz="quarter" idx="15"/>
          </p:nvPr>
        </p:nvSpPr>
        <p:spPr bwMode="invGray">
          <a:xfrm>
            <a:off x="3869268" y="6356350"/>
            <a:ext cx="5911517" cy="365125"/>
          </a:xfrm>
          <a:prstGeom prst="rect">
            <a:avLst/>
          </a:prstGeom>
        </p:spPr>
        <p:txBody>
          <a:bodyPr/>
          <a:lstStyle/>
          <a:p>
            <a:r>
              <a:rPr lang="en-GB" noProof="0"/>
              <a:t>|     Title of the presentation</a:t>
            </a:r>
          </a:p>
        </p:txBody>
      </p:sp>
      <p:sp>
        <p:nvSpPr>
          <p:cNvPr id="6" name="Slide Number Placeholder 5"/>
          <p:cNvSpPr>
            <a:spLocks noGrp="1"/>
          </p:cNvSpPr>
          <p:nvPr>
            <p:ph type="sldNum" sz="quarter" idx="16"/>
          </p:nvPr>
        </p:nvSpPr>
        <p:spPr bwMode="invGray">
          <a:xfrm>
            <a:off x="10634135" y="6356350"/>
            <a:ext cx="1530927" cy="365125"/>
          </a:xfrm>
          <a:prstGeom prst="rect">
            <a:avLst/>
          </a:prstGeom>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a:prstGeom prst="rect">
            <a:avLst/>
          </a:prstGeo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a:prstGeom prst="rect">
            <a:avLst/>
          </a:prstGeo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3443495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3" name="Picture 8" descr="viroscience_powerpoint_intro-01.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48" name="Rectangle 68"/>
          <p:cNvSpPr>
            <a:spLocks noGrp="1" noChangeArrowheads="1"/>
          </p:cNvSpPr>
          <p:nvPr>
            <p:ph type="ctrTitle"/>
          </p:nvPr>
        </p:nvSpPr>
        <p:spPr>
          <a:xfrm>
            <a:off x="914400" y="4635500"/>
            <a:ext cx="10363200" cy="1143000"/>
          </a:xfrm>
          <a:prstGeom prst="rect">
            <a:avLst/>
          </a:prstGeom>
        </p:spPr>
        <p:txBody>
          <a:bodyPr/>
          <a:lstStyle>
            <a:lvl1pPr algn="l">
              <a:defRPr>
                <a:solidFill>
                  <a:schemeClr val="bg1"/>
                </a:solidFill>
              </a:defRPr>
            </a:lvl1pPr>
          </a:lstStyle>
          <a:p>
            <a:r>
              <a:rPr lang="nl-NL"/>
              <a:t>Click to edit Master title style</a:t>
            </a:r>
          </a:p>
        </p:txBody>
      </p:sp>
    </p:spTree>
    <p:extLst>
      <p:ext uri="{BB962C8B-B14F-4D97-AF65-F5344CB8AC3E}">
        <p14:creationId xmlns:p14="http://schemas.microsoft.com/office/powerpoint/2010/main" val="1124867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7_Layout personalizzato">
    <p:bg>
      <p:bgRef idx="1001">
        <a:schemeClr val="bg2"/>
      </p:bgRef>
    </p:bg>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83923CF5-5C17-2120-9930-3BED3475D9AC}"/>
              </a:ext>
            </a:extLst>
          </p:cNvPr>
          <p:cNvSpPr>
            <a:spLocks noGrp="1"/>
          </p:cNvSpPr>
          <p:nvPr>
            <p:ph type="sldNum" sz="quarter" idx="12"/>
          </p:nvPr>
        </p:nvSpPr>
        <p:spPr>
          <a:xfrm>
            <a:off x="9009993" y="6177674"/>
            <a:ext cx="2743200" cy="365125"/>
          </a:xfrm>
          <a:prstGeom prst="rect">
            <a:avLst/>
          </a:prstGeom>
        </p:spPr>
        <p:txBody>
          <a:bodyPr/>
          <a:lstStyle/>
          <a:p>
            <a:fld id="{8A0C0063-B936-814E-8795-455CC47145C3}" type="slidenum">
              <a:rPr lang="en-GB" smtClean="0"/>
              <a:t>‹#›</a:t>
            </a:fld>
            <a:endParaRPr lang="en-GB"/>
          </a:p>
        </p:txBody>
      </p:sp>
      <p:sp>
        <p:nvSpPr>
          <p:cNvPr id="3" name="Segnaposto testo 3">
            <a:extLst>
              <a:ext uri="{FF2B5EF4-FFF2-40B4-BE49-F238E27FC236}">
                <a16:creationId xmlns:a16="http://schemas.microsoft.com/office/drawing/2014/main" id="{2B916D72-EA4F-406C-01FE-CAA330AC7619}"/>
              </a:ext>
            </a:extLst>
          </p:cNvPr>
          <p:cNvSpPr>
            <a:spLocks noGrp="1"/>
          </p:cNvSpPr>
          <p:nvPr>
            <p:ph type="body" sz="quarter" idx="14" hasCustomPrompt="1"/>
          </p:nvPr>
        </p:nvSpPr>
        <p:spPr>
          <a:xfrm>
            <a:off x="492328" y="498572"/>
            <a:ext cx="5517087" cy="1635028"/>
          </a:xfrm>
          <a:prstGeom prst="rect">
            <a:avLst/>
          </a:prstGeom>
        </p:spPr>
        <p:txBody>
          <a:bodyPr/>
          <a:lstStyle>
            <a:lvl1pPr marL="0" indent="0">
              <a:buNone/>
              <a:defRPr sz="3600">
                <a:latin typeface="+mj-lt"/>
              </a:defRPr>
            </a:lvl1pPr>
            <a:lvl2pPr marL="457200" indent="0">
              <a:buNone/>
              <a:defRPr sz="4400">
                <a:latin typeface="+mj-lt"/>
              </a:defRPr>
            </a:lvl2pPr>
            <a:lvl3pPr marL="914400" indent="0">
              <a:buNone/>
              <a:defRPr sz="4400">
                <a:latin typeface="+mj-lt"/>
              </a:defRPr>
            </a:lvl3pPr>
            <a:lvl4pPr marL="1371600" indent="0">
              <a:buNone/>
              <a:defRPr sz="4400">
                <a:latin typeface="+mj-lt"/>
              </a:defRPr>
            </a:lvl4pPr>
            <a:lvl5pPr marL="1828800" indent="0">
              <a:buNone/>
              <a:defRPr sz="4400">
                <a:latin typeface="+mj-lt"/>
              </a:defRPr>
            </a:lvl5pPr>
          </a:lstStyle>
          <a:p>
            <a:pPr lvl="0"/>
            <a:r>
              <a:rPr lang="it-IT" err="1"/>
              <a:t>Insert</a:t>
            </a:r>
            <a:r>
              <a:rPr lang="it-IT"/>
              <a:t> </a:t>
            </a:r>
            <a:r>
              <a:rPr lang="it-IT" err="1"/>
              <a:t>title</a:t>
            </a:r>
            <a:r>
              <a:rPr lang="it-IT"/>
              <a:t> </a:t>
            </a:r>
            <a:r>
              <a:rPr lang="it-IT" err="1"/>
              <a:t>here</a:t>
            </a:r>
            <a:r>
              <a:rPr lang="it-IT"/>
              <a:t>.</a:t>
            </a:r>
            <a:br>
              <a:rPr lang="it-IT"/>
            </a:br>
            <a:r>
              <a:rPr lang="it-IT" err="1"/>
              <a:t>You</a:t>
            </a:r>
            <a:r>
              <a:rPr lang="it-IT"/>
              <a:t> can use multiple lines </a:t>
            </a:r>
            <a:r>
              <a:rPr lang="it-IT" err="1"/>
              <a:t>if</a:t>
            </a:r>
            <a:r>
              <a:rPr lang="it-IT"/>
              <a:t> </a:t>
            </a:r>
            <a:r>
              <a:rPr lang="it-IT" err="1"/>
              <a:t>needed</a:t>
            </a:r>
            <a:endParaRPr lang="it-IT"/>
          </a:p>
        </p:txBody>
      </p:sp>
      <p:sp>
        <p:nvSpPr>
          <p:cNvPr id="6" name="Segnaposto testo 5">
            <a:extLst>
              <a:ext uri="{FF2B5EF4-FFF2-40B4-BE49-F238E27FC236}">
                <a16:creationId xmlns:a16="http://schemas.microsoft.com/office/drawing/2014/main" id="{24FDD10E-75A5-3939-560E-9CD94C5229CA}"/>
              </a:ext>
            </a:extLst>
          </p:cNvPr>
          <p:cNvSpPr>
            <a:spLocks noGrp="1"/>
          </p:cNvSpPr>
          <p:nvPr>
            <p:ph type="body" sz="quarter" idx="15" hasCustomPrompt="1"/>
          </p:nvPr>
        </p:nvSpPr>
        <p:spPr>
          <a:xfrm>
            <a:off x="492328" y="2740945"/>
            <a:ext cx="5517088" cy="3436729"/>
          </a:xfrm>
          <a:prstGeom prst="rect">
            <a:avLst/>
          </a:prstGeom>
        </p:spPr>
        <p:txBody>
          <a:bodyPr/>
          <a:lstStyle>
            <a:lvl1pPr marL="0" indent="0">
              <a:lnSpc>
                <a:spcPct val="12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it-IT" err="1"/>
              <a:t>Lorem</a:t>
            </a:r>
            <a:r>
              <a:rPr lang="it-IT"/>
              <a:t> </a:t>
            </a:r>
            <a:r>
              <a:rPr lang="it-IT" err="1"/>
              <a:t>ipsum</a:t>
            </a:r>
            <a:r>
              <a:rPr lang="it-IT"/>
              <a:t> </a:t>
            </a:r>
            <a:r>
              <a:rPr lang="it-IT" err="1"/>
              <a:t>dolor</a:t>
            </a:r>
            <a:r>
              <a:rPr lang="it-IT"/>
              <a:t> </a:t>
            </a:r>
            <a:r>
              <a:rPr lang="it-IT" err="1"/>
              <a:t>sit</a:t>
            </a:r>
            <a:r>
              <a:rPr lang="it-IT"/>
              <a:t> </a:t>
            </a:r>
            <a:r>
              <a:rPr lang="it-IT" err="1"/>
              <a:t>amet</a:t>
            </a:r>
            <a:r>
              <a:rPr lang="it-IT"/>
              <a:t> </a:t>
            </a:r>
            <a:r>
              <a:rPr lang="it-IT" err="1"/>
              <a:t>consectetur</a:t>
            </a:r>
            <a:r>
              <a:rPr lang="it-IT"/>
              <a:t> </a:t>
            </a:r>
            <a:r>
              <a:rPr lang="it-IT" err="1"/>
              <a:t>adipiscing</a:t>
            </a:r>
            <a:r>
              <a:rPr lang="it-IT"/>
              <a:t> </a:t>
            </a:r>
            <a:r>
              <a:rPr lang="it-IT" err="1"/>
              <a:t>elit</a:t>
            </a:r>
            <a:r>
              <a:rPr lang="it-IT"/>
              <a:t>. </a:t>
            </a:r>
            <a:r>
              <a:rPr lang="it-IT" err="1"/>
              <a:t>Quisque</a:t>
            </a:r>
            <a:r>
              <a:rPr lang="it-IT"/>
              <a:t> </a:t>
            </a:r>
            <a:r>
              <a:rPr lang="it-IT" err="1"/>
              <a:t>faucibus</a:t>
            </a:r>
            <a:r>
              <a:rPr lang="it-IT"/>
              <a:t> ex </a:t>
            </a:r>
            <a:r>
              <a:rPr lang="it-IT" err="1"/>
              <a:t>sapien</a:t>
            </a:r>
            <a:r>
              <a:rPr lang="it-IT"/>
              <a:t> vitae </a:t>
            </a:r>
            <a:r>
              <a:rPr lang="it-IT" err="1"/>
              <a:t>pellentesque</a:t>
            </a:r>
            <a:r>
              <a:rPr lang="it-IT"/>
              <a:t> </a:t>
            </a:r>
            <a:r>
              <a:rPr lang="it-IT" err="1"/>
              <a:t>sem</a:t>
            </a:r>
            <a:r>
              <a:rPr lang="it-IT"/>
              <a:t> </a:t>
            </a:r>
            <a:r>
              <a:rPr lang="it-IT" err="1"/>
              <a:t>placerat</a:t>
            </a:r>
            <a:r>
              <a:rPr lang="it-IT"/>
              <a:t>. In id cursus mi </a:t>
            </a:r>
            <a:r>
              <a:rPr lang="it-IT" err="1"/>
              <a:t>pretium</a:t>
            </a:r>
            <a:r>
              <a:rPr lang="it-IT"/>
              <a:t> </a:t>
            </a:r>
            <a:r>
              <a:rPr lang="it-IT" err="1"/>
              <a:t>tellus</a:t>
            </a:r>
            <a:r>
              <a:rPr lang="it-IT"/>
              <a:t> </a:t>
            </a:r>
            <a:r>
              <a:rPr lang="it-IT" err="1"/>
              <a:t>duis</a:t>
            </a:r>
            <a:r>
              <a:rPr lang="it-IT"/>
              <a:t> </a:t>
            </a:r>
            <a:r>
              <a:rPr lang="it-IT" err="1"/>
              <a:t>convallis</a:t>
            </a:r>
            <a:r>
              <a:rPr lang="it-IT"/>
              <a:t>. Tempus </a:t>
            </a:r>
            <a:r>
              <a:rPr lang="it-IT" err="1"/>
              <a:t>leo</a:t>
            </a:r>
            <a:r>
              <a:rPr lang="it-IT"/>
              <a:t> </a:t>
            </a:r>
            <a:r>
              <a:rPr lang="it-IT" err="1"/>
              <a:t>eu</a:t>
            </a:r>
            <a:r>
              <a:rPr lang="it-IT"/>
              <a:t> </a:t>
            </a:r>
            <a:r>
              <a:rPr lang="it-IT" err="1"/>
              <a:t>aenean</a:t>
            </a:r>
            <a:r>
              <a:rPr lang="it-IT"/>
              <a:t> sed </a:t>
            </a:r>
            <a:r>
              <a:rPr lang="it-IT" err="1"/>
              <a:t>diam</a:t>
            </a:r>
            <a:r>
              <a:rPr lang="it-IT"/>
              <a:t> urna </a:t>
            </a:r>
            <a:r>
              <a:rPr lang="it-IT" err="1"/>
              <a:t>tempor</a:t>
            </a:r>
            <a:r>
              <a:rPr lang="it-IT"/>
              <a:t>. Pulvinar </a:t>
            </a:r>
            <a:r>
              <a:rPr lang="it-IT" err="1"/>
              <a:t>vivamus</a:t>
            </a:r>
            <a:r>
              <a:rPr lang="it-IT"/>
              <a:t> </a:t>
            </a:r>
            <a:r>
              <a:rPr lang="it-IT" err="1"/>
              <a:t>fringilla</a:t>
            </a:r>
            <a:r>
              <a:rPr lang="it-IT"/>
              <a:t> </a:t>
            </a:r>
            <a:r>
              <a:rPr lang="it-IT" err="1"/>
              <a:t>lacus</a:t>
            </a:r>
            <a:r>
              <a:rPr lang="it-IT"/>
              <a:t> </a:t>
            </a:r>
            <a:r>
              <a:rPr lang="it-IT" err="1"/>
              <a:t>nec</a:t>
            </a:r>
            <a:r>
              <a:rPr lang="it-IT"/>
              <a:t> </a:t>
            </a:r>
            <a:r>
              <a:rPr lang="it-IT" err="1"/>
              <a:t>metus</a:t>
            </a:r>
            <a:r>
              <a:rPr lang="it-IT"/>
              <a:t> </a:t>
            </a:r>
            <a:r>
              <a:rPr lang="it-IT" err="1"/>
              <a:t>bibendum</a:t>
            </a:r>
            <a:r>
              <a:rPr lang="it-IT"/>
              <a:t> </a:t>
            </a:r>
            <a:r>
              <a:rPr lang="it-IT" err="1"/>
              <a:t>egestas</a:t>
            </a:r>
            <a:r>
              <a:rPr lang="it-IT"/>
              <a:t>. </a:t>
            </a:r>
            <a:r>
              <a:rPr lang="it-IT" err="1"/>
              <a:t>Iaculis</a:t>
            </a:r>
            <a:r>
              <a:rPr lang="it-IT"/>
              <a:t> massa </a:t>
            </a:r>
            <a:r>
              <a:rPr lang="it-IT" err="1"/>
              <a:t>nisl</a:t>
            </a:r>
            <a:r>
              <a:rPr lang="it-IT"/>
              <a:t> </a:t>
            </a:r>
            <a:r>
              <a:rPr lang="it-IT" err="1"/>
              <a:t>malesuada</a:t>
            </a:r>
            <a:r>
              <a:rPr lang="it-IT"/>
              <a:t> lacinia </a:t>
            </a:r>
            <a:r>
              <a:rPr lang="it-IT" err="1"/>
              <a:t>integer</a:t>
            </a:r>
            <a:r>
              <a:rPr lang="it-IT"/>
              <a:t> nunc </a:t>
            </a:r>
            <a:r>
              <a:rPr lang="it-IT" err="1"/>
              <a:t>posuere</a:t>
            </a:r>
            <a:r>
              <a:rPr lang="it-IT"/>
              <a:t>. Ut </a:t>
            </a:r>
            <a:r>
              <a:rPr lang="it-IT" err="1"/>
              <a:t>hendrerit</a:t>
            </a:r>
            <a:r>
              <a:rPr lang="it-IT"/>
              <a:t> </a:t>
            </a:r>
            <a:r>
              <a:rPr lang="it-IT" err="1"/>
              <a:t>semper</a:t>
            </a:r>
            <a:r>
              <a:rPr lang="it-IT"/>
              <a:t> vel class </a:t>
            </a:r>
            <a:r>
              <a:rPr lang="it-IT" err="1"/>
              <a:t>aptent</a:t>
            </a:r>
            <a:r>
              <a:rPr lang="it-IT"/>
              <a:t> taciti </a:t>
            </a:r>
            <a:r>
              <a:rPr lang="it-IT" err="1"/>
              <a:t>sociosqu</a:t>
            </a:r>
            <a:r>
              <a:rPr lang="it-IT"/>
              <a:t>. Ad </a:t>
            </a:r>
            <a:r>
              <a:rPr lang="it-IT" err="1"/>
              <a:t>litora</a:t>
            </a:r>
            <a:r>
              <a:rPr lang="it-IT"/>
              <a:t> </a:t>
            </a:r>
            <a:r>
              <a:rPr lang="it-IT" err="1"/>
              <a:t>torquent</a:t>
            </a:r>
            <a:r>
              <a:rPr lang="it-IT"/>
              <a:t> per </a:t>
            </a:r>
            <a:r>
              <a:rPr lang="it-IT" err="1"/>
              <a:t>conubia</a:t>
            </a:r>
            <a:r>
              <a:rPr lang="it-IT"/>
              <a:t> nostra </a:t>
            </a:r>
            <a:r>
              <a:rPr lang="it-IT" err="1"/>
              <a:t>inceptos</a:t>
            </a:r>
            <a:r>
              <a:rPr lang="it-IT"/>
              <a:t> </a:t>
            </a:r>
            <a:r>
              <a:rPr lang="it-IT" err="1"/>
              <a:t>himenaeos</a:t>
            </a:r>
            <a:r>
              <a:rPr lang="it-IT"/>
              <a:t>.</a:t>
            </a:r>
          </a:p>
        </p:txBody>
      </p:sp>
      <p:sp>
        <p:nvSpPr>
          <p:cNvPr id="2" name="Segnaposto immagine 10">
            <a:extLst>
              <a:ext uri="{FF2B5EF4-FFF2-40B4-BE49-F238E27FC236}">
                <a16:creationId xmlns:a16="http://schemas.microsoft.com/office/drawing/2014/main" id="{C3F40AE4-A59C-AA15-FB84-BF801F3C8822}"/>
              </a:ext>
            </a:extLst>
          </p:cNvPr>
          <p:cNvSpPr>
            <a:spLocks noGrp="1"/>
          </p:cNvSpPr>
          <p:nvPr>
            <p:ph type="pic" sz="quarter" idx="13" hasCustomPrompt="1"/>
          </p:nvPr>
        </p:nvSpPr>
        <p:spPr>
          <a:xfrm>
            <a:off x="6448222" y="0"/>
            <a:ext cx="5743777" cy="6858000"/>
          </a:xfrm>
          <a:prstGeom prst="rect">
            <a:avLst/>
          </a:prstGeom>
        </p:spPr>
        <p:txBody>
          <a:bodyPr anchor="ctr"/>
          <a:lstStyle>
            <a:lvl1pPr marL="0" indent="0" algn="ctr">
              <a:buNone/>
              <a:defRPr sz="1400"/>
            </a:lvl1pPr>
          </a:lstStyle>
          <a:p>
            <a:r>
              <a:rPr lang="en-GB"/>
              <a:t>Insert image here</a:t>
            </a:r>
          </a:p>
        </p:txBody>
      </p:sp>
      <p:pic>
        <p:nvPicPr>
          <p:cNvPr id="4" name="Immagine 3" descr="Immagine che contiene Elementi grafici, Carattere, grafica, logo&#10;&#10;Descrizione generata automaticamente">
            <a:extLst>
              <a:ext uri="{FF2B5EF4-FFF2-40B4-BE49-F238E27FC236}">
                <a16:creationId xmlns:a16="http://schemas.microsoft.com/office/drawing/2014/main" id="{19F81F3D-05A8-F1B9-2815-FD98C68E52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3700" y="321560"/>
            <a:ext cx="1173730" cy="219675"/>
          </a:xfrm>
          <a:prstGeom prst="rect">
            <a:avLst/>
          </a:prstGeom>
        </p:spPr>
      </p:pic>
    </p:spTree>
    <p:extLst>
      <p:ext uri="{BB962C8B-B14F-4D97-AF65-F5344CB8AC3E}">
        <p14:creationId xmlns:p14="http://schemas.microsoft.com/office/powerpoint/2010/main" val="41877733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05921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67299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63838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0248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18/02/2026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15278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18/02/2026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28497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18/02/2026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8860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6587077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04045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04789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13618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07374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2436" y="5731720"/>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dirty="0"/>
              <a:t>Add Presentation Title Here</a:t>
            </a:r>
            <a:br>
              <a:rPr lang="en-US" dirty="0"/>
            </a:br>
            <a:r>
              <a:rPr lang="en-US" dirty="0"/>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97182"/>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Presentation Subtitle Here</a:t>
            </a:r>
          </a:p>
          <a:p>
            <a:r>
              <a:rPr lang="en-US" dirty="0"/>
              <a:t>Name, Affiliation</a:t>
            </a:r>
          </a:p>
          <a:p>
            <a:r>
              <a:rPr lang="en-US" dirty="0"/>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1105" y="5726320"/>
            <a:ext cx="1877087" cy="563126"/>
          </a:xfrm>
          <a:prstGeom prst="rect">
            <a:avLst/>
          </a:prstGeom>
        </p:spPr>
      </p:pic>
      <p:pic>
        <p:nvPicPr>
          <p:cNvPr id="16" name="Picture 15">
            <a:extLst>
              <a:ext uri="{FF2B5EF4-FFF2-40B4-BE49-F238E27FC236}">
                <a16:creationId xmlns:a16="http://schemas.microsoft.com/office/drawing/2014/main" id="{935DDD90-2572-2142-A32E-F632BC6370B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41571" y="5497972"/>
            <a:ext cx="1232356" cy="880219"/>
          </a:xfrm>
          <a:prstGeom prst="rect">
            <a:avLst/>
          </a:prstGeom>
        </p:spPr>
      </p:pic>
      <p:pic>
        <p:nvPicPr>
          <p:cNvPr id="6" name="Picture 5">
            <a:extLst>
              <a:ext uri="{FF2B5EF4-FFF2-40B4-BE49-F238E27FC236}">
                <a16:creationId xmlns:a16="http://schemas.microsoft.com/office/drawing/2014/main" id="{BC036CA5-FA41-0141-9D8B-BF11B31A8758}"/>
              </a:ext>
            </a:extLst>
          </p:cNvPr>
          <p:cNvPicPr>
            <a:picLocks noChangeAspect="1"/>
          </p:cNvPicPr>
          <p:nvPr/>
        </p:nvPicPr>
        <p:blipFill>
          <a:blip r:embed="rId6"/>
          <a:stretch>
            <a:fillRect/>
          </a:stretch>
        </p:blipFill>
        <p:spPr>
          <a:xfrm>
            <a:off x="0" y="1642080"/>
            <a:ext cx="495300" cy="1473200"/>
          </a:xfrm>
          <a:prstGeom prst="rect">
            <a:avLst/>
          </a:prstGeom>
        </p:spPr>
      </p:pic>
    </p:spTree>
    <p:extLst>
      <p:ext uri="{BB962C8B-B14F-4D97-AF65-F5344CB8AC3E}">
        <p14:creationId xmlns:p14="http://schemas.microsoft.com/office/powerpoint/2010/main" val="37637190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8" name="Picture 7" descr="A couple of women posing for a picture&#10;&#10;Description automatically generated with low confidence">
            <a:extLst>
              <a:ext uri="{FF2B5EF4-FFF2-40B4-BE49-F238E27FC236}">
                <a16:creationId xmlns:a16="http://schemas.microsoft.com/office/drawing/2014/main" id="{FB7E668C-EDC6-BD6B-645B-A91850FA20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9" name="Picture 8">
            <a:extLst>
              <a:ext uri="{FF2B5EF4-FFF2-40B4-BE49-F238E27FC236}">
                <a16:creationId xmlns:a16="http://schemas.microsoft.com/office/drawing/2014/main" id="{FDB24FB4-FBDB-BCDD-8726-2003B5B5C3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0DB9E195-1A02-E6B3-24D0-FAB94BBF2588}"/>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D41F857F-4A06-C174-6986-639EC00395DD}"/>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F4F93-1E7C-F640-8BE4-319E5E0030AD}"/>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Tree>
    <p:extLst>
      <p:ext uri="{BB962C8B-B14F-4D97-AF65-F5344CB8AC3E}">
        <p14:creationId xmlns:p14="http://schemas.microsoft.com/office/powerpoint/2010/main" val="9587138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r="-3"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Tree>
    <p:extLst>
      <p:ext uri="{BB962C8B-B14F-4D97-AF65-F5344CB8AC3E}">
        <p14:creationId xmlns:p14="http://schemas.microsoft.com/office/powerpoint/2010/main" val="1552465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r="-3"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Tree>
    <p:extLst>
      <p:ext uri="{BB962C8B-B14F-4D97-AF65-F5344CB8AC3E}">
        <p14:creationId xmlns:p14="http://schemas.microsoft.com/office/powerpoint/2010/main" val="15949258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02666D"/>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3" name="Round Same Side Corner Rectangle 2">
            <a:extLst>
              <a:ext uri="{FF2B5EF4-FFF2-40B4-BE49-F238E27FC236}">
                <a16:creationId xmlns:a16="http://schemas.microsoft.com/office/drawing/2014/main" id="{EAA457FB-0279-DF5F-C9A6-62C28081BE54}"/>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397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3" name="Round Same Side Corner Rectangle 2">
            <a:extLst>
              <a:ext uri="{FF2B5EF4-FFF2-40B4-BE49-F238E27FC236}">
                <a16:creationId xmlns:a16="http://schemas.microsoft.com/office/drawing/2014/main" id="{5D7C1A45-D173-C8B1-BC80-C4A338932B9F}"/>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034535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1744553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3" name="Round Same Side Corner Rectangle 2">
            <a:extLst>
              <a:ext uri="{FF2B5EF4-FFF2-40B4-BE49-F238E27FC236}">
                <a16:creationId xmlns:a16="http://schemas.microsoft.com/office/drawing/2014/main" id="{86EE2C5D-5463-C964-5C5A-7128CA81CC3E}"/>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7530564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8935186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3631739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03239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0300622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10285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5475043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3769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6366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783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50" Type="http://schemas.openxmlformats.org/officeDocument/2006/relationships/image" Target="../media/image5.png"/><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image" Target="../media/image4.jpeg"/><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image" Target="../media/image7.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theme" Target="../theme/theme2.xml"/><Relationship Id="rId8" Type="http://schemas.openxmlformats.org/officeDocument/2006/relationships/slideLayout" Target="../slideLayouts/slideLayout33.xml"/><Relationship Id="rId51" Type="http://schemas.openxmlformats.org/officeDocument/2006/relationships/image" Target="../media/image6.png"/><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1" Type="http://schemas.openxmlformats.org/officeDocument/2006/relationships/slideLayout" Target="../slideLayouts/slideLayout26.xml"/><Relationship Id="rId6"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3.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theme" Target="../theme/theme4.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theme" Target="../theme/theme5.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9" Type="http://schemas.openxmlformats.org/officeDocument/2006/relationships/slideLayout" Target="../slideLayouts/slideLayout171.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41" Type="http://schemas.openxmlformats.org/officeDocument/2006/relationships/theme" Target="../theme/theme6.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8" Type="http://schemas.openxmlformats.org/officeDocument/2006/relationships/slideLayout" Target="../slideLayouts/slideLayout140.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7.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slideLayout" Target="../slideLayouts/slideLayout210.xml"/><Relationship Id="rId39" Type="http://schemas.openxmlformats.org/officeDocument/2006/relationships/slideLayout" Target="../slideLayouts/slideLayout223.xml"/><Relationship Id="rId21" Type="http://schemas.openxmlformats.org/officeDocument/2006/relationships/slideLayout" Target="../slideLayouts/slideLayout205.xml"/><Relationship Id="rId34" Type="http://schemas.openxmlformats.org/officeDocument/2006/relationships/slideLayout" Target="../slideLayouts/slideLayout218.xml"/><Relationship Id="rId42" Type="http://schemas.openxmlformats.org/officeDocument/2006/relationships/slideLayout" Target="../slideLayouts/slideLayout226.xml"/><Relationship Id="rId47" Type="http://schemas.openxmlformats.org/officeDocument/2006/relationships/image" Target="../media/image7.png"/><Relationship Id="rId7" Type="http://schemas.openxmlformats.org/officeDocument/2006/relationships/slideLayout" Target="../slideLayouts/slideLayout19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9" Type="http://schemas.openxmlformats.org/officeDocument/2006/relationships/slideLayout" Target="../slideLayouts/slideLayout213.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32" Type="http://schemas.openxmlformats.org/officeDocument/2006/relationships/slideLayout" Target="../slideLayouts/slideLayout216.xml"/><Relationship Id="rId37" Type="http://schemas.openxmlformats.org/officeDocument/2006/relationships/slideLayout" Target="../slideLayouts/slideLayout221.xml"/><Relationship Id="rId40" Type="http://schemas.openxmlformats.org/officeDocument/2006/relationships/slideLayout" Target="../slideLayouts/slideLayout224.xml"/><Relationship Id="rId45" Type="http://schemas.openxmlformats.org/officeDocument/2006/relationships/image" Target="../media/image5.png"/><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28" Type="http://schemas.openxmlformats.org/officeDocument/2006/relationships/slideLayout" Target="../slideLayouts/slideLayout212.xml"/><Relationship Id="rId36" Type="http://schemas.openxmlformats.org/officeDocument/2006/relationships/slideLayout" Target="../slideLayouts/slideLayout220.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31" Type="http://schemas.openxmlformats.org/officeDocument/2006/relationships/slideLayout" Target="../slideLayouts/slideLayout215.xml"/><Relationship Id="rId44" Type="http://schemas.openxmlformats.org/officeDocument/2006/relationships/theme" Target="../theme/theme8.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 Id="rId27" Type="http://schemas.openxmlformats.org/officeDocument/2006/relationships/slideLayout" Target="../slideLayouts/slideLayout211.xml"/><Relationship Id="rId30" Type="http://schemas.openxmlformats.org/officeDocument/2006/relationships/slideLayout" Target="../slideLayouts/slideLayout214.xml"/><Relationship Id="rId35" Type="http://schemas.openxmlformats.org/officeDocument/2006/relationships/slideLayout" Target="../slideLayouts/slideLayout219.xml"/><Relationship Id="rId43" Type="http://schemas.openxmlformats.org/officeDocument/2006/relationships/slideLayout" Target="../slideLayouts/slideLayout227.xml"/><Relationship Id="rId8" Type="http://schemas.openxmlformats.org/officeDocument/2006/relationships/slideLayout" Target="../slideLayouts/slideLayout192.xml"/><Relationship Id="rId3" Type="http://schemas.openxmlformats.org/officeDocument/2006/relationships/slideLayout" Target="../slideLayouts/slideLayout187.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slideLayout" Target="../slideLayouts/slideLayout209.xml"/><Relationship Id="rId33" Type="http://schemas.openxmlformats.org/officeDocument/2006/relationships/slideLayout" Target="../slideLayouts/slideLayout217.xml"/><Relationship Id="rId38" Type="http://schemas.openxmlformats.org/officeDocument/2006/relationships/slideLayout" Target="../slideLayouts/slideLayout222.xml"/><Relationship Id="rId46" Type="http://schemas.openxmlformats.org/officeDocument/2006/relationships/image" Target="../media/image6.png"/><Relationship Id="rId20" Type="http://schemas.openxmlformats.org/officeDocument/2006/relationships/slideLayout" Target="../slideLayouts/slideLayout204.xml"/><Relationship Id="rId41" Type="http://schemas.openxmlformats.org/officeDocument/2006/relationships/slideLayout" Target="../slideLayouts/slideLayout2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89019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Lst>
  <p:hf hdr="0" dt="0"/>
  <p:txStyles>
    <p:titleStyle>
      <a:lvl1pPr algn="l" defTabSz="914400"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9"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704DF6F-4C34-422B-B06F-FCFEE6E7B383}"/>
              </a:ext>
            </a:extLst>
          </p:cNvPr>
          <p:cNvPicPr>
            <a:picLocks noChangeAspect="1"/>
          </p:cNvPicPr>
          <p:nvPr userDrawn="1"/>
        </p:nvPicPr>
        <p:blipFill>
          <a:blip r:embed="rId50" cstate="email">
            <a:extLst>
              <a:ext uri="{28A0092B-C50C-407E-A947-70E740481C1C}">
                <a14:useLocalDpi xmlns:a14="http://schemas.microsoft.com/office/drawing/2010/main"/>
              </a:ext>
            </a:extLst>
          </a:blip>
          <a:srcRect/>
          <a:stretch>
            <a:fillRect/>
          </a:stretch>
        </p:blipFill>
        <p:spPr bwMode="auto">
          <a:xfrm>
            <a:off x="251136" y="6254324"/>
            <a:ext cx="1944460" cy="451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8773FF4-C16E-12F5-5C78-979AD1555114}"/>
              </a:ext>
            </a:extLst>
          </p:cNvPr>
          <p:cNvSpPr/>
          <p:nvPr userDrawn="1"/>
        </p:nvSpPr>
        <p:spPr>
          <a:xfrm>
            <a:off x="8905875" y="6105525"/>
            <a:ext cx="2924175" cy="6000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3E35FE34-2475-AD5D-7A31-ED58A3271F07}"/>
              </a:ext>
            </a:extLst>
          </p:cNvPr>
          <p:cNvPicPr>
            <a:picLocks noChangeAspect="1"/>
          </p:cNvPicPr>
          <p:nvPr userDrawn="1"/>
        </p:nvPicPr>
        <p:blipFill rotWithShape="1">
          <a:blip r:embed="rId51" cstate="email">
            <a:extLst>
              <a:ext uri="{28A0092B-C50C-407E-A947-70E740481C1C}">
                <a14:useLocalDpi xmlns:a14="http://schemas.microsoft.com/office/drawing/2010/main"/>
              </a:ext>
            </a:extLst>
          </a:blip>
          <a:srcRect t="-2899"/>
          <a:stretch/>
        </p:blipFill>
        <p:spPr>
          <a:xfrm>
            <a:off x="10001251" y="6330719"/>
            <a:ext cx="1885949" cy="324310"/>
          </a:xfrm>
          <a:prstGeom prst="rect">
            <a:avLst/>
          </a:prstGeom>
        </p:spPr>
      </p:pic>
      <p:pic>
        <p:nvPicPr>
          <p:cNvPr id="5" name="Picture 4">
            <a:extLst>
              <a:ext uri="{FF2B5EF4-FFF2-40B4-BE49-F238E27FC236}">
                <a16:creationId xmlns:a16="http://schemas.microsoft.com/office/drawing/2014/main" id="{3ED8BB32-BE46-3B3C-BF40-E5E214BBC96C}"/>
              </a:ext>
            </a:extLst>
          </p:cNvPr>
          <p:cNvPicPr>
            <a:picLocks noChangeAspect="1"/>
          </p:cNvPicPr>
          <p:nvPr userDrawn="1"/>
        </p:nvPicPr>
        <p:blipFill>
          <a:blip r:embed="rId52" cstate="email">
            <a:extLst>
              <a:ext uri="{28A0092B-C50C-407E-A947-70E740481C1C}">
                <a14:useLocalDpi xmlns:a14="http://schemas.microsoft.com/office/drawing/2010/main"/>
              </a:ext>
            </a:extLst>
          </a:blip>
          <a:stretch>
            <a:fillRect/>
          </a:stretch>
        </p:blipFill>
        <p:spPr>
          <a:xfrm>
            <a:off x="5688113" y="6243705"/>
            <a:ext cx="938865" cy="426757"/>
          </a:xfrm>
          <a:prstGeom prst="rect">
            <a:avLst/>
          </a:prstGeom>
        </p:spPr>
      </p:pic>
    </p:spTree>
    <p:extLst>
      <p:ext uri="{BB962C8B-B14F-4D97-AF65-F5344CB8AC3E}">
        <p14:creationId xmlns:p14="http://schemas.microsoft.com/office/powerpoint/2010/main" val="392572535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4010" r:id="rId9"/>
    <p:sldLayoutId id="2147484011" r:id="rId10"/>
    <p:sldLayoutId id="2147484012" r:id="rId11"/>
    <p:sldLayoutId id="2147483917" r:id="rId12"/>
    <p:sldLayoutId id="2147484009" r:id="rId13"/>
    <p:sldLayoutId id="2147483677" r:id="rId14"/>
    <p:sldLayoutId id="2147483678"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8" r:id="rId33"/>
    <p:sldLayoutId id="2147483699" r:id="rId34"/>
    <p:sldLayoutId id="2147483703" r:id="rId35"/>
    <p:sldLayoutId id="2147483704" r:id="rId36"/>
    <p:sldLayoutId id="2147483705" r:id="rId37"/>
    <p:sldLayoutId id="2147483706" r:id="rId38"/>
    <p:sldLayoutId id="2147483707" r:id="rId39"/>
    <p:sldLayoutId id="2147483708" r:id="rId40"/>
    <p:sldLayoutId id="2147483714" r:id="rId41"/>
    <p:sldLayoutId id="2147483717" r:id="rId42"/>
    <p:sldLayoutId id="2147483718" r:id="rId43"/>
    <p:sldLayoutId id="2147483719" r:id="rId44"/>
    <p:sldLayoutId id="2147483721" r:id="rId45"/>
    <p:sldLayoutId id="2147483723" r:id="rId46"/>
    <p:sldLayoutId id="2147483811" r:id="rId47"/>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18/02/2026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10605439"/>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18/02/2026</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176249486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508089"/>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Lst>
  <p:hf hdr="0" dt="0"/>
  <p:txStyles>
    <p:titleStyle>
      <a:lvl1pPr algn="l" defTabSz="914400"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
        <p:nvSpPr>
          <p:cNvPr id="4" name="Footer Placeholder 4">
            <a:extLst>
              <a:ext uri="{FF2B5EF4-FFF2-40B4-BE49-F238E27FC236}">
                <a16:creationId xmlns:a16="http://schemas.microsoft.com/office/drawing/2014/main" id="{76FCB857-0D21-D10D-9A97-7D80B6C37AEF}"/>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Tree>
    <p:extLst>
      <p:ext uri="{BB962C8B-B14F-4D97-AF65-F5344CB8AC3E}">
        <p14:creationId xmlns:p14="http://schemas.microsoft.com/office/powerpoint/2010/main" val="770991219"/>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 id="2147483943" r:id="rId25"/>
    <p:sldLayoutId id="2147483944" r:id="rId26"/>
    <p:sldLayoutId id="2147483945" r:id="rId27"/>
    <p:sldLayoutId id="2147483946" r:id="rId28"/>
    <p:sldLayoutId id="2147483947" r:id="rId29"/>
    <p:sldLayoutId id="2147483948" r:id="rId30"/>
    <p:sldLayoutId id="2147483949" r:id="rId31"/>
    <p:sldLayoutId id="2147483950" r:id="rId32"/>
    <p:sldLayoutId id="2147483951" r:id="rId33"/>
    <p:sldLayoutId id="2147483952" r:id="rId34"/>
    <p:sldLayoutId id="2147483953" r:id="rId35"/>
    <p:sldLayoutId id="2147483954" r:id="rId36"/>
    <p:sldLayoutId id="2147483955" r:id="rId37"/>
    <p:sldLayoutId id="2147483956" r:id="rId38"/>
    <p:sldLayoutId id="2147483957" r:id="rId39"/>
    <p:sldLayoutId id="2147483958" r:id="rId40"/>
  </p:sldLayoutIdLst>
  <p:hf hdr="0" dt="0"/>
  <p:txStyles>
    <p:titleStyle>
      <a:lvl1pPr algn="l" defTabSz="914400"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3184FF-C8C4-869C-8D30-AD70E640BD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5DAD53-2027-CFBE-4BE0-AB1EE9FBE9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CECE1-E09D-118C-71EB-637E925172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ED0D61-17B3-44A9-9999-8F39D972DDDC}" type="datetimeFigureOut">
              <a:rPr lang="en-US" smtClean="0"/>
              <a:t>18/02/2026</a:t>
            </a:fld>
            <a:endParaRPr lang="en-US"/>
          </a:p>
        </p:txBody>
      </p:sp>
      <p:sp>
        <p:nvSpPr>
          <p:cNvPr id="5" name="Footer Placeholder 4">
            <a:extLst>
              <a:ext uri="{FF2B5EF4-FFF2-40B4-BE49-F238E27FC236}">
                <a16:creationId xmlns:a16="http://schemas.microsoft.com/office/drawing/2014/main" id="{222EB4C0-D7EB-5A5D-A72D-55C1DAE8E5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21884C0-3E52-03BB-5C88-2D88DD7826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71D3B1-6881-47AE-B3CE-569491BC3C0D}" type="slidenum">
              <a:rPr lang="en-US" smtClean="0"/>
              <a:t>‹#›</a:t>
            </a:fld>
            <a:endParaRPr lang="en-US"/>
          </a:p>
        </p:txBody>
      </p:sp>
    </p:spTree>
    <p:extLst>
      <p:ext uri="{BB962C8B-B14F-4D97-AF65-F5344CB8AC3E}">
        <p14:creationId xmlns:p14="http://schemas.microsoft.com/office/powerpoint/2010/main" val="1307763019"/>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18/02/2026</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2">
            <a:extLst>
              <a:ext uri="{FF2B5EF4-FFF2-40B4-BE49-F238E27FC236}">
                <a16:creationId xmlns:a16="http://schemas.microsoft.com/office/drawing/2014/main" id="{40153934-EBAD-A564-E8C1-F35791A9A1B1}"/>
              </a:ext>
            </a:extLst>
          </p:cNvPr>
          <p:cNvPicPr>
            <a:picLocks noChangeAspect="1"/>
          </p:cNvPicPr>
          <p:nvPr userDrawn="1"/>
        </p:nvPicPr>
        <p:blipFill>
          <a:blip r:embed="rId45" cstate="email">
            <a:extLst>
              <a:ext uri="{28A0092B-C50C-407E-A947-70E740481C1C}">
                <a14:useLocalDpi xmlns:a14="http://schemas.microsoft.com/office/drawing/2010/main"/>
              </a:ext>
            </a:extLst>
          </a:blip>
          <a:srcRect/>
          <a:stretch>
            <a:fillRect/>
          </a:stretch>
        </p:blipFill>
        <p:spPr bwMode="auto">
          <a:xfrm>
            <a:off x="251136" y="6254324"/>
            <a:ext cx="1944460" cy="451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A167E4D-291E-2A7E-201C-1FA036D13132}"/>
              </a:ext>
            </a:extLst>
          </p:cNvPr>
          <p:cNvSpPr/>
          <p:nvPr userDrawn="1"/>
        </p:nvSpPr>
        <p:spPr>
          <a:xfrm>
            <a:off x="8905875" y="6105525"/>
            <a:ext cx="2924175" cy="6000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18492B8D-CFF9-965D-148C-EC64B69D83A7}"/>
              </a:ext>
            </a:extLst>
          </p:cNvPr>
          <p:cNvPicPr>
            <a:picLocks noChangeAspect="1"/>
          </p:cNvPicPr>
          <p:nvPr userDrawn="1"/>
        </p:nvPicPr>
        <p:blipFill rotWithShape="1">
          <a:blip r:embed="rId46" cstate="email">
            <a:extLst>
              <a:ext uri="{28A0092B-C50C-407E-A947-70E740481C1C}">
                <a14:useLocalDpi xmlns:a14="http://schemas.microsoft.com/office/drawing/2010/main"/>
              </a:ext>
            </a:extLst>
          </a:blip>
          <a:srcRect t="-2899"/>
          <a:stretch/>
        </p:blipFill>
        <p:spPr>
          <a:xfrm>
            <a:off x="10001251" y="6330719"/>
            <a:ext cx="1885949" cy="324310"/>
          </a:xfrm>
          <a:prstGeom prst="rect">
            <a:avLst/>
          </a:prstGeom>
        </p:spPr>
      </p:pic>
      <p:pic>
        <p:nvPicPr>
          <p:cNvPr id="11" name="Picture 10">
            <a:extLst>
              <a:ext uri="{FF2B5EF4-FFF2-40B4-BE49-F238E27FC236}">
                <a16:creationId xmlns:a16="http://schemas.microsoft.com/office/drawing/2014/main" id="{EABEA344-4897-9BB1-4482-604AA5299042}"/>
              </a:ext>
            </a:extLst>
          </p:cNvPr>
          <p:cNvPicPr>
            <a:picLocks noChangeAspect="1"/>
          </p:cNvPicPr>
          <p:nvPr userDrawn="1"/>
        </p:nvPicPr>
        <p:blipFill>
          <a:blip r:embed="rId47" cstate="email">
            <a:extLst>
              <a:ext uri="{28A0092B-C50C-407E-A947-70E740481C1C}">
                <a14:useLocalDpi xmlns:a14="http://schemas.microsoft.com/office/drawing/2010/main"/>
              </a:ext>
            </a:extLst>
          </a:blip>
          <a:stretch>
            <a:fillRect/>
          </a:stretch>
        </p:blipFill>
        <p:spPr>
          <a:xfrm>
            <a:off x="5688113" y="6243705"/>
            <a:ext cx="938865" cy="426757"/>
          </a:xfrm>
          <a:prstGeom prst="rect">
            <a:avLst/>
          </a:prstGeom>
        </p:spPr>
      </p:pic>
    </p:spTree>
    <p:extLst>
      <p:ext uri="{BB962C8B-B14F-4D97-AF65-F5344CB8AC3E}">
        <p14:creationId xmlns:p14="http://schemas.microsoft.com/office/powerpoint/2010/main" val="2566771231"/>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3761" r:id="rId12"/>
    <p:sldLayoutId id="2147483762"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4" r:id="rId33"/>
    <p:sldLayoutId id="2147483785" r:id="rId34"/>
    <p:sldLayoutId id="2147483789" r:id="rId35"/>
    <p:sldLayoutId id="2147483790" r:id="rId36"/>
    <p:sldLayoutId id="2147483791" r:id="rId37"/>
    <p:sldLayoutId id="2147483792" r:id="rId38"/>
    <p:sldLayoutId id="2147483793" r:id="rId39"/>
    <p:sldLayoutId id="2147483794" r:id="rId40"/>
    <p:sldLayoutId id="2147483799" r:id="rId41"/>
    <p:sldLayoutId id="2147483800" r:id="rId42"/>
    <p:sldLayoutId id="2147483801" r:id="rId43"/>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185.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5.png"/><Relationship Id="rId7" Type="http://schemas.openxmlformats.org/officeDocument/2006/relationships/diagramQuickStyle" Target="../diagrams/quickStyle2.xml"/><Relationship Id="rId12" Type="http://schemas.openxmlformats.org/officeDocument/2006/relationships/image" Target="../media/image89.jpeg"/><Relationship Id="rId2" Type="http://schemas.openxmlformats.org/officeDocument/2006/relationships/notesSlide" Target="../notesSlides/notesSlide4.xml"/><Relationship Id="rId1" Type="http://schemas.openxmlformats.org/officeDocument/2006/relationships/slideLayout" Target="../slideLayouts/slideLayout170.xml"/><Relationship Id="rId6" Type="http://schemas.openxmlformats.org/officeDocument/2006/relationships/diagramLayout" Target="../diagrams/layout2.xml"/><Relationship Id="rId11" Type="http://schemas.openxmlformats.org/officeDocument/2006/relationships/image" Target="../media/image88.png"/><Relationship Id="rId5" Type="http://schemas.openxmlformats.org/officeDocument/2006/relationships/diagramData" Target="../diagrams/data2.xml"/><Relationship Id="rId10" Type="http://schemas.openxmlformats.org/officeDocument/2006/relationships/image" Target="../media/image87.png"/><Relationship Id="rId4" Type="http://schemas.openxmlformats.org/officeDocument/2006/relationships/image" Target="../media/image86.sv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188.xml"/><Relationship Id="rId5" Type="http://schemas.openxmlformats.org/officeDocument/2006/relationships/hyperlink" Target="https://www.prepwatch.org/resources/prep-site-assessment/" TargetMode="External"/><Relationship Id="rId4" Type="http://schemas.openxmlformats.org/officeDocument/2006/relationships/hyperlink" Target="https://www.prepwatch.org/resources/site-facility-readiness-assessment-tool-to-support-lenacapavir-for-hiv-prevention-introduction/"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hivpreventioncoalition.unaids.org/en/resources/supporting-prioritization-context-hiv-funding-cuts" TargetMode="External"/><Relationship Id="rId3" Type="http://schemas.openxmlformats.org/officeDocument/2006/relationships/hyperlink" Target="https://avenirhealth.org/software-spectrum.php" TargetMode="External"/><Relationship Id="rId7" Type="http://schemas.openxmlformats.org/officeDocument/2006/relationships/hyperlink" Target="https://hivpreventioncoalition.unaids.org/en/resources/sub-national-hiv-estimates-priority-populations-tool" TargetMode="External"/><Relationship Id="rId2" Type="http://schemas.openxmlformats.org/officeDocument/2006/relationships/notesSlide" Target="../notesSlides/notesSlide6.xml"/><Relationship Id="rId1" Type="http://schemas.openxmlformats.org/officeDocument/2006/relationships/slideLayout" Target="../slideLayouts/slideLayout190.xml"/><Relationship Id="rId6" Type="http://schemas.openxmlformats.org/officeDocument/2006/relationships/hyperlink" Target="https://naomi-spectrum.unaids.org/" TargetMode="External"/><Relationship Id="rId5" Type="http://schemas.openxmlformats.org/officeDocument/2006/relationships/hyperlink" Target="https://joshherbeck.shinyapps.io/Simple_calculations/" TargetMode="External"/><Relationship Id="rId4" Type="http://schemas.openxmlformats.org/officeDocument/2006/relationships/hyperlink" Target="http://www.prepitweb.org/" TargetMode="External"/><Relationship Id="rId9" Type="http://schemas.openxmlformats.org/officeDocument/2006/relationships/image" Target="../media/image91.png"/></Relationships>
</file>

<file path=ppt/slides/_rels/slide13.xml.rels><?xml version="1.0" encoding="UTF-8" standalone="yes"?>
<Relationships xmlns="http://schemas.openxmlformats.org/package/2006/relationships"><Relationship Id="rId3" Type="http://schemas.openxmlformats.org/officeDocument/2006/relationships/hyperlink" Target="http://www.prep-itweb.org/" TargetMode="External"/><Relationship Id="rId2" Type="http://schemas.openxmlformats.org/officeDocument/2006/relationships/notesSlide" Target="../notesSlides/notesSlide7.xml"/><Relationship Id="rId1" Type="http://schemas.openxmlformats.org/officeDocument/2006/relationships/slideLayout" Target="../slideLayouts/slideLayout93.xml"/><Relationship Id="rId4" Type="http://schemas.openxmlformats.org/officeDocument/2006/relationships/image" Target="../media/image92.jpeg"/></Relationships>
</file>

<file path=ppt/slides/_rels/slide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93.xml"/></Relationships>
</file>

<file path=ppt/slides/_rels/slide15.xml.rels><?xml version="1.0" encoding="UTF-8" standalone="yes"?>
<Relationships xmlns="http://schemas.openxmlformats.org/package/2006/relationships"><Relationship Id="rId3" Type="http://schemas.openxmlformats.org/officeDocument/2006/relationships/hyperlink" Target="https://www.who.int/publications/i/item/9789240055315" TargetMode="External"/><Relationship Id="rId7"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186.xml"/><Relationship Id="rId6" Type="http://schemas.openxmlformats.org/officeDocument/2006/relationships/image" Target="../media/image94.png"/><Relationship Id="rId5" Type="http://schemas.openxmlformats.org/officeDocument/2006/relationships/hyperlink" Target="https://www.prepwatch.org/resources/mosaic-hiv-drug-resistance-monitoring-program/" TargetMode="External"/><Relationship Id="rId4" Type="http://schemas.openxmlformats.org/officeDocument/2006/relationships/hyperlink" Target="https://www.who.int/teams/global-hiv-hepatitis-and-stis-programmes/hiv/treatment/hiv-drug-resistance/hiv-drug-resistance-surveillance/hiv-drug-resistance-among-prep-users-diagnosed-with-hiv"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99.png"/><Relationship Id="rId13" Type="http://schemas.microsoft.com/office/2007/relationships/hdphoto" Target="../media/hdphoto6.wdp"/><Relationship Id="rId3" Type="http://schemas.openxmlformats.org/officeDocument/2006/relationships/image" Target="../media/image96.png"/><Relationship Id="rId7" Type="http://schemas.microsoft.com/office/2007/relationships/hdphoto" Target="../media/hdphoto3.wdp"/><Relationship Id="rId12" Type="http://schemas.openxmlformats.org/officeDocument/2006/relationships/image" Target="../media/image101.png"/><Relationship Id="rId17" Type="http://schemas.openxmlformats.org/officeDocument/2006/relationships/image" Target="../media/image68.png"/><Relationship Id="rId2" Type="http://schemas.openxmlformats.org/officeDocument/2006/relationships/notesSlide" Target="../notesSlides/notesSlide10.xml"/><Relationship Id="rId16" Type="http://schemas.openxmlformats.org/officeDocument/2006/relationships/image" Target="../media/image103.png"/><Relationship Id="rId1" Type="http://schemas.openxmlformats.org/officeDocument/2006/relationships/slideLayout" Target="../slideLayouts/slideLayout179.xml"/><Relationship Id="rId6" Type="http://schemas.openxmlformats.org/officeDocument/2006/relationships/image" Target="../media/image98.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00.png"/><Relationship Id="rId4" Type="http://schemas.openxmlformats.org/officeDocument/2006/relationships/image" Target="../media/image97.png"/><Relationship Id="rId9" Type="http://schemas.microsoft.com/office/2007/relationships/hdphoto" Target="../media/hdphoto4.wdp"/><Relationship Id="rId14" Type="http://schemas.openxmlformats.org/officeDocument/2006/relationships/image" Target="../media/image102.png"/></Relationships>
</file>

<file path=ppt/slides/_rels/slide1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svg"/><Relationship Id="rId2" Type="http://schemas.openxmlformats.org/officeDocument/2006/relationships/notesSlide" Target="../notesSlides/notesSlide11.xml"/><Relationship Id="rId1" Type="http://schemas.openxmlformats.org/officeDocument/2006/relationships/slideLayout" Target="../slideLayouts/slideLayout191.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68.png"/><Relationship Id="rId4" Type="http://schemas.openxmlformats.org/officeDocument/2006/relationships/image" Target="../media/image105.png"/><Relationship Id="rId9" Type="http://schemas.openxmlformats.org/officeDocument/2006/relationships/image" Target="../media/image110.svg"/></Relationships>
</file>

<file path=ppt/slides/_rels/slide2.xml.rels><?xml version="1.0" encoding="UTF-8" standalone="yes"?>
<Relationships xmlns="http://schemas.openxmlformats.org/package/2006/relationships"><Relationship Id="rId8" Type="http://schemas.openxmlformats.org/officeDocument/2006/relationships/hyperlink" Target="https://www.prepwatch.org/wp-content/uploads/2016/10/TWG_ToR_Template.pdf" TargetMode="External"/><Relationship Id="rId13" Type="http://schemas.openxmlformats.org/officeDocument/2006/relationships/image" Target="../media/image70.png"/><Relationship Id="rId3" Type="http://schemas.openxmlformats.org/officeDocument/2006/relationships/hyperlink" Target="https://youtu.be/aNcFk0wpuIA?si=SkxVeBof0aKmXl7_" TargetMode="External"/><Relationship Id="rId7" Type="http://schemas.openxmlformats.org/officeDocument/2006/relationships/hyperlink" Target="https://www.prepwatch.org/resource-library/?product_search%5b%5d=lenacapavir" TargetMode="External"/><Relationship Id="rId12"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186.xml"/><Relationship Id="rId6" Type="http://schemas.openxmlformats.org/officeDocument/2006/relationships/hyperlink" Target="https://www.prepwatch.org/products/lenacapavir-for-prep/" TargetMode="External"/><Relationship Id="rId11" Type="http://schemas.openxmlformats.org/officeDocument/2006/relationships/hyperlink" Target="https://www.prepwatch.org/wp-content/uploads/2025/10/LEN-Tools-Compendium.pdf" TargetMode="External"/><Relationship Id="rId5" Type="http://schemas.openxmlformats.org/officeDocument/2006/relationships/hyperlink" Target="https://youtu.be/Cr5Y4oHFibQ?si=qrlKbRRnFaQfMJmo" TargetMode="External"/><Relationship Id="rId10" Type="http://schemas.openxmlformats.org/officeDocument/2006/relationships/hyperlink" Target="https://avac.org/wp-content/uploads/2024/12/Gears_of_LEN_Rollout_jan2025.pdf" TargetMode="External"/><Relationship Id="rId4" Type="http://schemas.openxmlformats.org/officeDocument/2006/relationships/hyperlink" Target="https://www.who.int/publications/i/item/9789240111608" TargetMode="External"/><Relationship Id="rId9" Type="http://schemas.openxmlformats.org/officeDocument/2006/relationships/hyperlink" Target="https://www.prepwatch.org/wp-content/uploads/2025/06/GettingRolloutRightThisTime_June2025.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who.int/publications/i/item/9789240097230" TargetMode="External"/><Relationship Id="rId2" Type="http://schemas.openxmlformats.org/officeDocument/2006/relationships/hyperlink" Target="https://www.who.int/publications/i/item/9789240111608" TargetMode="External"/><Relationship Id="rId1" Type="http://schemas.openxmlformats.org/officeDocument/2006/relationships/slideLayout" Target="../slideLayouts/slideLayout186.xml"/><Relationship Id="rId5" Type="http://schemas.openxmlformats.org/officeDocument/2006/relationships/image" Target="../media/image71.png"/><Relationship Id="rId4" Type="http://schemas.openxmlformats.org/officeDocument/2006/relationships/hyperlink" Target="https://www.prepwatch.org/wp-content/uploads/2025/08/GENESIS_SOP-Injectable-Lenacapavir-15.08.2025-FINAL.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6.xml"/></Relationships>
</file>

<file path=ppt/slides/_rels/slide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9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hyperlink" Target="https://youtu.be/Cr5Y4oHFibQ?si=H5lIWMcc4Sw-tXC0" TargetMode="External"/><Relationship Id="rId2" Type="http://schemas.openxmlformats.org/officeDocument/2006/relationships/image" Target="../media/image72.png"/><Relationship Id="rId1" Type="http://schemas.openxmlformats.org/officeDocument/2006/relationships/slideLayout" Target="../slideLayouts/slideLayout191.xml"/><Relationship Id="rId6" Type="http://schemas.openxmlformats.org/officeDocument/2006/relationships/hyperlink" Target="https://www.who.int/publications/i/item/9789240097230" TargetMode="External"/><Relationship Id="rId5" Type="http://schemas.openxmlformats.org/officeDocument/2006/relationships/image" Target="../media/image75.png"/><Relationship Id="rId4" Type="http://schemas.openxmlformats.org/officeDocument/2006/relationships/image" Target="../media/image74.jpeg"/></Relationships>
</file>

<file path=ppt/slides/_rels/slide7.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8" Type="http://schemas.openxmlformats.org/officeDocument/2006/relationships/hyperlink" Target="mailto:info@jhpiego.org" TargetMode="External"/><Relationship Id="rId3" Type="http://schemas.openxmlformats.org/officeDocument/2006/relationships/image" Target="../media/image79.svg"/><Relationship Id="rId7" Type="http://schemas.microsoft.com/office/2007/relationships/hdphoto" Target="../media/hdphoto1.wdp"/><Relationship Id="rId2" Type="http://schemas.openxmlformats.org/officeDocument/2006/relationships/image" Target="../media/image78.png"/><Relationship Id="rId1" Type="http://schemas.openxmlformats.org/officeDocument/2006/relationships/slideLayout" Target="../slideLayouts/slideLayout79.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6.xml"/><Relationship Id="rId4" Type="http://schemas.openxmlformats.org/officeDocument/2006/relationships/hyperlink" Target="https://www.prepwatch.org/resources/lenacapavir-provider-tools-and-job-ai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1935B-BFAF-A149-9CC6-0144782A91C4}"/>
              </a:ext>
            </a:extLst>
          </p:cNvPr>
          <p:cNvSpPr>
            <a:spLocks noGrp="1"/>
          </p:cNvSpPr>
          <p:nvPr>
            <p:ph type="ctrTitle"/>
          </p:nvPr>
        </p:nvSpPr>
        <p:spPr>
          <a:xfrm>
            <a:off x="457200" y="5171089"/>
            <a:ext cx="7772400" cy="1252087"/>
          </a:xfrm>
        </p:spPr>
        <p:txBody>
          <a:bodyPr anchor="t">
            <a:normAutofit fontScale="90000"/>
          </a:bodyPr>
          <a:lstStyle/>
          <a:p>
            <a:r>
              <a:rPr lang="en-US" sz="4100" b="1" dirty="0">
                <a:latin typeface="Aptos" panose="020B0004020202020204" pitchFamily="34" charset="0"/>
              </a:rPr>
              <a:t>Tools to support Lenacapavir introduction</a:t>
            </a:r>
            <a:endParaRPr lang="en-GB" sz="4100" b="1" dirty="0">
              <a:latin typeface="Aptos" panose="020B0004020202020204" pitchFamily="34" charset="0"/>
            </a:endParaRPr>
          </a:p>
        </p:txBody>
      </p:sp>
      <p:pic>
        <p:nvPicPr>
          <p:cNvPr id="6" name="image1.png">
            <a:extLst>
              <a:ext uri="{FF2B5EF4-FFF2-40B4-BE49-F238E27FC236}">
                <a16:creationId xmlns:a16="http://schemas.microsoft.com/office/drawing/2014/main" id="{515E6065-7410-BBB5-49FD-B69E9D8625D9}"/>
              </a:ext>
            </a:extLst>
          </p:cNvPr>
          <p:cNvPicPr/>
          <p:nvPr/>
        </p:nvPicPr>
        <p:blipFill>
          <a:blip r:embed="rId3" cstate="email">
            <a:extLst>
              <a:ext uri="{28A0092B-C50C-407E-A947-70E740481C1C}">
                <a14:useLocalDpi xmlns:a14="http://schemas.microsoft.com/office/drawing/2010/main"/>
              </a:ext>
            </a:extLst>
          </a:blip>
          <a:stretch>
            <a:fillRect/>
          </a:stretch>
        </p:blipFill>
        <p:spPr>
          <a:xfrm>
            <a:off x="11191827" y="6238511"/>
            <a:ext cx="747017" cy="369332"/>
          </a:xfrm>
          <a:prstGeom prst="rect">
            <a:avLst/>
          </a:prstGeom>
        </p:spPr>
      </p:pic>
      <p:sp>
        <p:nvSpPr>
          <p:cNvPr id="7" name="TextBox 6">
            <a:extLst>
              <a:ext uri="{FF2B5EF4-FFF2-40B4-BE49-F238E27FC236}">
                <a16:creationId xmlns:a16="http://schemas.microsoft.com/office/drawing/2014/main" id="{938435D0-DEA2-3116-9368-463FF952A9AD}"/>
              </a:ext>
            </a:extLst>
          </p:cNvPr>
          <p:cNvSpPr txBox="1"/>
          <p:nvPr/>
        </p:nvSpPr>
        <p:spPr>
          <a:xfrm>
            <a:off x="8481849" y="5444359"/>
            <a:ext cx="1870841" cy="369332"/>
          </a:xfrm>
          <a:prstGeom prst="rect">
            <a:avLst/>
          </a:prstGeom>
          <a:noFill/>
        </p:spPr>
        <p:txBody>
          <a:bodyPr wrap="square" rtlCol="0">
            <a:spAutoFit/>
          </a:bodyPr>
          <a:lstStyle/>
          <a:p>
            <a:r>
              <a:rPr lang="en-AU" dirty="0">
                <a:latin typeface="Aptos" panose="020B0004020202020204" pitchFamily="34" charset="0"/>
              </a:rPr>
              <a:t>February 2026</a:t>
            </a:r>
          </a:p>
        </p:txBody>
      </p:sp>
    </p:spTree>
    <p:extLst>
      <p:ext uri="{BB962C8B-B14F-4D97-AF65-F5344CB8AC3E}">
        <p14:creationId xmlns:p14="http://schemas.microsoft.com/office/powerpoint/2010/main" val="3150687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1">
            <a:extLst>
              <a:ext uri="{FF2B5EF4-FFF2-40B4-BE49-F238E27FC236}">
                <a16:creationId xmlns:a16="http://schemas.microsoft.com/office/drawing/2014/main" id="{302D3A33-5FAC-22AC-56DC-111EB1B67F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9168" y="4507837"/>
            <a:ext cx="4245596" cy="2246456"/>
          </a:xfrm>
          <a:prstGeom prst="rect">
            <a:avLst/>
          </a:prstGeom>
        </p:spPr>
      </p:pic>
      <p:sp>
        <p:nvSpPr>
          <p:cNvPr id="5" name="Title 4">
            <a:extLst>
              <a:ext uri="{FF2B5EF4-FFF2-40B4-BE49-F238E27FC236}">
                <a16:creationId xmlns:a16="http://schemas.microsoft.com/office/drawing/2014/main" id="{D78980B8-6F74-794B-B12B-0EAB5212D479}"/>
              </a:ext>
            </a:extLst>
          </p:cNvPr>
          <p:cNvSpPr>
            <a:spLocks noGrp="1"/>
          </p:cNvSpPr>
          <p:nvPr>
            <p:ph type="title"/>
          </p:nvPr>
        </p:nvSpPr>
        <p:spPr>
          <a:xfrm>
            <a:off x="453920" y="578813"/>
            <a:ext cx="10169903" cy="857150"/>
          </a:xfrm>
        </p:spPr>
        <p:txBody>
          <a:bodyPr>
            <a:noAutofit/>
          </a:bodyPr>
          <a:lstStyle/>
          <a:p>
            <a:r>
              <a:rPr lang="en-GB" sz="3400" b="1" dirty="0"/>
              <a:t>WHO LEN safety and toxicity monitoring toolkit</a:t>
            </a:r>
          </a:p>
        </p:txBody>
      </p:sp>
      <p:sp>
        <p:nvSpPr>
          <p:cNvPr id="3" name="Slide Number Placeholder 2">
            <a:extLst>
              <a:ext uri="{FF2B5EF4-FFF2-40B4-BE49-F238E27FC236}">
                <a16:creationId xmlns:a16="http://schemas.microsoft.com/office/drawing/2014/main" id="{0952A1AA-64B8-4742-A9F7-FC7DFAD4B4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GB"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3D7ACD8C-3040-9F69-3397-A3303D598C2C}"/>
              </a:ext>
            </a:extLst>
          </p:cNvPr>
          <p:cNvGraphicFramePr/>
          <p:nvPr/>
        </p:nvGraphicFramePr>
        <p:xfrm>
          <a:off x="207869" y="1050949"/>
          <a:ext cx="6588014" cy="47561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Content Placeholder 14">
            <a:extLst>
              <a:ext uri="{FF2B5EF4-FFF2-40B4-BE49-F238E27FC236}">
                <a16:creationId xmlns:a16="http://schemas.microsoft.com/office/drawing/2014/main" id="{56F423B4-28CE-EA09-A957-B0433BAB1D35}"/>
              </a:ext>
            </a:extLst>
          </p:cNvPr>
          <p:cNvSpPr txBox="1">
            <a:spLocks/>
          </p:cNvSpPr>
          <p:nvPr/>
        </p:nvSpPr>
        <p:spPr>
          <a:xfrm>
            <a:off x="3100552" y="6115445"/>
            <a:ext cx="3695331" cy="563878"/>
          </a:xfrm>
          <a:prstGeom prst="rect">
            <a:avLst/>
          </a:prstGeom>
          <a:solidFill>
            <a:srgbClr val="FFC000"/>
          </a:solidFill>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800" b="0" i="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400" b="0" i="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00205C"/>
                </a:solidFill>
                <a:effectLst/>
                <a:uLnTx/>
                <a:uFillTx/>
                <a:latin typeface="Calibri Light" panose="020F0302020204030204" pitchFamily="34" charset="0"/>
                <a:ea typeface="+mn-ea"/>
                <a:cs typeface="Calibri Light" panose="020F0302020204030204" pitchFamily="34" charset="0"/>
              </a:rPr>
              <a:t>Draft document</a:t>
            </a:r>
          </a:p>
        </p:txBody>
      </p:sp>
      <p:sp>
        <p:nvSpPr>
          <p:cNvPr id="17" name="Right Brace 16">
            <a:extLst>
              <a:ext uri="{FF2B5EF4-FFF2-40B4-BE49-F238E27FC236}">
                <a16:creationId xmlns:a16="http://schemas.microsoft.com/office/drawing/2014/main" id="{2E9DD149-E0BD-7F49-50DE-5107C3D9054C}"/>
              </a:ext>
            </a:extLst>
          </p:cNvPr>
          <p:cNvSpPr/>
          <p:nvPr/>
        </p:nvSpPr>
        <p:spPr>
          <a:xfrm>
            <a:off x="6866933" y="1245442"/>
            <a:ext cx="342231" cy="2113218"/>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Right Brace 7">
            <a:extLst>
              <a:ext uri="{FF2B5EF4-FFF2-40B4-BE49-F238E27FC236}">
                <a16:creationId xmlns:a16="http://schemas.microsoft.com/office/drawing/2014/main" id="{FAA16035-E660-E699-9D7D-C492E88E529D}"/>
              </a:ext>
            </a:extLst>
          </p:cNvPr>
          <p:cNvSpPr/>
          <p:nvPr/>
        </p:nvSpPr>
        <p:spPr>
          <a:xfrm>
            <a:off x="6855998" y="4994253"/>
            <a:ext cx="234455" cy="770594"/>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96E4424-372D-C4EB-D311-68AC0CFE2B7A}"/>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291538" y="1036677"/>
            <a:ext cx="3156895" cy="2850187"/>
          </a:xfrm>
          <a:prstGeom prst="rect">
            <a:avLst/>
          </a:prstGeom>
          <a:noFill/>
          <a:ln>
            <a:noFill/>
          </a:ln>
        </p:spPr>
      </p:pic>
      <p:cxnSp>
        <p:nvCxnSpPr>
          <p:cNvPr id="14" name="Straight Arrow Connector 13">
            <a:extLst>
              <a:ext uri="{FF2B5EF4-FFF2-40B4-BE49-F238E27FC236}">
                <a16:creationId xmlns:a16="http://schemas.microsoft.com/office/drawing/2014/main" id="{7F04C3AF-919B-72CC-881B-F67059103FBD}"/>
              </a:ext>
            </a:extLst>
          </p:cNvPr>
          <p:cNvCxnSpPr>
            <a:cxnSpLocks/>
          </p:cNvCxnSpPr>
          <p:nvPr/>
        </p:nvCxnSpPr>
        <p:spPr>
          <a:xfrm>
            <a:off x="6855998" y="4000500"/>
            <a:ext cx="2187990"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55EA766-DF46-2603-42E7-438AFCB7308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217802" y="3237647"/>
            <a:ext cx="2693655" cy="1525705"/>
          </a:xfrm>
          <a:prstGeom prst="rect">
            <a:avLst/>
          </a:prstGeom>
        </p:spPr>
      </p:pic>
      <p:pic>
        <p:nvPicPr>
          <p:cNvPr id="23" name="Picture 22">
            <a:extLst>
              <a:ext uri="{FF2B5EF4-FFF2-40B4-BE49-F238E27FC236}">
                <a16:creationId xmlns:a16="http://schemas.microsoft.com/office/drawing/2014/main" id="{26F8C497-AA8D-E962-3F9C-89BDB843F1E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893368" y="1014817"/>
            <a:ext cx="2298632" cy="1287234"/>
          </a:xfrm>
          <a:prstGeom prst="rect">
            <a:avLst/>
          </a:prstGeom>
        </p:spPr>
      </p:pic>
    </p:spTree>
    <p:extLst>
      <p:ext uri="{BB962C8B-B14F-4D97-AF65-F5344CB8AC3E}">
        <p14:creationId xmlns:p14="http://schemas.microsoft.com/office/powerpoint/2010/main" val="573306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A301D-4E98-8D77-80A1-74496DD62E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0538B-2834-207D-A434-58E29E83A3DB}"/>
              </a:ext>
            </a:extLst>
          </p:cNvPr>
          <p:cNvSpPr>
            <a:spLocks noGrp="1"/>
          </p:cNvSpPr>
          <p:nvPr>
            <p:ph type="title"/>
          </p:nvPr>
        </p:nvSpPr>
        <p:spPr/>
        <p:txBody>
          <a:bodyPr>
            <a:normAutofit/>
          </a:bodyPr>
          <a:lstStyle/>
          <a:p>
            <a:r>
              <a:rPr lang="en-AU" sz="4000" dirty="0">
                <a:latin typeface="Aptos" panose="020B0004020202020204" pitchFamily="34" charset="0"/>
              </a:rPr>
              <a:t>Site readiness assessments</a:t>
            </a:r>
          </a:p>
        </p:txBody>
      </p:sp>
      <p:pic>
        <p:nvPicPr>
          <p:cNvPr id="6" name="Content Placeholder 5">
            <a:extLst>
              <a:ext uri="{FF2B5EF4-FFF2-40B4-BE49-F238E27FC236}">
                <a16:creationId xmlns:a16="http://schemas.microsoft.com/office/drawing/2014/main" id="{473293A5-3E1C-65FA-E911-E20CD0CEE72C}"/>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p:blipFill>
        <p:spPr>
          <a:xfrm>
            <a:off x="1024128" y="2286000"/>
            <a:ext cx="4754562" cy="3597855"/>
          </a:xfrm>
          <a:prstGeom prst="rect">
            <a:avLst/>
          </a:prstGeom>
        </p:spPr>
      </p:pic>
      <p:sp>
        <p:nvSpPr>
          <p:cNvPr id="8" name="Text Placeholder 7">
            <a:extLst>
              <a:ext uri="{FF2B5EF4-FFF2-40B4-BE49-F238E27FC236}">
                <a16:creationId xmlns:a16="http://schemas.microsoft.com/office/drawing/2014/main" id="{43D8A933-5225-7207-C9D2-735A55FE38E6}"/>
              </a:ext>
            </a:extLst>
          </p:cNvPr>
          <p:cNvSpPr>
            <a:spLocks noGrp="1"/>
          </p:cNvSpPr>
          <p:nvPr>
            <p:ph sz="half" idx="2"/>
          </p:nvPr>
        </p:nvSpPr>
        <p:spPr/>
        <p:txBody>
          <a:bodyPr>
            <a:normAutofit/>
          </a:bodyPr>
          <a:lstStyle/>
          <a:p>
            <a:pPr>
              <a:buFont typeface="Arial" panose="020B0604020202020204" pitchFamily="34" charset="0"/>
              <a:buChar char="•"/>
            </a:pPr>
            <a:r>
              <a:rPr lang="en-AU" sz="1800" u="sng" dirty="0">
                <a:solidFill>
                  <a:schemeClr val="accent6">
                    <a:lumMod val="75000"/>
                  </a:schemeClr>
                </a:solidFill>
                <a:hlinkClick r:id="rId4">
                  <a:extLst>
                    <a:ext uri="{A12FA001-AC4F-418D-AE19-62706E023703}">
                      <ahyp:hlinkClr xmlns:ahyp="http://schemas.microsoft.com/office/drawing/2018/hyperlinkcolor" val="tx"/>
                    </a:ext>
                  </a:extLst>
                </a:hlinkClick>
              </a:rPr>
              <a:t>Site / facility readiness assessment tool to support LEN introduction </a:t>
            </a:r>
            <a:r>
              <a:rPr lang="en-AU" sz="1800" dirty="0"/>
              <a:t>(developed by Wits RHI with support from CHAI and Unitaid)</a:t>
            </a:r>
          </a:p>
          <a:p>
            <a:pPr>
              <a:buFont typeface="Arial" panose="020B0604020202020204" pitchFamily="34" charset="0"/>
              <a:buChar char="•"/>
            </a:pPr>
            <a:r>
              <a:rPr lang="en-AU" sz="1800" dirty="0"/>
              <a:t>Facility level checklist and SOP template (coming soon)</a:t>
            </a:r>
          </a:p>
          <a:p>
            <a:pPr>
              <a:buFont typeface="Arial" panose="020B0604020202020204" pitchFamily="34" charset="0"/>
              <a:buChar char="•"/>
            </a:pPr>
            <a:r>
              <a:rPr lang="en-AU" sz="1800" dirty="0">
                <a:solidFill>
                  <a:schemeClr val="accent6">
                    <a:lumMod val="75000"/>
                  </a:schemeClr>
                </a:solidFill>
                <a:hlinkClick r:id="rId5">
                  <a:extLst>
                    <a:ext uri="{A12FA001-AC4F-418D-AE19-62706E023703}">
                      <ahyp:hlinkClr xmlns:ahyp="http://schemas.microsoft.com/office/drawing/2018/hyperlinkcolor" val="tx"/>
                    </a:ext>
                  </a:extLst>
                </a:hlinkClick>
              </a:rPr>
              <a:t>PrEP site implementation and new product readiness assessment tool </a:t>
            </a:r>
            <a:r>
              <a:rPr lang="en-AU" sz="1800" dirty="0"/>
              <a:t>(developed by MOSAIC for CAB-LA)</a:t>
            </a:r>
          </a:p>
        </p:txBody>
      </p:sp>
    </p:spTree>
    <p:extLst>
      <p:ext uri="{BB962C8B-B14F-4D97-AF65-F5344CB8AC3E}">
        <p14:creationId xmlns:p14="http://schemas.microsoft.com/office/powerpoint/2010/main" val="128578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E298DB-DA4B-C9C3-5268-1A026AF6907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D92A3F7-EBC8-F9FD-AD99-1461074AD87B}"/>
              </a:ext>
            </a:extLst>
          </p:cNvPr>
          <p:cNvSpPr>
            <a:spLocks noGrp="1"/>
          </p:cNvSpPr>
          <p:nvPr>
            <p:ph type="title"/>
          </p:nvPr>
        </p:nvSpPr>
        <p:spPr>
          <a:xfrm>
            <a:off x="168167" y="5729266"/>
            <a:ext cx="11425028" cy="646306"/>
          </a:xfrm>
        </p:spPr>
        <p:txBody>
          <a:bodyPr vert="horz" lIns="91440" tIns="45720" rIns="91440" bIns="45720" rtlCol="0" anchor="ctr">
            <a:normAutofit/>
          </a:bodyPr>
          <a:lstStyle/>
          <a:p>
            <a:pPr algn="ctr"/>
            <a:r>
              <a:rPr lang="en-US" sz="3300" dirty="0"/>
              <a:t>What tools are available to help quantify the need and the impact?</a:t>
            </a:r>
          </a:p>
        </p:txBody>
      </p:sp>
      <p:graphicFrame>
        <p:nvGraphicFramePr>
          <p:cNvPr id="4" name="Content Placeholder 3">
            <a:extLst>
              <a:ext uri="{FF2B5EF4-FFF2-40B4-BE49-F238E27FC236}">
                <a16:creationId xmlns:a16="http://schemas.microsoft.com/office/drawing/2014/main" id="{0919E4C6-A527-B595-C15A-8986B0132FBE}"/>
              </a:ext>
            </a:extLst>
          </p:cNvPr>
          <p:cNvGraphicFramePr>
            <a:graphicFrameLocks noGrp="1"/>
          </p:cNvGraphicFramePr>
          <p:nvPr>
            <p:ph idx="4294967295"/>
            <p:extLst>
              <p:ext uri="{D42A27DB-BD31-4B8C-83A1-F6EECF244321}">
                <p14:modId xmlns:p14="http://schemas.microsoft.com/office/powerpoint/2010/main" val="3660590214"/>
              </p:ext>
            </p:extLst>
          </p:nvPr>
        </p:nvGraphicFramePr>
        <p:xfrm>
          <a:off x="0" y="0"/>
          <a:ext cx="9764110" cy="5729266"/>
        </p:xfrm>
        <a:graphic>
          <a:graphicData uri="http://schemas.openxmlformats.org/drawingml/2006/table">
            <a:tbl>
              <a:tblPr firstRow="1" bandRow="1">
                <a:noFill/>
              </a:tblPr>
              <a:tblGrid>
                <a:gridCol w="1061677">
                  <a:extLst>
                    <a:ext uri="{9D8B030D-6E8A-4147-A177-3AD203B41FA5}">
                      <a16:colId xmlns:a16="http://schemas.microsoft.com/office/drawing/2014/main" val="651006072"/>
                    </a:ext>
                  </a:extLst>
                </a:gridCol>
                <a:gridCol w="5332799">
                  <a:extLst>
                    <a:ext uri="{9D8B030D-6E8A-4147-A177-3AD203B41FA5}">
                      <a16:colId xmlns:a16="http://schemas.microsoft.com/office/drawing/2014/main" val="1853811813"/>
                    </a:ext>
                  </a:extLst>
                </a:gridCol>
                <a:gridCol w="3369634">
                  <a:extLst>
                    <a:ext uri="{9D8B030D-6E8A-4147-A177-3AD203B41FA5}">
                      <a16:colId xmlns:a16="http://schemas.microsoft.com/office/drawing/2014/main" val="2067353125"/>
                    </a:ext>
                  </a:extLst>
                </a:gridCol>
              </a:tblGrid>
              <a:tr h="271734">
                <a:tc>
                  <a:txBody>
                    <a:bodyPr/>
                    <a:lstStyle/>
                    <a:p>
                      <a:pPr algn="l" rtl="0" fontAlgn="base">
                        <a:lnSpc>
                          <a:spcPts val="1200"/>
                        </a:lnSpc>
                        <a:buNone/>
                      </a:pPr>
                      <a:r>
                        <a:rPr lang="en-US" sz="1000" b="0" i="0" cap="all" spc="150">
                          <a:solidFill>
                            <a:schemeClr val="lt1"/>
                          </a:solidFill>
                          <a:effectLst/>
                          <a:latin typeface="Aptos" panose="020B0004020202020204" pitchFamily="34" charset="0"/>
                        </a:rPr>
                        <a:t>Model/Tool </a:t>
                      </a:r>
                    </a:p>
                  </a:txBody>
                  <a:tcPr marL="82662" marR="82662" marT="82662" marB="82662">
                    <a:lnL w="12700" cmpd="sng">
                      <a:noFill/>
                    </a:lnL>
                    <a:lnR w="12700" cmpd="sng">
                      <a:noFill/>
                    </a:lnR>
                    <a:lnT w="12700" cmpd="sng">
                      <a:noFill/>
                    </a:lnT>
                    <a:lnB w="38100" cmpd="sng">
                      <a:noFill/>
                    </a:lnB>
                    <a:solidFill>
                      <a:srgbClr val="505356"/>
                    </a:solidFill>
                  </a:tcPr>
                </a:tc>
                <a:tc>
                  <a:txBody>
                    <a:bodyPr/>
                    <a:lstStyle/>
                    <a:p>
                      <a:pPr algn="l" rtl="0" fontAlgn="base">
                        <a:lnSpc>
                          <a:spcPts val="1200"/>
                        </a:lnSpc>
                        <a:buNone/>
                      </a:pPr>
                      <a:r>
                        <a:rPr lang="en-US" sz="1000" b="0" i="0" cap="all" spc="150">
                          <a:solidFill>
                            <a:schemeClr val="lt1"/>
                          </a:solidFill>
                          <a:effectLst/>
                          <a:latin typeface="Aptos" panose="020B0004020202020204" pitchFamily="34" charset="0"/>
                        </a:rPr>
                        <a:t>Key Features &amp; Advantages </a:t>
                      </a:r>
                    </a:p>
                  </a:txBody>
                  <a:tcPr marL="82662" marR="82662" marT="82662" marB="82662">
                    <a:lnL w="12700" cmpd="sng">
                      <a:noFill/>
                    </a:lnL>
                    <a:lnR w="12700" cmpd="sng">
                      <a:noFill/>
                    </a:lnR>
                    <a:lnT w="12700" cmpd="sng">
                      <a:noFill/>
                    </a:lnT>
                    <a:lnB w="38100" cmpd="sng">
                      <a:noFill/>
                    </a:lnB>
                    <a:solidFill>
                      <a:srgbClr val="505356"/>
                    </a:solidFill>
                  </a:tcPr>
                </a:tc>
                <a:tc>
                  <a:txBody>
                    <a:bodyPr/>
                    <a:lstStyle/>
                    <a:p>
                      <a:pPr algn="l" rtl="0" fontAlgn="base">
                        <a:lnSpc>
                          <a:spcPts val="1200"/>
                        </a:lnSpc>
                        <a:buNone/>
                      </a:pPr>
                      <a:r>
                        <a:rPr lang="en-US" sz="1000" b="0" i="0" cap="all" spc="150">
                          <a:solidFill>
                            <a:schemeClr val="lt1"/>
                          </a:solidFill>
                          <a:effectLst/>
                          <a:latin typeface="Aptos" panose="020B0004020202020204" pitchFamily="34" charset="0"/>
                        </a:rPr>
                        <a:t>Limitations </a:t>
                      </a:r>
                    </a:p>
                  </a:txBody>
                  <a:tcPr marL="82662" marR="82662" marT="82662" marB="82662">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2372368861"/>
                  </a:ext>
                </a:extLst>
              </a:tr>
              <a:tr h="662754">
                <a:tc>
                  <a:txBody>
                    <a:bodyPr/>
                    <a:lstStyle/>
                    <a:p>
                      <a:pPr algn="l" rtl="0" fontAlgn="base">
                        <a:lnSpc>
                          <a:spcPts val="1200"/>
                        </a:lnSpc>
                        <a:buNone/>
                      </a:pPr>
                      <a:r>
                        <a:rPr lang="en-US" sz="1000" b="0" i="0" u="none" strike="noStrike" cap="none" spc="0" dirty="0">
                          <a:solidFill>
                            <a:srgbClr val="0070C0"/>
                          </a:solidFill>
                          <a:effectLst/>
                          <a:latin typeface="Aptos" panose="020B0004020202020204" pitchFamily="34" charset="0"/>
                          <a:hlinkClick r:id="rId3">
                            <a:extLst>
                              <a:ext uri="{A12FA001-AC4F-418D-AE19-62706E023703}">
                                <ahyp:hlinkClr xmlns:ahyp="http://schemas.microsoft.com/office/drawing/2018/hyperlinkcolor" val="tx"/>
                              </a:ext>
                            </a:extLst>
                          </a:hlinkClick>
                        </a:rPr>
                        <a:t>Goals</a:t>
                      </a:r>
                      <a:r>
                        <a:rPr lang="en-US" sz="1000" b="0" i="0" u="none" cap="none" spc="0" dirty="0">
                          <a:solidFill>
                            <a:srgbClr val="0070C0"/>
                          </a:solidFill>
                          <a:effectLst/>
                          <a:latin typeface="Aptos" panose="020B0004020202020204" pitchFamily="34" charset="0"/>
                        </a:rPr>
                        <a:t> </a:t>
                      </a:r>
                    </a:p>
                  </a:txBody>
                  <a:tcPr marL="82662" marR="82662" marT="82662" marB="82662">
                    <a:lnL w="12700" cmpd="sng">
                      <a:noFill/>
                      <a:prstDash val="solid"/>
                    </a:lnL>
                    <a:lnR w="12700" cmpd="sng">
                      <a:noFill/>
                      <a:prstDash val="solid"/>
                    </a:lnR>
                    <a:lnT w="38100" cmpd="sng">
                      <a:noFill/>
                    </a:lnT>
                    <a:lnB w="12700" cmpd="sng">
                      <a:noFill/>
                      <a:prstDash val="solid"/>
                    </a:lnB>
                    <a:solidFill>
                      <a:schemeClr val="bg1"/>
                    </a:solidFill>
                  </a:tcPr>
                </a:tc>
                <a:tc>
                  <a:txBody>
                    <a:bodyPr/>
                    <a:lstStyle/>
                    <a:p>
                      <a:pPr algn="l" rtl="0" fontAlgn="base">
                        <a:lnSpc>
                          <a:spcPts val="1200"/>
                        </a:lnSpc>
                        <a:buFont typeface="Arial" panose="020B0604020202020204" pitchFamily="34" charset="0"/>
                        <a:buChar char="•"/>
                      </a:pPr>
                      <a:r>
                        <a:rPr lang="en-US" sz="1000" b="0" i="0" cap="none" spc="0">
                          <a:solidFill>
                            <a:schemeClr val="tx1"/>
                          </a:solidFill>
                          <a:effectLst/>
                          <a:latin typeface="Aptos" panose="020B0004020202020204" pitchFamily="34" charset="0"/>
                        </a:rPr>
                        <a:t> Deterministic model of HIV transmission to address key questions for strategic planning </a:t>
                      </a:r>
                    </a:p>
                    <a:p>
                      <a:pPr algn="l" rtl="0" fontAlgn="base">
                        <a:lnSpc>
                          <a:spcPts val="1200"/>
                        </a:lnSpc>
                        <a:buFont typeface="Arial" panose="020B0604020202020204" pitchFamily="34" charset="0"/>
                        <a:buChar char="•"/>
                      </a:pPr>
                      <a:r>
                        <a:rPr lang="en-US" sz="1000" b="0" i="0" cap="none" spc="0">
                          <a:solidFill>
                            <a:schemeClr val="tx1"/>
                          </a:solidFill>
                          <a:effectLst/>
                          <a:latin typeface="Aptos" panose="020B0004020202020204" pitchFamily="34" charset="0"/>
                        </a:rPr>
                        <a:t> Applied worldwide for UNAIDS Global AIDS Strategy, Resource Needs modeling, national strategic plans, investment cases and Global Fund applications </a:t>
                      </a:r>
                    </a:p>
                    <a:p>
                      <a:pPr algn="l" rtl="0" fontAlgn="base">
                        <a:lnSpc>
                          <a:spcPts val="1200"/>
                        </a:lnSpc>
                        <a:buFont typeface="Arial" panose="020B0604020202020204" pitchFamily="34" charset="0"/>
                        <a:buChar char="•"/>
                      </a:pPr>
                      <a:r>
                        <a:rPr lang="en-US" sz="1000" b="0" i="0" cap="none" spc="0">
                          <a:solidFill>
                            <a:schemeClr val="tx1"/>
                          </a:solidFill>
                          <a:effectLst/>
                          <a:latin typeface="Aptos" panose="020B0004020202020204" pitchFamily="34" charset="0"/>
                        </a:rPr>
                        <a:t> Most countries have already received training to use the model </a:t>
                      </a:r>
                    </a:p>
                  </a:txBody>
                  <a:tcPr marL="82662" marR="82662" marT="82662" marB="82662">
                    <a:lnL w="12700" cmpd="sng">
                      <a:noFill/>
                      <a:prstDash val="solid"/>
                    </a:lnL>
                    <a:lnR w="12700" cmpd="sng">
                      <a:noFill/>
                      <a:prstDash val="solid"/>
                    </a:lnR>
                    <a:lnT w="38100" cmpd="sng">
                      <a:noFill/>
                    </a:lnT>
                    <a:lnB w="12700" cmpd="sng">
                      <a:noFill/>
                      <a:prstDash val="solid"/>
                    </a:lnB>
                    <a:solidFill>
                      <a:schemeClr val="bg1"/>
                    </a:solidFill>
                  </a:tcPr>
                </a:tc>
                <a:tc>
                  <a:txBody>
                    <a:bodyPr/>
                    <a:lstStyle/>
                    <a:p>
                      <a:pPr algn="l" rtl="0" fontAlgn="base">
                        <a:lnSpc>
                          <a:spcPts val="1200"/>
                        </a:lnSpc>
                        <a:buFont typeface="Arial" panose="020B0604020202020204" pitchFamily="34" charset="0"/>
                        <a:buChar char="•"/>
                      </a:pPr>
                      <a:r>
                        <a:rPr lang="en-US" sz="1000" b="0" i="0" cap="none" spc="0">
                          <a:solidFill>
                            <a:schemeClr val="tx1"/>
                          </a:solidFill>
                          <a:effectLst/>
                          <a:latin typeface="Aptos" panose="020B0004020202020204" pitchFamily="34" charset="0"/>
                        </a:rPr>
                        <a:t> Not fully age-structured </a:t>
                      </a:r>
                    </a:p>
                    <a:p>
                      <a:pPr algn="l" rtl="0" fontAlgn="base">
                        <a:lnSpc>
                          <a:spcPts val="1200"/>
                        </a:lnSpc>
                        <a:buFont typeface="Arial" panose="020B0604020202020204" pitchFamily="34" charset="0"/>
                        <a:buChar char="•"/>
                      </a:pPr>
                      <a:r>
                        <a:rPr lang="en-US" sz="1000" b="0" i="0" cap="none" spc="0">
                          <a:solidFill>
                            <a:schemeClr val="tx1"/>
                          </a:solidFill>
                          <a:effectLst/>
                          <a:latin typeface="Aptos" panose="020B0004020202020204" pitchFamily="34" charset="0"/>
                        </a:rPr>
                        <a:t> Limited network dynamics </a:t>
                      </a:r>
                    </a:p>
                    <a:p>
                      <a:pPr algn="l" rtl="0" fontAlgn="base">
                        <a:lnSpc>
                          <a:spcPts val="1200"/>
                        </a:lnSpc>
                        <a:buFont typeface="Arial" panose="020B0604020202020204" pitchFamily="34" charset="0"/>
                        <a:buChar char="•"/>
                      </a:pPr>
                      <a:r>
                        <a:rPr lang="en-US" sz="1000" b="0" i="0" cap="none" spc="0">
                          <a:solidFill>
                            <a:schemeClr val="tx1"/>
                          </a:solidFill>
                          <a:effectLst/>
                          <a:latin typeface="Aptos" panose="020B0004020202020204" pitchFamily="34" charset="0"/>
                        </a:rPr>
                        <a:t> Large number of country files means less attention to each </a:t>
                      </a:r>
                    </a:p>
                    <a:p>
                      <a:pPr algn="l" rtl="0" fontAlgn="base">
                        <a:lnSpc>
                          <a:spcPts val="1200"/>
                        </a:lnSpc>
                        <a:buFont typeface="Arial" panose="020B0604020202020204" pitchFamily="34" charset="0"/>
                        <a:buChar char="•"/>
                      </a:pPr>
                      <a:r>
                        <a:rPr lang="en-US" sz="1000" b="0" i="0" cap="none" spc="0">
                          <a:solidFill>
                            <a:schemeClr val="tx1"/>
                          </a:solidFill>
                          <a:effectLst/>
                          <a:latin typeface="Aptos" panose="020B0004020202020204" pitchFamily="34" charset="0"/>
                        </a:rPr>
                        <a:t> No sub-national estimates </a:t>
                      </a:r>
                    </a:p>
                  </a:txBody>
                  <a:tcPr marL="82662" marR="82662" marT="82662" marB="82662">
                    <a:lnL w="12700" cmpd="sng">
                      <a:noFill/>
                      <a:prstDash val="solid"/>
                    </a:lnL>
                    <a:lnR w="12700" cmpd="sng">
                      <a:noFill/>
                      <a:prstDash val="solid"/>
                    </a:lnR>
                    <a:lnT w="38100" cmpd="sng">
                      <a:noFill/>
                    </a:lnT>
                    <a:lnB w="12700" cmpd="sng">
                      <a:noFill/>
                      <a:prstDash val="solid"/>
                    </a:lnB>
                    <a:solidFill>
                      <a:schemeClr val="bg1"/>
                    </a:solidFill>
                  </a:tcPr>
                </a:tc>
                <a:extLst>
                  <a:ext uri="{0D108BD9-81ED-4DB2-BD59-A6C34878D82A}">
                    <a16:rowId xmlns:a16="http://schemas.microsoft.com/office/drawing/2014/main" val="3640231950"/>
                  </a:ext>
                </a:extLst>
              </a:tr>
              <a:tr h="662754">
                <a:tc>
                  <a:txBody>
                    <a:bodyPr/>
                    <a:lstStyle/>
                    <a:p>
                      <a:pPr algn="l" rtl="0" fontAlgn="base">
                        <a:lnSpc>
                          <a:spcPts val="1200"/>
                        </a:lnSpc>
                        <a:buNone/>
                      </a:pPr>
                      <a:r>
                        <a:rPr lang="en-US" sz="1000" b="0" i="0" u="none" strike="noStrike" cap="none" spc="0">
                          <a:solidFill>
                            <a:srgbClr val="0070C0"/>
                          </a:solidFill>
                          <a:effectLst/>
                          <a:latin typeface="Aptos" panose="020B0004020202020204" pitchFamily="34" charset="0"/>
                          <a:hlinkClick r:id="rId4">
                            <a:extLst>
                              <a:ext uri="{A12FA001-AC4F-418D-AE19-62706E023703}">
                                <ahyp:hlinkClr xmlns:ahyp="http://schemas.microsoft.com/office/drawing/2018/hyperlinkcolor" val="tx"/>
                              </a:ext>
                            </a:extLst>
                          </a:hlinkClick>
                        </a:rPr>
                        <a:t>PrEP-it</a:t>
                      </a:r>
                      <a:r>
                        <a:rPr lang="en-US" sz="1000" b="0" i="0" u="none" cap="none" spc="0">
                          <a:solidFill>
                            <a:srgbClr val="0070C0"/>
                          </a:solidFill>
                          <a:effectLst/>
                          <a:latin typeface="Aptos" panose="020B0004020202020204" pitchFamily="34" charset="0"/>
                        </a:rPr>
                        <a:t> </a:t>
                      </a:r>
                    </a:p>
                  </a:txBody>
                  <a:tcPr marL="82662" marR="82662" marT="82662" marB="82662">
                    <a:lnL w="12700" cmpd="sng">
                      <a:noFill/>
                      <a:prstDash val="solid"/>
                    </a:lnL>
                    <a:lnR w="12700" cmpd="sng">
                      <a:noFill/>
                      <a:prstDash val="solid"/>
                    </a:lnR>
                    <a:lnT w="12700" cmpd="sng">
                      <a:noFill/>
                      <a:prstDash val="solid"/>
                    </a:lnT>
                    <a:lnB w="12700" cmpd="sng">
                      <a:noFill/>
                      <a:prstDash val="solid"/>
                    </a:lnB>
                    <a:solidFill>
                      <a:schemeClr val="bg1"/>
                    </a:solidFill>
                  </a:tcPr>
                </a:tc>
                <a:tc>
                  <a:txBody>
                    <a:bodyPr/>
                    <a:lstStyle/>
                    <a:p>
                      <a:pPr algn="l" rtl="0" fontAlgn="base">
                        <a:lnSpc>
                          <a:spcPts val="1200"/>
                        </a:lnSpc>
                        <a:buFont typeface="Arial" panose="020B0604020202020204" pitchFamily="34" charset="0"/>
                        <a:buChar char="•"/>
                      </a:pPr>
                      <a:r>
                        <a:rPr lang="en-US" sz="1000" b="0" i="0" cap="none" spc="0" dirty="0">
                          <a:solidFill>
                            <a:schemeClr val="tx1"/>
                          </a:solidFill>
                          <a:effectLst/>
                          <a:latin typeface="Aptos" panose="020B0004020202020204" pitchFamily="34" charset="0"/>
                        </a:rPr>
                        <a:t> Decision-making and analysis tool for target setting, cost forecasting, estimating impact, and commodity forecasting. </a:t>
                      </a:r>
                    </a:p>
                    <a:p>
                      <a:pPr algn="l" rtl="0" fontAlgn="base">
                        <a:lnSpc>
                          <a:spcPts val="1200"/>
                        </a:lnSpc>
                        <a:buFont typeface="Arial" panose="020B0604020202020204" pitchFamily="34" charset="0"/>
                        <a:buChar char="•"/>
                      </a:pPr>
                      <a:r>
                        <a:rPr lang="en-US" sz="1000" b="0" i="0" cap="none" spc="0" dirty="0">
                          <a:solidFill>
                            <a:schemeClr val="tx1"/>
                          </a:solidFill>
                          <a:effectLst/>
                          <a:latin typeface="Aptos" panose="020B0004020202020204" pitchFamily="34" charset="0"/>
                        </a:rPr>
                        <a:t> Can be applied at national, sub-national, donor, implementer or site level, multiple PrEP methods </a:t>
                      </a:r>
                    </a:p>
                    <a:p>
                      <a:pPr algn="l" rtl="0" fontAlgn="base">
                        <a:lnSpc>
                          <a:spcPts val="1200"/>
                        </a:lnSpc>
                        <a:buFont typeface="Arial" panose="020B0604020202020204" pitchFamily="34" charset="0"/>
                        <a:buChar char="•"/>
                      </a:pPr>
                      <a:r>
                        <a:rPr lang="en-US" sz="1000" b="0" i="0" cap="none" spc="0" dirty="0">
                          <a:solidFill>
                            <a:schemeClr val="tx1"/>
                          </a:solidFill>
                          <a:effectLst/>
                          <a:latin typeface="Aptos" panose="020B0004020202020204" pitchFamily="34" charset="0"/>
                        </a:rPr>
                        <a:t> Currently available for 48 countries </a:t>
                      </a:r>
                    </a:p>
                  </a:txBody>
                  <a:tcPr marL="82662" marR="82662" marT="82662" marB="82662">
                    <a:lnL w="12700" cmpd="sng">
                      <a:noFill/>
                      <a:prstDash val="solid"/>
                    </a:lnL>
                    <a:lnR w="12700" cmpd="sng">
                      <a:noFill/>
                      <a:prstDash val="solid"/>
                    </a:lnR>
                    <a:lnT w="12700" cmpd="sng">
                      <a:noFill/>
                      <a:prstDash val="solid"/>
                    </a:lnT>
                    <a:lnB w="12700" cmpd="sng">
                      <a:noFill/>
                      <a:prstDash val="solid"/>
                    </a:lnB>
                    <a:solidFill>
                      <a:schemeClr val="bg1"/>
                    </a:solidFill>
                  </a:tcPr>
                </a:tc>
                <a:tc>
                  <a:txBody>
                    <a:bodyPr/>
                    <a:lstStyle/>
                    <a:p>
                      <a:pPr algn="l" rtl="0" fontAlgn="base">
                        <a:lnSpc>
                          <a:spcPts val="1200"/>
                        </a:lnSpc>
                        <a:buFont typeface="Arial" panose="020B0604020202020204" pitchFamily="34" charset="0"/>
                        <a:buChar char="•"/>
                      </a:pPr>
                      <a:r>
                        <a:rPr lang="en-US" sz="1000" b="0" i="0" cap="none" spc="0">
                          <a:solidFill>
                            <a:schemeClr val="tx1"/>
                          </a:solidFill>
                          <a:effectLst/>
                          <a:latin typeface="Aptos" panose="020B0004020202020204" pitchFamily="34" charset="0"/>
                        </a:rPr>
                        <a:t> Doesn’t model incidence over time </a:t>
                      </a:r>
                    </a:p>
                    <a:p>
                      <a:pPr algn="l" rtl="0" fontAlgn="base">
                        <a:lnSpc>
                          <a:spcPts val="1200"/>
                        </a:lnSpc>
                        <a:buFont typeface="Arial" panose="020B0604020202020204" pitchFamily="34" charset="0"/>
                        <a:buChar char="•"/>
                      </a:pPr>
                      <a:r>
                        <a:rPr lang="en-US" sz="1000" b="0" i="0" cap="none" spc="0">
                          <a:solidFill>
                            <a:schemeClr val="tx1"/>
                          </a:solidFill>
                          <a:effectLst/>
                          <a:latin typeface="Aptos" panose="020B0004020202020204" pitchFamily="34" charset="0"/>
                        </a:rPr>
                        <a:t> Doesn’t address every planning need for PrEP programs </a:t>
                      </a:r>
                    </a:p>
                    <a:p>
                      <a:pPr lvl="0" algn="l">
                        <a:lnSpc>
                          <a:spcPts val="1200"/>
                        </a:lnSpc>
                        <a:buFont typeface="Arial" panose="020B0604020202020204" pitchFamily="34" charset="0"/>
                        <a:buChar char="•"/>
                      </a:pPr>
                      <a:r>
                        <a:rPr lang="en-US" sz="1000" b="0" i="0" cap="none" spc="0">
                          <a:solidFill>
                            <a:schemeClr val="tx1"/>
                          </a:solidFill>
                          <a:effectLst/>
                          <a:latin typeface="Aptos" panose="020B0004020202020204" pitchFamily="34" charset="0"/>
                        </a:rPr>
                        <a:t> Doesn't support all L&amp;MIC settings</a:t>
                      </a:r>
                    </a:p>
                    <a:p>
                      <a:pPr algn="l" rtl="0" fontAlgn="base">
                        <a:lnSpc>
                          <a:spcPts val="1200"/>
                        </a:lnSpc>
                        <a:buNone/>
                      </a:pPr>
                      <a:endParaRPr lang="en-US" sz="1000" b="0" i="0" cap="none" spc="0">
                        <a:solidFill>
                          <a:schemeClr val="tx1"/>
                        </a:solidFill>
                        <a:effectLst/>
                        <a:latin typeface="Aptos" panose="020B0004020202020204" pitchFamily="34" charset="0"/>
                      </a:endParaRPr>
                    </a:p>
                  </a:txBody>
                  <a:tcPr marL="82662" marR="82662" marT="82662" marB="82662">
                    <a:lnL w="12700" cmpd="sng">
                      <a:noFill/>
                      <a:prstDash val="solid"/>
                    </a:lnL>
                    <a:lnR w="12700" cmpd="sng">
                      <a:noFill/>
                      <a:prstDash val="solid"/>
                    </a:lnR>
                    <a:lnT w="12700" cmpd="sng">
                      <a:noFill/>
                      <a:prstDash val="solid"/>
                    </a:lnT>
                    <a:lnB w="12700" cmpd="sng">
                      <a:noFill/>
                      <a:prstDash val="solid"/>
                    </a:lnB>
                    <a:solidFill>
                      <a:schemeClr val="bg1"/>
                    </a:solidFill>
                  </a:tcPr>
                </a:tc>
                <a:extLst>
                  <a:ext uri="{0D108BD9-81ED-4DB2-BD59-A6C34878D82A}">
                    <a16:rowId xmlns:a16="http://schemas.microsoft.com/office/drawing/2014/main" val="2560117527"/>
                  </a:ext>
                </a:extLst>
              </a:tr>
              <a:tr h="532414">
                <a:tc>
                  <a:txBody>
                    <a:bodyPr/>
                    <a:lstStyle/>
                    <a:p>
                      <a:pPr algn="l" rtl="0" fontAlgn="base">
                        <a:lnSpc>
                          <a:spcPts val="1200"/>
                        </a:lnSpc>
                        <a:buNone/>
                      </a:pPr>
                      <a:r>
                        <a:rPr lang="en-US" sz="1000" b="0" i="0" u="none" strike="noStrike" cap="none" spc="0">
                          <a:solidFill>
                            <a:srgbClr val="0070C0"/>
                          </a:solidFill>
                          <a:effectLst/>
                          <a:latin typeface="Aptos" panose="020B0004020202020204" pitchFamily="34" charset="0"/>
                          <a:hlinkClick r:id="rId5">
                            <a:extLst>
                              <a:ext uri="{A12FA001-AC4F-418D-AE19-62706E023703}">
                                <ahyp:hlinkClr xmlns:ahyp="http://schemas.microsoft.com/office/drawing/2018/hyperlinkcolor" val="tx"/>
                              </a:ext>
                            </a:extLst>
                          </a:hlinkClick>
                        </a:rPr>
                        <a:t>Gates Foundation simple model</a:t>
                      </a:r>
                      <a:r>
                        <a:rPr lang="en-US" sz="1000" b="0" i="0" u="none" cap="none" spc="0">
                          <a:solidFill>
                            <a:srgbClr val="0070C0"/>
                          </a:solidFill>
                          <a:effectLst/>
                          <a:latin typeface="Aptos" panose="020B0004020202020204" pitchFamily="34" charset="0"/>
                        </a:rPr>
                        <a:t> </a:t>
                      </a:r>
                    </a:p>
                  </a:txBody>
                  <a:tcPr marL="82662" marR="82662" marT="82662" marB="82662">
                    <a:lnL w="12700" cmpd="sng">
                      <a:noFill/>
                      <a:prstDash val="solid"/>
                    </a:lnL>
                    <a:lnR w="12700" cmpd="sng">
                      <a:noFill/>
                      <a:prstDash val="solid"/>
                    </a:lnR>
                    <a:lnT w="12700" cmpd="sng">
                      <a:noFill/>
                      <a:prstDash val="solid"/>
                    </a:lnT>
                    <a:lnB w="12700" cmpd="sng">
                      <a:noFill/>
                      <a:prstDash val="solid"/>
                    </a:lnB>
                    <a:solidFill>
                      <a:schemeClr val="bg1"/>
                    </a:solidFill>
                  </a:tcPr>
                </a:tc>
                <a:tc>
                  <a:txBody>
                    <a:bodyPr/>
                    <a:lstStyle/>
                    <a:p>
                      <a:pPr algn="l" rtl="0" fontAlgn="base">
                        <a:lnSpc>
                          <a:spcPts val="1200"/>
                        </a:lnSpc>
                        <a:buFont typeface="Arial" panose="020B0604020202020204" pitchFamily="34" charset="0"/>
                        <a:buChar char="•"/>
                      </a:pPr>
                      <a:r>
                        <a:rPr lang="en-US" sz="1000" b="0" i="0" cap="none" spc="0" dirty="0">
                          <a:solidFill>
                            <a:schemeClr val="tx1"/>
                          </a:solidFill>
                          <a:effectLst/>
                          <a:latin typeface="Aptos" panose="020B0004020202020204" pitchFamily="34" charset="0"/>
                        </a:rPr>
                        <a:t> Simple equations to estimate impact, cost-effectiveness, and budget impact of HIV prevention interventions </a:t>
                      </a:r>
                    </a:p>
                    <a:p>
                      <a:pPr algn="l" rtl="0" fontAlgn="base">
                        <a:lnSpc>
                          <a:spcPts val="1200"/>
                        </a:lnSpc>
                        <a:buFont typeface="Arial" panose="020B0604020202020204" pitchFamily="34" charset="0"/>
                        <a:buChar char="•"/>
                      </a:pPr>
                      <a:r>
                        <a:rPr lang="en-US" sz="1000" b="0" i="0" cap="none" spc="0" dirty="0">
                          <a:solidFill>
                            <a:schemeClr val="tx1"/>
                          </a:solidFill>
                          <a:effectLst/>
                          <a:latin typeface="Aptos" panose="020B0004020202020204" pitchFamily="34" charset="0"/>
                        </a:rPr>
                        <a:t> Allows for multiple interventions and heterogeneity in risk </a:t>
                      </a:r>
                    </a:p>
                  </a:txBody>
                  <a:tcPr marL="82662" marR="82662" marT="82662" marB="82662">
                    <a:lnL w="12700" cmpd="sng">
                      <a:noFill/>
                      <a:prstDash val="solid"/>
                    </a:lnL>
                    <a:lnR w="12700" cmpd="sng">
                      <a:noFill/>
                      <a:prstDash val="solid"/>
                    </a:lnR>
                    <a:lnT w="12700" cmpd="sng">
                      <a:noFill/>
                      <a:prstDash val="solid"/>
                    </a:lnT>
                    <a:lnB w="12700" cmpd="sng">
                      <a:noFill/>
                      <a:prstDash val="solid"/>
                    </a:lnB>
                    <a:solidFill>
                      <a:schemeClr val="bg1"/>
                    </a:solidFill>
                  </a:tcPr>
                </a:tc>
                <a:tc>
                  <a:txBody>
                    <a:bodyPr/>
                    <a:lstStyle/>
                    <a:p>
                      <a:pPr algn="l" rtl="0" fontAlgn="base">
                        <a:lnSpc>
                          <a:spcPts val="1200"/>
                        </a:lnSpc>
                        <a:buFont typeface="Arial" panose="020B0604020202020204" pitchFamily="34" charset="0"/>
                        <a:buChar char="•"/>
                      </a:pPr>
                      <a:r>
                        <a:rPr lang="en-US" sz="1000" b="0" i="0" cap="none" spc="0">
                          <a:solidFill>
                            <a:schemeClr val="tx1"/>
                          </a:solidFill>
                          <a:effectLst/>
                          <a:latin typeface="Aptos" panose="020B0004020202020204" pitchFamily="34" charset="0"/>
                        </a:rPr>
                        <a:t> Doesn’t include the complexity of dynamic models, including lack of indirect effects of preventing an infection </a:t>
                      </a:r>
                    </a:p>
                    <a:p>
                      <a:pPr algn="l" rtl="0" fontAlgn="base">
                        <a:lnSpc>
                          <a:spcPts val="1200"/>
                        </a:lnSpc>
                        <a:buFont typeface="Arial" panose="020B0604020202020204" pitchFamily="34" charset="0"/>
                        <a:buChar char="•"/>
                      </a:pPr>
                      <a:r>
                        <a:rPr lang="en-US" sz="1000" b="0" i="0" cap="none" spc="0">
                          <a:solidFill>
                            <a:schemeClr val="tx1"/>
                          </a:solidFill>
                          <a:effectLst/>
                          <a:latin typeface="Aptos" panose="020B0004020202020204" pitchFamily="34" charset="0"/>
                        </a:rPr>
                        <a:t> Costs and health metrics are averages across populations </a:t>
                      </a:r>
                    </a:p>
                  </a:txBody>
                  <a:tcPr marL="82662" marR="82662" marT="82662" marB="82662">
                    <a:lnL w="12700" cmpd="sng">
                      <a:noFill/>
                      <a:prstDash val="solid"/>
                    </a:lnL>
                    <a:lnR w="12700" cmpd="sng">
                      <a:noFill/>
                      <a:prstDash val="solid"/>
                    </a:lnR>
                    <a:lnT w="12700" cmpd="sng">
                      <a:noFill/>
                      <a:prstDash val="solid"/>
                    </a:lnT>
                    <a:lnB w="12700" cmpd="sng">
                      <a:noFill/>
                      <a:prstDash val="solid"/>
                    </a:lnB>
                    <a:solidFill>
                      <a:schemeClr val="bg1"/>
                    </a:solidFill>
                  </a:tcPr>
                </a:tc>
                <a:extLst>
                  <a:ext uri="{0D108BD9-81ED-4DB2-BD59-A6C34878D82A}">
                    <a16:rowId xmlns:a16="http://schemas.microsoft.com/office/drawing/2014/main" val="2778824610"/>
                  </a:ext>
                </a:extLst>
              </a:tr>
              <a:tr h="923435">
                <a:tc>
                  <a:txBody>
                    <a:bodyPr/>
                    <a:lstStyle/>
                    <a:p>
                      <a:pPr algn="l" rtl="0" fontAlgn="base">
                        <a:lnSpc>
                          <a:spcPts val="1200"/>
                        </a:lnSpc>
                        <a:buNone/>
                      </a:pPr>
                      <a:r>
                        <a:rPr lang="en-US" sz="1000" b="0" i="0" u="none" strike="noStrike" cap="none" spc="0">
                          <a:solidFill>
                            <a:srgbClr val="0070C0"/>
                          </a:solidFill>
                          <a:effectLst/>
                          <a:latin typeface="Aptos" panose="020B0004020202020204" pitchFamily="34" charset="0"/>
                          <a:hlinkClick r:id="rId6">
                            <a:extLst>
                              <a:ext uri="{A12FA001-AC4F-418D-AE19-62706E023703}">
                                <ahyp:hlinkClr xmlns:ahyp="http://schemas.microsoft.com/office/drawing/2018/hyperlinkcolor" val="tx"/>
                              </a:ext>
                            </a:extLst>
                          </a:hlinkClick>
                        </a:rPr>
                        <a:t>Naomi</a:t>
                      </a:r>
                      <a:r>
                        <a:rPr lang="en-US" sz="1000" b="0" i="0" u="none" cap="none" spc="0">
                          <a:solidFill>
                            <a:srgbClr val="0070C0"/>
                          </a:solidFill>
                          <a:effectLst/>
                          <a:latin typeface="Aptos" panose="020B0004020202020204" pitchFamily="34" charset="0"/>
                        </a:rPr>
                        <a:t> and SHIPP tool</a:t>
                      </a:r>
                    </a:p>
                  </a:txBody>
                  <a:tcPr marL="82662" marR="82662" marT="82662" marB="82662">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lnSpc>
                          <a:spcPts val="1200"/>
                        </a:lnSpc>
                        <a:buFont typeface="Arial" panose="020B0604020202020204" pitchFamily="34" charset="0"/>
                        <a:buChar char="•"/>
                      </a:pPr>
                      <a:r>
                        <a:rPr lang="en-US" sz="1000" b="0" i="0" cap="none" spc="0">
                          <a:solidFill>
                            <a:schemeClr val="tx1"/>
                          </a:solidFill>
                          <a:effectLst/>
                          <a:latin typeface="Aptos" panose="020B0004020202020204" pitchFamily="34" charset="0"/>
                        </a:rPr>
                        <a:t> Bayesian small-area estimation model that provides sub-national estimates of HIV incidence, prevalence, and ART coverage </a:t>
                      </a:r>
                    </a:p>
                    <a:p>
                      <a:pPr algn="l" rtl="0" fontAlgn="base">
                        <a:lnSpc>
                          <a:spcPts val="1200"/>
                        </a:lnSpc>
                        <a:buFont typeface="Arial" panose="020B0604020202020204" pitchFamily="34" charset="0"/>
                        <a:buChar char="•"/>
                      </a:pPr>
                      <a:r>
                        <a:rPr lang="en-US" sz="1000" b="0" i="0" cap="none" spc="0">
                          <a:solidFill>
                            <a:schemeClr val="tx1"/>
                          </a:solidFill>
                          <a:effectLst/>
                          <a:latin typeface="Aptos" panose="020B0004020202020204" pitchFamily="34" charset="0"/>
                        </a:rPr>
                        <a:t> Stratified by sex and 5-year age group (SHIPP tool also by behavioral categories)</a:t>
                      </a:r>
                    </a:p>
                    <a:p>
                      <a:pPr algn="l" rtl="0" fontAlgn="base">
                        <a:lnSpc>
                          <a:spcPts val="1200"/>
                        </a:lnSpc>
                        <a:buFont typeface="Arial" panose="020B0604020202020204" pitchFamily="34" charset="0"/>
                        <a:buChar char="•"/>
                      </a:pPr>
                      <a:r>
                        <a:rPr lang="en-US" sz="1000" b="0" i="0" cap="none" spc="0">
                          <a:solidFill>
                            <a:schemeClr val="tx1"/>
                          </a:solidFill>
                          <a:effectLst/>
                          <a:latin typeface="Aptos" panose="020B0004020202020204" pitchFamily="34" charset="0"/>
                        </a:rPr>
                        <a:t> Provides short-term projections for program planning </a:t>
                      </a:r>
                    </a:p>
                    <a:p>
                      <a:pPr algn="l" rtl="0" fontAlgn="base">
                        <a:lnSpc>
                          <a:spcPts val="1200"/>
                        </a:lnSpc>
                        <a:buFont typeface="Arial" panose="020B0604020202020204" pitchFamily="34" charset="0"/>
                        <a:buChar char="•"/>
                      </a:pPr>
                      <a:r>
                        <a:rPr lang="en-US" sz="1000" b="0" i="0" cap="none" spc="0">
                          <a:solidFill>
                            <a:schemeClr val="tx1"/>
                          </a:solidFill>
                          <a:effectLst/>
                          <a:latin typeface="Aptos" panose="020B0004020202020204" pitchFamily="34" charset="0"/>
                        </a:rPr>
                        <a:t> Webtool used annually by 39 countries available at </a:t>
                      </a:r>
                      <a:r>
                        <a:rPr lang="en-US" sz="1000" b="0" i="0" cap="none" spc="0">
                          <a:solidFill>
                            <a:srgbClr val="0070C0"/>
                          </a:solidFill>
                          <a:effectLst/>
                          <a:latin typeface="Aptos" panose="020B0004020202020204" pitchFamily="34" charset="0"/>
                        </a:rPr>
                        <a:t>naomi-spectrum.unaids.org</a:t>
                      </a:r>
                    </a:p>
                    <a:p>
                      <a:pPr lvl="0" algn="l">
                        <a:lnSpc>
                          <a:spcPts val="1200"/>
                        </a:lnSpc>
                        <a:buFont typeface="Arial" panose="020B0604020202020204" pitchFamily="34" charset="0"/>
                        <a:buChar char="•"/>
                      </a:pPr>
                      <a:r>
                        <a:rPr lang="en-US" sz="1000" b="0" i="0" u="none" strike="noStrike" cap="none" spc="0" noProof="0">
                          <a:solidFill>
                            <a:srgbClr val="0070C0"/>
                          </a:solidFill>
                          <a:effectLst/>
                          <a:latin typeface="Aptos" panose="020B0004020202020204" pitchFamily="34" charset="0"/>
                          <a:hlinkClick r:id="rId7"/>
                        </a:rPr>
                        <a:t> </a:t>
                      </a:r>
                      <a:r>
                        <a:rPr lang="en-US" sz="1000" b="0" i="0" u="none" strike="noStrike" cap="none" spc="0" noProof="0">
                          <a:solidFill>
                            <a:srgbClr val="0070C0"/>
                          </a:solidFill>
                          <a:effectLst/>
                          <a:latin typeface="Aptos" panose="020B0004020202020204" pitchFamily="34" charset="0"/>
                          <a:hlinkClick r:id="rId7">
                            <a:extLst>
                              <a:ext uri="{A12FA001-AC4F-418D-AE19-62706E023703}">
                                <ahyp:hlinkClr xmlns:ahyp="http://schemas.microsoft.com/office/drawing/2018/hyperlinkcolor" val="tx"/>
                              </a:ext>
                            </a:extLst>
                          </a:hlinkClick>
                        </a:rPr>
                        <a:t>Sub-national HIV Estimates in Priority Populations Tool | GPC</a:t>
                      </a:r>
                      <a:endParaRPr lang="en-US" sz="1000" b="0" i="0" cap="none" spc="0">
                        <a:solidFill>
                          <a:srgbClr val="0070C0"/>
                        </a:solidFill>
                        <a:effectLst/>
                        <a:latin typeface="Aptos" panose="020B0004020202020204" pitchFamily="34" charset="0"/>
                      </a:endParaRPr>
                    </a:p>
                  </a:txBody>
                  <a:tcPr marL="82662" marR="82662" marT="82662" marB="82662">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lnSpc>
                          <a:spcPts val="1200"/>
                        </a:lnSpc>
                        <a:buFont typeface="Arial" panose="020B0604020202020204" pitchFamily="34" charset="0"/>
                        <a:buChar char="•"/>
                      </a:pPr>
                      <a:r>
                        <a:rPr lang="en-US" sz="1000" b="0" i="0" cap="none" spc="0" dirty="0">
                          <a:solidFill>
                            <a:schemeClr val="tx1"/>
                          </a:solidFill>
                          <a:effectLst/>
                          <a:latin typeface="Aptos" panose="020B0004020202020204" pitchFamily="34" charset="0"/>
                        </a:rPr>
                        <a:t> Extrapolates spatial incidence from prevalence of viraemia </a:t>
                      </a:r>
                    </a:p>
                    <a:p>
                      <a:pPr algn="l" rtl="0" fontAlgn="base">
                        <a:lnSpc>
                          <a:spcPts val="1200"/>
                        </a:lnSpc>
                        <a:buFont typeface="Arial" panose="020B0604020202020204" pitchFamily="34" charset="0"/>
                        <a:buChar char="•"/>
                      </a:pPr>
                      <a:r>
                        <a:rPr lang="en-US" sz="1000" b="0" i="0" cap="none" spc="0" dirty="0">
                          <a:solidFill>
                            <a:schemeClr val="tx1"/>
                          </a:solidFill>
                          <a:effectLst/>
                          <a:latin typeface="Aptos" panose="020B0004020202020204" pitchFamily="34" charset="0"/>
                        </a:rPr>
                        <a:t> Complex and computationally intensive to run </a:t>
                      </a:r>
                    </a:p>
                    <a:p>
                      <a:pPr algn="l" rtl="0" fontAlgn="base">
                        <a:lnSpc>
                          <a:spcPts val="1200"/>
                        </a:lnSpc>
                        <a:buFont typeface="Arial" panose="020B0604020202020204" pitchFamily="34" charset="0"/>
                        <a:buChar char="•"/>
                      </a:pPr>
                      <a:r>
                        <a:rPr lang="en-US" sz="1000" b="0" i="0" cap="none" spc="0" dirty="0">
                          <a:solidFill>
                            <a:schemeClr val="tx1"/>
                          </a:solidFill>
                          <a:effectLst/>
                          <a:latin typeface="Aptos" panose="020B0004020202020204" pitchFamily="34" charset="0"/>
                        </a:rPr>
                        <a:t> Direct measures of HIV incidence at small areas impractical </a:t>
                      </a:r>
                    </a:p>
                    <a:p>
                      <a:pPr algn="l" rtl="0" fontAlgn="base">
                        <a:lnSpc>
                          <a:spcPts val="1200"/>
                        </a:lnSpc>
                        <a:buFont typeface="Arial" panose="020B0604020202020204" pitchFamily="34" charset="0"/>
                        <a:buChar char="•"/>
                      </a:pPr>
                      <a:r>
                        <a:rPr lang="en-US" sz="1000" b="0" i="0" cap="none" spc="0" dirty="0">
                          <a:solidFill>
                            <a:schemeClr val="tx1"/>
                          </a:solidFill>
                          <a:effectLst/>
                          <a:latin typeface="Aptos" panose="020B0004020202020204" pitchFamily="34" charset="0"/>
                        </a:rPr>
                        <a:t> Is a model input for programmatic decision-making </a:t>
                      </a:r>
                    </a:p>
                  </a:txBody>
                  <a:tcPr marL="82662" marR="82662" marT="82662" marB="82662">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9594064"/>
                  </a:ext>
                </a:extLst>
              </a:tr>
              <a:tr h="793095">
                <a:tc>
                  <a:txBody>
                    <a:bodyPr/>
                    <a:lstStyle/>
                    <a:p>
                      <a:pPr algn="l" rtl="0" fontAlgn="base">
                        <a:lnSpc>
                          <a:spcPts val="1200"/>
                        </a:lnSpc>
                        <a:buNone/>
                      </a:pPr>
                      <a:r>
                        <a:rPr lang="en-US" sz="1000" b="0" i="0" cap="none" spc="0">
                          <a:solidFill>
                            <a:schemeClr val="tx1"/>
                          </a:solidFill>
                          <a:effectLst/>
                          <a:latin typeface="Aptos" panose="020B0004020202020204" pitchFamily="34" charset="0"/>
                        </a:rPr>
                        <a:t>Unitaid-supported forecasting tools </a:t>
                      </a:r>
                    </a:p>
                  </a:txBody>
                  <a:tcPr marL="82662" marR="82662" marT="82662" marB="82662">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lnSpc>
                          <a:spcPts val="1200"/>
                        </a:lnSpc>
                        <a:buFont typeface="Arial" panose="020B0604020202020204" pitchFamily="34" charset="0"/>
                        <a:buChar char="•"/>
                      </a:pPr>
                      <a:r>
                        <a:rPr lang="en-US" sz="1000" b="0" i="0" cap="none" spc="0">
                          <a:solidFill>
                            <a:schemeClr val="tx1"/>
                          </a:solidFill>
                          <a:effectLst/>
                          <a:latin typeface="Aptos" panose="020B0004020202020204" pitchFamily="34" charset="0"/>
                        </a:rPr>
                        <a:t> Checklist of key product-specific supply chain considerations </a:t>
                      </a:r>
                    </a:p>
                    <a:p>
                      <a:pPr algn="l" rtl="0" fontAlgn="base">
                        <a:lnSpc>
                          <a:spcPts val="1200"/>
                        </a:lnSpc>
                        <a:buFont typeface="Arial" panose="020B0604020202020204" pitchFamily="34" charset="0"/>
                        <a:buChar char="•"/>
                      </a:pPr>
                      <a:r>
                        <a:rPr lang="en-US" sz="1000" b="0" i="0" cap="none" spc="0">
                          <a:solidFill>
                            <a:schemeClr val="tx1"/>
                          </a:solidFill>
                          <a:effectLst/>
                          <a:latin typeface="Aptos" panose="020B0004020202020204" pitchFamily="34" charset="0"/>
                        </a:rPr>
                        <a:t> Simple, adaptable quantification tool to allow for country-specific inputs and accounting for current stock for supply chain forecasting </a:t>
                      </a:r>
                    </a:p>
                    <a:p>
                      <a:pPr algn="l" rtl="0" fontAlgn="base">
                        <a:lnSpc>
                          <a:spcPts val="1200"/>
                        </a:lnSpc>
                        <a:buFont typeface="Arial" panose="020B0604020202020204" pitchFamily="34" charset="0"/>
                        <a:buChar char="•"/>
                      </a:pPr>
                      <a:r>
                        <a:rPr lang="en-US" sz="1000" b="0" i="0" cap="none" spc="0">
                          <a:solidFill>
                            <a:schemeClr val="tx1"/>
                          </a:solidFill>
                          <a:effectLst/>
                          <a:latin typeface="Aptos" panose="020B0004020202020204" pitchFamily="34" charset="0"/>
                        </a:rPr>
                        <a:t> Unitaid and partners working on the global forecast for manufacturers’ engagement (especially with generics), building on in-country projections </a:t>
                      </a:r>
                    </a:p>
                  </a:txBody>
                  <a:tcPr marL="82662" marR="82662" marT="82662" marB="82662">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lnSpc>
                          <a:spcPts val="1200"/>
                        </a:lnSpc>
                        <a:buFont typeface="Arial" panose="020B0604020202020204" pitchFamily="34" charset="0"/>
                        <a:buChar char="•"/>
                      </a:pPr>
                      <a:r>
                        <a:rPr lang="en-US" sz="1000" b="0" i="0" cap="none" spc="0" dirty="0">
                          <a:solidFill>
                            <a:schemeClr val="tx1"/>
                          </a:solidFill>
                          <a:effectLst/>
                          <a:latin typeface="Aptos" panose="020B0004020202020204" pitchFamily="34" charset="0"/>
                        </a:rPr>
                        <a:t> Tools in ongoing development </a:t>
                      </a:r>
                    </a:p>
                    <a:p>
                      <a:pPr algn="l" rtl="0" fontAlgn="base">
                        <a:lnSpc>
                          <a:spcPts val="1200"/>
                        </a:lnSpc>
                        <a:buFont typeface="Arial" panose="020B0604020202020204" pitchFamily="34" charset="0"/>
                        <a:buChar char="•"/>
                      </a:pPr>
                      <a:r>
                        <a:rPr lang="en-US" sz="1000" b="0" i="0" cap="none" spc="0" dirty="0">
                          <a:solidFill>
                            <a:schemeClr val="tx1"/>
                          </a:solidFill>
                          <a:effectLst/>
                          <a:latin typeface="Aptos" panose="020B0004020202020204" pitchFamily="34" charset="0"/>
                        </a:rPr>
                        <a:t> Specific to individual country needs </a:t>
                      </a:r>
                    </a:p>
                    <a:p>
                      <a:pPr algn="l" rtl="0" fontAlgn="base">
                        <a:lnSpc>
                          <a:spcPts val="1200"/>
                        </a:lnSpc>
                        <a:buNone/>
                      </a:pPr>
                      <a:endParaRPr lang="en-US" sz="1000" b="0" i="0" cap="none" spc="0" dirty="0">
                        <a:solidFill>
                          <a:schemeClr val="tx1"/>
                        </a:solidFill>
                        <a:effectLst/>
                        <a:latin typeface="Aptos" panose="020B0004020202020204" pitchFamily="34" charset="0"/>
                      </a:endParaRPr>
                    </a:p>
                  </a:txBody>
                  <a:tcPr marL="82662" marR="82662" marT="82662" marB="82662">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5773376"/>
                  </a:ext>
                </a:extLst>
              </a:tr>
              <a:tr h="532412">
                <a:tc>
                  <a:txBody>
                    <a:bodyPr/>
                    <a:lstStyle/>
                    <a:p>
                      <a:pPr lvl="0" algn="l">
                        <a:lnSpc>
                          <a:spcPts val="1200"/>
                        </a:lnSpc>
                        <a:buNone/>
                      </a:pPr>
                      <a:r>
                        <a:rPr lang="en-US" sz="1000" b="0" i="0" cap="none" spc="0">
                          <a:solidFill>
                            <a:schemeClr val="tx1"/>
                          </a:solidFill>
                          <a:effectLst/>
                          <a:latin typeface="Aptos" panose="020B0004020202020204" pitchFamily="34" charset="0"/>
                        </a:rPr>
                        <a:t>GPC package for prevention prioritization</a:t>
                      </a:r>
                    </a:p>
                  </a:txBody>
                  <a:tcPr marL="82661" marR="82661" marT="82661" marB="82661">
                    <a:lnL w="0">
                      <a:noFill/>
                    </a:lnL>
                    <a:lnR w="0">
                      <a:noFill/>
                    </a:lnR>
                    <a:lnT w="12700" cap="flat" cmpd="sng" algn="ctr">
                      <a:solidFill>
                        <a:schemeClr val="tx1"/>
                      </a:solidFill>
                      <a:prstDash val="solid"/>
                      <a:round/>
                      <a:headEnd type="none" w="med" len="med"/>
                      <a:tailEnd type="none" w="med" len="med"/>
                    </a:lnT>
                    <a:lnB w="0">
                      <a:noFill/>
                    </a:lnB>
                    <a:solidFill>
                      <a:schemeClr val="bg1"/>
                    </a:solidFill>
                  </a:tcPr>
                </a:tc>
                <a:tc>
                  <a:txBody>
                    <a:bodyPr/>
                    <a:lstStyle/>
                    <a:p>
                      <a:pPr marL="171450" lvl="0" indent="-171450" algn="l">
                        <a:lnSpc>
                          <a:spcPts val="1200"/>
                        </a:lnSpc>
                        <a:buFont typeface="Arial"/>
                        <a:buChar char="•"/>
                      </a:pPr>
                      <a:r>
                        <a:rPr lang="en-US" sz="1000" b="0" i="0" cap="none" spc="0">
                          <a:solidFill>
                            <a:schemeClr val="tx1"/>
                          </a:solidFill>
                          <a:effectLst/>
                          <a:latin typeface="Aptos" panose="020B0004020202020204" pitchFamily="34" charset="0"/>
                        </a:rPr>
                        <a:t>Slide deck on right populations, interventions, locations, modalities and cost for prevention</a:t>
                      </a:r>
                    </a:p>
                    <a:p>
                      <a:pPr marL="171450" lvl="0" indent="-171450" algn="l">
                        <a:lnSpc>
                          <a:spcPts val="1200"/>
                        </a:lnSpc>
                        <a:buFont typeface="Arial"/>
                        <a:buChar char="•"/>
                      </a:pPr>
                      <a:r>
                        <a:rPr lang="en-US" sz="1000" b="0" i="0" cap="none" spc="0">
                          <a:solidFill>
                            <a:schemeClr val="tx1"/>
                          </a:solidFill>
                          <a:effectLst/>
                          <a:latin typeface="Aptos" panose="020B0004020202020204" pitchFamily="34" charset="0"/>
                        </a:rPr>
                        <a:t>Simple spreadsheet to roughly estimate cost-effectiveness of different options</a:t>
                      </a:r>
                    </a:p>
                    <a:p>
                      <a:pPr marL="171450" lvl="0" indent="-171450" algn="l">
                        <a:lnSpc>
                          <a:spcPts val="1200"/>
                        </a:lnSpc>
                        <a:buFont typeface="Arial"/>
                        <a:buChar char="•"/>
                      </a:pPr>
                      <a:r>
                        <a:rPr lang="en-US" sz="1000" b="0" i="0" cap="none" spc="0">
                          <a:solidFill>
                            <a:schemeClr val="tx1"/>
                          </a:solidFill>
                          <a:effectLst/>
                          <a:latin typeface="Aptos" panose="020B0004020202020204" pitchFamily="34" charset="0"/>
                        </a:rPr>
                        <a:t>Both are available at: </a:t>
                      </a:r>
                      <a:r>
                        <a:rPr lang="en-US" sz="1000" b="0" i="0" u="none" strike="noStrike" cap="none" spc="0" noProof="0">
                          <a:solidFill>
                            <a:schemeClr val="tx1"/>
                          </a:solidFill>
                          <a:effectLst/>
                          <a:latin typeface="Aptos" panose="020B0004020202020204" pitchFamily="34" charset="0"/>
                          <a:hlinkClick r:id="rId8">
                            <a:extLst>
                              <a:ext uri="{A12FA001-AC4F-418D-AE19-62706E023703}">
                                <ahyp:hlinkClr xmlns:ahyp="http://schemas.microsoft.com/office/drawing/2018/hyperlinkcolor" val="tx"/>
                              </a:ext>
                            </a:extLst>
                          </a:hlinkClick>
                        </a:rPr>
                        <a:t>Supporting Prioritization in the Context of HIV Funding Cuts | GPC</a:t>
                      </a:r>
                      <a:endParaRPr lang="en-US" sz="1000" b="0" i="0" cap="none" spc="0">
                        <a:solidFill>
                          <a:schemeClr val="tx1"/>
                        </a:solidFill>
                        <a:effectLst/>
                        <a:latin typeface="Aptos" panose="020B0004020202020204" pitchFamily="34" charset="0"/>
                        <a:hlinkClick r:id="" action="ppaction://noaction">
                          <a:extLst>
                            <a:ext uri="{A12FA001-AC4F-418D-AE19-62706E023703}">
                              <ahyp:hlinkClr xmlns:ahyp="http://schemas.microsoft.com/office/drawing/2018/hyperlinkcolor" val="tx"/>
                            </a:ext>
                          </a:extLst>
                        </a:hlinkClick>
                      </a:endParaRPr>
                    </a:p>
                  </a:txBody>
                  <a:tcPr marL="82661" marR="82661" marT="82661" marB="82661">
                    <a:lnL w="0">
                      <a:noFill/>
                    </a:lnL>
                    <a:lnR w="0">
                      <a:noFill/>
                    </a:lnR>
                    <a:lnT w="12700" cap="flat" cmpd="sng" algn="ctr">
                      <a:solidFill>
                        <a:schemeClr val="tx1"/>
                      </a:solidFill>
                      <a:prstDash val="solid"/>
                      <a:round/>
                      <a:headEnd type="none" w="med" len="med"/>
                      <a:tailEnd type="none" w="med" len="med"/>
                    </a:lnT>
                    <a:lnB w="0">
                      <a:noFill/>
                    </a:lnB>
                    <a:solidFill>
                      <a:schemeClr val="bg1"/>
                    </a:solidFill>
                  </a:tcPr>
                </a:tc>
                <a:tc>
                  <a:txBody>
                    <a:bodyPr/>
                    <a:lstStyle/>
                    <a:p>
                      <a:pPr marL="171450" lvl="0" indent="-171450" algn="l">
                        <a:lnSpc>
                          <a:spcPts val="1200"/>
                        </a:lnSpc>
                        <a:buFont typeface="Arial"/>
                        <a:buChar char="•"/>
                      </a:pPr>
                      <a:r>
                        <a:rPr lang="en-US" sz="1000" b="0" i="0" cap="none" spc="0" dirty="0">
                          <a:solidFill>
                            <a:schemeClr val="tx1"/>
                          </a:solidFill>
                          <a:effectLst/>
                          <a:latin typeface="Aptos" panose="020B0004020202020204" pitchFamily="34" charset="0"/>
                        </a:rPr>
                        <a:t>Cost-effectiveness spreadsheet requires reliable country-specific inputs and is not a dynamic model tracking intervention interactions</a:t>
                      </a:r>
                    </a:p>
                  </a:txBody>
                  <a:tcPr marL="82661" marR="82661" marT="82661" marB="82661">
                    <a:lnL w="0">
                      <a:noFill/>
                    </a:lnL>
                    <a:lnR w="0">
                      <a:noFill/>
                    </a:lnR>
                    <a:lnT w="12700" cap="flat" cmpd="sng" algn="ctr">
                      <a:solidFill>
                        <a:schemeClr val="tx1"/>
                      </a:solidFill>
                      <a:prstDash val="solid"/>
                      <a:round/>
                      <a:headEnd type="none" w="med" len="med"/>
                      <a:tailEnd type="none" w="med" len="med"/>
                    </a:lnT>
                    <a:lnB w="0">
                      <a:noFill/>
                    </a:lnB>
                    <a:solidFill>
                      <a:schemeClr val="bg1"/>
                    </a:solidFill>
                  </a:tcPr>
                </a:tc>
                <a:extLst>
                  <a:ext uri="{0D108BD9-81ED-4DB2-BD59-A6C34878D82A}">
                    <a16:rowId xmlns:a16="http://schemas.microsoft.com/office/drawing/2014/main" val="1381062638"/>
                  </a:ext>
                </a:extLst>
              </a:tr>
            </a:tbl>
          </a:graphicData>
        </a:graphic>
      </p:graphicFrame>
      <p:pic>
        <p:nvPicPr>
          <p:cNvPr id="2" name="Picture 1">
            <a:extLst>
              <a:ext uri="{FF2B5EF4-FFF2-40B4-BE49-F238E27FC236}">
                <a16:creationId xmlns:a16="http://schemas.microsoft.com/office/drawing/2014/main" id="{0028F2E1-5D37-9F73-06D3-15A2002BE478}"/>
              </a:ext>
            </a:extLst>
          </p:cNvPr>
          <p:cNvPicPr>
            <a:picLocks noChangeAspect="1"/>
          </p:cNvPicPr>
          <p:nvPr/>
        </p:nvPicPr>
        <p:blipFill>
          <a:blip r:embed="rId9"/>
          <a:stretch>
            <a:fillRect/>
          </a:stretch>
        </p:blipFill>
        <p:spPr>
          <a:xfrm>
            <a:off x="9909212" y="1587062"/>
            <a:ext cx="2018093" cy="2849334"/>
          </a:xfrm>
          <a:prstGeom prst="rect">
            <a:avLst/>
          </a:prstGeom>
        </p:spPr>
      </p:pic>
    </p:spTree>
    <p:extLst>
      <p:ext uri="{BB962C8B-B14F-4D97-AF65-F5344CB8AC3E}">
        <p14:creationId xmlns:p14="http://schemas.microsoft.com/office/powerpoint/2010/main" val="419558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C2C69-4E7B-213C-E1F9-6B4239CDF832}"/>
              </a:ext>
            </a:extLst>
          </p:cNvPr>
          <p:cNvSpPr>
            <a:spLocks noGrp="1"/>
          </p:cNvSpPr>
          <p:nvPr>
            <p:ph type="title"/>
          </p:nvPr>
        </p:nvSpPr>
        <p:spPr/>
        <p:txBody>
          <a:bodyPr>
            <a:normAutofit/>
          </a:bodyPr>
          <a:lstStyle/>
          <a:p>
            <a:r>
              <a:rPr lang="en-US" dirty="0"/>
              <a:t>PrEP-it: </a:t>
            </a:r>
            <a:r>
              <a:rPr lang="en-US" u="sng" dirty="0"/>
              <a:t>PrEP</a:t>
            </a:r>
            <a:r>
              <a:rPr lang="en-US" dirty="0"/>
              <a:t> </a:t>
            </a:r>
            <a:r>
              <a:rPr lang="en-US" u="sng" dirty="0"/>
              <a:t>I</a:t>
            </a:r>
            <a:r>
              <a:rPr lang="en-US" dirty="0"/>
              <a:t>mplementation, monitoring and evaluation </a:t>
            </a:r>
            <a:r>
              <a:rPr lang="en-US" u="sng" dirty="0"/>
              <a:t>T</a:t>
            </a:r>
            <a:r>
              <a:rPr lang="en-US" dirty="0"/>
              <a:t>ool</a:t>
            </a:r>
          </a:p>
        </p:txBody>
      </p:sp>
      <p:sp>
        <p:nvSpPr>
          <p:cNvPr id="3" name="Content Placeholder 2">
            <a:extLst>
              <a:ext uri="{FF2B5EF4-FFF2-40B4-BE49-F238E27FC236}">
                <a16:creationId xmlns:a16="http://schemas.microsoft.com/office/drawing/2014/main" id="{0DFB70AE-024F-713C-7364-566D9A6BB9FA}"/>
              </a:ext>
            </a:extLst>
          </p:cNvPr>
          <p:cNvSpPr>
            <a:spLocks noGrp="1"/>
          </p:cNvSpPr>
          <p:nvPr>
            <p:ph idx="1"/>
          </p:nvPr>
        </p:nvSpPr>
        <p:spPr>
          <a:xfrm>
            <a:off x="838200" y="1350336"/>
            <a:ext cx="10037954" cy="4826627"/>
          </a:xfrm>
        </p:spPr>
        <p:txBody>
          <a:bodyPr/>
          <a:lstStyle/>
          <a:p>
            <a:r>
              <a:rPr lang="en-US" sz="2000" dirty="0">
                <a:solidFill>
                  <a:schemeClr val="accent6">
                    <a:lumMod val="75000"/>
                  </a:schemeClr>
                </a:solidFill>
                <a:hlinkClick r:id="rId3">
                  <a:extLst>
                    <a:ext uri="{A12FA001-AC4F-418D-AE19-62706E023703}">
                      <ahyp:hlinkClr xmlns:ahyp="http://schemas.microsoft.com/office/drawing/2018/hyperlinkcolor" val="tx"/>
                    </a:ext>
                  </a:extLst>
                </a:hlinkClick>
              </a:rPr>
              <a:t>www.Prep-itWeb.org</a:t>
            </a:r>
            <a:endParaRPr lang="en-US" sz="2000" dirty="0">
              <a:solidFill>
                <a:schemeClr val="accent6">
                  <a:lumMod val="75000"/>
                </a:schemeClr>
              </a:solidFill>
            </a:endParaRPr>
          </a:p>
          <a:p>
            <a:r>
              <a:rPr lang="en-US" sz="2000" dirty="0">
                <a:solidFill>
                  <a:schemeClr val="bg2">
                    <a:lumMod val="10000"/>
                  </a:schemeClr>
                </a:solidFill>
              </a:rPr>
              <a:t>PrEP-it is a decision-making and analysis tool </a:t>
            </a:r>
          </a:p>
          <a:p>
            <a:pPr lvl="1"/>
            <a:r>
              <a:rPr lang="en-US" sz="1800" dirty="0">
                <a:solidFill>
                  <a:schemeClr val="bg2">
                    <a:lumMod val="10000"/>
                  </a:schemeClr>
                </a:solidFill>
              </a:rPr>
              <a:t>Applied at the national, sub-national, donor, implementer or site level</a:t>
            </a:r>
          </a:p>
          <a:p>
            <a:pPr lvl="1"/>
            <a:r>
              <a:rPr lang="en-US" sz="1800" dirty="0">
                <a:solidFill>
                  <a:schemeClr val="bg2">
                    <a:lumMod val="10000"/>
                  </a:schemeClr>
                </a:solidFill>
              </a:rPr>
              <a:t>Incudes multiple PrEP methods: oral PrEP, DVR, CAB-LA and </a:t>
            </a:r>
            <a:r>
              <a:rPr lang="en-US" sz="1800" b="1" u="sng" dirty="0">
                <a:solidFill>
                  <a:schemeClr val="bg2">
                    <a:lumMod val="10000"/>
                  </a:schemeClr>
                </a:solidFill>
              </a:rPr>
              <a:t>LEN</a:t>
            </a:r>
            <a:endParaRPr lang="en-US" sz="2000" b="1" u="sng" dirty="0">
              <a:solidFill>
                <a:schemeClr val="bg2">
                  <a:lumMod val="10000"/>
                </a:schemeClr>
              </a:solidFill>
            </a:endParaRPr>
          </a:p>
          <a:p>
            <a:r>
              <a:rPr lang="en-US" sz="2000" dirty="0">
                <a:solidFill>
                  <a:schemeClr val="bg2">
                    <a:lumMod val="10000"/>
                  </a:schemeClr>
                </a:solidFill>
              </a:rPr>
              <a:t>4 modules: Target setting, estimating impact, cost forecasting and ARV forecasting</a:t>
            </a:r>
          </a:p>
          <a:p>
            <a:pPr lvl="1"/>
            <a:r>
              <a:rPr lang="en-US" sz="1800" dirty="0">
                <a:solidFill>
                  <a:schemeClr val="bg2">
                    <a:lumMod val="10000"/>
                  </a:schemeClr>
                </a:solidFill>
              </a:rPr>
              <a:t>Target-setting by population group</a:t>
            </a:r>
          </a:p>
          <a:p>
            <a:pPr lvl="2"/>
            <a:r>
              <a:rPr lang="en-US" sz="1400" dirty="0">
                <a:solidFill>
                  <a:schemeClr val="bg2">
                    <a:lumMod val="10000"/>
                  </a:schemeClr>
                </a:solidFill>
              </a:rPr>
              <a:t>Based on population coverage or direct entry of initiations</a:t>
            </a:r>
          </a:p>
          <a:p>
            <a:pPr lvl="2"/>
            <a:r>
              <a:rPr lang="en-US" sz="1400" dirty="0">
                <a:solidFill>
                  <a:schemeClr val="bg2">
                    <a:lumMod val="10000"/>
                  </a:schemeClr>
                </a:solidFill>
              </a:rPr>
              <a:t>Annual and monthly initiation targets, accounting for continuation and scale up</a:t>
            </a:r>
          </a:p>
          <a:p>
            <a:pPr lvl="2"/>
            <a:r>
              <a:rPr lang="en-US" sz="1400" dirty="0">
                <a:solidFill>
                  <a:schemeClr val="bg2">
                    <a:lumMod val="10000"/>
                  </a:schemeClr>
                </a:solidFill>
              </a:rPr>
              <a:t>Disaggregate targets by age, sex, and subnational area</a:t>
            </a:r>
          </a:p>
          <a:p>
            <a:pPr lvl="1"/>
            <a:r>
              <a:rPr lang="en-US" sz="1800" dirty="0">
                <a:solidFill>
                  <a:schemeClr val="bg2">
                    <a:lumMod val="10000"/>
                  </a:schemeClr>
                </a:solidFill>
              </a:rPr>
              <a:t>Cost forecasting and analysis</a:t>
            </a:r>
          </a:p>
          <a:p>
            <a:pPr lvl="2"/>
            <a:r>
              <a:rPr lang="en-US" sz="1400" dirty="0">
                <a:solidFill>
                  <a:schemeClr val="bg2">
                    <a:lumMod val="10000"/>
                  </a:schemeClr>
                </a:solidFill>
              </a:rPr>
              <a:t>Costs by visit type – account for different continuation rates and visit </a:t>
            </a:r>
            <a:br>
              <a:rPr lang="en-US" sz="1400" dirty="0">
                <a:solidFill>
                  <a:schemeClr val="bg2">
                    <a:lumMod val="10000"/>
                  </a:schemeClr>
                </a:solidFill>
              </a:rPr>
            </a:br>
            <a:r>
              <a:rPr lang="en-US" sz="1400" dirty="0">
                <a:solidFill>
                  <a:schemeClr val="bg2">
                    <a:lumMod val="10000"/>
                  </a:schemeClr>
                </a:solidFill>
              </a:rPr>
              <a:t>schedules by population</a:t>
            </a:r>
          </a:p>
          <a:p>
            <a:pPr lvl="2"/>
            <a:r>
              <a:rPr lang="en-US" sz="1400" dirty="0">
                <a:solidFill>
                  <a:schemeClr val="bg2">
                    <a:lumMod val="10000"/>
                  </a:schemeClr>
                </a:solidFill>
              </a:rPr>
              <a:t>Cost per HIV infection averted by population and method</a:t>
            </a:r>
          </a:p>
          <a:p>
            <a:pPr lvl="1"/>
            <a:r>
              <a:rPr lang="en-US" sz="1800" dirty="0">
                <a:solidFill>
                  <a:schemeClr val="bg2">
                    <a:lumMod val="10000"/>
                  </a:schemeClr>
                </a:solidFill>
              </a:rPr>
              <a:t>Forecast PrEP product needs</a:t>
            </a:r>
          </a:p>
          <a:p>
            <a:r>
              <a:rPr lang="en-US" sz="2000" dirty="0">
                <a:solidFill>
                  <a:schemeClr val="bg2">
                    <a:lumMod val="10000"/>
                  </a:schemeClr>
                </a:solidFill>
              </a:rPr>
              <a:t>PrEP-it is freely available to anyone who wants to use it, </a:t>
            </a:r>
            <a:br>
              <a:rPr lang="en-US" sz="2000" dirty="0">
                <a:solidFill>
                  <a:schemeClr val="bg2">
                    <a:lumMod val="10000"/>
                  </a:schemeClr>
                </a:solidFill>
              </a:rPr>
            </a:br>
            <a:r>
              <a:rPr lang="en-US" sz="2000" dirty="0">
                <a:solidFill>
                  <a:schemeClr val="bg2">
                    <a:lumMod val="10000"/>
                  </a:schemeClr>
                </a:solidFill>
              </a:rPr>
              <a:t>including government officials, donors, PrEP implementers,</a:t>
            </a:r>
            <a:br>
              <a:rPr lang="en-US" sz="2000" dirty="0">
                <a:solidFill>
                  <a:schemeClr val="bg2">
                    <a:lumMod val="10000"/>
                  </a:schemeClr>
                </a:solidFill>
              </a:rPr>
            </a:br>
            <a:r>
              <a:rPr lang="en-US" sz="2000" dirty="0">
                <a:solidFill>
                  <a:schemeClr val="bg2">
                    <a:lumMod val="10000"/>
                  </a:schemeClr>
                </a:solidFill>
              </a:rPr>
              <a:t> and researchers.</a:t>
            </a:r>
          </a:p>
          <a:p>
            <a:endParaRPr lang="en-US" sz="2000" dirty="0">
              <a:solidFill>
                <a:schemeClr val="bg2">
                  <a:lumMod val="10000"/>
                </a:schemeClr>
              </a:solidFill>
            </a:endParaRPr>
          </a:p>
          <a:p>
            <a:endParaRPr lang="en-US" sz="2000" dirty="0">
              <a:solidFill>
                <a:schemeClr val="bg2">
                  <a:lumMod val="10000"/>
                </a:schemeClr>
              </a:solidFill>
            </a:endParaRPr>
          </a:p>
        </p:txBody>
      </p:sp>
      <p:pic>
        <p:nvPicPr>
          <p:cNvPr id="4" name="Picture 3">
            <a:extLst>
              <a:ext uri="{FF2B5EF4-FFF2-40B4-BE49-F238E27FC236}">
                <a16:creationId xmlns:a16="http://schemas.microsoft.com/office/drawing/2014/main" id="{26A66780-115B-620E-75FF-1EA11D235E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25409" y="4721057"/>
            <a:ext cx="3729421" cy="2019559"/>
          </a:xfrm>
          <a:prstGeom prst="rect">
            <a:avLst/>
          </a:prstGeom>
        </p:spPr>
      </p:pic>
    </p:spTree>
    <p:extLst>
      <p:ext uri="{BB962C8B-B14F-4D97-AF65-F5344CB8AC3E}">
        <p14:creationId xmlns:p14="http://schemas.microsoft.com/office/powerpoint/2010/main" val="1976838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CF349-2C0F-D506-08C8-1EBBA231638B}"/>
              </a:ext>
            </a:extLst>
          </p:cNvPr>
          <p:cNvSpPr>
            <a:spLocks noGrp="1"/>
          </p:cNvSpPr>
          <p:nvPr>
            <p:ph type="title"/>
          </p:nvPr>
        </p:nvSpPr>
        <p:spPr/>
        <p:txBody>
          <a:bodyPr/>
          <a:lstStyle/>
          <a:p>
            <a:r>
              <a:rPr lang="en-US" dirty="0"/>
              <a:t>Upcoming update: PrEP-it SHIPP</a:t>
            </a:r>
          </a:p>
        </p:txBody>
      </p:sp>
      <p:sp>
        <p:nvSpPr>
          <p:cNvPr id="3" name="Content Placeholder 2">
            <a:extLst>
              <a:ext uri="{FF2B5EF4-FFF2-40B4-BE49-F238E27FC236}">
                <a16:creationId xmlns:a16="http://schemas.microsoft.com/office/drawing/2014/main" id="{104C52B6-8F98-D8F1-1BA1-023A47797EC0}"/>
              </a:ext>
            </a:extLst>
          </p:cNvPr>
          <p:cNvSpPr>
            <a:spLocks noGrp="1"/>
          </p:cNvSpPr>
          <p:nvPr>
            <p:ph idx="1"/>
          </p:nvPr>
        </p:nvSpPr>
        <p:spPr/>
        <p:txBody>
          <a:bodyPr/>
          <a:lstStyle/>
          <a:p>
            <a:r>
              <a:rPr lang="en-US" sz="2400" dirty="0">
                <a:solidFill>
                  <a:schemeClr val="bg2">
                    <a:lumMod val="10000"/>
                  </a:schemeClr>
                </a:solidFill>
              </a:rPr>
              <a:t>Sub national Estimates in Priority Populations tool (SHIPP) has estimates for 35 countries</a:t>
            </a:r>
          </a:p>
          <a:p>
            <a:r>
              <a:rPr lang="en-US" sz="2400" dirty="0">
                <a:solidFill>
                  <a:schemeClr val="bg2">
                    <a:lumMod val="10000"/>
                  </a:schemeClr>
                </a:solidFill>
              </a:rPr>
              <a:t>SHIPP outputs, by five-year age group, sex, and district:</a:t>
            </a:r>
          </a:p>
          <a:p>
            <a:pPr lvl="1"/>
            <a:r>
              <a:rPr lang="en-US" sz="2000" dirty="0">
                <a:solidFill>
                  <a:schemeClr val="bg2">
                    <a:lumMod val="10000"/>
                  </a:schemeClr>
                </a:solidFill>
              </a:rPr>
              <a:t>Behavioral proportions (% of each age group in each category)</a:t>
            </a:r>
          </a:p>
          <a:p>
            <a:pPr lvl="1"/>
            <a:r>
              <a:rPr lang="en-US" sz="2000" dirty="0">
                <a:solidFill>
                  <a:schemeClr val="bg2">
                    <a:lumMod val="10000"/>
                  </a:schemeClr>
                </a:solidFill>
              </a:rPr>
              <a:t>HIV-negative population size</a:t>
            </a:r>
          </a:p>
          <a:p>
            <a:pPr lvl="1"/>
            <a:r>
              <a:rPr lang="en-US" sz="2000" dirty="0">
                <a:solidFill>
                  <a:schemeClr val="bg2">
                    <a:lumMod val="10000"/>
                  </a:schemeClr>
                </a:solidFill>
              </a:rPr>
              <a:t>Estimated new HIV infections </a:t>
            </a:r>
          </a:p>
          <a:p>
            <a:pPr lvl="1"/>
            <a:r>
              <a:rPr lang="en-US" sz="2000" dirty="0">
                <a:solidFill>
                  <a:schemeClr val="bg2">
                    <a:lumMod val="10000"/>
                  </a:schemeClr>
                </a:solidFill>
              </a:rPr>
              <a:t>HIV incidence rates</a:t>
            </a:r>
          </a:p>
          <a:p>
            <a:r>
              <a:rPr lang="en-US" sz="2400" dirty="0">
                <a:solidFill>
                  <a:schemeClr val="bg2">
                    <a:lumMod val="10000"/>
                  </a:schemeClr>
                </a:solidFill>
              </a:rPr>
              <a:t>PrEP-it SHIPP leverages population size and incidence estimates to facilitate national-level target-setting based on the risk of acquiring HIV.</a:t>
            </a:r>
          </a:p>
          <a:p>
            <a:r>
              <a:rPr lang="en-US" sz="2400" dirty="0">
                <a:solidFill>
                  <a:schemeClr val="bg2">
                    <a:lumMod val="10000"/>
                  </a:schemeClr>
                </a:solidFill>
              </a:rPr>
              <a:t>Set targets by incidence category</a:t>
            </a:r>
          </a:p>
          <a:p>
            <a:pPr lvl="1"/>
            <a:r>
              <a:rPr lang="en-US" sz="2000" dirty="0">
                <a:solidFill>
                  <a:schemeClr val="bg2">
                    <a:lumMod val="10000"/>
                  </a:schemeClr>
                </a:solidFill>
              </a:rPr>
              <a:t>Very high: &gt;3% incidence</a:t>
            </a:r>
            <a:endParaRPr lang="en-US" sz="2400" dirty="0">
              <a:solidFill>
                <a:schemeClr val="bg2">
                  <a:lumMod val="10000"/>
                </a:schemeClr>
              </a:solidFill>
            </a:endParaRPr>
          </a:p>
          <a:p>
            <a:pPr lvl="1"/>
            <a:r>
              <a:rPr lang="en-US" sz="2000" dirty="0">
                <a:solidFill>
                  <a:schemeClr val="bg2">
                    <a:lumMod val="10000"/>
                  </a:schemeClr>
                </a:solidFill>
              </a:rPr>
              <a:t>High: 1% to 3% incidence</a:t>
            </a:r>
          </a:p>
          <a:p>
            <a:pPr lvl="1"/>
            <a:r>
              <a:rPr lang="en-US" sz="2000" dirty="0">
                <a:solidFill>
                  <a:schemeClr val="bg2">
                    <a:lumMod val="10000"/>
                  </a:schemeClr>
                </a:solidFill>
              </a:rPr>
              <a:t>Moderate: 0.3% to 1% incidence</a:t>
            </a:r>
          </a:p>
          <a:p>
            <a:endParaRPr lang="en-US" sz="2400" dirty="0">
              <a:solidFill>
                <a:schemeClr val="bg2">
                  <a:lumMod val="10000"/>
                </a:schemeClr>
              </a:solidFill>
            </a:endParaRPr>
          </a:p>
        </p:txBody>
      </p:sp>
      <p:pic>
        <p:nvPicPr>
          <p:cNvPr id="4" name="Content Placeholder 6" descr="A screenshot of a computer&#10;&#10;AI-generated content may be incorrect.">
            <a:extLst>
              <a:ext uri="{FF2B5EF4-FFF2-40B4-BE49-F238E27FC236}">
                <a16:creationId xmlns:a16="http://schemas.microsoft.com/office/drawing/2014/main" id="{B86D1DDD-D85F-B0A5-0FF9-9C9A90C961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7507" y="4745419"/>
            <a:ext cx="4325085" cy="1939159"/>
          </a:xfrm>
          <a:prstGeom prst="rect">
            <a:avLst/>
          </a:prstGeom>
        </p:spPr>
      </p:pic>
    </p:spTree>
    <p:extLst>
      <p:ext uri="{BB962C8B-B14F-4D97-AF65-F5344CB8AC3E}">
        <p14:creationId xmlns:p14="http://schemas.microsoft.com/office/powerpoint/2010/main" val="1117661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33B59BD-922C-DE1E-4E1E-6FC6C0EF0ED4}"/>
              </a:ext>
            </a:extLst>
          </p:cNvPr>
          <p:cNvSpPr>
            <a:spLocks noGrp="1"/>
          </p:cNvSpPr>
          <p:nvPr>
            <p:ph type="title"/>
          </p:nvPr>
        </p:nvSpPr>
        <p:spPr/>
        <p:txBody>
          <a:bodyPr/>
          <a:lstStyle/>
          <a:p>
            <a:r>
              <a:rPr lang="en-US" dirty="0"/>
              <a:t>Monitoring and evaluation</a:t>
            </a:r>
          </a:p>
        </p:txBody>
      </p:sp>
      <p:sp>
        <p:nvSpPr>
          <p:cNvPr id="9" name="Content Placeholder 8">
            <a:extLst>
              <a:ext uri="{FF2B5EF4-FFF2-40B4-BE49-F238E27FC236}">
                <a16:creationId xmlns:a16="http://schemas.microsoft.com/office/drawing/2014/main" id="{25374D6A-3100-45E5-BDD9-7F9EDC949DEE}"/>
              </a:ext>
            </a:extLst>
          </p:cNvPr>
          <p:cNvSpPr>
            <a:spLocks noGrp="1"/>
          </p:cNvSpPr>
          <p:nvPr>
            <p:ph idx="1"/>
          </p:nvPr>
        </p:nvSpPr>
        <p:spPr>
          <a:xfrm>
            <a:off x="486237" y="2156405"/>
            <a:ext cx="5341280" cy="4198620"/>
          </a:xfrm>
        </p:spPr>
        <p:txBody>
          <a:bodyPr/>
          <a:lstStyle/>
          <a:p>
            <a:pPr marL="342900" indent="-342900">
              <a:buFont typeface="Arial" panose="020B0604020202020204" pitchFamily="34" charset="0"/>
              <a:buChar char="•"/>
            </a:pPr>
            <a:r>
              <a:rPr lang="en-US" sz="2000" dirty="0">
                <a:solidFill>
                  <a:schemeClr val="accent6">
                    <a:lumMod val="75000"/>
                  </a:schemeClr>
                </a:solidFill>
                <a:latin typeface="Aptos" panose="020B0004020202020204" pitchFamily="34" charset="0"/>
                <a:hlinkClick r:id="rId3">
                  <a:extLst>
                    <a:ext uri="{A12FA001-AC4F-418D-AE19-62706E023703}">
                      <ahyp:hlinkClr xmlns:ahyp="http://schemas.microsoft.com/office/drawing/2018/hyperlinkcolor" val="tx"/>
                    </a:ext>
                  </a:extLst>
                </a:hlinkClick>
              </a:rPr>
              <a:t>Consolidated guidelines on person-</a:t>
            </a:r>
            <a:r>
              <a:rPr lang="en-US" sz="2000" dirty="0" err="1">
                <a:solidFill>
                  <a:schemeClr val="accent6">
                    <a:lumMod val="75000"/>
                  </a:schemeClr>
                </a:solidFill>
                <a:latin typeface="Aptos" panose="020B0004020202020204" pitchFamily="34" charset="0"/>
                <a:hlinkClick r:id="rId3">
                  <a:extLst>
                    <a:ext uri="{A12FA001-AC4F-418D-AE19-62706E023703}">
                      <ahyp:hlinkClr xmlns:ahyp="http://schemas.microsoft.com/office/drawing/2018/hyperlinkcolor" val="tx"/>
                    </a:ext>
                  </a:extLst>
                </a:hlinkClick>
              </a:rPr>
              <a:t>centred</a:t>
            </a:r>
            <a:r>
              <a:rPr lang="en-US" sz="2000" dirty="0">
                <a:solidFill>
                  <a:schemeClr val="accent6">
                    <a:lumMod val="75000"/>
                  </a:schemeClr>
                </a:solidFill>
                <a:latin typeface="Aptos" panose="020B0004020202020204" pitchFamily="34" charset="0"/>
                <a:hlinkClick r:id="rId3">
                  <a:extLst>
                    <a:ext uri="{A12FA001-AC4F-418D-AE19-62706E023703}">
                      <ahyp:hlinkClr xmlns:ahyp="http://schemas.microsoft.com/office/drawing/2018/hyperlinkcolor" val="tx"/>
                    </a:ext>
                  </a:extLst>
                </a:hlinkClick>
              </a:rPr>
              <a:t> HIV strategic information: strengthening routine data for impact</a:t>
            </a:r>
            <a:endParaRPr lang="en-US" sz="2000" dirty="0">
              <a:solidFill>
                <a:schemeClr val="accent6">
                  <a:lumMod val="75000"/>
                </a:schemeClr>
              </a:solidFill>
              <a:latin typeface="Aptos" panose="020B0004020202020204" pitchFamily="34" charset="0"/>
            </a:endParaRPr>
          </a:p>
          <a:p>
            <a:pPr marL="516636" lvl="1" indent="-342900">
              <a:buFont typeface="Arial" panose="020B0604020202020204" pitchFamily="34" charset="0"/>
              <a:buChar char="•"/>
            </a:pPr>
            <a:r>
              <a:rPr lang="en-US" sz="1600" i="1" dirty="0">
                <a:latin typeface="Aptos" panose="020B0004020202020204" pitchFamily="34" charset="0"/>
              </a:rPr>
              <a:t>Minimum data set and priority indicators</a:t>
            </a:r>
            <a:endParaRPr lang="en-AU" sz="1600" dirty="0">
              <a:latin typeface="Aptos" panose="020B0004020202020204" pitchFamily="34" charset="0"/>
            </a:endParaRPr>
          </a:p>
          <a:p>
            <a:pPr marL="342900" indent="-342900">
              <a:buFont typeface="Arial" panose="020B0604020202020204" pitchFamily="34" charset="0"/>
              <a:buChar char="•"/>
            </a:pPr>
            <a:r>
              <a:rPr lang="en-AU" sz="2000" dirty="0">
                <a:solidFill>
                  <a:schemeClr val="accent6">
                    <a:lumMod val="75000"/>
                  </a:schemeClr>
                </a:solidFill>
                <a:latin typeface="Aptos" panose="020B0004020202020204" pitchFamily="34" charset="0"/>
                <a:hlinkClick r:id="rId4">
                  <a:extLst>
                    <a:ext uri="{A12FA001-AC4F-418D-AE19-62706E023703}">
                      <ahyp:hlinkClr xmlns:ahyp="http://schemas.microsoft.com/office/drawing/2018/hyperlinkcolor" val="tx"/>
                    </a:ext>
                  </a:extLst>
                </a:hlinkClick>
              </a:rPr>
              <a:t>HIV drug resistance surveillance in countries scaling up PrEP</a:t>
            </a:r>
            <a:r>
              <a:rPr lang="en-AU" sz="2000" dirty="0">
                <a:solidFill>
                  <a:schemeClr val="accent6">
                    <a:lumMod val="75000"/>
                  </a:schemeClr>
                </a:solidFill>
                <a:latin typeface="Aptos" panose="020B0004020202020204" pitchFamily="34" charset="0"/>
              </a:rPr>
              <a:t> </a:t>
            </a:r>
            <a:r>
              <a:rPr lang="en-AU" sz="2000" dirty="0">
                <a:latin typeface="Aptos" panose="020B0004020202020204" pitchFamily="34" charset="0"/>
              </a:rPr>
              <a:t>(April 2025)</a:t>
            </a:r>
          </a:p>
          <a:p>
            <a:pPr marL="516636" lvl="1" indent="-342900">
              <a:buFont typeface="Arial" panose="020B0604020202020204" pitchFamily="34" charset="0"/>
              <a:buChar char="•"/>
            </a:pPr>
            <a:r>
              <a:rPr lang="en-AU" sz="1600" i="1" dirty="0">
                <a:latin typeface="Aptos" panose="020B0004020202020204" pitchFamily="34" charset="0"/>
              </a:rPr>
              <a:t>WHO Guidance and toolkit </a:t>
            </a:r>
          </a:p>
          <a:p>
            <a:pPr lvl="1"/>
            <a:endParaRPr lang="en-AU" sz="2000" i="1" dirty="0">
              <a:latin typeface="Aptos" panose="020B0004020202020204" pitchFamily="34" charset="0"/>
            </a:endParaRPr>
          </a:p>
          <a:p>
            <a:pPr marL="342900" lvl="1" indent="-342900">
              <a:buFont typeface="Arial" panose="020B0604020202020204" pitchFamily="34" charset="0"/>
              <a:buChar char="•"/>
            </a:pPr>
            <a:r>
              <a:rPr lang="en-AU" sz="2000" i="1" dirty="0">
                <a:solidFill>
                  <a:schemeClr val="accent6">
                    <a:lumMod val="75000"/>
                  </a:schemeClr>
                </a:solidFill>
                <a:latin typeface="Aptos" panose="020B0004020202020204" pitchFamily="34" charset="0"/>
                <a:hlinkClick r:id="rId5">
                  <a:extLst>
                    <a:ext uri="{A12FA001-AC4F-418D-AE19-62706E023703}">
                      <ahyp:hlinkClr xmlns:ahyp="http://schemas.microsoft.com/office/drawing/2018/hyperlinkcolor" val="tx"/>
                    </a:ext>
                  </a:extLst>
                </a:hlinkClick>
              </a:rPr>
              <a:t>MOSAIC HIV Drug Resistance Monitoring Program </a:t>
            </a:r>
            <a:endParaRPr lang="en-AU" sz="2000" i="1" dirty="0">
              <a:solidFill>
                <a:schemeClr val="accent6">
                  <a:lumMod val="75000"/>
                </a:schemeClr>
              </a:solidFill>
              <a:latin typeface="Aptos" panose="020B0004020202020204" pitchFamily="34" charset="0"/>
            </a:endParaRPr>
          </a:p>
          <a:p>
            <a:pPr marL="525780" lvl="2" indent="-342900">
              <a:buFont typeface="Arial" panose="020B0604020202020204" pitchFamily="34" charset="0"/>
              <a:buChar char="•"/>
            </a:pPr>
            <a:r>
              <a:rPr lang="en-AU" sz="1600" i="1" dirty="0">
                <a:latin typeface="Aptos" panose="020B0004020202020204" pitchFamily="34" charset="0"/>
              </a:rPr>
              <a:t>Tools and Materials</a:t>
            </a:r>
          </a:p>
          <a:p>
            <a:endParaRPr lang="en-AU" dirty="0">
              <a:latin typeface="Aptos" panose="020B0004020202020204" pitchFamily="34" charset="0"/>
            </a:endParaRPr>
          </a:p>
        </p:txBody>
      </p:sp>
      <p:sp>
        <p:nvSpPr>
          <p:cNvPr id="6" name="Slide Number Placeholder 5">
            <a:extLst>
              <a:ext uri="{FF2B5EF4-FFF2-40B4-BE49-F238E27FC236}">
                <a16:creationId xmlns:a16="http://schemas.microsoft.com/office/drawing/2014/main" id="{CA2D8E9E-27F2-28EB-5291-649BCB1546F7}"/>
              </a:ext>
            </a:extLst>
          </p:cNvPr>
          <p:cNvSpPr>
            <a:spLocks noGrp="1"/>
          </p:cNvSpPr>
          <p:nvPr>
            <p:ph type="sldNum" sz="quarter" idx="12"/>
          </p:nvPr>
        </p:nvSpPr>
        <p:spPr/>
        <p:txBody>
          <a:bodyPr anchor="t">
            <a:normAutofit/>
          </a:bodyPr>
          <a:lstStyle/>
          <a:p>
            <a:pPr>
              <a:spcAft>
                <a:spcPts val="600"/>
              </a:spcAft>
            </a:pPr>
            <a:fld id="{714BF2E0-EE3B-6A4E-9FB9-82DE86E1F02F}" type="slidenum">
              <a:rPr lang="en-US" smtClean="0"/>
              <a:pPr>
                <a:spcAft>
                  <a:spcPts val="600"/>
                </a:spcAft>
              </a:pPr>
              <a:t>15</a:t>
            </a:fld>
            <a:endParaRPr lang="en-US"/>
          </a:p>
        </p:txBody>
      </p:sp>
      <p:pic>
        <p:nvPicPr>
          <p:cNvPr id="11" name="Picture 10">
            <a:extLst>
              <a:ext uri="{FF2B5EF4-FFF2-40B4-BE49-F238E27FC236}">
                <a16:creationId xmlns:a16="http://schemas.microsoft.com/office/drawing/2014/main" id="{CC4F5B7C-7E2A-63B2-3108-B9CCB8BF56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37944" y="2672784"/>
            <a:ext cx="2366400" cy="36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7D4E076E-EA2D-7207-200D-C88E9BCA397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18621" y="112976"/>
            <a:ext cx="2514285" cy="36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5822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838A4-C1AC-8E4D-B4B0-A9C694280F6B}"/>
              </a:ext>
            </a:extLst>
          </p:cNvPr>
          <p:cNvSpPr>
            <a:spLocks noGrp="1"/>
          </p:cNvSpPr>
          <p:nvPr>
            <p:ph type="ctrTitle" idx="4294967295"/>
          </p:nvPr>
        </p:nvSpPr>
        <p:spPr>
          <a:xfrm>
            <a:off x="155639" y="24679"/>
            <a:ext cx="11586148" cy="2387600"/>
          </a:xfrm>
        </p:spPr>
        <p:txBody>
          <a:bodyPr>
            <a:noAutofit/>
          </a:bodyPr>
          <a:lstStyle/>
          <a:p>
            <a:r>
              <a:rPr lang="en-US" sz="5400" b="1" dirty="0">
                <a:solidFill>
                  <a:srgbClr val="009999"/>
                </a:solidFill>
              </a:rPr>
              <a:t>PREVENTION 2030 </a:t>
            </a:r>
            <a:br>
              <a:rPr lang="en-US" sz="5400" b="1" dirty="0">
                <a:solidFill>
                  <a:srgbClr val="009999"/>
                </a:solidFill>
              </a:rPr>
            </a:br>
            <a:r>
              <a:rPr lang="en-US" sz="4000" b="1" dirty="0">
                <a:solidFill>
                  <a:srgbClr val="009999"/>
                </a:solidFill>
              </a:rPr>
              <a:t>A Global Access Framework for Country-Led HIV Responses</a:t>
            </a:r>
            <a:endParaRPr lang="en-US" sz="5400" b="1" dirty="0">
              <a:solidFill>
                <a:srgbClr val="009999"/>
              </a:solidFill>
            </a:endParaRPr>
          </a:p>
        </p:txBody>
      </p:sp>
      <p:grpSp>
        <p:nvGrpSpPr>
          <p:cNvPr id="3" name="Group 2">
            <a:extLst>
              <a:ext uri="{FF2B5EF4-FFF2-40B4-BE49-F238E27FC236}">
                <a16:creationId xmlns:a16="http://schemas.microsoft.com/office/drawing/2014/main" id="{BE054C0A-0E61-DFC2-24F2-CFA93966C4A9}"/>
              </a:ext>
            </a:extLst>
          </p:cNvPr>
          <p:cNvGrpSpPr/>
          <p:nvPr/>
        </p:nvGrpSpPr>
        <p:grpSpPr>
          <a:xfrm>
            <a:off x="155639" y="2222499"/>
            <a:ext cx="4111561" cy="4488409"/>
            <a:chOff x="0" y="563008"/>
            <a:chExt cx="6010275" cy="6910305"/>
          </a:xfrm>
        </p:grpSpPr>
        <p:grpSp>
          <p:nvGrpSpPr>
            <p:cNvPr id="4" name="Group 3">
              <a:extLst>
                <a:ext uri="{FF2B5EF4-FFF2-40B4-BE49-F238E27FC236}">
                  <a16:creationId xmlns:a16="http://schemas.microsoft.com/office/drawing/2014/main" id="{884CFD5E-0CE3-215B-4E86-D957DD5F2DAE}"/>
                </a:ext>
              </a:extLst>
            </p:cNvPr>
            <p:cNvGrpSpPr/>
            <p:nvPr/>
          </p:nvGrpSpPr>
          <p:grpSpPr>
            <a:xfrm>
              <a:off x="0" y="563008"/>
              <a:ext cx="6010275" cy="6910305"/>
              <a:chOff x="0" y="563008"/>
              <a:chExt cx="6010275" cy="6910305"/>
            </a:xfrm>
          </p:grpSpPr>
          <p:grpSp>
            <p:nvGrpSpPr>
              <p:cNvPr id="9" name="Group 8">
                <a:extLst>
                  <a:ext uri="{FF2B5EF4-FFF2-40B4-BE49-F238E27FC236}">
                    <a16:creationId xmlns:a16="http://schemas.microsoft.com/office/drawing/2014/main" id="{EF62B865-166B-6958-FE31-513B678E2A8E}"/>
                  </a:ext>
                </a:extLst>
              </p:cNvPr>
              <p:cNvGrpSpPr/>
              <p:nvPr/>
            </p:nvGrpSpPr>
            <p:grpSpPr>
              <a:xfrm>
                <a:off x="0" y="563008"/>
                <a:ext cx="6010275" cy="6910305"/>
                <a:chOff x="0" y="563008"/>
                <a:chExt cx="6010275" cy="6910305"/>
              </a:xfrm>
            </p:grpSpPr>
            <p:pic>
              <p:nvPicPr>
                <p:cNvPr id="11" name="Picture 10">
                  <a:extLst>
                    <a:ext uri="{FF2B5EF4-FFF2-40B4-BE49-F238E27FC236}">
                      <a16:creationId xmlns:a16="http://schemas.microsoft.com/office/drawing/2014/main" id="{5D826008-A76B-AF62-CB8B-75F19C09266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563008"/>
                  <a:ext cx="6010275" cy="6910305"/>
                </a:xfrm>
                <a:prstGeom prst="rect">
                  <a:avLst/>
                </a:prstGeom>
              </p:spPr>
            </p:pic>
            <p:pic>
              <p:nvPicPr>
                <p:cNvPr id="12" name="Picture 11" descr="Pills Blue Icon PNG Transparent Background, Free Download #6569 -  FreeIconsPNG">
                  <a:extLst>
                    <a:ext uri="{FF2B5EF4-FFF2-40B4-BE49-F238E27FC236}">
                      <a16:creationId xmlns:a16="http://schemas.microsoft.com/office/drawing/2014/main" id="{EE678F62-D984-7FD5-9DBD-6D3E81E7A8C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651760" y="744583"/>
                  <a:ext cx="783590" cy="783590"/>
                </a:xfrm>
                <a:prstGeom prst="rect">
                  <a:avLst/>
                </a:prstGeom>
                <a:noFill/>
                <a:ln>
                  <a:noFill/>
                </a:ln>
              </p:spPr>
            </p:pic>
            <p:pic>
              <p:nvPicPr>
                <p:cNvPr id="13" name="Picture 12" descr="Condom - Free healthcare and medical icons">
                  <a:extLst>
                    <a:ext uri="{FF2B5EF4-FFF2-40B4-BE49-F238E27FC236}">
                      <a16:creationId xmlns:a16="http://schemas.microsoft.com/office/drawing/2014/main" id="{4D565629-EC21-0342-28AE-A4CA01986CA4}"/>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345475" y="1267097"/>
                  <a:ext cx="808990" cy="808990"/>
                </a:xfrm>
                <a:prstGeom prst="rect">
                  <a:avLst/>
                </a:prstGeom>
                <a:noFill/>
                <a:ln>
                  <a:noFill/>
                </a:ln>
              </p:spPr>
            </p:pic>
            <p:pic>
              <p:nvPicPr>
                <p:cNvPr id="14" name="Picture 13" descr="Download Free Circumcision Icons in PNG &amp; SVG">
                  <a:extLst>
                    <a:ext uri="{FF2B5EF4-FFF2-40B4-BE49-F238E27FC236}">
                      <a16:creationId xmlns:a16="http://schemas.microsoft.com/office/drawing/2014/main" id="{BC646FFB-6EED-5024-6FF9-698E721DEC03}"/>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108960" y="2116183"/>
                  <a:ext cx="521970" cy="521970"/>
                </a:xfrm>
                <a:prstGeom prst="rect">
                  <a:avLst/>
                </a:prstGeom>
                <a:noFill/>
                <a:ln>
                  <a:noFill/>
                </a:ln>
              </p:spPr>
            </p:pic>
          </p:grpSp>
          <p:pic>
            <p:nvPicPr>
              <p:cNvPr id="10" name="Picture 9" descr="Young Woman Icons - Free SVG &amp; PNG Young Woman Images - Noun Project">
                <a:extLst>
                  <a:ext uri="{FF2B5EF4-FFF2-40B4-BE49-F238E27FC236}">
                    <a16:creationId xmlns:a16="http://schemas.microsoft.com/office/drawing/2014/main" id="{2C84135B-F502-C092-8F4D-BFE7631BBE57}"/>
                  </a:ext>
                </a:extLst>
              </p:cNvPr>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658983" y="5029200"/>
                <a:ext cx="599440" cy="599440"/>
              </a:xfrm>
              <a:prstGeom prst="rect">
                <a:avLst/>
              </a:prstGeom>
              <a:noFill/>
              <a:ln>
                <a:noFill/>
              </a:ln>
            </p:spPr>
          </p:pic>
        </p:grpSp>
        <p:pic>
          <p:nvPicPr>
            <p:cNvPr id="5" name="Picture 4" descr="Anti virus - Free signaling icons">
              <a:extLst>
                <a:ext uri="{FF2B5EF4-FFF2-40B4-BE49-F238E27FC236}">
                  <a16:creationId xmlns:a16="http://schemas.microsoft.com/office/drawing/2014/main" id="{D38B9DCA-AF80-53EF-1F3B-77B5D69F7F10}"/>
                </a:ext>
              </a:extLst>
            </p:cNvPr>
            <p:cNvPicPr>
              <a:picLocks noChangeAspect="1"/>
            </p:cNvPicPr>
            <p:nvPr/>
          </p:nvPicPr>
          <p:blipFill>
            <a:blip r:embed="rId12" cstate="email">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971109" y="1384662"/>
              <a:ext cx="587375" cy="587375"/>
            </a:xfrm>
            <a:prstGeom prst="rect">
              <a:avLst/>
            </a:prstGeom>
            <a:noFill/>
            <a:ln>
              <a:noFill/>
            </a:ln>
          </p:spPr>
        </p:pic>
        <p:pic>
          <p:nvPicPr>
            <p:cNvPr id="6" name="Picture 5" descr="A syringe and a bottle of liquid&#10;&#10;AI-generated content may be incorrect.">
              <a:extLst>
                <a:ext uri="{FF2B5EF4-FFF2-40B4-BE49-F238E27FC236}">
                  <a16:creationId xmlns:a16="http://schemas.microsoft.com/office/drawing/2014/main" id="{10C993A2-026A-C4BE-8763-D044DBA8FBD4}"/>
                </a:ext>
              </a:extLst>
            </p:cNvPr>
            <p:cNvPicPr>
              <a:picLocks noChangeAspect="1"/>
            </p:cNvPicPr>
            <p:nvPr/>
          </p:nvPicPr>
          <p:blipFill rotWithShape="1">
            <a:blip r:embed="rId14" cstate="email">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4781006" y="2272937"/>
              <a:ext cx="731520" cy="755650"/>
            </a:xfrm>
            <a:prstGeom prst="rect">
              <a:avLst/>
            </a:prstGeom>
            <a:ln>
              <a:noFill/>
            </a:ln>
            <a:extLst>
              <a:ext uri="{53640926-AAD7-44D8-BBD7-CCE9431645EC}">
                <a14:shadowObscured xmlns:a14="http://schemas.microsoft.com/office/drawing/2010/main"/>
              </a:ext>
            </a:extLst>
          </p:spPr>
        </p:pic>
        <p:sp>
          <p:nvSpPr>
            <p:cNvPr id="8" name="Terminator 26">
              <a:extLst>
                <a:ext uri="{FF2B5EF4-FFF2-40B4-BE49-F238E27FC236}">
                  <a16:creationId xmlns:a16="http://schemas.microsoft.com/office/drawing/2014/main" id="{7625D910-44CE-3A7C-A742-D682A3B3B441}"/>
                </a:ext>
              </a:extLst>
            </p:cNvPr>
            <p:cNvSpPr/>
            <p:nvPr/>
          </p:nvSpPr>
          <p:spPr>
            <a:xfrm>
              <a:off x="3971109" y="5277394"/>
              <a:ext cx="261257" cy="130629"/>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9" name="Picture 18">
            <a:extLst>
              <a:ext uri="{FF2B5EF4-FFF2-40B4-BE49-F238E27FC236}">
                <a16:creationId xmlns:a16="http://schemas.microsoft.com/office/drawing/2014/main" id="{FD123E4D-C391-1B81-7CC9-BC10A6F245A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338874" y="1948710"/>
            <a:ext cx="7796290" cy="4385414"/>
          </a:xfrm>
          <a:prstGeom prst="rect">
            <a:avLst/>
          </a:prstGeom>
        </p:spPr>
      </p:pic>
      <p:sp>
        <p:nvSpPr>
          <p:cNvPr id="7" name="Subtitle 2">
            <a:extLst>
              <a:ext uri="{FF2B5EF4-FFF2-40B4-BE49-F238E27FC236}">
                <a16:creationId xmlns:a16="http://schemas.microsoft.com/office/drawing/2014/main" id="{BAAD73FD-D6A5-F5EE-4983-FED33D8FACB5}"/>
              </a:ext>
            </a:extLst>
          </p:cNvPr>
          <p:cNvSpPr>
            <a:spLocks noGrp="1"/>
          </p:cNvSpPr>
          <p:nvPr>
            <p:ph type="subTitle" idx="4294967295"/>
          </p:nvPr>
        </p:nvSpPr>
        <p:spPr>
          <a:xfrm>
            <a:off x="9320290" y="21503"/>
            <a:ext cx="4572000" cy="523876"/>
          </a:xfrm>
        </p:spPr>
        <p:txBody>
          <a:bodyPr>
            <a:noAutofit/>
          </a:bodyPr>
          <a:lstStyle/>
          <a:p>
            <a:pPr marL="0" indent="0">
              <a:spcBef>
                <a:spcPts val="0"/>
              </a:spcBef>
              <a:spcAft>
                <a:spcPts val="0"/>
              </a:spcAft>
              <a:buNone/>
            </a:pPr>
            <a:r>
              <a:rPr lang="en-US" b="1" dirty="0">
                <a:solidFill>
                  <a:srgbClr val="C00000"/>
                </a:solidFill>
                <a:latin typeface="+mj-lt"/>
              </a:rPr>
              <a:t>Draft – do not cite</a:t>
            </a:r>
          </a:p>
        </p:txBody>
      </p:sp>
      <p:pic>
        <p:nvPicPr>
          <p:cNvPr id="20" name="image1.png">
            <a:extLst>
              <a:ext uri="{FF2B5EF4-FFF2-40B4-BE49-F238E27FC236}">
                <a16:creationId xmlns:a16="http://schemas.microsoft.com/office/drawing/2014/main" id="{D8B0EE96-5901-098A-DD74-A332236CE4FB}"/>
              </a:ext>
            </a:extLst>
          </p:cNvPr>
          <p:cNvPicPr/>
          <p:nvPr/>
        </p:nvPicPr>
        <p:blipFill>
          <a:blip r:embed="rId17" cstate="email">
            <a:extLst>
              <a:ext uri="{28A0092B-C50C-407E-A947-70E740481C1C}">
                <a14:useLocalDpi xmlns:a14="http://schemas.microsoft.com/office/drawing/2010/main"/>
              </a:ext>
            </a:extLst>
          </a:blip>
          <a:stretch>
            <a:fillRect/>
          </a:stretch>
        </p:blipFill>
        <p:spPr>
          <a:xfrm>
            <a:off x="11134595" y="6341576"/>
            <a:ext cx="747017" cy="369332"/>
          </a:xfrm>
          <a:prstGeom prst="rect">
            <a:avLst/>
          </a:prstGeom>
        </p:spPr>
      </p:pic>
      <p:sp>
        <p:nvSpPr>
          <p:cNvPr id="21" name="TextBox 20">
            <a:extLst>
              <a:ext uri="{FF2B5EF4-FFF2-40B4-BE49-F238E27FC236}">
                <a16:creationId xmlns:a16="http://schemas.microsoft.com/office/drawing/2014/main" id="{AD26E16C-BFBE-08C1-9678-70326C497920}"/>
              </a:ext>
            </a:extLst>
          </p:cNvPr>
          <p:cNvSpPr txBox="1"/>
          <p:nvPr/>
        </p:nvSpPr>
        <p:spPr>
          <a:xfrm>
            <a:off x="4572000" y="6223000"/>
            <a:ext cx="6413500" cy="523220"/>
          </a:xfrm>
          <a:prstGeom prst="rect">
            <a:avLst/>
          </a:prstGeom>
          <a:noFill/>
        </p:spPr>
        <p:txBody>
          <a:bodyPr wrap="square" rtlCol="0">
            <a:spAutoFit/>
          </a:bodyPr>
          <a:lstStyle/>
          <a:p>
            <a:r>
              <a:rPr lang="en-AU" sz="1400" i="1" dirty="0"/>
              <a:t>Will be complementary to the new Global AIDS Strategy, sustainability plans and other global efforts</a:t>
            </a:r>
          </a:p>
        </p:txBody>
      </p:sp>
    </p:spTree>
    <p:extLst>
      <p:ext uri="{BB962C8B-B14F-4D97-AF65-F5344CB8AC3E}">
        <p14:creationId xmlns:p14="http://schemas.microsoft.com/office/powerpoint/2010/main" val="3590826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7" descr="Pills Blue Icon PNG Transparent Background, Free Download #6569 -  FreeIconsPNG">
            <a:extLst>
              <a:ext uri="{FF2B5EF4-FFF2-40B4-BE49-F238E27FC236}">
                <a16:creationId xmlns:a16="http://schemas.microsoft.com/office/drawing/2014/main" id="{4BDD9B33-B59B-B5CC-1F65-EB07194A7A1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4198" y="3230406"/>
            <a:ext cx="522819" cy="52281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9" descr="Condom - Free healthcare and medical icons">
            <a:extLst>
              <a:ext uri="{FF2B5EF4-FFF2-40B4-BE49-F238E27FC236}">
                <a16:creationId xmlns:a16="http://schemas.microsoft.com/office/drawing/2014/main" id="{981F774F-028D-CC27-249D-1CE69A47A77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04554" y="2696854"/>
            <a:ext cx="628035" cy="6280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5" descr="Money - Free business and finance icons">
            <a:extLst>
              <a:ext uri="{FF2B5EF4-FFF2-40B4-BE49-F238E27FC236}">
                <a16:creationId xmlns:a16="http://schemas.microsoft.com/office/drawing/2014/main" id="{C2868EA6-1A59-C46F-CA43-DE795DC1051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36179" y="3599614"/>
            <a:ext cx="726564" cy="7265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Pills Blue Icon PNG Transparent Background, Free Download #6569 -  FreeIconsPNG">
            <a:extLst>
              <a:ext uri="{FF2B5EF4-FFF2-40B4-BE49-F238E27FC236}">
                <a16:creationId xmlns:a16="http://schemas.microsoft.com/office/drawing/2014/main" id="{3B218CB9-4C1D-CCB3-7851-1AB6B8938E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69722" y="3278605"/>
            <a:ext cx="522819" cy="522819"/>
          </a:xfrm>
          <a:prstGeom prst="rect">
            <a:avLst/>
          </a:prstGeom>
          <a:noFill/>
          <a:extLst>
            <a:ext uri="{909E8E84-426E-40DD-AFC4-6F175D3DCCD1}">
              <a14:hiddenFill xmlns:a14="http://schemas.microsoft.com/office/drawing/2010/main">
                <a:solidFill>
                  <a:srgbClr val="FFFFFF"/>
                </a:solidFill>
              </a14:hiddenFill>
            </a:ext>
          </a:extLst>
        </p:spPr>
      </p:pic>
      <p:sp>
        <p:nvSpPr>
          <p:cNvPr id="5" name="Heart 4">
            <a:extLst>
              <a:ext uri="{FF2B5EF4-FFF2-40B4-BE49-F238E27FC236}">
                <a16:creationId xmlns:a16="http://schemas.microsoft.com/office/drawing/2014/main" id="{EAF5556E-93B2-C69E-04DC-4A90946009BD}"/>
              </a:ext>
            </a:extLst>
          </p:cNvPr>
          <p:cNvSpPr/>
          <p:nvPr/>
        </p:nvSpPr>
        <p:spPr>
          <a:xfrm>
            <a:off x="3411988" y="3429000"/>
            <a:ext cx="410204" cy="372424"/>
          </a:xfrm>
          <a:prstGeom prst="hear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Graphic 6" descr="Medical with solid fill">
            <a:extLst>
              <a:ext uri="{FF2B5EF4-FFF2-40B4-BE49-F238E27FC236}">
                <a16:creationId xmlns:a16="http://schemas.microsoft.com/office/drawing/2014/main" id="{70FD20CD-F625-2255-4412-890E344383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115" y="3230406"/>
            <a:ext cx="656052" cy="656052"/>
          </a:xfrm>
          <a:prstGeom prst="rect">
            <a:avLst/>
          </a:prstGeom>
        </p:spPr>
      </p:pic>
      <p:pic>
        <p:nvPicPr>
          <p:cNvPr id="9" name="Graphic 8" descr="Group success outline">
            <a:extLst>
              <a:ext uri="{FF2B5EF4-FFF2-40B4-BE49-F238E27FC236}">
                <a16:creationId xmlns:a16="http://schemas.microsoft.com/office/drawing/2014/main" id="{8FAFD94F-129F-F913-B64B-59EB9FB967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33414" y="1468824"/>
            <a:ext cx="1058941" cy="1058941"/>
          </a:xfrm>
          <a:prstGeom prst="rect">
            <a:avLst/>
          </a:prstGeom>
        </p:spPr>
      </p:pic>
      <p:sp>
        <p:nvSpPr>
          <p:cNvPr id="10" name="TextBox 9">
            <a:extLst>
              <a:ext uri="{FF2B5EF4-FFF2-40B4-BE49-F238E27FC236}">
                <a16:creationId xmlns:a16="http://schemas.microsoft.com/office/drawing/2014/main" id="{DC3AEEC9-9296-D08A-8732-89D2E6313AE7}"/>
              </a:ext>
            </a:extLst>
          </p:cNvPr>
          <p:cNvSpPr txBox="1"/>
          <p:nvPr/>
        </p:nvSpPr>
        <p:spPr>
          <a:xfrm>
            <a:off x="107110" y="145394"/>
            <a:ext cx="1187696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97132">
                    <a:lumMod val="75000"/>
                  </a:srgbClr>
                </a:solidFill>
                <a:effectLst/>
                <a:uLnTx/>
                <a:uFillTx/>
                <a:latin typeface="Arial" panose="020B0604020202020204" pitchFamily="34" charset="0"/>
                <a:ea typeface="+mn-ea"/>
                <a:cs typeface="Arial" panose="020B0604020202020204" pitchFamily="34" charset="0"/>
              </a:rPr>
              <a:t>40+20 by 2030: </a:t>
            </a:r>
            <a:r>
              <a:rPr kumimoji="0" lang="en-US" sz="26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Key numeric targets for reducing HIV incidence</a:t>
            </a:r>
            <a:endParaRPr kumimoji="0" lang="en-CH" sz="26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D34AF56-6334-7A0B-ECA2-910ADCD2390F}"/>
              </a:ext>
            </a:extLst>
          </p:cNvPr>
          <p:cNvSpPr txBox="1"/>
          <p:nvPr/>
        </p:nvSpPr>
        <p:spPr>
          <a:xfrm>
            <a:off x="6939121" y="89198"/>
            <a:ext cx="51457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ptos" panose="02110004020202020204"/>
                <a:ea typeface="+mn-ea"/>
                <a:cs typeface="+mn-cs"/>
              </a:rPr>
              <a:t>FROM ZERO DRAFT GPC 2030 Access Framework – DO NOT CITE</a:t>
            </a:r>
            <a:endParaRPr kumimoji="0" lang="en-CH" sz="1400" b="0" i="0" u="none" strike="noStrike" kern="1200" cap="none" spc="0" normalizeH="0" baseline="0" noProof="0" dirty="0">
              <a:ln>
                <a:noFill/>
              </a:ln>
              <a:solidFill>
                <a:srgbClr val="C00000"/>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349FDB91-9551-D677-D89B-429D1ED04740}"/>
              </a:ext>
            </a:extLst>
          </p:cNvPr>
          <p:cNvGraphicFramePr>
            <a:graphicFrameLocks noGrp="1"/>
          </p:cNvGraphicFramePr>
          <p:nvPr/>
        </p:nvGraphicFramePr>
        <p:xfrm>
          <a:off x="107110" y="986710"/>
          <a:ext cx="11977779" cy="5725896"/>
        </p:xfrm>
        <a:graphic>
          <a:graphicData uri="http://schemas.openxmlformats.org/drawingml/2006/table">
            <a:tbl>
              <a:tblPr firstRow="1" firstCol="1" bandRow="1"/>
              <a:tblGrid>
                <a:gridCol w="1835923">
                  <a:extLst>
                    <a:ext uri="{9D8B030D-6E8A-4147-A177-3AD203B41FA5}">
                      <a16:colId xmlns:a16="http://schemas.microsoft.com/office/drawing/2014/main" val="3077676287"/>
                    </a:ext>
                  </a:extLst>
                </a:gridCol>
                <a:gridCol w="328537">
                  <a:extLst>
                    <a:ext uri="{9D8B030D-6E8A-4147-A177-3AD203B41FA5}">
                      <a16:colId xmlns:a16="http://schemas.microsoft.com/office/drawing/2014/main" val="620117696"/>
                    </a:ext>
                  </a:extLst>
                </a:gridCol>
                <a:gridCol w="1802941">
                  <a:extLst>
                    <a:ext uri="{9D8B030D-6E8A-4147-A177-3AD203B41FA5}">
                      <a16:colId xmlns:a16="http://schemas.microsoft.com/office/drawing/2014/main" val="630351172"/>
                    </a:ext>
                  </a:extLst>
                </a:gridCol>
                <a:gridCol w="328537">
                  <a:extLst>
                    <a:ext uri="{9D8B030D-6E8A-4147-A177-3AD203B41FA5}">
                      <a16:colId xmlns:a16="http://schemas.microsoft.com/office/drawing/2014/main" val="2170087534"/>
                    </a:ext>
                  </a:extLst>
                </a:gridCol>
                <a:gridCol w="1080000">
                  <a:extLst>
                    <a:ext uri="{9D8B030D-6E8A-4147-A177-3AD203B41FA5}">
                      <a16:colId xmlns:a16="http://schemas.microsoft.com/office/drawing/2014/main" val="772584331"/>
                    </a:ext>
                  </a:extLst>
                </a:gridCol>
                <a:gridCol w="1171786">
                  <a:extLst>
                    <a:ext uri="{9D8B030D-6E8A-4147-A177-3AD203B41FA5}">
                      <a16:colId xmlns:a16="http://schemas.microsoft.com/office/drawing/2014/main" val="832129464"/>
                    </a:ext>
                  </a:extLst>
                </a:gridCol>
                <a:gridCol w="2813092">
                  <a:extLst>
                    <a:ext uri="{9D8B030D-6E8A-4147-A177-3AD203B41FA5}">
                      <a16:colId xmlns:a16="http://schemas.microsoft.com/office/drawing/2014/main" val="1601246465"/>
                    </a:ext>
                  </a:extLst>
                </a:gridCol>
                <a:gridCol w="366947">
                  <a:extLst>
                    <a:ext uri="{9D8B030D-6E8A-4147-A177-3AD203B41FA5}">
                      <a16:colId xmlns:a16="http://schemas.microsoft.com/office/drawing/2014/main" val="2680740034"/>
                    </a:ext>
                  </a:extLst>
                </a:gridCol>
                <a:gridCol w="2250016">
                  <a:extLst>
                    <a:ext uri="{9D8B030D-6E8A-4147-A177-3AD203B41FA5}">
                      <a16:colId xmlns:a16="http://schemas.microsoft.com/office/drawing/2014/main" val="260108214"/>
                    </a:ext>
                  </a:extLst>
                </a:gridCol>
              </a:tblGrid>
              <a:tr h="803156">
                <a:tc rowSpan="3">
                  <a:txBody>
                    <a:bodyPr/>
                    <a:lstStyle/>
                    <a:p>
                      <a:pPr algn="ctr">
                        <a:buNone/>
                      </a:pPr>
                      <a:r>
                        <a:rPr lang="en-US" sz="8800" b="1" kern="100" dirty="0">
                          <a:solidFill>
                            <a:srgbClr val="FFFFFF"/>
                          </a:solidFill>
                          <a:effectLst/>
                          <a:latin typeface="Arial Black" panose="020B0A04020102020204" pitchFamily="34" charset="0"/>
                          <a:ea typeface="Times New Roman" panose="02020603050405020304" pitchFamily="18" charset="0"/>
                          <a:cs typeface="Arial" panose="020B0604020202020204" pitchFamily="34" charset="0"/>
                        </a:rPr>
                        <a:t>40</a:t>
                      </a:r>
                      <a:endParaRPr lang="en-CH" sz="3600" kern="100" dirty="0">
                        <a:effectLst/>
                        <a:latin typeface="Times New Roman" panose="02020603050405020304" pitchFamily="18" charset="0"/>
                        <a:ea typeface="Times New Roman" panose="02020603050405020304" pitchFamily="18" charset="0"/>
                      </a:endParaRPr>
                    </a:p>
                    <a:p>
                      <a:pPr algn="ctr">
                        <a:buNone/>
                      </a:pPr>
                      <a:r>
                        <a:rPr lang="en-GB" sz="1600" kern="100" dirty="0">
                          <a:solidFill>
                            <a:srgbClr val="FFFFFF"/>
                          </a:solidFill>
                          <a:effectLst/>
                          <a:latin typeface="Arial" panose="020B0604020202020204" pitchFamily="34" charset="0"/>
                          <a:ea typeface="Times New Roman" panose="02020603050405020304" pitchFamily="18" charset="0"/>
                        </a:rPr>
                        <a:t> </a:t>
                      </a:r>
                      <a:endParaRPr lang="en-CH" sz="1200" kern="1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06A93"/>
                    </a:solidFill>
                  </a:tcPr>
                </a:tc>
                <a:tc rowSpan="7">
                  <a:txBody>
                    <a:bodyPr/>
                    <a:lstStyle/>
                    <a:p>
                      <a:pPr algn="ctr">
                        <a:buNone/>
                      </a:pPr>
                      <a:br>
                        <a:rPr lang="en-CH" sz="1200" kern="100" dirty="0">
                          <a:effectLst/>
                          <a:latin typeface="Aptos" panose="020B0004020202020204" pitchFamily="34" charset="0"/>
                        </a:rPr>
                      </a:br>
                      <a:endParaRPr lang="en-CH" sz="1200" kern="100" dirty="0">
                        <a:effectLst/>
                        <a:latin typeface="Aptos" panose="020B0004020202020204" pitchFamily="34" charset="0"/>
                      </a:endParaRPr>
                    </a:p>
                    <a:p>
                      <a:pPr algn="ctr">
                        <a:buNone/>
                      </a:pPr>
                      <a:r>
                        <a:rPr lang="en-GB" sz="2400" b="1" kern="100" dirty="0">
                          <a:solidFill>
                            <a:srgbClr val="1F6993"/>
                          </a:solidFill>
                          <a:effectLst/>
                          <a:latin typeface="Arial Black" panose="020B0A04020102020204" pitchFamily="34" charset="0"/>
                          <a:ea typeface="Times New Roman" panose="02020603050405020304" pitchFamily="18" charset="0"/>
                          <a:cs typeface="Arial" panose="020B0604020202020204" pitchFamily="34" charset="0"/>
                        </a:rPr>
                        <a:t>+</a:t>
                      </a:r>
                      <a:endParaRPr lang="en-CH" sz="12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buNone/>
                      </a:pPr>
                      <a:r>
                        <a:rPr lang="en-GB" sz="8800" b="1" kern="100" dirty="0">
                          <a:solidFill>
                            <a:srgbClr val="FFFFFF"/>
                          </a:solidFill>
                          <a:effectLst/>
                          <a:latin typeface="Arial Black" panose="020B0A04020102020204" pitchFamily="34" charset="0"/>
                          <a:ea typeface="Times New Roman" panose="02020603050405020304" pitchFamily="18" charset="0"/>
                          <a:cs typeface="Arial" panose="020B0604020202020204" pitchFamily="34" charset="0"/>
                        </a:rPr>
                        <a:t>20</a:t>
                      </a:r>
                      <a:r>
                        <a:rPr lang="en-GB" sz="1600" kern="100" dirty="0">
                          <a:solidFill>
                            <a:srgbClr val="FFFFFF"/>
                          </a:solidFill>
                          <a:effectLst/>
                          <a:latin typeface="Arial" panose="020B0604020202020204" pitchFamily="34" charset="0"/>
                          <a:ea typeface="Times New Roman" panose="02020603050405020304" pitchFamily="18" charset="0"/>
                        </a:rPr>
                        <a:t> </a:t>
                      </a:r>
                      <a:endParaRPr lang="en-CH" sz="1200" kern="100" dirty="0">
                        <a:effectLst/>
                        <a:latin typeface="Times New Roman" panose="02020603050405020304" pitchFamily="18" charset="0"/>
                        <a:ea typeface="Times New Roman" panose="02020603050405020304" pitchFamily="18" charset="0"/>
                      </a:endParaRPr>
                    </a:p>
                    <a:p>
                      <a:pPr algn="ctr">
                        <a:buNone/>
                      </a:pPr>
                      <a:r>
                        <a:rPr lang="en-GB" sz="1600" kern="100" dirty="0">
                          <a:solidFill>
                            <a:srgbClr val="FFFFFF"/>
                          </a:solidFill>
                          <a:effectLst/>
                          <a:latin typeface="Arial" panose="020B0604020202020204" pitchFamily="34" charset="0"/>
                          <a:ea typeface="Times New Roman" panose="02020603050405020304" pitchFamily="18" charset="0"/>
                        </a:rPr>
                        <a:t> </a:t>
                      </a:r>
                      <a:endParaRPr lang="en-CH" sz="1200" kern="1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792A1"/>
                    </a:solidFill>
                  </a:tcPr>
                </a:tc>
                <a:tc rowSpan="7">
                  <a:txBody>
                    <a:bodyPr/>
                    <a:lstStyle/>
                    <a:p>
                      <a:pPr algn="ctr">
                        <a:buNone/>
                      </a:pPr>
                      <a:br>
                        <a:rPr lang="en-CH" sz="1200" kern="100" dirty="0">
                          <a:effectLst/>
                          <a:latin typeface="Aptos" panose="020B0004020202020204" pitchFamily="34" charset="0"/>
                        </a:rPr>
                      </a:br>
                      <a:endParaRPr lang="en-CH" sz="1200" kern="100" dirty="0">
                        <a:effectLst/>
                        <a:latin typeface="Aptos" panose="020B0004020202020204" pitchFamily="34" charset="0"/>
                      </a:endParaRPr>
                    </a:p>
                    <a:p>
                      <a:pPr algn="ctr">
                        <a:buNone/>
                      </a:pPr>
                      <a:r>
                        <a:rPr lang="en-GB" sz="2400" b="1" kern="100" dirty="0">
                          <a:solidFill>
                            <a:srgbClr val="1F6993"/>
                          </a:solidFill>
                          <a:effectLst/>
                          <a:latin typeface="Arial Black" panose="020B0A04020102020204" pitchFamily="34" charset="0"/>
                          <a:ea typeface="Times New Roman" panose="02020603050405020304" pitchFamily="18" charset="0"/>
                          <a:cs typeface="Arial" panose="020B0604020202020204" pitchFamily="34" charset="0"/>
                        </a:rPr>
                        <a:t>+</a:t>
                      </a:r>
                      <a:endParaRPr lang="en-CH" sz="12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4400" b="0" dirty="0">
                          <a:solidFill>
                            <a:schemeClr val="bg1"/>
                          </a:solidFill>
                          <a:latin typeface="Arial Black" panose="020B0A04020102020204" pitchFamily="34" charset="0"/>
                        </a:rPr>
                        <a:t>50</a:t>
                      </a:r>
                      <a:endParaRPr lang="en-CH" sz="4400" b="0" dirty="0">
                        <a:solidFill>
                          <a:schemeClr val="bg1"/>
                        </a:solidFill>
                        <a:latin typeface="Arial Black" panose="020B0A040201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945B"/>
                    </a:solidFill>
                  </a:tcPr>
                </a:tc>
                <a:tc>
                  <a:txBody>
                    <a:bodyPr/>
                    <a:lstStyle/>
                    <a:p>
                      <a:pPr algn="l"/>
                      <a:r>
                        <a:rPr lang="en-US" sz="2000" b="1" dirty="0">
                          <a:solidFill>
                            <a:schemeClr val="bg1"/>
                          </a:solidFill>
                        </a:rPr>
                        <a:t>MILLION</a:t>
                      </a:r>
                      <a:endParaRPr lang="en-CH" sz="2000" b="1" dirty="0">
                        <a:solidFill>
                          <a:schemeClr val="bg1"/>
                        </a:solidFil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945B"/>
                    </a:solidFill>
                  </a:tcPr>
                </a:tc>
                <a:tc>
                  <a:txBody>
                    <a:bodyPr/>
                    <a:lstStyle/>
                    <a:p>
                      <a:pPr algn="l">
                        <a:lnSpc>
                          <a:spcPct val="90000"/>
                        </a:lnSpc>
                      </a:pPr>
                      <a:r>
                        <a:rPr lang="en-US" sz="1500" b="1" dirty="0">
                          <a:solidFill>
                            <a:schemeClr val="bg1"/>
                          </a:solidFill>
                        </a:rPr>
                        <a:t>Women &amp; girls, boys &amp; men in areas with high HIV reached with prevention</a:t>
                      </a:r>
                      <a:endParaRPr lang="en-CH" sz="1500" b="1" dirty="0">
                        <a:solidFill>
                          <a:schemeClr val="bg1"/>
                        </a:solidFil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945B"/>
                    </a:solidFill>
                  </a:tcPr>
                </a:tc>
                <a:tc rowSpan="2">
                  <a:txBody>
                    <a:bodyPr/>
                    <a:lstStyle/>
                    <a:p>
                      <a:pPr algn="ctr">
                        <a:buNone/>
                      </a:pPr>
                      <a:r>
                        <a:rPr lang="en-GB" sz="1500" b="1" kern="100" dirty="0">
                          <a:solidFill>
                            <a:srgbClr val="FFFFFF"/>
                          </a:solidFill>
                          <a:effectLst/>
                          <a:latin typeface="Arial Black" panose="020B0A04020102020204" pitchFamily="34" charset="0"/>
                          <a:ea typeface="Times New Roman" panose="02020603050405020304" pitchFamily="18" charset="0"/>
                          <a:cs typeface="Arial" panose="020B0604020202020204" pitchFamily="34" charset="0"/>
                        </a:rPr>
                        <a:t> </a:t>
                      </a:r>
                      <a:endParaRPr lang="en-CH" sz="12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lnSpc>
                          <a:spcPct val="90000"/>
                        </a:lnSpc>
                        <a:buNone/>
                      </a:pPr>
                      <a:r>
                        <a:rPr lang="en-US" sz="5400" b="1" kern="100" dirty="0">
                          <a:solidFill>
                            <a:srgbClr val="FFFFFF"/>
                          </a:solidFill>
                          <a:effectLst/>
                          <a:latin typeface="Arial Black" panose="020B0A04020102020204" pitchFamily="34" charset="0"/>
                          <a:ea typeface="Times New Roman" panose="02020603050405020304" pitchFamily="18" charset="0"/>
                          <a:cs typeface="Arial" panose="020B0604020202020204" pitchFamily="34" charset="0"/>
                        </a:rPr>
                        <a:t>90% </a:t>
                      </a:r>
                      <a:endParaRPr lang="en-CH" sz="1800" kern="100" dirty="0">
                        <a:effectLst/>
                        <a:latin typeface="Times New Roman" panose="02020603050405020304" pitchFamily="18" charset="0"/>
                        <a:ea typeface="Times New Roman" panose="02020603050405020304" pitchFamily="18" charset="0"/>
                      </a:endParaRPr>
                    </a:p>
                    <a:p>
                      <a:pPr algn="ctr">
                        <a:lnSpc>
                          <a:spcPct val="90000"/>
                        </a:lnSpc>
                        <a:buNone/>
                      </a:pPr>
                      <a:r>
                        <a:rPr lang="en-US" sz="1600" b="1" kern="100" dirty="0">
                          <a:solidFill>
                            <a:srgbClr val="FFFFFF"/>
                          </a:solidFill>
                          <a:effectLst/>
                          <a:latin typeface="Arial" panose="020B0604020202020204" pitchFamily="34" charset="0"/>
                          <a:ea typeface="Times New Roman" panose="02020603050405020304" pitchFamily="18" charset="0"/>
                        </a:rPr>
                        <a:t>of people in need use prevention options</a:t>
                      </a:r>
                      <a:endParaRPr lang="en-CH" sz="16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7B1B2"/>
                    </a:solidFill>
                  </a:tcPr>
                </a:tc>
                <a:extLst>
                  <a:ext uri="{0D108BD9-81ED-4DB2-BD59-A6C34878D82A}">
                    <a16:rowId xmlns:a16="http://schemas.microsoft.com/office/drawing/2014/main" val="2385142424"/>
                  </a:ext>
                </a:extLst>
              </a:tr>
              <a:tr h="787400">
                <a:tc vMerge="1">
                  <a:txBody>
                    <a:bodyPr/>
                    <a:lstStyle/>
                    <a:p>
                      <a:endParaRPr lang="en-CH"/>
                    </a:p>
                  </a:txBody>
                  <a:tcPr/>
                </a:tc>
                <a:tc vMerge="1">
                  <a:txBody>
                    <a:bodyPr/>
                    <a:lstStyle/>
                    <a:p>
                      <a:endParaRPr lang="en-CH"/>
                    </a:p>
                  </a:txBody>
                  <a:tcPr/>
                </a:tc>
                <a:tc vMerge="1">
                  <a:txBody>
                    <a:bodyPr/>
                    <a:lstStyle/>
                    <a:p>
                      <a:endParaRPr lang="en-CH"/>
                    </a:p>
                  </a:txBody>
                  <a:tcPr/>
                </a:tc>
                <a:tc vMerge="1">
                  <a:txBody>
                    <a:bodyPr/>
                    <a:lstStyle/>
                    <a:p>
                      <a:endParaRPr lang="en-CH"/>
                    </a:p>
                  </a:txBody>
                  <a:tcPr/>
                </a:tc>
                <a:tc>
                  <a:txBody>
                    <a:bodyPr/>
                    <a:lstStyle/>
                    <a:p>
                      <a:pPr algn="r"/>
                      <a:r>
                        <a:rPr lang="en-US" sz="4400" b="0" dirty="0">
                          <a:solidFill>
                            <a:schemeClr val="bg1"/>
                          </a:solidFill>
                          <a:latin typeface="Arial Black" panose="020B0A04020102020204" pitchFamily="34" charset="0"/>
                        </a:rPr>
                        <a:t>35</a:t>
                      </a:r>
                      <a:endParaRPr lang="en-CH" sz="4400" b="0" dirty="0">
                        <a:solidFill>
                          <a:schemeClr val="bg1"/>
                        </a:solidFill>
                        <a:latin typeface="Arial Black" panose="020B0A040201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945B"/>
                    </a:solidFill>
                  </a:tcPr>
                </a:tc>
                <a:tc>
                  <a:txBody>
                    <a:bodyPr/>
                    <a:lstStyle/>
                    <a:p>
                      <a:r>
                        <a:rPr lang="en-US" sz="2000" b="1" dirty="0">
                          <a:solidFill>
                            <a:schemeClr val="bg1"/>
                          </a:solidFill>
                        </a:rPr>
                        <a:t>MILLION</a:t>
                      </a:r>
                      <a:endParaRPr dirty="0"/>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945B"/>
                    </a:solidFill>
                  </a:tcPr>
                </a:tc>
                <a:tc>
                  <a:txBody>
                    <a:bodyPr/>
                    <a:lstStyle/>
                    <a:p>
                      <a:pPr algn="l">
                        <a:lnSpc>
                          <a:spcPct val="90000"/>
                        </a:lnSpc>
                      </a:pPr>
                      <a:r>
                        <a:rPr lang="en-US" sz="1500" b="1" dirty="0">
                          <a:solidFill>
                            <a:schemeClr val="bg1"/>
                          </a:solidFill>
                        </a:rPr>
                        <a:t>Key populations </a:t>
                      </a:r>
                      <a:br>
                        <a:rPr lang="en-US" sz="1500" b="1" dirty="0">
                          <a:solidFill>
                            <a:schemeClr val="bg1"/>
                          </a:solidFill>
                        </a:rPr>
                      </a:br>
                      <a:r>
                        <a:rPr lang="en-US" sz="1500" b="1" dirty="0">
                          <a:solidFill>
                            <a:schemeClr val="bg1"/>
                          </a:solidFill>
                        </a:rPr>
                        <a:t>reached with </a:t>
                      </a:r>
                      <a:br>
                        <a:rPr lang="en-US" sz="1500" b="1" dirty="0">
                          <a:solidFill>
                            <a:schemeClr val="bg1"/>
                          </a:solidFill>
                        </a:rPr>
                      </a:br>
                      <a:r>
                        <a:rPr lang="en-US" sz="1500" b="1" dirty="0">
                          <a:solidFill>
                            <a:schemeClr val="bg1"/>
                          </a:solidFill>
                        </a:rPr>
                        <a:t>prevention</a:t>
                      </a:r>
                      <a:endParaRPr lang="en-CH" sz="1500" b="1" dirty="0">
                        <a:solidFill>
                          <a:schemeClr val="bg1"/>
                        </a:solidFil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945B"/>
                    </a:solidFill>
                  </a:tcPr>
                </a:tc>
                <a:tc vMerge="1">
                  <a:txBody>
                    <a:bodyPr/>
                    <a:lstStyle/>
                    <a:p>
                      <a:endParaRPr lang="en-CH"/>
                    </a:p>
                  </a:txBody>
                  <a:tcPr/>
                </a:tc>
                <a:tc vMerge="1">
                  <a:txBody>
                    <a:bodyPr/>
                    <a:lstStyle/>
                    <a:p>
                      <a:endParaRPr lang="en-CH"/>
                    </a:p>
                  </a:txBody>
                  <a:tcPr/>
                </a:tc>
                <a:extLst>
                  <a:ext uri="{0D108BD9-81ED-4DB2-BD59-A6C34878D82A}">
                    <a16:rowId xmlns:a16="http://schemas.microsoft.com/office/drawing/2014/main" val="883120565"/>
                  </a:ext>
                </a:extLst>
              </a:tr>
              <a:tr h="249921">
                <a:tc vMerge="1">
                  <a:txBody>
                    <a:bodyPr/>
                    <a:lstStyle/>
                    <a:p>
                      <a:endParaRPr lang="en-CH"/>
                    </a:p>
                  </a:txBody>
                  <a:tcPr/>
                </a:tc>
                <a:tc vMerge="1">
                  <a:txBody>
                    <a:bodyPr/>
                    <a:lstStyle/>
                    <a:p>
                      <a:endParaRPr lang="en-CH"/>
                    </a:p>
                  </a:txBody>
                  <a:tcPr/>
                </a:tc>
                <a:tc vMerge="1">
                  <a:txBody>
                    <a:bodyPr/>
                    <a:lstStyle/>
                    <a:p>
                      <a:endParaRPr lang="en-CH"/>
                    </a:p>
                  </a:txBody>
                  <a:tcPr/>
                </a:tc>
                <a:tc vMerge="1">
                  <a:txBody>
                    <a:bodyPr/>
                    <a:lstStyle/>
                    <a:p>
                      <a:endParaRPr lang="en-CH"/>
                    </a:p>
                  </a:txBody>
                  <a:tcPr/>
                </a:tc>
                <a:tc rowSpan="2">
                  <a:txBody>
                    <a:bodyPr/>
                    <a:lstStyle/>
                    <a:p>
                      <a:pPr algn="r"/>
                      <a:r>
                        <a:rPr lang="en-US" sz="4400" b="0" dirty="0">
                          <a:solidFill>
                            <a:schemeClr val="bg1"/>
                          </a:solidFill>
                          <a:latin typeface="Arial Black" panose="020B0A04020102020204" pitchFamily="34" charset="0"/>
                        </a:rPr>
                        <a:t>6</a:t>
                      </a:r>
                      <a:endParaRPr lang="en-CH" sz="4400" b="0" dirty="0">
                        <a:solidFill>
                          <a:schemeClr val="bg1"/>
                        </a:solidFill>
                        <a:latin typeface="Arial Black" panose="020B0A04020102020204" pitchFamily="34" charset="0"/>
                      </a:endParaRPr>
                    </a:p>
                  </a:txBody>
                  <a:tcPr marL="68580" marR="68580" marT="0" marB="0" anchor="ct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945B"/>
                    </a:solidFill>
                  </a:tcPr>
                </a:tc>
                <a:tc rowSpan="2">
                  <a:txBody>
                    <a:bodyPr/>
                    <a:lstStyle/>
                    <a:p>
                      <a:r>
                        <a:rPr lang="en-US" sz="2000" b="1" dirty="0">
                          <a:solidFill>
                            <a:schemeClr val="bg1"/>
                          </a:solidFill>
                        </a:rPr>
                        <a:t>BILLION</a:t>
                      </a:r>
                      <a:endParaRPr dirty="0"/>
                    </a:p>
                  </a:txBody>
                  <a:tcPr marL="68580" marR="68580" marT="0" marB="0"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C7945B"/>
                    </a:solidFill>
                  </a:tcPr>
                </a:tc>
                <a:tc rowSpan="2">
                  <a:txBody>
                    <a:bodyPr/>
                    <a:lstStyle/>
                    <a:p>
                      <a:pPr algn="l">
                        <a:lnSpc>
                          <a:spcPct val="90000"/>
                        </a:lnSpc>
                      </a:pPr>
                      <a:r>
                        <a:rPr lang="en-US" sz="1500" b="1" dirty="0">
                          <a:solidFill>
                            <a:schemeClr val="bg1"/>
                          </a:solidFill>
                        </a:rPr>
                        <a:t>Condoms for </a:t>
                      </a:r>
                      <a:br>
                        <a:rPr lang="en-US" sz="1500" b="1" dirty="0">
                          <a:solidFill>
                            <a:schemeClr val="bg1"/>
                          </a:solidFill>
                        </a:rPr>
                      </a:br>
                      <a:r>
                        <a:rPr lang="en-US" sz="1500" b="1" dirty="0">
                          <a:solidFill>
                            <a:schemeClr val="bg1"/>
                          </a:solidFill>
                        </a:rPr>
                        <a:t>HIV prevention</a:t>
                      </a:r>
                      <a:endParaRPr lang="en-CH" sz="1500" b="1" dirty="0">
                        <a:solidFill>
                          <a:schemeClr val="bg1"/>
                        </a:solidFill>
                      </a:endParaRPr>
                    </a:p>
                  </a:txBody>
                  <a:tcPr marL="68580" marR="68580" marT="0" marB="0" anchor="ctr">
                    <a:lnL w="12700" cmpd="sng">
                      <a:noFill/>
                      <a:prstDash val="solid"/>
                    </a:lnL>
                    <a:lnR w="12700" cmpd="sng">
                      <a:noFill/>
                      <a:prstDash val="solid"/>
                    </a:lnR>
                    <a:lnT w="127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C7945B"/>
                    </a:solidFill>
                  </a:tcPr>
                </a:tc>
                <a:tc>
                  <a:txBody>
                    <a:bodyPr/>
                    <a:lstStyle/>
                    <a:p>
                      <a:pPr algn="ctr">
                        <a:buNone/>
                      </a:pPr>
                      <a:endParaRPr lang="en-CH" sz="1200" kern="100" dirty="0">
                        <a:effectLst/>
                        <a:latin typeface="Times New Roman" panose="02020603050405020304" pitchFamily="18" charset="0"/>
                        <a:ea typeface="Times New Roman" panose="02020603050405020304" pitchFamily="18" charset="0"/>
                      </a:endParaRPr>
                    </a:p>
                  </a:txBody>
                  <a:tcPr marL="68580" marR="68580" marT="0" marB="0" anchor="ct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algn="ctr">
                        <a:lnSpc>
                          <a:spcPct val="90000"/>
                        </a:lnSpc>
                        <a:buNone/>
                      </a:pPr>
                      <a:endParaRPr lang="en-CH" sz="18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7B1B2"/>
                    </a:solidFill>
                  </a:tcPr>
                </a:tc>
                <a:extLst>
                  <a:ext uri="{0D108BD9-81ED-4DB2-BD59-A6C34878D82A}">
                    <a16:rowId xmlns:a16="http://schemas.microsoft.com/office/drawing/2014/main" val="3781715411"/>
                  </a:ext>
                </a:extLst>
              </a:tr>
              <a:tr h="254359">
                <a:tc rowSpan="3">
                  <a:txBody>
                    <a:bodyPr/>
                    <a:lstStyle/>
                    <a:p>
                      <a:pPr algn="ctr">
                        <a:buNone/>
                      </a:pPr>
                      <a:r>
                        <a:rPr kumimoji="0" lang="en-GB" sz="2800" b="0" i="0" u="none" strike="noStrike" kern="1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MILLION</a:t>
                      </a:r>
                      <a:r>
                        <a:rPr kumimoji="0" lang="en-GB" sz="1500" b="0" i="0" u="none" strike="noStrike" kern="1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 </a:t>
                      </a:r>
                      <a:endParaRPr lang="en-CH" sz="12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06A93"/>
                    </a:solidFill>
                  </a:tcPr>
                </a:tc>
                <a:tc vMerge="1">
                  <a:txBody>
                    <a:bodyPr/>
                    <a:lstStyle/>
                    <a:p>
                      <a:endParaRPr lang="en-CH"/>
                    </a:p>
                  </a:txBody>
                  <a:tcPr>
                    <a:lnL>
                      <a:noFill/>
                    </a:lnL>
                  </a:tcPr>
                </a:tc>
                <a:tc rowSpan="3">
                  <a:txBody>
                    <a:bodyPr/>
                    <a:lstStyle/>
                    <a:p>
                      <a:pPr algn="ctr">
                        <a:buNone/>
                      </a:pPr>
                      <a:r>
                        <a:rPr kumimoji="0" lang="en-GB" sz="2800" b="0" i="0" u="none" strike="noStrike" kern="1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MILLION</a:t>
                      </a:r>
                      <a:r>
                        <a:rPr kumimoji="0" lang="en-GB" sz="1500" b="0" i="0" u="none" strike="noStrike" kern="1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 </a:t>
                      </a:r>
                      <a:endParaRPr lang="en-CH" sz="1200" kern="100" dirty="0">
                        <a:effectLst/>
                        <a:latin typeface="Times New Roman" panose="02020603050405020304" pitchFamily="18" charset="0"/>
                        <a:ea typeface="Times New Roman" panose="02020603050405020304" pitchFamily="18" charset="0"/>
                      </a:endParaRPr>
                    </a:p>
                  </a:txBody>
                  <a:tcPr marL="68580" marR="68580" marT="0" marB="0">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792A1"/>
                    </a:solidFill>
                  </a:tcPr>
                </a:tc>
                <a:tc vMerge="1">
                  <a:txBody>
                    <a:bodyPr/>
                    <a:lstStyle/>
                    <a:p>
                      <a:endParaRPr lang="en-CH"/>
                    </a:p>
                  </a:txBody>
                  <a:tcPr>
                    <a:lnL>
                      <a:noFill/>
                    </a:lnL>
                  </a:tcPr>
                </a:tc>
                <a:tc vMerge="1">
                  <a:txBody>
                    <a:bodyPr/>
                    <a:lstStyle/>
                    <a:p>
                      <a:endParaRPr dirty="0"/>
                    </a:p>
                  </a:txBody>
                  <a:tcPr marL="68580" marR="6858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945B"/>
                    </a:solidFill>
                  </a:tcPr>
                </a:tc>
                <a:tc vMerge="1">
                  <a:txBody>
                    <a:bodyPr/>
                    <a:lstStyle/>
                    <a:p>
                      <a:endParaRPr dirty="0"/>
                    </a:p>
                  </a:txBody>
                  <a:tcPr marL="68580" marR="68580" marT="0" marB="0"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C7945B"/>
                    </a:solidFill>
                  </a:tcPr>
                </a:tc>
                <a:tc vMerge="1">
                  <a:txBody>
                    <a:bodyPr/>
                    <a:lstStyle/>
                    <a:p>
                      <a:endParaRPr dirty="0"/>
                    </a:p>
                  </a:txBody>
                  <a:tcPr marL="68580" marR="68580" marT="0" marB="0" anchor="ctr">
                    <a:lnL w="12700" cmpd="sng">
                      <a:noFill/>
                      <a:prstDash val="solid"/>
                    </a:lnL>
                    <a:lnR w="12700" cmpd="sng">
                      <a:noFill/>
                      <a:prstDash val="solid"/>
                    </a:lnR>
                    <a:lnT w="127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C7945B"/>
                    </a:solidFill>
                  </a:tcPr>
                </a:tc>
                <a:tc rowSpan="3">
                  <a:txBody>
                    <a:bodyPr/>
                    <a:lstStyle/>
                    <a:p>
                      <a:pPr algn="ctr">
                        <a:buNone/>
                      </a:pPr>
                      <a:r>
                        <a:rPr lang="en-GB" sz="2400" b="1" kern="0" dirty="0">
                          <a:solidFill>
                            <a:srgbClr val="1F6993"/>
                          </a:solidFill>
                          <a:effectLst/>
                          <a:latin typeface="Arial Black" panose="020B0A04020102020204" pitchFamily="34" charset="0"/>
                          <a:ea typeface="Aptos" panose="020B0004020202020204" pitchFamily="34" charset="0"/>
                          <a:cs typeface="Arial" panose="020B0604020202020204" pitchFamily="34" charset="0"/>
                        </a:rPr>
                        <a:t>=</a:t>
                      </a:r>
                      <a:endParaRPr lang="en-CH" sz="1200" kern="100" dirty="0">
                        <a:effectLst/>
                        <a:latin typeface="Times New Roman" panose="02020603050405020304" pitchFamily="18" charset="0"/>
                        <a:ea typeface="Times New Roman" panose="02020603050405020304" pitchFamily="18" charset="0"/>
                      </a:endParaRPr>
                    </a:p>
                  </a:txBody>
                  <a:tcPr marL="68580" marR="68580" marT="0" marB="0" anchor="ct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3">
                  <a:txBody>
                    <a:bodyPr/>
                    <a:lstStyle/>
                    <a:p>
                      <a:pPr algn="ctr">
                        <a:lnSpc>
                          <a:spcPct val="90000"/>
                        </a:lnSpc>
                        <a:buNone/>
                      </a:pPr>
                      <a:r>
                        <a:rPr lang="en-US" sz="5400" b="1" kern="100" dirty="0">
                          <a:solidFill>
                            <a:srgbClr val="FFFFFF"/>
                          </a:solidFill>
                          <a:effectLst/>
                          <a:latin typeface="Arial Black" panose="020B0A04020102020204" pitchFamily="34" charset="0"/>
                          <a:ea typeface="Times New Roman" panose="02020603050405020304" pitchFamily="18" charset="0"/>
                          <a:cs typeface="Arial" panose="020B0604020202020204" pitchFamily="34" charset="0"/>
                        </a:rPr>
                        <a:t>90% </a:t>
                      </a:r>
                      <a:endParaRPr lang="en-CH" sz="1800" kern="100" dirty="0">
                        <a:effectLst/>
                        <a:latin typeface="Times New Roman" panose="02020603050405020304" pitchFamily="18" charset="0"/>
                        <a:ea typeface="Times New Roman" panose="02020603050405020304" pitchFamily="18" charset="0"/>
                      </a:endParaRPr>
                    </a:p>
                    <a:p>
                      <a:pPr algn="ctr">
                        <a:lnSpc>
                          <a:spcPct val="90000"/>
                        </a:lnSpc>
                        <a:buNone/>
                      </a:pPr>
                      <a:r>
                        <a:rPr lang="en-US" sz="1600" b="1" kern="100" dirty="0">
                          <a:solidFill>
                            <a:srgbClr val="FFFFFF"/>
                          </a:solidFill>
                          <a:effectLst/>
                          <a:latin typeface="Arial" panose="020B0604020202020204" pitchFamily="34" charset="0"/>
                          <a:ea typeface="Times New Roman" panose="02020603050405020304" pitchFamily="18" charset="0"/>
                        </a:rPr>
                        <a:t>of people living with HIV virally suppressed</a:t>
                      </a:r>
                      <a:endParaRPr lang="en-CH" sz="16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7B1B2"/>
                    </a:solidFill>
                  </a:tcPr>
                </a:tc>
                <a:extLst>
                  <a:ext uri="{0D108BD9-81ED-4DB2-BD59-A6C34878D82A}">
                    <a16:rowId xmlns:a16="http://schemas.microsoft.com/office/drawing/2014/main" val="3362422166"/>
                  </a:ext>
                </a:extLst>
              </a:tr>
              <a:tr h="720000">
                <a:tc vMerge="1">
                  <a:txBody>
                    <a:bodyPr/>
                    <a:lstStyle/>
                    <a:p>
                      <a:endParaRPr lang="en-CH"/>
                    </a:p>
                  </a:txBody>
                  <a:tcPr>
                    <a:lnT w="12700" cmpd="sng">
                      <a:noFill/>
                      <a:prstDash val="solid"/>
                    </a:lnT>
                  </a:tcPr>
                </a:tc>
                <a:tc vMerge="1">
                  <a:txBody>
                    <a:bodyPr/>
                    <a:lstStyle/>
                    <a:p>
                      <a:endParaRPr lang="en-CH"/>
                    </a:p>
                  </a:txBody>
                  <a:tcPr>
                    <a:lnT w="12700" cmpd="sng">
                      <a:noFill/>
                      <a:prstDash val="solid"/>
                    </a:lnT>
                  </a:tcPr>
                </a:tc>
                <a:tc vMerge="1">
                  <a:txBody>
                    <a:bodyPr/>
                    <a:lstStyle/>
                    <a:p>
                      <a:endParaRPr lang="en-CH"/>
                    </a:p>
                  </a:txBody>
                  <a:tcPr>
                    <a:lnT w="12700" cmpd="sng">
                      <a:noFill/>
                      <a:prstDash val="solid"/>
                    </a:lnT>
                  </a:tcPr>
                </a:tc>
                <a:tc vMerge="1">
                  <a:txBody>
                    <a:bodyPr/>
                    <a:lstStyle/>
                    <a:p>
                      <a:endParaRPr lang="en-CH"/>
                    </a:p>
                  </a:txBody>
                  <a:tcPr>
                    <a:lnT w="12700" cmpd="sng">
                      <a:noFill/>
                      <a:prstDash val="solid"/>
                    </a:lnT>
                  </a:tcPr>
                </a:tc>
                <a:tc>
                  <a:txBody>
                    <a:bodyPr/>
                    <a:lstStyle/>
                    <a:p>
                      <a:pPr algn="r">
                        <a:lnSpc>
                          <a:spcPct val="90000"/>
                        </a:lnSpc>
                      </a:pPr>
                      <a:r>
                        <a:rPr lang="en-US" sz="4400" b="0" dirty="0">
                          <a:solidFill>
                            <a:schemeClr val="bg1"/>
                          </a:solidFill>
                          <a:latin typeface="Arial Black" panose="020B0A04020102020204" pitchFamily="34" charset="0"/>
                        </a:rPr>
                        <a:t>7</a:t>
                      </a:r>
                      <a:endParaRPr lang="en-CH" sz="4400" b="0" dirty="0">
                        <a:solidFill>
                          <a:schemeClr val="bg1"/>
                        </a:solidFill>
                        <a:latin typeface="Arial Black" panose="020B0A04020102020204" pitchFamily="34" charset="0"/>
                      </a:endParaRPr>
                    </a:p>
                  </a:txBody>
                  <a:tcPr marL="45720" marR="45720" anchor="ct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945B"/>
                    </a:solidFill>
                  </a:tcPr>
                </a:tc>
                <a:tc>
                  <a:txBody>
                    <a:bodyPr/>
                    <a:lstStyle/>
                    <a:p>
                      <a:pPr algn="l">
                        <a:lnSpc>
                          <a:spcPct val="90000"/>
                        </a:lnSpc>
                      </a:pPr>
                      <a:r>
                        <a:rPr lang="en-US" sz="2000" b="1" dirty="0">
                          <a:solidFill>
                            <a:schemeClr val="bg1"/>
                          </a:solidFill>
                        </a:rPr>
                        <a:t>MILLION</a:t>
                      </a:r>
                      <a:endParaRPr lang="en-CH" sz="2000" b="1" dirty="0">
                        <a:solidFill>
                          <a:schemeClr val="bg1"/>
                        </a:solidFil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945B"/>
                    </a:solidFill>
                  </a:tcPr>
                </a:tc>
                <a:tc>
                  <a:txBody>
                    <a:bodyPr/>
                    <a:lstStyle/>
                    <a:p>
                      <a:pPr algn="l">
                        <a:lnSpc>
                          <a:spcPct val="90000"/>
                        </a:lnSpc>
                      </a:pPr>
                      <a:r>
                        <a:rPr lang="en-US" sz="1400" b="1" dirty="0">
                          <a:solidFill>
                            <a:schemeClr val="bg1"/>
                          </a:solidFill>
                        </a:rPr>
                        <a:t>People who inject drugs</a:t>
                      </a:r>
                    </a:p>
                    <a:p>
                      <a:pPr algn="l">
                        <a:lnSpc>
                          <a:spcPct val="90000"/>
                        </a:lnSpc>
                      </a:pPr>
                      <a:r>
                        <a:rPr lang="en-US" sz="1400" b="1" dirty="0">
                          <a:solidFill>
                            <a:schemeClr val="bg1"/>
                          </a:solidFill>
                        </a:rPr>
                        <a:t>access harm reduction </a:t>
                      </a:r>
                      <a:br>
                        <a:rPr lang="en-US" sz="1400" b="1" dirty="0">
                          <a:solidFill>
                            <a:schemeClr val="bg1"/>
                          </a:solidFill>
                        </a:rPr>
                      </a:br>
                      <a:r>
                        <a:rPr lang="en-US" sz="1400" b="1" dirty="0">
                          <a:solidFill>
                            <a:schemeClr val="bg1"/>
                          </a:solidFill>
                        </a:rPr>
                        <a:t>options</a:t>
                      </a:r>
                      <a:endParaRPr lang="en-CH" sz="1400" b="1" dirty="0">
                        <a:solidFill>
                          <a:schemeClr val="bg1"/>
                        </a:solidFil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945B"/>
                    </a:solidFill>
                  </a:tcPr>
                </a:tc>
                <a:tc vMerge="1">
                  <a:txBody>
                    <a:bodyPr/>
                    <a:lstStyle/>
                    <a:p>
                      <a:endParaRPr lang="en-CH"/>
                    </a:p>
                  </a:txBody>
                  <a:tcPr>
                    <a:lnL w="12700" cmpd="sng">
                      <a:noFill/>
                      <a:prstDash val="solid"/>
                    </a:lnL>
                    <a:lnT w="12700" cmpd="sng">
                      <a:noFill/>
                      <a:prstDash val="solid"/>
                    </a:lnT>
                  </a:tcPr>
                </a:tc>
                <a:tc vMerge="1">
                  <a:txBody>
                    <a:bodyPr/>
                    <a:lstStyle/>
                    <a:p>
                      <a:endParaRPr lang="en-CH"/>
                    </a:p>
                  </a:txBody>
                  <a:tcPr>
                    <a:lnT w="762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962690598"/>
                  </a:ext>
                </a:extLst>
              </a:tr>
              <a:tr h="720000">
                <a:tc vMerge="1">
                  <a:txBody>
                    <a:bodyPr/>
                    <a:lstStyle/>
                    <a:p>
                      <a:endParaRPr lang="en-CH"/>
                    </a:p>
                  </a:txBody>
                  <a:tcPr/>
                </a:tc>
                <a:tc vMerge="1">
                  <a:txBody>
                    <a:bodyPr/>
                    <a:lstStyle/>
                    <a:p>
                      <a:endParaRPr lang="en-CH"/>
                    </a:p>
                  </a:txBody>
                  <a:tcPr/>
                </a:tc>
                <a:tc vMerge="1">
                  <a:txBody>
                    <a:bodyPr/>
                    <a:lstStyle/>
                    <a:p>
                      <a:endParaRPr lang="en-CH"/>
                    </a:p>
                  </a:txBody>
                  <a:tcPr/>
                </a:tc>
                <a:tc vMerge="1">
                  <a:txBody>
                    <a:bodyPr/>
                    <a:lstStyle/>
                    <a:p>
                      <a:endParaRPr lang="en-CH"/>
                    </a:p>
                  </a:txBody>
                  <a:tcPr/>
                </a:tc>
                <a:tc>
                  <a:txBody>
                    <a:bodyPr/>
                    <a:lstStyle/>
                    <a:p>
                      <a:pPr algn="l">
                        <a:lnSpc>
                          <a:spcPct val="90000"/>
                        </a:lnSpc>
                      </a:pPr>
                      <a:r>
                        <a:rPr lang="en-US" sz="2800" b="0" dirty="0">
                          <a:solidFill>
                            <a:schemeClr val="bg1"/>
                          </a:solidFill>
                          <a:latin typeface="Arial Black" panose="020B0A04020102020204" pitchFamily="34" charset="0"/>
                        </a:rPr>
                        <a:t>&gt;</a:t>
                      </a:r>
                      <a:r>
                        <a:rPr lang="en-US" sz="4400" b="0" dirty="0">
                          <a:solidFill>
                            <a:schemeClr val="bg1"/>
                          </a:solidFill>
                          <a:latin typeface="Arial Black" panose="020B0A04020102020204" pitchFamily="34" charset="0"/>
                        </a:rPr>
                        <a:t>20</a:t>
                      </a:r>
                      <a:endParaRPr lang="en-CH" sz="4400" b="0" dirty="0">
                        <a:solidFill>
                          <a:schemeClr val="bg1"/>
                        </a:solidFill>
                        <a:latin typeface="Arial Black" panose="020B0A04020102020204" pitchFamily="34" charset="0"/>
                      </a:endParaRPr>
                    </a:p>
                  </a:txBody>
                  <a:tcPr marL="45720" marR="45720" anchor="ct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945B"/>
                    </a:solidFill>
                  </a:tcPr>
                </a:tc>
                <a:tc>
                  <a:txBody>
                    <a:bodyPr/>
                    <a:lstStyle/>
                    <a:p>
                      <a:pPr algn="l">
                        <a:lnSpc>
                          <a:spcPct val="90000"/>
                        </a:lnSpc>
                      </a:pPr>
                      <a:r>
                        <a:rPr lang="en-US" sz="2000" b="1" dirty="0">
                          <a:solidFill>
                            <a:schemeClr val="bg1"/>
                          </a:solidFill>
                        </a:rPr>
                        <a:t>%</a:t>
                      </a:r>
                      <a:endParaRPr lang="en-CH" sz="2000" b="1" dirty="0">
                        <a:solidFill>
                          <a:schemeClr val="bg1"/>
                        </a:solidFil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945B"/>
                    </a:solidFill>
                  </a:tcPr>
                </a:tc>
                <a:tc>
                  <a:txBody>
                    <a:bodyPr/>
                    <a:lstStyle/>
                    <a:p>
                      <a:pPr algn="l">
                        <a:lnSpc>
                          <a:spcPct val="90000"/>
                        </a:lnSpc>
                      </a:pPr>
                      <a:r>
                        <a:rPr lang="en-GB" sz="1500" b="1" kern="1200" dirty="0">
                          <a:solidFill>
                            <a:schemeClr val="bg1"/>
                          </a:solidFill>
                          <a:effectLst/>
                          <a:latin typeface="+mn-lt"/>
                          <a:ea typeface="+mn-ea"/>
                          <a:cs typeface="+mn-cs"/>
                        </a:rPr>
                        <a:t>of domestic HIV </a:t>
                      </a:r>
                      <a:br>
                        <a:rPr lang="en-GB" sz="1500" b="1" kern="1200" dirty="0">
                          <a:solidFill>
                            <a:schemeClr val="bg1"/>
                          </a:solidFill>
                          <a:effectLst/>
                          <a:latin typeface="+mn-lt"/>
                          <a:ea typeface="+mn-ea"/>
                          <a:cs typeface="+mn-cs"/>
                        </a:rPr>
                      </a:br>
                      <a:r>
                        <a:rPr lang="en-GB" sz="1500" b="1" kern="1200" dirty="0">
                          <a:solidFill>
                            <a:schemeClr val="bg1"/>
                          </a:solidFill>
                          <a:effectLst/>
                          <a:latin typeface="+mn-lt"/>
                          <a:ea typeface="+mn-ea"/>
                          <a:cs typeface="+mn-cs"/>
                        </a:rPr>
                        <a:t>funding goes to</a:t>
                      </a:r>
                      <a:br>
                        <a:rPr lang="en-GB" sz="1500" b="1" kern="1200" dirty="0">
                          <a:solidFill>
                            <a:schemeClr val="bg1"/>
                          </a:solidFill>
                          <a:effectLst/>
                          <a:latin typeface="+mn-lt"/>
                          <a:ea typeface="+mn-ea"/>
                          <a:cs typeface="+mn-cs"/>
                        </a:rPr>
                      </a:br>
                      <a:r>
                        <a:rPr lang="en-GB" sz="1500" b="1" kern="1200" dirty="0">
                          <a:solidFill>
                            <a:schemeClr val="bg1"/>
                          </a:solidFill>
                          <a:effectLst/>
                          <a:latin typeface="+mn-lt"/>
                          <a:ea typeface="+mn-ea"/>
                          <a:cs typeface="+mn-cs"/>
                        </a:rPr>
                        <a:t>prevention</a:t>
                      </a:r>
                      <a:endParaRPr lang="en-CH" sz="1500" b="1" dirty="0">
                        <a:solidFill>
                          <a:schemeClr val="bg1"/>
                        </a:solidFil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945B"/>
                    </a:solidFill>
                  </a:tcPr>
                </a:tc>
                <a:tc vMerge="1">
                  <a:txBody>
                    <a:bodyPr/>
                    <a:lstStyle/>
                    <a:p>
                      <a:endParaRPr lang="en-CH"/>
                    </a:p>
                  </a:txBody>
                  <a:tcPr>
                    <a:lnL w="12700" cap="flat" cmpd="sng" algn="ctr">
                      <a:noFill/>
                      <a:prstDash val="solid"/>
                      <a:round/>
                      <a:headEnd type="none" w="med" len="med"/>
                      <a:tailEnd type="none" w="med" len="med"/>
                    </a:lnL>
                  </a:tcPr>
                </a:tc>
                <a:tc vMerge="1">
                  <a:txBody>
                    <a:bodyPr/>
                    <a:lstStyle/>
                    <a:p>
                      <a:endParaRPr lang="en-CH"/>
                    </a:p>
                  </a:txBody>
                  <a:tcPr/>
                </a:tc>
                <a:extLst>
                  <a:ext uri="{0D108BD9-81ED-4DB2-BD59-A6C34878D82A}">
                    <a16:rowId xmlns:a16="http://schemas.microsoft.com/office/drawing/2014/main" val="4028903297"/>
                  </a:ext>
                </a:extLst>
              </a:tr>
              <a:tr h="1453627">
                <a:tc>
                  <a:txBody>
                    <a:bodyPr/>
                    <a:lstStyle/>
                    <a:p>
                      <a:pPr algn="ctr">
                        <a:buNone/>
                      </a:pPr>
                      <a:r>
                        <a:rPr lang="en-GB" sz="2000" b="1" kern="100" dirty="0">
                          <a:solidFill>
                            <a:srgbClr val="206A93"/>
                          </a:solidFill>
                          <a:effectLst/>
                          <a:latin typeface="Arial" panose="020B0604020202020204" pitchFamily="34" charset="0"/>
                          <a:ea typeface="Times New Roman" panose="02020603050405020304" pitchFamily="18" charset="0"/>
                        </a:rPr>
                        <a:t>People living with HIV on treatment</a:t>
                      </a:r>
                      <a:endParaRPr lang="en-CH" sz="20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6F0F2"/>
                    </a:solidFill>
                  </a:tcPr>
                </a:tc>
                <a:tc vMerge="1">
                  <a:txBody>
                    <a:bodyPr/>
                    <a:lstStyle/>
                    <a:p>
                      <a:pPr algn="ctr">
                        <a:buNone/>
                      </a:pPr>
                      <a:endParaRPr lang="en-CH" sz="120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2000" b="1" kern="100" dirty="0">
                          <a:solidFill>
                            <a:srgbClr val="206A93"/>
                          </a:solidFill>
                          <a:effectLst/>
                          <a:latin typeface="Arial" panose="020B0604020202020204" pitchFamily="34" charset="0"/>
                          <a:ea typeface="Times New Roman" panose="02020603050405020304" pitchFamily="18" charset="0"/>
                          <a:cs typeface="+mn-cs"/>
                        </a:rPr>
                        <a:t>People using </a:t>
                      </a:r>
                      <a:r>
                        <a:rPr lang="en-US" sz="2000" b="1" kern="100" dirty="0" err="1">
                          <a:solidFill>
                            <a:srgbClr val="206A93"/>
                          </a:solidFill>
                          <a:effectLst/>
                          <a:latin typeface="Arial" panose="020B0604020202020204" pitchFamily="34" charset="0"/>
                          <a:ea typeface="Times New Roman" panose="02020603050405020304" pitchFamily="18" charset="0"/>
                          <a:cs typeface="+mn-cs"/>
                        </a:rPr>
                        <a:t>PrEP</a:t>
                      </a:r>
                      <a:r>
                        <a:rPr lang="en-US" sz="2000" b="1" kern="100" dirty="0">
                          <a:solidFill>
                            <a:srgbClr val="206A93"/>
                          </a:solidFill>
                          <a:effectLst/>
                          <a:latin typeface="Arial" panose="020B0604020202020204" pitchFamily="34" charset="0"/>
                          <a:ea typeface="Times New Roman" panose="02020603050405020304" pitchFamily="18" charset="0"/>
                          <a:cs typeface="+mn-cs"/>
                        </a:rPr>
                        <a:t> options</a:t>
                      </a:r>
                      <a:endParaRPr lang="en-CH" sz="2000" b="1" kern="100" dirty="0">
                        <a:solidFill>
                          <a:srgbClr val="206A93"/>
                        </a:solidFill>
                        <a:effectLst/>
                        <a:latin typeface="Arial" panose="020B0604020202020204" pitchFamily="34" charset="0"/>
                        <a:ea typeface="Times New Roman" panose="02020603050405020304" pitchFamily="18" charset="0"/>
                        <a:cs typeface="+mn-cs"/>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6F0F2"/>
                    </a:solidFill>
                  </a:tcPr>
                </a:tc>
                <a:tc vMerge="1">
                  <a:txBody>
                    <a:bodyPr/>
                    <a:lstStyle/>
                    <a:p>
                      <a:pPr algn="ctr">
                        <a:buNone/>
                      </a:pPr>
                      <a:endParaRPr lang="en-CH" sz="12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buNone/>
                      </a:pPr>
                      <a:r>
                        <a:rPr lang="en-GB" sz="1600" b="1" kern="100" dirty="0">
                          <a:solidFill>
                            <a:srgbClr val="C7945B"/>
                          </a:solidFill>
                          <a:effectLst/>
                          <a:latin typeface="Arial" panose="020B0604020202020204" pitchFamily="34" charset="0"/>
                          <a:ea typeface="Times New Roman" panose="02020603050405020304" pitchFamily="18" charset="0"/>
                        </a:rPr>
                        <a:t> </a:t>
                      </a:r>
                      <a:r>
                        <a:rPr lang="en-GB" sz="2000" b="1" kern="100" dirty="0">
                          <a:solidFill>
                            <a:srgbClr val="C7945B"/>
                          </a:solidFill>
                          <a:effectLst/>
                          <a:latin typeface="Arial" panose="020B0604020202020204" pitchFamily="34" charset="0"/>
                          <a:ea typeface="Times New Roman" panose="02020603050405020304" pitchFamily="18" charset="0"/>
                        </a:rPr>
                        <a:t>People reached with combination prevention programs</a:t>
                      </a:r>
                      <a:br>
                        <a:rPr lang="en-GB" sz="2000" b="1" kern="100" dirty="0">
                          <a:solidFill>
                            <a:srgbClr val="C7945B"/>
                          </a:solidFill>
                          <a:effectLst/>
                          <a:latin typeface="Arial" panose="020B0604020202020204" pitchFamily="34" charset="0"/>
                          <a:ea typeface="Times New Roman" panose="02020603050405020304" pitchFamily="18" charset="0"/>
                        </a:rPr>
                      </a:br>
                      <a:r>
                        <a:rPr lang="en-GB" sz="1300" b="0" kern="100" dirty="0">
                          <a:solidFill>
                            <a:srgbClr val="C7945B"/>
                          </a:solidFill>
                          <a:effectLst/>
                          <a:latin typeface="Arial" panose="020B0604020202020204" pitchFamily="34" charset="0"/>
                          <a:ea typeface="Times New Roman" panose="02020603050405020304" pitchFamily="18" charset="0"/>
                        </a:rPr>
                        <a:t>(</a:t>
                      </a:r>
                      <a:r>
                        <a:rPr lang="en-GB" sz="1300" b="0" kern="100" dirty="0" err="1">
                          <a:solidFill>
                            <a:srgbClr val="C7945B"/>
                          </a:solidFill>
                          <a:effectLst/>
                          <a:latin typeface="Arial" panose="020B0604020202020204" pitchFamily="34" charset="0"/>
                          <a:ea typeface="Times New Roman" panose="02020603050405020304" pitchFamily="18" charset="0"/>
                        </a:rPr>
                        <a:t>behavioral</a:t>
                      </a:r>
                      <a:r>
                        <a:rPr lang="en-GB" sz="1300" b="0" kern="100" dirty="0">
                          <a:solidFill>
                            <a:srgbClr val="C7945B"/>
                          </a:solidFill>
                          <a:effectLst/>
                          <a:latin typeface="Arial" panose="020B0604020202020204" pitchFamily="34" charset="0"/>
                          <a:ea typeface="Times New Roman" panose="02020603050405020304" pitchFamily="18" charset="0"/>
                        </a:rPr>
                        <a:t>, biomedical and structural elements with </a:t>
                      </a:r>
                      <a:br>
                        <a:rPr lang="en-GB" sz="1300" b="0" kern="100" dirty="0">
                          <a:solidFill>
                            <a:srgbClr val="C7945B"/>
                          </a:solidFill>
                          <a:effectLst/>
                          <a:latin typeface="Arial" panose="020B0604020202020204" pitchFamily="34" charset="0"/>
                          <a:ea typeface="Times New Roman" panose="02020603050405020304" pitchFamily="18" charset="0"/>
                        </a:rPr>
                      </a:br>
                      <a:r>
                        <a:rPr lang="en-GB" sz="1300" b="0" kern="100" dirty="0">
                          <a:solidFill>
                            <a:srgbClr val="C7945B"/>
                          </a:solidFill>
                          <a:effectLst/>
                          <a:latin typeface="Arial" panose="020B0604020202020204" pitchFamily="34" charset="0"/>
                          <a:ea typeface="Times New Roman" panose="02020603050405020304" pitchFamily="18" charset="0"/>
                        </a:rPr>
                        <a:t>additional population-specific sub-targets)</a:t>
                      </a:r>
                      <a:endParaRPr lang="en-CH" sz="1300" b="0" kern="100" dirty="0">
                        <a:effectLst/>
                        <a:latin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E9DD"/>
                    </a:solidFill>
                  </a:tcPr>
                </a:tc>
                <a:tc hMerge="1">
                  <a:txBody>
                    <a:bodyPr/>
                    <a:lstStyle/>
                    <a:p>
                      <a:endParaRPr lang="en-CH"/>
                    </a:p>
                  </a:txBody>
                  <a:tcPr/>
                </a:tc>
                <a:tc hMerge="1">
                  <a:txBody>
                    <a:bodyPr/>
                    <a:lstStyle/>
                    <a:p>
                      <a:endParaRPr lang="en-CH"/>
                    </a:p>
                  </a:txBody>
                  <a:tcPr/>
                </a:tc>
                <a:tc>
                  <a:txBody>
                    <a:bodyPr/>
                    <a:lstStyle/>
                    <a:p>
                      <a:pPr algn="ctr">
                        <a:buNone/>
                      </a:pPr>
                      <a:r>
                        <a:rPr lang="en-GB" sz="1200" b="1" kern="100" dirty="0">
                          <a:solidFill>
                            <a:srgbClr val="C7945B"/>
                          </a:solidFill>
                          <a:effectLst/>
                          <a:latin typeface="Arial" panose="020B0604020202020204" pitchFamily="34" charset="0"/>
                          <a:ea typeface="Times New Roman" panose="02020603050405020304" pitchFamily="18" charset="0"/>
                        </a:rPr>
                        <a:t> </a:t>
                      </a:r>
                      <a:endParaRPr lang="en-CH" sz="12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buNone/>
                      </a:pPr>
                      <a:r>
                        <a:rPr lang="en-US" sz="500" b="1" kern="100" dirty="0">
                          <a:solidFill>
                            <a:srgbClr val="FFFFFF"/>
                          </a:solidFill>
                          <a:effectLst/>
                          <a:latin typeface="Arial" panose="020B0604020202020204" pitchFamily="34" charset="0"/>
                          <a:ea typeface="Times New Roman" panose="02020603050405020304" pitchFamily="18" charset="0"/>
                        </a:rPr>
                        <a:t> </a:t>
                      </a:r>
                      <a:endParaRPr lang="en-CH" sz="1800" kern="100" dirty="0">
                        <a:effectLst/>
                        <a:latin typeface="Times New Roman" panose="02020603050405020304" pitchFamily="18" charset="0"/>
                        <a:ea typeface="Times New Roman" panose="02020603050405020304" pitchFamily="18" charset="0"/>
                      </a:endParaRPr>
                    </a:p>
                    <a:p>
                      <a:pPr algn="ctr">
                        <a:lnSpc>
                          <a:spcPct val="90000"/>
                        </a:lnSpc>
                        <a:buNone/>
                      </a:pPr>
                      <a:r>
                        <a:rPr lang="en-US" sz="500" b="1" kern="100" dirty="0">
                          <a:solidFill>
                            <a:srgbClr val="FFFFFF"/>
                          </a:solidFill>
                          <a:effectLst/>
                          <a:latin typeface="Arial" panose="020B0604020202020204" pitchFamily="34" charset="0"/>
                          <a:ea typeface="Times New Roman" panose="02020603050405020304" pitchFamily="18" charset="0"/>
                        </a:rPr>
                        <a:t> </a:t>
                      </a:r>
                      <a:r>
                        <a:rPr lang="en-US" sz="5400" b="0" kern="100" dirty="0">
                          <a:solidFill>
                            <a:srgbClr val="FFFFFF"/>
                          </a:solidFill>
                          <a:effectLst/>
                          <a:latin typeface="Arial Black" panose="020B0A04020102020204" pitchFamily="34" charset="0"/>
                          <a:ea typeface="Times New Roman" panose="02020603050405020304" pitchFamily="18" charset="0"/>
                        </a:rPr>
                        <a:t>90%</a:t>
                      </a:r>
                      <a:r>
                        <a:rPr lang="en-US" sz="5400" b="1" kern="100" dirty="0">
                          <a:solidFill>
                            <a:srgbClr val="FFFFFF"/>
                          </a:solidFill>
                          <a:effectLst/>
                          <a:latin typeface="Arial" panose="020B0604020202020204" pitchFamily="34" charset="0"/>
                          <a:ea typeface="Times New Roman" panose="02020603050405020304" pitchFamily="18" charset="0"/>
                        </a:rPr>
                        <a:t> </a:t>
                      </a:r>
                      <a:br>
                        <a:rPr lang="en-US" sz="5400" b="1" kern="100" dirty="0">
                          <a:solidFill>
                            <a:srgbClr val="FFFFFF"/>
                          </a:solidFill>
                          <a:effectLst/>
                          <a:latin typeface="Arial" panose="020B0604020202020204" pitchFamily="34" charset="0"/>
                          <a:ea typeface="Times New Roman" panose="02020603050405020304" pitchFamily="18" charset="0"/>
                        </a:rPr>
                      </a:br>
                      <a:r>
                        <a:rPr lang="en-US" sz="1600" b="1" kern="100" dirty="0">
                          <a:solidFill>
                            <a:srgbClr val="FFFFFF"/>
                          </a:solidFill>
                          <a:effectLst/>
                          <a:latin typeface="Arial" panose="020B0604020202020204" pitchFamily="34" charset="0"/>
                          <a:ea typeface="Times New Roman" panose="02020603050405020304" pitchFamily="18" charset="0"/>
                        </a:rPr>
                        <a:t>reduction in new HIV acquisitions</a:t>
                      </a:r>
                      <a:endParaRPr lang="en-US" sz="1800" b="1" kern="100" dirty="0">
                        <a:solidFill>
                          <a:srgbClr val="FFFFFF"/>
                        </a:solidFill>
                        <a:effectLst/>
                        <a:latin typeface="Arial" panose="020B0604020202020204" pitchFamily="34" charset="0"/>
                        <a:ea typeface="Times New Roman" panose="02020603050405020304" pitchFamily="18" charset="0"/>
                      </a:endParaRPr>
                    </a:p>
                    <a:p>
                      <a:pPr algn="ctr">
                        <a:lnSpc>
                          <a:spcPct val="90000"/>
                        </a:lnSpc>
                        <a:buNone/>
                      </a:pPr>
                      <a:r>
                        <a:rPr lang="en-US" sz="1050" b="1" kern="100" dirty="0">
                          <a:solidFill>
                            <a:srgbClr val="FFFFFF"/>
                          </a:solidFill>
                          <a:effectLst/>
                          <a:latin typeface="Arial" panose="020B0604020202020204" pitchFamily="34" charset="0"/>
                          <a:ea typeface="Times New Roman" panose="02020603050405020304" pitchFamily="18" charset="0"/>
                        </a:rPr>
                        <a:t>from 2010 to 2030</a:t>
                      </a:r>
                      <a:r>
                        <a:rPr lang="en-US" sz="1800" b="1" kern="100" dirty="0">
                          <a:solidFill>
                            <a:srgbClr val="FFFFFF"/>
                          </a:solidFill>
                          <a:effectLst/>
                          <a:latin typeface="Arial" panose="020B0604020202020204" pitchFamily="34" charset="0"/>
                          <a:ea typeface="Times New Roman" panose="02020603050405020304" pitchFamily="18" charset="0"/>
                        </a:rPr>
                        <a:t> </a:t>
                      </a:r>
                      <a:endParaRPr lang="en-CH" sz="18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7B1B2"/>
                    </a:solidFill>
                  </a:tcPr>
                </a:tc>
                <a:extLst>
                  <a:ext uri="{0D108BD9-81ED-4DB2-BD59-A6C34878D82A}">
                    <a16:rowId xmlns:a16="http://schemas.microsoft.com/office/drawing/2014/main" val="713174690"/>
                  </a:ext>
                </a:extLst>
              </a:tr>
              <a:tr h="83307">
                <a:tc grid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H" sz="6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CH"/>
                    </a:p>
                  </a:txBody>
                  <a:tcPr/>
                </a:tc>
                <a:tc hMerge="1">
                  <a:txBody>
                    <a:bodyPr/>
                    <a:lstStyle/>
                    <a:p>
                      <a:endParaRPr lang="en-CH"/>
                    </a:p>
                  </a:txBody>
                  <a:tcPr/>
                </a:tc>
                <a:tc hMerge="1">
                  <a:txBody>
                    <a:bodyPr/>
                    <a:lstStyle/>
                    <a:p>
                      <a:endParaRPr lang="en-CH"/>
                    </a:p>
                  </a:txBody>
                  <a:tcPr/>
                </a:tc>
                <a:tc hMerge="1">
                  <a:txBody>
                    <a:bodyPr/>
                    <a:lstStyle/>
                    <a:p>
                      <a:endParaRPr lang="en-CH"/>
                    </a:p>
                  </a:txBody>
                  <a:tcPr/>
                </a:tc>
                <a:tc hMerge="1">
                  <a:txBody>
                    <a:bodyPr/>
                    <a:lstStyle/>
                    <a:p>
                      <a:endParaRPr lang="en-CH"/>
                    </a:p>
                  </a:txBody>
                  <a:tcPr/>
                </a:tc>
                <a:tc hMerge="1">
                  <a:txBody>
                    <a:bodyPr/>
                    <a:lstStyle/>
                    <a:p>
                      <a:endParaRPr lang="en-CH"/>
                    </a:p>
                  </a:txBody>
                  <a:tcPr/>
                </a:tc>
                <a:tc hMerge="1">
                  <a:txBody>
                    <a:bodyPr/>
                    <a:lstStyle/>
                    <a:p>
                      <a:endParaRPr lang="en-CH"/>
                    </a:p>
                  </a:txBody>
                  <a:tcPr/>
                </a:tc>
                <a:tc hMerge="1">
                  <a:txBody>
                    <a:bodyPr/>
                    <a:lstStyle/>
                    <a:p>
                      <a:endParaRPr lang="en-CH"/>
                    </a:p>
                  </a:txBody>
                  <a:tcPr/>
                </a:tc>
                <a:extLst>
                  <a:ext uri="{0D108BD9-81ED-4DB2-BD59-A6C34878D82A}">
                    <a16:rowId xmlns:a16="http://schemas.microsoft.com/office/drawing/2014/main" val="1236877110"/>
                  </a:ext>
                </a:extLst>
              </a:tr>
              <a:tr h="438296">
                <a:tc grid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n-lt"/>
                          <a:ea typeface="+mn-ea"/>
                          <a:cs typeface="+mn-cs"/>
                        </a:rPr>
                        <a:t>Contribution of other HIV response targets, enablers and systems</a:t>
                      </a:r>
                      <a:endParaRPr lang="en-CH" sz="20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a:buNone/>
                      </a:pPr>
                      <a:endParaRPr lang="en-CH" sz="12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buNone/>
                      </a:pPr>
                      <a:endParaRPr lang="en-CH" sz="2000" b="1" kern="100" dirty="0">
                        <a:solidFill>
                          <a:srgbClr val="206A93"/>
                        </a:solidFill>
                        <a:effectLst/>
                        <a:latin typeface="Arial" panose="020B0604020202020204" pitchFamily="34" charset="0"/>
                        <a:ea typeface="Times New Roman" panose="02020603050405020304" pitchFamily="18" charset="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0E1"/>
                    </a:solidFill>
                  </a:tcPr>
                </a:tc>
                <a:tc hMerge="1">
                  <a:txBody>
                    <a:bodyPr/>
                    <a:lstStyle/>
                    <a:p>
                      <a:pPr algn="ctr">
                        <a:buNone/>
                      </a:pPr>
                      <a:endParaRPr lang="en-CH" sz="12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buNone/>
                      </a:pPr>
                      <a:endParaRPr lang="en-CH" sz="2000" kern="100" dirty="0">
                        <a:effectLst/>
                        <a:latin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0E1"/>
                    </a:solidFill>
                  </a:tcPr>
                </a:tc>
                <a:tc hMerge="1">
                  <a:txBody>
                    <a:bodyPr/>
                    <a:lstStyle/>
                    <a:p>
                      <a:endParaRPr lang="en-CH"/>
                    </a:p>
                  </a:txBody>
                  <a:tcPr/>
                </a:tc>
                <a:tc hMerge="1">
                  <a:txBody>
                    <a:bodyPr/>
                    <a:lstStyle/>
                    <a:p>
                      <a:endParaRPr lang="en-CH"/>
                    </a:p>
                  </a:txBody>
                  <a:tcPr/>
                </a:tc>
                <a:tc hMerge="1">
                  <a:txBody>
                    <a:bodyPr/>
                    <a:lstStyle/>
                    <a:p>
                      <a:pPr algn="ctr">
                        <a:buNone/>
                      </a:pPr>
                      <a:endParaRPr lang="en-CH" sz="12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buNone/>
                      </a:pPr>
                      <a:endParaRPr lang="en-CH" sz="18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B1B2"/>
                    </a:solidFill>
                  </a:tcPr>
                </a:tc>
                <a:extLst>
                  <a:ext uri="{0D108BD9-81ED-4DB2-BD59-A6C34878D82A}">
                    <a16:rowId xmlns:a16="http://schemas.microsoft.com/office/drawing/2014/main" val="241294815"/>
                  </a:ext>
                </a:extLst>
              </a:tr>
            </a:tbl>
          </a:graphicData>
        </a:graphic>
      </p:graphicFrame>
      <p:pic>
        <p:nvPicPr>
          <p:cNvPr id="8" name="image1.png">
            <a:extLst>
              <a:ext uri="{FF2B5EF4-FFF2-40B4-BE49-F238E27FC236}">
                <a16:creationId xmlns:a16="http://schemas.microsoft.com/office/drawing/2014/main" id="{C7D39F56-C727-0744-83F2-AD9DDDA7B9BC}"/>
              </a:ext>
            </a:extLst>
          </p:cNvPr>
          <p:cNvPicPr/>
          <p:nvPr/>
        </p:nvPicPr>
        <p:blipFill>
          <a:blip r:embed="rId10" cstate="email">
            <a:extLst>
              <a:ext uri="{28A0092B-C50C-407E-A947-70E740481C1C}">
                <a14:useLocalDpi xmlns:a14="http://schemas.microsoft.com/office/drawing/2010/main"/>
              </a:ext>
            </a:extLst>
          </a:blip>
          <a:stretch>
            <a:fillRect/>
          </a:stretch>
        </p:blipFill>
        <p:spPr>
          <a:xfrm>
            <a:off x="5635495" y="73519"/>
            <a:ext cx="747017" cy="369332"/>
          </a:xfrm>
          <a:prstGeom prst="rect">
            <a:avLst/>
          </a:prstGeom>
        </p:spPr>
      </p:pic>
    </p:spTree>
    <p:extLst>
      <p:ext uri="{BB962C8B-B14F-4D97-AF65-F5344CB8AC3E}">
        <p14:creationId xmlns:p14="http://schemas.microsoft.com/office/powerpoint/2010/main" val="3144511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DE977-5A5C-7F58-911F-D8FF169D339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9FCE51-3FB2-8CF9-9BD5-031F20632A7B}"/>
              </a:ext>
            </a:extLst>
          </p:cNvPr>
          <p:cNvSpPr>
            <a:spLocks noGrp="1"/>
          </p:cNvSpPr>
          <p:nvPr>
            <p:ph idx="1"/>
          </p:nvPr>
        </p:nvSpPr>
        <p:spPr>
          <a:xfrm>
            <a:off x="914400" y="1823849"/>
            <a:ext cx="11277600" cy="4568025"/>
          </a:xfrm>
        </p:spPr>
        <p:txBody>
          <a:bodyPr>
            <a:normAutofit/>
          </a:bodyPr>
          <a:lstStyle/>
          <a:p>
            <a:pPr>
              <a:spcBef>
                <a:spcPts val="300"/>
              </a:spcBef>
              <a:buFont typeface="Arial" panose="020B0604020202020204" pitchFamily="34" charset="0"/>
              <a:buChar char="•"/>
            </a:pPr>
            <a:r>
              <a:rPr lang="en-US" sz="1800" dirty="0">
                <a:latin typeface="Aptos" panose="020B0004020202020204" pitchFamily="34" charset="0"/>
              </a:rPr>
              <a:t>Normative guidance (see also WHO Global PrEP Network</a:t>
            </a:r>
            <a:r>
              <a:rPr lang="en-US" sz="1800" dirty="0">
                <a:solidFill>
                  <a:schemeClr val="accent6">
                    <a:lumMod val="75000"/>
                  </a:schemeClr>
                </a:solidFill>
                <a:latin typeface="Aptos" panose="020B0004020202020204" pitchFamily="34" charset="0"/>
                <a:hlinkClick r:id="rId3">
                  <a:extLst>
                    <a:ext uri="{A12FA001-AC4F-418D-AE19-62706E023703}">
                      <ahyp:hlinkClr xmlns:ahyp="http://schemas.microsoft.com/office/drawing/2018/hyperlinkcolor" val="tx"/>
                    </a:ext>
                  </a:extLst>
                </a:hlinkClick>
              </a:rPr>
              <a:t> webinar</a:t>
            </a:r>
            <a:r>
              <a:rPr lang="en-US" sz="1800" dirty="0">
                <a:solidFill>
                  <a:schemeClr val="accent6">
                    <a:lumMod val="75000"/>
                  </a:schemeClr>
                </a:solidFill>
                <a:latin typeface="Aptos" panose="020B0004020202020204" pitchFamily="34" charset="0"/>
              </a:rPr>
              <a:t> </a:t>
            </a:r>
            <a:r>
              <a:rPr lang="en-US" sz="1800" dirty="0">
                <a:latin typeface="Aptos" panose="020B0004020202020204" pitchFamily="34" charset="0"/>
              </a:rPr>
              <a:t>– Aug 2025)</a:t>
            </a:r>
          </a:p>
          <a:p>
            <a:pPr lvl="1">
              <a:spcBef>
                <a:spcPts val="300"/>
              </a:spcBef>
              <a:buFont typeface="Arial" panose="020B0604020202020204" pitchFamily="34" charset="0"/>
              <a:buChar char="•"/>
            </a:pPr>
            <a:r>
              <a:rPr lang="en-US" i="1" dirty="0">
                <a:solidFill>
                  <a:schemeClr val="accent6">
                    <a:lumMod val="75000"/>
                  </a:schemeClr>
                </a:solidFill>
                <a:latin typeface="Aptos" panose="020B0004020202020204" pitchFamily="34" charset="0"/>
                <a:hlinkClick r:id="rId4">
                  <a:extLst>
                    <a:ext uri="{A12FA001-AC4F-418D-AE19-62706E023703}">
                      <ahyp:hlinkClr xmlns:ahyp="http://schemas.microsoft.com/office/drawing/2018/hyperlinkcolor" val="tx"/>
                    </a:ext>
                  </a:extLst>
                </a:hlinkClick>
              </a:rPr>
              <a:t>WHO Guidelines on lenacapavir for HIV prevention and testing strategies for </a:t>
            </a:r>
            <a:br>
              <a:rPr lang="en-US" i="1" dirty="0">
                <a:solidFill>
                  <a:schemeClr val="accent6">
                    <a:lumMod val="75000"/>
                  </a:schemeClr>
                </a:solidFill>
                <a:latin typeface="Aptos" panose="020B0004020202020204" pitchFamily="34" charset="0"/>
                <a:hlinkClick r:id="rId4">
                  <a:extLst>
                    <a:ext uri="{A12FA001-AC4F-418D-AE19-62706E023703}">
                      <ahyp:hlinkClr xmlns:ahyp="http://schemas.microsoft.com/office/drawing/2018/hyperlinkcolor" val="tx"/>
                    </a:ext>
                  </a:extLst>
                </a:hlinkClick>
              </a:rPr>
            </a:br>
            <a:r>
              <a:rPr lang="en-US" i="1" dirty="0">
                <a:solidFill>
                  <a:schemeClr val="accent6">
                    <a:lumMod val="75000"/>
                  </a:schemeClr>
                </a:solidFill>
                <a:latin typeface="Aptos" panose="020B0004020202020204" pitchFamily="34" charset="0"/>
                <a:hlinkClick r:id="rId4">
                  <a:extLst>
                    <a:ext uri="{A12FA001-AC4F-418D-AE19-62706E023703}">
                      <ahyp:hlinkClr xmlns:ahyp="http://schemas.microsoft.com/office/drawing/2018/hyperlinkcolor" val="tx"/>
                    </a:ext>
                  </a:extLst>
                </a:hlinkClick>
              </a:rPr>
              <a:t>long acting pre-exposure prophylaxis</a:t>
            </a:r>
            <a:endParaRPr lang="en-US" i="1" dirty="0">
              <a:solidFill>
                <a:schemeClr val="accent6">
                  <a:lumMod val="75000"/>
                </a:schemeClr>
              </a:solidFill>
              <a:latin typeface="Aptos" panose="020B0004020202020204" pitchFamily="34" charset="0"/>
            </a:endParaRPr>
          </a:p>
          <a:p>
            <a:pPr>
              <a:spcBef>
                <a:spcPts val="300"/>
              </a:spcBef>
              <a:buFont typeface="Arial" panose="020B0604020202020204" pitchFamily="34" charset="0"/>
              <a:buChar char="•"/>
            </a:pPr>
            <a:r>
              <a:rPr lang="en-US" sz="1800" dirty="0">
                <a:latin typeface="Aptos" panose="020B0004020202020204" pitchFamily="34" charset="0"/>
              </a:rPr>
              <a:t>Planning</a:t>
            </a:r>
          </a:p>
          <a:p>
            <a:pPr>
              <a:spcBef>
                <a:spcPts val="300"/>
              </a:spcBef>
              <a:buFont typeface="Arial" panose="020B0604020202020204" pitchFamily="34" charset="0"/>
              <a:buChar char="•"/>
            </a:pPr>
            <a:r>
              <a:rPr lang="en-US" sz="1800" dirty="0">
                <a:latin typeface="Aptos" panose="020B0004020202020204" pitchFamily="34" charset="0"/>
              </a:rPr>
              <a:t>Modelling for impact and cost-effectiveness</a:t>
            </a:r>
          </a:p>
          <a:p>
            <a:pPr>
              <a:spcBef>
                <a:spcPts val="300"/>
              </a:spcBef>
              <a:buFont typeface="Arial" panose="020B0604020202020204" pitchFamily="34" charset="0"/>
              <a:buChar char="•"/>
            </a:pPr>
            <a:r>
              <a:rPr lang="en-US" sz="1800" dirty="0">
                <a:latin typeface="Aptos" panose="020B0004020202020204" pitchFamily="34" charset="0"/>
              </a:rPr>
              <a:t>Provider training (see also WHO Global PrEP Network </a:t>
            </a:r>
            <a:r>
              <a:rPr lang="en-US" sz="1800" dirty="0">
                <a:solidFill>
                  <a:schemeClr val="accent6">
                    <a:lumMod val="75000"/>
                  </a:schemeClr>
                </a:solidFill>
                <a:latin typeface="Aptos" panose="020B0004020202020204" pitchFamily="34" charset="0"/>
                <a:hlinkClick r:id="rId5">
                  <a:extLst>
                    <a:ext uri="{A12FA001-AC4F-418D-AE19-62706E023703}">
                      <ahyp:hlinkClr xmlns:ahyp="http://schemas.microsoft.com/office/drawing/2018/hyperlinkcolor" val="tx"/>
                    </a:ext>
                  </a:extLst>
                </a:hlinkClick>
              </a:rPr>
              <a:t>Webinar</a:t>
            </a:r>
            <a:r>
              <a:rPr lang="en-US" sz="1800" dirty="0">
                <a:latin typeface="Aptos" panose="020B0004020202020204" pitchFamily="34" charset="0"/>
              </a:rPr>
              <a:t> – Oct 2025)</a:t>
            </a:r>
          </a:p>
          <a:p>
            <a:pPr>
              <a:spcBef>
                <a:spcPts val="300"/>
              </a:spcBef>
              <a:buFont typeface="Arial" panose="020B0604020202020204" pitchFamily="34" charset="0"/>
              <a:buChar char="•"/>
            </a:pPr>
            <a:r>
              <a:rPr lang="en-US" sz="1800" dirty="0">
                <a:latin typeface="Aptos" panose="020B0004020202020204" pitchFamily="34" charset="0"/>
              </a:rPr>
              <a:t>Site assessment templates and checklists</a:t>
            </a:r>
          </a:p>
          <a:p>
            <a:pPr>
              <a:spcBef>
                <a:spcPts val="300"/>
              </a:spcBef>
              <a:buFont typeface="Arial" panose="020B0604020202020204" pitchFamily="34" charset="0"/>
              <a:buChar char="•"/>
            </a:pPr>
            <a:r>
              <a:rPr lang="en-US" sz="1800" dirty="0">
                <a:latin typeface="Aptos" panose="020B0004020202020204" pitchFamily="34" charset="0"/>
              </a:rPr>
              <a:t>Monitoring and evaluation</a:t>
            </a:r>
          </a:p>
          <a:p>
            <a:pPr>
              <a:spcBef>
                <a:spcPts val="300"/>
              </a:spcBef>
              <a:buFont typeface="Arial" panose="020B0604020202020204" pitchFamily="34" charset="0"/>
              <a:buChar char="•"/>
            </a:pPr>
            <a:r>
              <a:rPr lang="en-US" sz="1800" dirty="0">
                <a:latin typeface="Aptos" panose="020B0004020202020204" pitchFamily="34" charset="0"/>
              </a:rPr>
              <a:t>Others:</a:t>
            </a:r>
          </a:p>
          <a:p>
            <a:pPr lvl="1">
              <a:spcBef>
                <a:spcPts val="300"/>
              </a:spcBef>
              <a:buFont typeface="Arial" panose="020B0604020202020204" pitchFamily="34" charset="0"/>
              <a:buChar char="•"/>
            </a:pPr>
            <a:r>
              <a:rPr lang="en-US" dirty="0">
                <a:solidFill>
                  <a:schemeClr val="accent6">
                    <a:lumMod val="75000"/>
                  </a:schemeClr>
                </a:solidFill>
                <a:latin typeface="Aptos" panose="020B0004020202020204" pitchFamily="34" charset="0"/>
                <a:hlinkClick r:id="rId6">
                  <a:extLst>
                    <a:ext uri="{A12FA001-AC4F-418D-AE19-62706E023703}">
                      <ahyp:hlinkClr xmlns:ahyp="http://schemas.microsoft.com/office/drawing/2018/hyperlinkcolor" val="tx"/>
                    </a:ext>
                  </a:extLst>
                </a:hlinkClick>
              </a:rPr>
              <a:t>Trackers</a:t>
            </a:r>
            <a:endParaRPr lang="en-US" dirty="0">
              <a:solidFill>
                <a:schemeClr val="accent6">
                  <a:lumMod val="75000"/>
                </a:schemeClr>
              </a:solidFill>
              <a:latin typeface="Aptos" panose="020B0004020202020204" pitchFamily="34" charset="0"/>
              <a:hlinkClick r:id="rId7">
                <a:extLst>
                  <a:ext uri="{A12FA001-AC4F-418D-AE19-62706E023703}">
                    <ahyp:hlinkClr xmlns:ahyp="http://schemas.microsoft.com/office/drawing/2018/hyperlinkcolor" val="tx"/>
                  </a:ext>
                </a:extLst>
              </a:hlinkClick>
            </a:endParaRPr>
          </a:p>
          <a:p>
            <a:pPr lvl="1">
              <a:spcBef>
                <a:spcPts val="300"/>
              </a:spcBef>
              <a:buFont typeface="Arial" panose="020B0604020202020204" pitchFamily="34" charset="0"/>
              <a:buChar char="•"/>
            </a:pPr>
            <a:r>
              <a:rPr lang="en-US" dirty="0">
                <a:solidFill>
                  <a:schemeClr val="accent6">
                    <a:lumMod val="75000"/>
                  </a:schemeClr>
                </a:solidFill>
                <a:latin typeface="Aptos" panose="020B0004020202020204" pitchFamily="34" charset="0"/>
                <a:hlinkClick r:id="rId7">
                  <a:extLst>
                    <a:ext uri="{A12FA001-AC4F-418D-AE19-62706E023703}">
                      <ahyp:hlinkClr xmlns:ahyp="http://schemas.microsoft.com/office/drawing/2018/hyperlinkcolor" val="tx"/>
                    </a:ext>
                  </a:extLst>
                </a:hlinkClick>
              </a:rPr>
              <a:t>Clearing houses</a:t>
            </a:r>
            <a:r>
              <a:rPr lang="en-US" dirty="0">
                <a:solidFill>
                  <a:schemeClr val="accent6">
                    <a:lumMod val="75000"/>
                  </a:schemeClr>
                </a:solidFill>
                <a:latin typeface="Aptos" panose="020B0004020202020204" pitchFamily="34" charset="0"/>
              </a:rPr>
              <a:t> (</a:t>
            </a:r>
            <a:r>
              <a:rPr lang="en-US" dirty="0">
                <a:solidFill>
                  <a:schemeClr val="accent6">
                    <a:lumMod val="75000"/>
                  </a:schemeClr>
                </a:solidFill>
                <a:latin typeface="Aptos" panose="020B0004020202020204" pitchFamily="34" charset="0"/>
                <a:hlinkClick r:id="rId7">
                  <a:extLst>
                    <a:ext uri="{A12FA001-AC4F-418D-AE19-62706E023703}">
                      <ahyp:hlinkClr xmlns:ahyp="http://schemas.microsoft.com/office/drawing/2018/hyperlinkcolor" val="tx"/>
                    </a:ext>
                  </a:extLst>
                </a:hlinkClick>
              </a:rPr>
              <a:t>PrEPWatch</a:t>
            </a:r>
            <a:r>
              <a:rPr lang="en-US" dirty="0">
                <a:solidFill>
                  <a:schemeClr val="accent6">
                    <a:lumMod val="75000"/>
                  </a:schemeClr>
                </a:solidFill>
                <a:latin typeface="Aptos" panose="020B0004020202020204" pitchFamily="34" charset="0"/>
              </a:rPr>
              <a:t>)</a:t>
            </a:r>
            <a:endParaRPr lang="en-US" dirty="0">
              <a:solidFill>
                <a:schemeClr val="accent6">
                  <a:lumMod val="75000"/>
                </a:schemeClr>
              </a:solidFill>
              <a:latin typeface="Aptos" panose="020B0004020202020204" pitchFamily="34" charset="0"/>
              <a:hlinkClick r:id="rId8">
                <a:extLst>
                  <a:ext uri="{A12FA001-AC4F-418D-AE19-62706E023703}">
                    <ahyp:hlinkClr xmlns:ahyp="http://schemas.microsoft.com/office/drawing/2018/hyperlinkcolor" val="tx"/>
                  </a:ext>
                </a:extLst>
              </a:hlinkClick>
            </a:endParaRPr>
          </a:p>
          <a:p>
            <a:pPr lvl="1">
              <a:spcBef>
                <a:spcPts val="300"/>
              </a:spcBef>
              <a:buFont typeface="Arial" panose="020B0604020202020204" pitchFamily="34" charset="0"/>
              <a:buChar char="•"/>
            </a:pPr>
            <a:r>
              <a:rPr lang="en-US" dirty="0">
                <a:solidFill>
                  <a:schemeClr val="accent6">
                    <a:lumMod val="75000"/>
                  </a:schemeClr>
                </a:solidFill>
                <a:latin typeface="Aptos" panose="020B0004020202020204" pitchFamily="34" charset="0"/>
                <a:hlinkClick r:id="rId8">
                  <a:extLst>
                    <a:ext uri="{A12FA001-AC4F-418D-AE19-62706E023703}">
                      <ahyp:hlinkClr xmlns:ahyp="http://schemas.microsoft.com/office/drawing/2018/hyperlinkcolor" val="tx"/>
                    </a:ext>
                  </a:extLst>
                </a:hlinkClick>
              </a:rPr>
              <a:t>Technical working group SOPs</a:t>
            </a:r>
            <a:endParaRPr lang="en-US" dirty="0">
              <a:solidFill>
                <a:schemeClr val="accent6">
                  <a:lumMod val="75000"/>
                </a:schemeClr>
              </a:solidFill>
              <a:latin typeface="Aptos" panose="020B0004020202020204" pitchFamily="34" charset="0"/>
            </a:endParaRPr>
          </a:p>
          <a:p>
            <a:pPr lvl="1">
              <a:spcBef>
                <a:spcPts val="300"/>
              </a:spcBef>
              <a:buFont typeface="Arial" panose="020B0604020202020204" pitchFamily="34" charset="0"/>
              <a:buChar char="•"/>
            </a:pPr>
            <a:r>
              <a:rPr lang="en-US" dirty="0">
                <a:solidFill>
                  <a:schemeClr val="accent6">
                    <a:lumMod val="75000"/>
                  </a:schemeClr>
                </a:solidFill>
                <a:latin typeface="Aptos" panose="020B0004020202020204" pitchFamily="34" charset="0"/>
                <a:hlinkClick r:id="rId9">
                  <a:extLst>
                    <a:ext uri="{A12FA001-AC4F-418D-AE19-62706E023703}">
                      <ahyp:hlinkClr xmlns:ahyp="http://schemas.microsoft.com/office/drawing/2018/hyperlinkcolor" val="tx"/>
                    </a:ext>
                  </a:extLst>
                </a:hlinkClick>
              </a:rPr>
              <a:t>Lessons</a:t>
            </a:r>
            <a:r>
              <a:rPr lang="en-US" dirty="0">
                <a:latin typeface="Aptos" panose="020B0004020202020204" pitchFamily="34" charset="0"/>
              </a:rPr>
              <a:t> and</a:t>
            </a:r>
            <a:r>
              <a:rPr lang="en-US" dirty="0">
                <a:solidFill>
                  <a:schemeClr val="accent6">
                    <a:lumMod val="75000"/>
                  </a:schemeClr>
                </a:solidFill>
                <a:latin typeface="Aptos" panose="020B0004020202020204" pitchFamily="34" charset="0"/>
              </a:rPr>
              <a:t> </a:t>
            </a:r>
            <a:r>
              <a:rPr lang="en-US" dirty="0">
                <a:solidFill>
                  <a:schemeClr val="accent6">
                    <a:lumMod val="75000"/>
                  </a:schemeClr>
                </a:solidFill>
                <a:latin typeface="Aptos" panose="020B0004020202020204" pitchFamily="34" charset="0"/>
                <a:hlinkClick r:id="rId10">
                  <a:extLst>
                    <a:ext uri="{A12FA001-AC4F-418D-AE19-62706E023703}">
                      <ahyp:hlinkClr xmlns:ahyp="http://schemas.microsoft.com/office/drawing/2018/hyperlinkcolor" val="tx"/>
                    </a:ext>
                  </a:extLst>
                </a:hlinkClick>
              </a:rPr>
              <a:t>“birds eye views”</a:t>
            </a:r>
            <a:endParaRPr lang="en-US" dirty="0">
              <a:solidFill>
                <a:schemeClr val="accent6">
                  <a:lumMod val="75000"/>
                </a:schemeClr>
              </a:solidFill>
              <a:latin typeface="Aptos" panose="020B0004020202020204" pitchFamily="34" charset="0"/>
            </a:endParaRPr>
          </a:p>
          <a:p>
            <a:pPr lvl="1">
              <a:spcBef>
                <a:spcPts val="300"/>
              </a:spcBef>
            </a:pPr>
            <a:endParaRPr lang="en-US" sz="2000" dirty="0">
              <a:latin typeface="Aptos" panose="020B0004020202020204" pitchFamily="34" charset="0"/>
            </a:endParaRPr>
          </a:p>
        </p:txBody>
      </p:sp>
      <p:pic>
        <p:nvPicPr>
          <p:cNvPr id="5" name="Picture 4">
            <a:hlinkClick r:id="rId11"/>
            <a:extLst>
              <a:ext uri="{FF2B5EF4-FFF2-40B4-BE49-F238E27FC236}">
                <a16:creationId xmlns:a16="http://schemas.microsoft.com/office/drawing/2014/main" id="{697A5F65-5231-BCB5-6C83-56013B41A139}"/>
              </a:ext>
            </a:extLst>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6397638" y="3941379"/>
            <a:ext cx="4286887" cy="1694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0CC918A8-F781-A4E9-6401-6157870B1FE0}"/>
              </a:ext>
            </a:extLst>
          </p:cNvPr>
          <p:cNvSpPr>
            <a:spLocks noGrp="1"/>
          </p:cNvSpPr>
          <p:nvPr>
            <p:ph type="title"/>
          </p:nvPr>
        </p:nvSpPr>
        <p:spPr>
          <a:xfrm>
            <a:off x="1024128" y="585216"/>
            <a:ext cx="10379596" cy="1121431"/>
          </a:xfrm>
        </p:spPr>
        <p:txBody>
          <a:bodyPr>
            <a:normAutofit/>
          </a:bodyPr>
          <a:lstStyle/>
          <a:p>
            <a:r>
              <a:rPr lang="en-US" sz="3400" dirty="0">
                <a:latin typeface="Aptos" panose="020B0004020202020204" pitchFamily="34" charset="0"/>
              </a:rPr>
              <a:t>What Resources and tools are available for lenacapavir implementation?</a:t>
            </a:r>
          </a:p>
        </p:txBody>
      </p:sp>
      <p:sp>
        <p:nvSpPr>
          <p:cNvPr id="12" name="TextBox 11">
            <a:extLst>
              <a:ext uri="{FF2B5EF4-FFF2-40B4-BE49-F238E27FC236}">
                <a16:creationId xmlns:a16="http://schemas.microsoft.com/office/drawing/2014/main" id="{A1EC196A-0717-93C5-176F-A2CA29B48550}"/>
              </a:ext>
            </a:extLst>
          </p:cNvPr>
          <p:cNvSpPr txBox="1"/>
          <p:nvPr/>
        </p:nvSpPr>
        <p:spPr>
          <a:xfrm>
            <a:off x="6331281" y="5635919"/>
            <a:ext cx="4419600" cy="230832"/>
          </a:xfrm>
          <a:prstGeom prst="rect">
            <a:avLst/>
          </a:prstGeom>
          <a:noFill/>
        </p:spPr>
        <p:txBody>
          <a:bodyPr wrap="square">
            <a:spAutoFit/>
          </a:bodyPr>
          <a:lstStyle/>
          <a:p>
            <a:pPr algn="ctr"/>
            <a:r>
              <a:rPr lang="en-AU" sz="900" dirty="0">
                <a:solidFill>
                  <a:schemeClr val="accent6">
                    <a:lumMod val="75000"/>
                  </a:schemeClr>
                </a:solidFill>
                <a:hlinkClick r:id="rId11">
                  <a:extLst>
                    <a:ext uri="{A12FA001-AC4F-418D-AE19-62706E023703}">
                      <ahyp:hlinkClr xmlns:ahyp="http://schemas.microsoft.com/office/drawing/2018/hyperlinkcolor" val="tx"/>
                    </a:ext>
                  </a:extLst>
                </a:hlinkClick>
              </a:rPr>
              <a:t>https://www.prepwatch.org/wp-content/uploads/2025/10/LEN-Tools-Compendium.pdf</a:t>
            </a:r>
            <a:r>
              <a:rPr lang="en-AU" sz="900" dirty="0">
                <a:solidFill>
                  <a:schemeClr val="accent6">
                    <a:lumMod val="75000"/>
                  </a:schemeClr>
                </a:solidFill>
              </a:rPr>
              <a:t> </a:t>
            </a:r>
          </a:p>
        </p:txBody>
      </p:sp>
      <p:pic>
        <p:nvPicPr>
          <p:cNvPr id="4" name="Picture 3" descr="A poster of a medical treatment&#10;&#10;Description automatically generated with medium confidence">
            <a:extLst>
              <a:ext uri="{FF2B5EF4-FFF2-40B4-BE49-F238E27FC236}">
                <a16:creationId xmlns:a16="http://schemas.microsoft.com/office/drawing/2014/main" id="{9E973D20-B2C7-183C-4FCE-D5BD982FCDA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52793" y="1459535"/>
            <a:ext cx="1663464" cy="2364642"/>
          </a:xfrm>
          <a:prstGeom prst="rect">
            <a:avLst/>
          </a:prstGeom>
        </p:spPr>
      </p:pic>
    </p:spTree>
    <p:extLst>
      <p:ext uri="{BB962C8B-B14F-4D97-AF65-F5344CB8AC3E}">
        <p14:creationId xmlns:p14="http://schemas.microsoft.com/office/powerpoint/2010/main" val="1085646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FB5820-D2B3-B1C3-D58E-1D6D9F6E21CA}"/>
              </a:ext>
            </a:extLst>
          </p:cNvPr>
          <p:cNvSpPr>
            <a:spLocks noGrp="1"/>
          </p:cNvSpPr>
          <p:nvPr>
            <p:ph type="title"/>
          </p:nvPr>
        </p:nvSpPr>
        <p:spPr>
          <a:xfrm>
            <a:off x="1024128" y="585216"/>
            <a:ext cx="7752010" cy="1499616"/>
          </a:xfrm>
        </p:spPr>
        <p:txBody>
          <a:bodyPr>
            <a:noAutofit/>
          </a:bodyPr>
          <a:lstStyle/>
          <a:p>
            <a:r>
              <a:rPr lang="en-AU" sz="3600" dirty="0">
                <a:latin typeface="Aptos" panose="020B0004020202020204" pitchFamily="34" charset="0"/>
              </a:rPr>
              <a:t>Adaptable standard operating procedures for LEN as PrEP</a:t>
            </a:r>
          </a:p>
        </p:txBody>
      </p:sp>
      <p:sp>
        <p:nvSpPr>
          <p:cNvPr id="5" name="Content Placeholder 4">
            <a:extLst>
              <a:ext uri="{FF2B5EF4-FFF2-40B4-BE49-F238E27FC236}">
                <a16:creationId xmlns:a16="http://schemas.microsoft.com/office/drawing/2014/main" id="{175EC5E3-350B-5121-76E6-D0EEFD7904A3}"/>
              </a:ext>
            </a:extLst>
          </p:cNvPr>
          <p:cNvSpPr>
            <a:spLocks noGrp="1"/>
          </p:cNvSpPr>
          <p:nvPr>
            <p:ph idx="1"/>
          </p:nvPr>
        </p:nvSpPr>
        <p:spPr>
          <a:xfrm>
            <a:off x="863073" y="2126398"/>
            <a:ext cx="6671203" cy="3884295"/>
          </a:xfrm>
        </p:spPr>
        <p:txBody>
          <a:bodyPr>
            <a:normAutofit/>
          </a:bodyPr>
          <a:lstStyle/>
          <a:p>
            <a:pPr>
              <a:buFont typeface="Arial" panose="020B0604020202020204" pitchFamily="34" charset="0"/>
              <a:buChar char="•"/>
            </a:pPr>
            <a:r>
              <a:rPr lang="en-US" sz="2000" dirty="0"/>
              <a:t>Adaptable SOP to support the development and adoption of national SOPs </a:t>
            </a:r>
          </a:p>
          <a:p>
            <a:pPr>
              <a:buFont typeface="Arial" panose="020B0604020202020204" pitchFamily="34" charset="0"/>
              <a:buChar char="•"/>
            </a:pPr>
            <a:r>
              <a:rPr lang="en-US" sz="2000" dirty="0"/>
              <a:t>Incorporates the </a:t>
            </a:r>
            <a:r>
              <a:rPr lang="en-US" sz="2000" dirty="0">
                <a:solidFill>
                  <a:schemeClr val="accent6">
                    <a:lumMod val="75000"/>
                  </a:schemeClr>
                </a:solidFill>
                <a:hlinkClick r:id="rId2">
                  <a:extLst>
                    <a:ext uri="{A12FA001-AC4F-418D-AE19-62706E023703}">
                      <ahyp:hlinkClr xmlns:ahyp="http://schemas.microsoft.com/office/drawing/2018/hyperlinkcolor" val="tx"/>
                    </a:ext>
                  </a:extLst>
                </a:hlinkClick>
              </a:rPr>
              <a:t>WHO recommendations and guidance on LEN</a:t>
            </a:r>
            <a:r>
              <a:rPr lang="en-US" sz="2000" dirty="0"/>
              <a:t>, as well as guidance from the </a:t>
            </a:r>
            <a:r>
              <a:rPr lang="en-US" sz="2000" i="1" dirty="0">
                <a:solidFill>
                  <a:schemeClr val="accent6">
                    <a:lumMod val="75000"/>
                  </a:schemeClr>
                </a:solidFill>
                <a:hlinkClick r:id="rId3">
                  <a:extLst>
                    <a:ext uri="{A12FA001-AC4F-418D-AE19-62706E023703}">
                      <ahyp:hlinkClr xmlns:ahyp="http://schemas.microsoft.com/office/drawing/2018/hyperlinkcolor" val="tx"/>
                    </a:ext>
                  </a:extLst>
                </a:hlinkClick>
              </a:rPr>
              <a:t>WHO implementation tool for pre-exposure prophylaxis of HIV infection: provider module for oral and long-acting PrEP</a:t>
            </a:r>
            <a:endParaRPr lang="en-US" sz="2000" i="1" dirty="0">
              <a:solidFill>
                <a:schemeClr val="accent6">
                  <a:lumMod val="75000"/>
                </a:schemeClr>
              </a:solidFill>
            </a:endParaRPr>
          </a:p>
          <a:p>
            <a:pPr>
              <a:buFont typeface="Arial" panose="020B0604020202020204" pitchFamily="34" charset="0"/>
              <a:buChar char="•"/>
            </a:pPr>
            <a:r>
              <a:rPr lang="en-US" sz="2000" dirty="0"/>
              <a:t>Covers: Overview of PrEP and LEN, Initiation, follow-up, management in specific situations, who can deliver PrEP and where</a:t>
            </a:r>
            <a:endParaRPr lang="en-AU" sz="2000" dirty="0"/>
          </a:p>
        </p:txBody>
      </p:sp>
      <p:pic>
        <p:nvPicPr>
          <p:cNvPr id="7" name="Picture 6">
            <a:hlinkClick r:id="rId4"/>
            <a:extLst>
              <a:ext uri="{FF2B5EF4-FFF2-40B4-BE49-F238E27FC236}">
                <a16:creationId xmlns:a16="http://schemas.microsoft.com/office/drawing/2014/main" id="{51A49022-F157-6FA9-7427-7E2AB24009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76138" y="1142213"/>
            <a:ext cx="3207854" cy="4573573"/>
          </a:xfrm>
          <a:prstGeom prst="rect">
            <a:avLst/>
          </a:prstGeom>
        </p:spPr>
      </p:pic>
      <p:sp>
        <p:nvSpPr>
          <p:cNvPr id="11" name="TextBox 10">
            <a:extLst>
              <a:ext uri="{FF2B5EF4-FFF2-40B4-BE49-F238E27FC236}">
                <a16:creationId xmlns:a16="http://schemas.microsoft.com/office/drawing/2014/main" id="{FF3512F7-2DCA-FF2F-B2B0-2C986EAB5BAD}"/>
              </a:ext>
            </a:extLst>
          </p:cNvPr>
          <p:cNvSpPr txBox="1"/>
          <p:nvPr/>
        </p:nvSpPr>
        <p:spPr>
          <a:xfrm>
            <a:off x="8954813" y="5756777"/>
            <a:ext cx="3102751" cy="507831"/>
          </a:xfrm>
          <a:prstGeom prst="rect">
            <a:avLst/>
          </a:prstGeom>
          <a:noFill/>
        </p:spPr>
        <p:txBody>
          <a:bodyPr wrap="square">
            <a:spAutoFit/>
          </a:bodyPr>
          <a:lstStyle/>
          <a:p>
            <a:r>
              <a:rPr lang="en-AU" sz="900" dirty="0">
                <a:solidFill>
                  <a:schemeClr val="accent6">
                    <a:lumMod val="75000"/>
                  </a:schemeClr>
                </a:solidFill>
                <a:hlinkClick r:id="rId4">
                  <a:extLst>
                    <a:ext uri="{A12FA001-AC4F-418D-AE19-62706E023703}">
                      <ahyp:hlinkClr xmlns:ahyp="http://schemas.microsoft.com/office/drawing/2018/hyperlinkcolor" val="tx"/>
                    </a:ext>
                  </a:extLst>
                </a:hlinkClick>
              </a:rPr>
              <a:t>https://www.prepwatch.org/wp-content/uploads/2025/08/GENESIS_SOP-Injectable-Lenacapavir-15.08.2025-FINAL.pdf</a:t>
            </a:r>
            <a:r>
              <a:rPr lang="en-AU" sz="900" dirty="0">
                <a:solidFill>
                  <a:schemeClr val="accent6">
                    <a:lumMod val="75000"/>
                  </a:schemeClr>
                </a:solidFill>
              </a:rPr>
              <a:t> </a:t>
            </a:r>
          </a:p>
        </p:txBody>
      </p:sp>
    </p:spTree>
    <p:extLst>
      <p:ext uri="{BB962C8B-B14F-4D97-AF65-F5344CB8AC3E}">
        <p14:creationId xmlns:p14="http://schemas.microsoft.com/office/powerpoint/2010/main" val="926846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9708E-2F47-F884-F87C-F4894B80470B}"/>
              </a:ext>
            </a:extLst>
          </p:cNvPr>
          <p:cNvSpPr>
            <a:spLocks noGrp="1"/>
          </p:cNvSpPr>
          <p:nvPr>
            <p:ph type="title"/>
          </p:nvPr>
        </p:nvSpPr>
        <p:spPr>
          <a:xfrm>
            <a:off x="1024127" y="585216"/>
            <a:ext cx="10894603" cy="1499616"/>
          </a:xfrm>
        </p:spPr>
        <p:txBody>
          <a:bodyPr>
            <a:noAutofit/>
          </a:bodyPr>
          <a:lstStyle/>
          <a:p>
            <a:r>
              <a:rPr lang="en-AU" sz="3400" b="1" dirty="0">
                <a:latin typeface="Aptos" panose="020B0004020202020204" pitchFamily="34" charset="0"/>
              </a:rPr>
              <a:t>UPCOMING: </a:t>
            </a:r>
            <a:r>
              <a:rPr lang="en-AU" sz="3400" dirty="0">
                <a:latin typeface="Aptos" panose="020B0004020202020204" pitchFamily="34" charset="0"/>
              </a:rPr>
              <a:t>Blueprint for accelerating the introduction of LEN as PrEP as part of HIV combination prevention at the country level</a:t>
            </a:r>
          </a:p>
        </p:txBody>
      </p:sp>
      <p:sp>
        <p:nvSpPr>
          <p:cNvPr id="6" name="Pragmatic implementation/operational considerations needed by countries to introduce long-acting injectable lenacapavir (LEN) PrEP following WHO recommendation (July 2025) and WHO pre qualification of LEN (Gilead Sciences product, October 2025)…">
            <a:extLst>
              <a:ext uri="{FF2B5EF4-FFF2-40B4-BE49-F238E27FC236}">
                <a16:creationId xmlns:a16="http://schemas.microsoft.com/office/drawing/2014/main" id="{91879636-BE57-9985-2DF5-E82D0E86DDE4}"/>
              </a:ext>
            </a:extLst>
          </p:cNvPr>
          <p:cNvSpPr txBox="1">
            <a:spLocks noGrp="1"/>
          </p:cNvSpPr>
          <p:nvPr>
            <p:ph idx="1"/>
          </p:nvPr>
        </p:nvSpPr>
        <p:spPr>
          <a:xfrm>
            <a:off x="457200" y="2084832"/>
            <a:ext cx="11277600" cy="3906838"/>
          </a:xfrm>
          <a:prstGeom prst="rect">
            <a:avLst/>
          </a:prstGeom>
        </p:spPr>
        <p:txBody>
          <a:bodyPr>
            <a:normAutofit/>
          </a:bodyPr>
          <a:lstStyle/>
          <a:p>
            <a:pPr>
              <a:buFont typeface="Arial" panose="020B0604020202020204" pitchFamily="34" charset="0"/>
              <a:buChar char="•"/>
            </a:pPr>
            <a:r>
              <a:rPr lang="en-AU" sz="2000" dirty="0">
                <a:latin typeface="Aptos" panose="020B0004020202020204" pitchFamily="34" charset="0"/>
              </a:rPr>
              <a:t>Provides practical and pragmatic guidance for countries considering lenacapavir introduction, taking countries step by step through the planning stages with reference to key questions and considerations, key tools and resources available to support decision making stages, and outcomes at each stage</a:t>
            </a:r>
          </a:p>
          <a:p>
            <a:pPr>
              <a:buFont typeface="Arial" panose="020B0604020202020204" pitchFamily="34" charset="0"/>
              <a:buChar char="•"/>
            </a:pPr>
            <a:r>
              <a:rPr lang="en-US" sz="2000" dirty="0">
                <a:latin typeface="Aptos" panose="020B0004020202020204" pitchFamily="34" charset="0"/>
              </a:rPr>
              <a:t>The blueprint is the ‘how/where to start’, irrespective of initial LEN supply and takes into consideration different experience levels of countries </a:t>
            </a:r>
          </a:p>
          <a:p>
            <a:pPr>
              <a:buFont typeface="Arial" panose="020B0604020202020204" pitchFamily="34" charset="0"/>
              <a:buChar char="•"/>
            </a:pPr>
            <a:r>
              <a:rPr lang="en-US" sz="2000" dirty="0">
                <a:latin typeface="Aptos" panose="020B0004020202020204" pitchFamily="34" charset="0"/>
              </a:rPr>
              <a:t>Will include detailed discussion and guidance on tools for modelling targets, impact and cost-effectiveness</a:t>
            </a:r>
            <a:endParaRPr sz="2000" dirty="0">
              <a:latin typeface="Aptos" panose="020B0004020202020204" pitchFamily="34" charset="0"/>
            </a:endParaRPr>
          </a:p>
          <a:p>
            <a:pPr>
              <a:buFont typeface="Arial" panose="020B0604020202020204" pitchFamily="34" charset="0"/>
              <a:buChar char="•"/>
            </a:pPr>
            <a:r>
              <a:rPr lang="en-AU" sz="2000" dirty="0">
                <a:latin typeface="Aptos" panose="020B0004020202020204" pitchFamily="34" charset="0"/>
              </a:rPr>
              <a:t>Based on consultations with countries and regions including ministries of health, implementers, clinicians, communities and key partners about </a:t>
            </a:r>
            <a:r>
              <a:rPr sz="2000" dirty="0">
                <a:latin typeface="Aptos" panose="020B0004020202020204" pitchFamily="34" charset="0"/>
              </a:rPr>
              <a:t>what countries need to effectively (and to accelerate) introduction of LEN PrEP</a:t>
            </a:r>
            <a:endParaRPr lang="en-AU" sz="2000" dirty="0">
              <a:latin typeface="Aptos" panose="020B0004020202020204" pitchFamily="34" charset="0"/>
            </a:endParaRPr>
          </a:p>
          <a:p>
            <a:pPr>
              <a:buFont typeface="Arial" panose="020B0604020202020204" pitchFamily="34" charset="0"/>
              <a:buChar char="•"/>
            </a:pPr>
            <a:endParaRPr sz="2000" dirty="0">
              <a:latin typeface="Aptos" panose="020B0004020202020204" pitchFamily="34" charset="0"/>
            </a:endParaRPr>
          </a:p>
        </p:txBody>
      </p:sp>
      <p:pic>
        <p:nvPicPr>
          <p:cNvPr id="7" name="Immagine 3" descr="Immagine che contiene Elementi grafici, Carattere, grafica, logo&#10;&#10;Descrizione generata automaticamente">
            <a:extLst>
              <a:ext uri="{FF2B5EF4-FFF2-40B4-BE49-F238E27FC236}">
                <a16:creationId xmlns:a16="http://schemas.microsoft.com/office/drawing/2014/main" id="{A0A8EF77-0DE9-0B73-73B2-AF045A19CA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61070" y="6172199"/>
            <a:ext cx="1173730" cy="219675"/>
          </a:xfrm>
          <a:prstGeom prst="rect">
            <a:avLst/>
          </a:prstGeom>
        </p:spPr>
      </p:pic>
    </p:spTree>
    <p:extLst>
      <p:ext uri="{BB962C8B-B14F-4D97-AF65-F5344CB8AC3E}">
        <p14:creationId xmlns:p14="http://schemas.microsoft.com/office/powerpoint/2010/main" val="682697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52407-49D4-A18E-7B4D-1031E2387DDA}"/>
            </a:ext>
          </a:extLst>
        </p:cNvPr>
        <p:cNvGrpSpPr/>
        <p:nvPr/>
      </p:nvGrpSpPr>
      <p:grpSpPr>
        <a:xfrm>
          <a:off x="0" y="0"/>
          <a:ext cx="0" cy="0"/>
          <a:chOff x="0" y="0"/>
          <a:chExt cx="0" cy="0"/>
        </a:xfrm>
      </p:grpSpPr>
      <p:sp>
        <p:nvSpPr>
          <p:cNvPr id="227" name="TextBox 1">
            <a:extLst>
              <a:ext uri="{FF2B5EF4-FFF2-40B4-BE49-F238E27FC236}">
                <a16:creationId xmlns:a16="http://schemas.microsoft.com/office/drawing/2014/main" id="{3B3AA3B7-0732-D77B-A05E-F7F63FFBA41D}"/>
              </a:ext>
            </a:extLst>
          </p:cNvPr>
          <p:cNvSpPr txBox="1"/>
          <p:nvPr/>
        </p:nvSpPr>
        <p:spPr>
          <a:xfrm>
            <a:off x="1547945" y="274320"/>
            <a:ext cx="8804012" cy="538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algn="ctr" defTabSz="914400">
              <a:spcBef>
                <a:spcPts val="0"/>
              </a:spcBef>
              <a:defRPr sz="5800" b="1">
                <a:solidFill>
                  <a:srgbClr val="1F497D"/>
                </a:solidFill>
                <a:latin typeface="Calibri"/>
                <a:ea typeface="Calibri"/>
                <a:cs typeface="Calibri"/>
                <a:sym typeface="Calibri"/>
              </a:defRPr>
            </a:lvl1pPr>
          </a:lstStyle>
          <a:p>
            <a:pPr defTabSz="457200" hangingPunct="0"/>
            <a:r>
              <a:rPr sz="2900" kern="0" dirty="0"/>
              <a:t>L</a:t>
            </a:r>
            <a:r>
              <a:rPr lang="en-AU" sz="2900" kern="0" dirty="0"/>
              <a:t>EN</a:t>
            </a:r>
            <a:r>
              <a:rPr sz="2900" kern="0" dirty="0"/>
              <a:t> introduction</a:t>
            </a:r>
            <a:r>
              <a:rPr lang="en-AU" sz="2900" kern="0" dirty="0"/>
              <a:t> blueprint</a:t>
            </a:r>
            <a:r>
              <a:rPr sz="2900" kern="0" dirty="0"/>
              <a:t>: pathway to implementation</a:t>
            </a:r>
          </a:p>
        </p:txBody>
      </p:sp>
      <p:sp>
        <p:nvSpPr>
          <p:cNvPr id="247" name="TextBox 12">
            <a:extLst>
              <a:ext uri="{FF2B5EF4-FFF2-40B4-BE49-F238E27FC236}">
                <a16:creationId xmlns:a16="http://schemas.microsoft.com/office/drawing/2014/main" id="{FF18E5BB-EB9D-6E0E-7AE7-84E657B0FCAD}"/>
              </a:ext>
            </a:extLst>
          </p:cNvPr>
          <p:cNvSpPr txBox="1"/>
          <p:nvPr/>
        </p:nvSpPr>
        <p:spPr>
          <a:xfrm>
            <a:off x="509270" y="6309360"/>
            <a:ext cx="8528297"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defTabSz="914400">
              <a:spcBef>
                <a:spcPts val="0"/>
              </a:spcBef>
              <a:defRPr sz="2200" i="1">
                <a:latin typeface="Calibri"/>
                <a:ea typeface="Calibri"/>
                <a:cs typeface="Calibri"/>
                <a:sym typeface="Calibri"/>
              </a:defRPr>
            </a:lvl1pPr>
          </a:lstStyle>
          <a:p>
            <a:pPr defTabSz="457200" hangingPunct="0"/>
            <a:r>
              <a:rPr sz="1100" kern="0">
                <a:solidFill>
                  <a:srgbClr val="000000"/>
                </a:solidFill>
              </a:rPr>
              <a:t>Note: Phases 1-3 are the core implementation period. Phase 0 is preparatory. Phases 4-</a:t>
            </a:r>
            <a:r>
              <a:rPr lang="en-AU" sz="1100" kern="0">
                <a:solidFill>
                  <a:srgbClr val="000000"/>
                </a:solidFill>
              </a:rPr>
              <a:t>5</a:t>
            </a:r>
            <a:r>
              <a:rPr sz="1100" kern="0">
                <a:solidFill>
                  <a:srgbClr val="000000"/>
                </a:solidFill>
              </a:rPr>
              <a:t> focus on learning, scale-up planning, and national rollout.</a:t>
            </a:r>
          </a:p>
        </p:txBody>
      </p:sp>
      <p:graphicFrame>
        <p:nvGraphicFramePr>
          <p:cNvPr id="2" name="Diagram 1">
            <a:extLst>
              <a:ext uri="{FF2B5EF4-FFF2-40B4-BE49-F238E27FC236}">
                <a16:creationId xmlns:a16="http://schemas.microsoft.com/office/drawing/2014/main" id="{5B237375-6042-395B-C999-45A8FE9ED2B1}"/>
              </a:ext>
            </a:extLst>
          </p:cNvPr>
          <p:cNvGraphicFramePr/>
          <p:nvPr>
            <p:extLst>
              <p:ext uri="{D42A27DB-BD31-4B8C-83A1-F6EECF244321}">
                <p14:modId xmlns:p14="http://schemas.microsoft.com/office/powerpoint/2010/main" val="3308621219"/>
              </p:ext>
            </p:extLst>
          </p:nvPr>
        </p:nvGraphicFramePr>
        <p:xfrm>
          <a:off x="295196" y="879365"/>
          <a:ext cx="11601607" cy="5440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1.png">
            <a:extLst>
              <a:ext uri="{FF2B5EF4-FFF2-40B4-BE49-F238E27FC236}">
                <a16:creationId xmlns:a16="http://schemas.microsoft.com/office/drawing/2014/main" id="{E8FF295D-2606-C4CD-DD07-461C560BFC68}"/>
              </a:ext>
            </a:extLst>
          </p:cNvPr>
          <p:cNvPicPr/>
          <p:nvPr/>
        </p:nvPicPr>
        <p:blipFill>
          <a:blip r:embed="rId8" cstate="email">
            <a:extLst>
              <a:ext uri="{28A0092B-C50C-407E-A947-70E740481C1C}">
                <a14:useLocalDpi xmlns:a14="http://schemas.microsoft.com/office/drawing/2010/main"/>
              </a:ext>
            </a:extLst>
          </a:blip>
          <a:stretch>
            <a:fillRect/>
          </a:stretch>
        </p:blipFill>
        <p:spPr>
          <a:xfrm>
            <a:off x="11149786" y="6386304"/>
            <a:ext cx="747017" cy="369332"/>
          </a:xfrm>
          <a:prstGeom prst="rect">
            <a:avLst/>
          </a:prstGeom>
        </p:spPr>
      </p:pic>
      <p:sp>
        <p:nvSpPr>
          <p:cNvPr id="9" name="Subtitle 2">
            <a:extLst>
              <a:ext uri="{FF2B5EF4-FFF2-40B4-BE49-F238E27FC236}">
                <a16:creationId xmlns:a16="http://schemas.microsoft.com/office/drawing/2014/main" id="{F254A58D-7AB9-0B35-7E99-42D9229E58CE}"/>
              </a:ext>
            </a:extLst>
          </p:cNvPr>
          <p:cNvSpPr txBox="1">
            <a:spLocks/>
          </p:cNvSpPr>
          <p:nvPr/>
        </p:nvSpPr>
        <p:spPr>
          <a:xfrm>
            <a:off x="9044591" y="-30346"/>
            <a:ext cx="4572000" cy="523876"/>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800" b="1">
                <a:solidFill>
                  <a:srgbClr val="C00000"/>
                </a:solidFill>
                <a:latin typeface="+mj-lt"/>
              </a:rPr>
              <a:t>Draft – do not cite</a:t>
            </a:r>
            <a:endParaRPr lang="en-US" sz="2800" b="1" dirty="0">
              <a:solidFill>
                <a:srgbClr val="C00000"/>
              </a:solidFill>
              <a:latin typeface="+mj-lt"/>
            </a:endParaRPr>
          </a:p>
        </p:txBody>
      </p:sp>
    </p:spTree>
    <p:extLst>
      <p:ext uri="{BB962C8B-B14F-4D97-AF65-F5344CB8AC3E}">
        <p14:creationId xmlns:p14="http://schemas.microsoft.com/office/powerpoint/2010/main" val="1056602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593045" cy="6858000"/>
          </a:xfrm>
          <a:custGeom>
            <a:avLst/>
            <a:gdLst/>
            <a:ahLst/>
            <a:cxnLst/>
            <a:rect l="l" t="t" r="r" b="b"/>
            <a:pathLst>
              <a:path w="29930035" h="10287000">
                <a:moveTo>
                  <a:pt x="0" y="0"/>
                </a:moveTo>
                <a:lnTo>
                  <a:pt x="29930036" y="0"/>
                </a:lnTo>
                <a:lnTo>
                  <a:pt x="29930036"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09600" y="-319925"/>
            <a:ext cx="3434677" cy="1534901"/>
            <a:chOff x="0" y="0"/>
            <a:chExt cx="1211564" cy="571496"/>
          </a:xfrm>
        </p:grpSpPr>
        <p:sp>
          <p:nvSpPr>
            <p:cNvPr id="4" name="Freeform 4"/>
            <p:cNvSpPr/>
            <p:nvPr/>
          </p:nvSpPr>
          <p:spPr>
            <a:xfrm>
              <a:off x="0" y="0"/>
              <a:ext cx="1211564" cy="571496"/>
            </a:xfrm>
            <a:custGeom>
              <a:avLst/>
              <a:gdLst/>
              <a:ahLst/>
              <a:cxnLst/>
              <a:rect l="l" t="t" r="r" b="b"/>
              <a:pathLst>
                <a:path w="1211564" h="571496">
                  <a:moveTo>
                    <a:pt x="58904" y="0"/>
                  </a:moveTo>
                  <a:lnTo>
                    <a:pt x="1152660" y="0"/>
                  </a:lnTo>
                  <a:cubicBezTo>
                    <a:pt x="1168282" y="0"/>
                    <a:pt x="1183265" y="6206"/>
                    <a:pt x="1194311" y="17253"/>
                  </a:cubicBezTo>
                  <a:cubicBezTo>
                    <a:pt x="1205358" y="28299"/>
                    <a:pt x="1211564" y="43282"/>
                    <a:pt x="1211564" y="58904"/>
                  </a:cubicBezTo>
                  <a:lnTo>
                    <a:pt x="1211564" y="512592"/>
                  </a:lnTo>
                  <a:cubicBezTo>
                    <a:pt x="1211564" y="545124"/>
                    <a:pt x="1185192" y="571496"/>
                    <a:pt x="1152660" y="571496"/>
                  </a:cubicBezTo>
                  <a:lnTo>
                    <a:pt x="58904" y="571496"/>
                  </a:lnTo>
                  <a:cubicBezTo>
                    <a:pt x="26372" y="571496"/>
                    <a:pt x="0" y="545124"/>
                    <a:pt x="0" y="512592"/>
                  </a:cubicBezTo>
                  <a:lnTo>
                    <a:pt x="0" y="58904"/>
                  </a:lnTo>
                  <a:cubicBezTo>
                    <a:pt x="0" y="26372"/>
                    <a:pt x="26372" y="0"/>
                    <a:pt x="58904"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1211564" cy="61912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291692" y="102227"/>
            <a:ext cx="1324675" cy="997227"/>
          </a:xfrm>
          <a:custGeom>
            <a:avLst/>
            <a:gdLst/>
            <a:ahLst/>
            <a:cxnLst/>
            <a:rect l="l" t="t" r="r" b="b"/>
            <a:pathLst>
              <a:path w="1987012" h="1495841">
                <a:moveTo>
                  <a:pt x="0" y="0"/>
                </a:moveTo>
                <a:lnTo>
                  <a:pt x="1987012" y="0"/>
                </a:lnTo>
                <a:lnTo>
                  <a:pt x="1987012" y="1495840"/>
                </a:lnTo>
                <a:lnTo>
                  <a:pt x="0" y="149584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84561" y="47127"/>
            <a:ext cx="1002479" cy="1052326"/>
          </a:xfrm>
          <a:custGeom>
            <a:avLst/>
            <a:gdLst/>
            <a:ahLst/>
            <a:cxnLst/>
            <a:rect l="l" t="t" r="r" b="b"/>
            <a:pathLst>
              <a:path w="1503719" h="1578489">
                <a:moveTo>
                  <a:pt x="0" y="0"/>
                </a:moveTo>
                <a:lnTo>
                  <a:pt x="1503718" y="0"/>
                </a:lnTo>
                <a:lnTo>
                  <a:pt x="1503718" y="1578489"/>
                </a:lnTo>
                <a:lnTo>
                  <a:pt x="0" y="1578489"/>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201288" y="5141176"/>
            <a:ext cx="1797364" cy="1614597"/>
          </a:xfrm>
          <a:custGeom>
            <a:avLst/>
            <a:gdLst/>
            <a:ahLst/>
            <a:cxnLst/>
            <a:rect l="l" t="t" r="r" b="b"/>
            <a:pathLst>
              <a:path w="2522091" h="2522091">
                <a:moveTo>
                  <a:pt x="0" y="0"/>
                </a:moveTo>
                <a:lnTo>
                  <a:pt x="2522091" y="0"/>
                </a:lnTo>
                <a:lnTo>
                  <a:pt x="2522091" y="2522090"/>
                </a:lnTo>
                <a:lnTo>
                  <a:pt x="0" y="2522090"/>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1404836"/>
            <a:ext cx="5698102" cy="1866858"/>
          </a:xfrm>
          <a:prstGeom prst="rect">
            <a:avLst/>
          </a:prstGeom>
        </p:spPr>
        <p:txBody>
          <a:bodyPr lIns="0" tIns="0" rIns="0" bIns="0" rtlCol="0" anchor="t">
            <a:spAutoFit/>
          </a:bodyPr>
          <a:lstStyle/>
          <a:p>
            <a:pPr marL="0" marR="0" lvl="0" indent="0" algn="ctr" defTabSz="609630" rtl="0" eaLnBrk="1" fontAlgn="auto" latinLnBrk="0" hangingPunct="1">
              <a:lnSpc>
                <a:spcPts val="3713"/>
              </a:lnSpc>
              <a:spcBef>
                <a:spcPts val="0"/>
              </a:spcBef>
              <a:spcAft>
                <a:spcPts val="0"/>
              </a:spcAft>
              <a:buClrTx/>
              <a:buSzTx/>
              <a:buFontTx/>
              <a:buNone/>
              <a:tabLst/>
              <a:defRPr/>
            </a:pPr>
            <a:r>
              <a:rPr kumimoji="0" lang="en-US" sz="3000" b="1" i="0" u="none" strike="noStrike" kern="1200" cap="none" spc="-150" normalizeH="0" baseline="0" noProof="0" dirty="0">
                <a:ln>
                  <a:noFill/>
                </a:ln>
                <a:solidFill>
                  <a:srgbClr val="FEFFFF"/>
                </a:solidFill>
                <a:effectLst/>
                <a:uLnTx/>
                <a:uFillTx/>
                <a:latin typeface="Roboto Condensed Bold"/>
                <a:ea typeface="Roboto Condensed Bold"/>
                <a:cs typeface="Roboto Condensed Bold"/>
                <a:sym typeface="Roboto Condensed Bold"/>
              </a:rPr>
              <a:t>PROVIDER TRAINING TOOLKIT ON USE OF ORAL AND LONG-ACTING HIV PRE-EXPOSURE PROPHYLAXIS (PREP) </a:t>
            </a:r>
          </a:p>
        </p:txBody>
      </p:sp>
      <p:sp>
        <p:nvSpPr>
          <p:cNvPr id="10" name="TextBox 10"/>
          <p:cNvSpPr txBox="1"/>
          <p:nvPr/>
        </p:nvSpPr>
        <p:spPr>
          <a:xfrm>
            <a:off x="0" y="3121200"/>
            <a:ext cx="6240377" cy="1795363"/>
          </a:xfrm>
          <a:prstGeom prst="rect">
            <a:avLst/>
          </a:prstGeom>
        </p:spPr>
        <p:txBody>
          <a:bodyPr wrap="square" lIns="0" tIns="0" rIns="0" bIns="0" rtlCol="0" anchor="t">
            <a:spAutoFit/>
          </a:bodyPr>
          <a:lstStyle/>
          <a:p>
            <a:pPr marL="348729" marR="0" lvl="1" indent="-174364" algn="l" defTabSz="609630" rtl="0" eaLnBrk="1" fontAlgn="auto" latinLnBrk="0" hangingPunct="1">
              <a:lnSpc>
                <a:spcPts val="2019"/>
              </a:lnSpc>
              <a:spcBef>
                <a:spcPts val="0"/>
              </a:spcBef>
              <a:spcAft>
                <a:spcPts val="0"/>
              </a:spcAft>
              <a:buClrTx/>
              <a:buSzTx/>
              <a:buFont typeface="Arial"/>
              <a:buChar char="•"/>
              <a:tabLst/>
              <a:defRPr/>
            </a:pPr>
            <a:r>
              <a:rPr kumimoji="0" lang="en-US" sz="1700" b="0" i="0" u="none" strike="noStrike" kern="1200" cap="none" spc="-35" normalizeH="0" baseline="0" noProof="0" dirty="0">
                <a:ln>
                  <a:noFill/>
                </a:ln>
                <a:solidFill>
                  <a:srgbClr val="FEFFFF"/>
                </a:solidFill>
                <a:effectLst/>
                <a:uLnTx/>
                <a:uFillTx/>
                <a:latin typeface="Open Sans"/>
                <a:ea typeface="Open Sans"/>
                <a:cs typeface="Open Sans"/>
                <a:sym typeface="Open Sans"/>
              </a:rPr>
              <a:t>Suite of training materials to train providers on delivery of </a:t>
            </a:r>
            <a:r>
              <a:rPr kumimoji="0" lang="en-US" sz="1700" b="0" i="0" strike="noStrike" kern="1200" cap="none" spc="-35" normalizeH="0" baseline="0" noProof="0" dirty="0">
                <a:ln>
                  <a:noFill/>
                </a:ln>
                <a:solidFill>
                  <a:srgbClr val="FEFFFF"/>
                </a:solidFill>
                <a:effectLst/>
                <a:uLnTx/>
                <a:uFillTx/>
                <a:latin typeface="Open Sans"/>
                <a:ea typeface="Open Sans"/>
                <a:cs typeface="Open Sans"/>
                <a:sym typeface="Open Sans"/>
              </a:rPr>
              <a:t>all 4 WHO recommended PrEP products</a:t>
            </a:r>
            <a:r>
              <a:rPr kumimoji="0" lang="en-US" sz="1700" b="0" i="0" u="none" strike="noStrike" kern="1200" cap="none" spc="-35" normalizeH="0" baseline="0" noProof="0" dirty="0">
                <a:ln>
                  <a:noFill/>
                </a:ln>
                <a:solidFill>
                  <a:srgbClr val="FEFFFF"/>
                </a:solidFill>
                <a:effectLst/>
                <a:uLnTx/>
                <a:uFillTx/>
                <a:latin typeface="Open Sans"/>
                <a:ea typeface="Open Sans"/>
                <a:cs typeface="Open Sans"/>
                <a:sym typeface="Open Sans"/>
              </a:rPr>
              <a:t>: oral, DVR, CAB-LA, </a:t>
            </a:r>
            <a:r>
              <a:rPr kumimoji="0" lang="en-US" sz="1700" b="1" i="0" u="sng" strike="noStrike" kern="1200" cap="none" spc="-35" normalizeH="0" baseline="0" noProof="0" dirty="0">
                <a:ln>
                  <a:noFill/>
                </a:ln>
                <a:solidFill>
                  <a:srgbClr val="FEFFFF"/>
                </a:solidFill>
                <a:effectLst/>
                <a:uLnTx/>
                <a:uFillTx/>
                <a:latin typeface="Open Sans"/>
                <a:ea typeface="Open Sans"/>
                <a:cs typeface="Open Sans"/>
                <a:sym typeface="Open Sans"/>
              </a:rPr>
              <a:t>LEN</a:t>
            </a:r>
          </a:p>
          <a:p>
            <a:pPr marL="348729" marR="0" lvl="1" indent="-174364" algn="l" defTabSz="609630" rtl="0" eaLnBrk="1" fontAlgn="auto" latinLnBrk="0" hangingPunct="1">
              <a:lnSpc>
                <a:spcPts val="2019"/>
              </a:lnSpc>
              <a:spcBef>
                <a:spcPts val="0"/>
              </a:spcBef>
              <a:spcAft>
                <a:spcPts val="0"/>
              </a:spcAft>
              <a:buClrTx/>
              <a:buSzTx/>
              <a:buFont typeface="Arial"/>
              <a:buChar char="•"/>
              <a:tabLst/>
              <a:defRPr/>
            </a:pPr>
            <a:endParaRPr kumimoji="0" lang="en-US" sz="1700" i="0" strike="noStrike" kern="1200" cap="none" spc="-35" normalizeH="0" baseline="0" noProof="0" dirty="0">
              <a:ln>
                <a:noFill/>
              </a:ln>
              <a:solidFill>
                <a:srgbClr val="FEFFFF"/>
              </a:solidFill>
              <a:effectLst/>
              <a:uLnTx/>
              <a:uFillTx/>
              <a:latin typeface="Open Sans"/>
              <a:ea typeface="Open Sans"/>
              <a:cs typeface="Open Sans"/>
              <a:sym typeface="Open Sans"/>
            </a:endParaRPr>
          </a:p>
          <a:p>
            <a:pPr marL="348729" marR="0" lvl="1" indent="-174364" algn="l" defTabSz="609630" rtl="0" eaLnBrk="1" fontAlgn="auto" latinLnBrk="0" hangingPunct="1">
              <a:lnSpc>
                <a:spcPts val="2019"/>
              </a:lnSpc>
              <a:spcBef>
                <a:spcPts val="0"/>
              </a:spcBef>
              <a:spcAft>
                <a:spcPts val="0"/>
              </a:spcAft>
              <a:buClrTx/>
              <a:buSzTx/>
              <a:buFont typeface="Arial"/>
              <a:buChar char="•"/>
              <a:tabLst/>
              <a:defRPr/>
            </a:pPr>
            <a:r>
              <a:rPr kumimoji="0" lang="en-US" sz="1700" i="0" strike="noStrike" kern="1200" cap="none" spc="-35" normalizeH="0" baseline="0" noProof="0" dirty="0">
                <a:ln>
                  <a:noFill/>
                </a:ln>
                <a:solidFill>
                  <a:srgbClr val="FEFFFF"/>
                </a:solidFill>
                <a:effectLst/>
                <a:uLnTx/>
                <a:uFillTx/>
                <a:latin typeface="Open Sans"/>
                <a:ea typeface="Open Sans"/>
                <a:cs typeface="Open Sans"/>
                <a:sym typeface="Open Sans"/>
              </a:rPr>
              <a:t>Based </a:t>
            </a:r>
            <a:r>
              <a:rPr lang="en-US" sz="1700" spc="-35" dirty="0">
                <a:solidFill>
                  <a:srgbClr val="FEFFFF"/>
                </a:solidFill>
                <a:latin typeface="Open Sans"/>
                <a:ea typeface="Open Sans"/>
                <a:cs typeface="Open Sans"/>
                <a:sym typeface="Open Sans"/>
              </a:rPr>
              <a:t>on the </a:t>
            </a:r>
            <a:r>
              <a:rPr lang="en-US" sz="1700" i="1" spc="-35" dirty="0">
                <a:solidFill>
                  <a:schemeClr val="accent6">
                    <a:lumMod val="75000"/>
                  </a:schemeClr>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WHO PrEP Implementation Tool: provider module for oral and long-acting PrEP </a:t>
            </a:r>
            <a:r>
              <a:rPr lang="en-US" sz="1700" spc="-35" dirty="0">
                <a:solidFill>
                  <a:srgbClr val="FEFFFF"/>
                </a:solidFill>
                <a:latin typeface="Open Sans"/>
                <a:ea typeface="Open Sans"/>
                <a:cs typeface="Open Sans"/>
                <a:sym typeface="Open Sans"/>
              </a:rPr>
              <a:t>with updates for Lenacapavir</a:t>
            </a:r>
            <a:endParaRPr lang="en-US" sz="1700" i="1" spc="-35" dirty="0">
              <a:solidFill>
                <a:srgbClr val="FEFFFF"/>
              </a:solidFill>
              <a:latin typeface="Open Sans"/>
              <a:ea typeface="Open Sans"/>
              <a:cs typeface="Open Sans"/>
              <a:sym typeface="Open Sans"/>
            </a:endParaRPr>
          </a:p>
          <a:p>
            <a:pPr marL="348729" marR="0" lvl="1" indent="-174364" algn="l" defTabSz="609630" rtl="0" eaLnBrk="1" fontAlgn="auto" latinLnBrk="0" hangingPunct="1">
              <a:lnSpc>
                <a:spcPts val="2019"/>
              </a:lnSpc>
              <a:spcBef>
                <a:spcPts val="0"/>
              </a:spcBef>
              <a:spcAft>
                <a:spcPts val="0"/>
              </a:spcAft>
              <a:buClrTx/>
              <a:buSzTx/>
              <a:buFont typeface="Arial"/>
              <a:buChar char="•"/>
              <a:tabLst/>
              <a:defRPr/>
            </a:pPr>
            <a:endParaRPr lang="en-US" sz="1700" spc="-35" dirty="0">
              <a:solidFill>
                <a:srgbClr val="FEFFFF"/>
              </a:solidFill>
              <a:latin typeface="Open Sans"/>
              <a:ea typeface="Open Sans"/>
              <a:cs typeface="Open Sans"/>
              <a:sym typeface="Open Sans"/>
            </a:endParaRPr>
          </a:p>
          <a:p>
            <a:pPr marL="348729" marR="0" lvl="1" indent="-174364" algn="l" defTabSz="609630" rtl="0" eaLnBrk="1" fontAlgn="auto" latinLnBrk="0" hangingPunct="1">
              <a:lnSpc>
                <a:spcPts val="2019"/>
              </a:lnSpc>
              <a:spcBef>
                <a:spcPts val="0"/>
              </a:spcBef>
              <a:spcAft>
                <a:spcPts val="0"/>
              </a:spcAft>
              <a:buClrTx/>
              <a:buSzTx/>
              <a:buFont typeface="Arial"/>
              <a:buChar char="•"/>
              <a:tabLst/>
              <a:defRPr/>
            </a:pPr>
            <a:r>
              <a:rPr lang="en-US" sz="1700" spc="-35" dirty="0">
                <a:solidFill>
                  <a:srgbClr val="FEFFFF"/>
                </a:solidFill>
                <a:latin typeface="Open Sans"/>
                <a:ea typeface="Open Sans"/>
                <a:cs typeface="Open Sans"/>
                <a:sym typeface="Open Sans"/>
              </a:rPr>
              <a:t>See our previous </a:t>
            </a:r>
            <a:r>
              <a:rPr kumimoji="0" lang="en-US" sz="1700" i="0" strike="noStrike" kern="1200" cap="none" spc="-35" normalizeH="0" baseline="0" noProof="0" dirty="0">
                <a:ln>
                  <a:noFill/>
                </a:ln>
                <a:solidFill>
                  <a:schemeClr val="accent6">
                    <a:lumMod val="75000"/>
                  </a:schemeClr>
                </a:solidFill>
                <a:effectLst/>
                <a:uLnTx/>
                <a:uFillTx/>
                <a:latin typeface="Open Sans"/>
                <a:ea typeface="Open Sans"/>
                <a:cs typeface="Open Sans"/>
                <a:sym typeface="Open Sans"/>
                <a:hlinkClick r:id="rId7">
                  <a:extLst>
                    <a:ext uri="{A12FA001-AC4F-418D-AE19-62706E023703}">
                      <ahyp:hlinkClr xmlns:ahyp="http://schemas.microsoft.com/office/drawing/2018/hyperlinkcolor" val="tx"/>
                    </a:ext>
                  </a:extLst>
                </a:hlinkClick>
              </a:rPr>
              <a:t>Webinar</a:t>
            </a:r>
            <a:r>
              <a:rPr kumimoji="0" lang="en-US" sz="1700" i="0" strike="noStrike" kern="1200" cap="none" spc="-35" normalizeH="0" baseline="0" noProof="0" dirty="0">
                <a:ln>
                  <a:noFill/>
                </a:ln>
                <a:solidFill>
                  <a:srgbClr val="FEFFFF"/>
                </a:solidFill>
                <a:effectLst/>
                <a:uLnTx/>
                <a:uFillTx/>
                <a:latin typeface="Open Sans"/>
                <a:ea typeface="Open Sans"/>
                <a:cs typeface="Open Sans"/>
                <a:sym typeface="Open Sans"/>
              </a:rPr>
              <a:t> (October 2025) for a sneak peak!</a:t>
            </a:r>
          </a:p>
        </p:txBody>
      </p:sp>
      <p:sp>
        <p:nvSpPr>
          <p:cNvPr id="11" name="TextBox 11"/>
          <p:cNvSpPr txBox="1"/>
          <p:nvPr/>
        </p:nvSpPr>
        <p:spPr>
          <a:xfrm>
            <a:off x="1952388" y="5839662"/>
            <a:ext cx="3617787" cy="712952"/>
          </a:xfrm>
          <a:prstGeom prst="rect">
            <a:avLst/>
          </a:prstGeom>
        </p:spPr>
        <p:txBody>
          <a:bodyPr lIns="0" tIns="0" rIns="0" bIns="0" rtlCol="0" anchor="t">
            <a:spAutoFit/>
          </a:bodyPr>
          <a:lstStyle/>
          <a:p>
            <a:pPr marL="0" marR="0" lvl="0" indent="0" algn="ctr" defTabSz="609630" rtl="0" eaLnBrk="1" fontAlgn="auto" latinLnBrk="0" hangingPunct="1">
              <a:lnSpc>
                <a:spcPts val="3024"/>
              </a:lnSpc>
              <a:spcBef>
                <a:spcPct val="0"/>
              </a:spcBef>
              <a:spcAft>
                <a:spcPts val="0"/>
              </a:spcAft>
              <a:buClrTx/>
              <a:buSzTx/>
              <a:buFontTx/>
              <a:buNone/>
              <a:tabLst/>
              <a:defRPr/>
            </a:pPr>
            <a:r>
              <a:rPr kumimoji="0" lang="en-US" sz="2160" b="0" i="0" u="none" strike="noStrike" kern="1200" cap="none" spc="0" normalizeH="0" baseline="0" noProof="0" dirty="0">
                <a:ln>
                  <a:noFill/>
                </a:ln>
                <a:solidFill>
                  <a:srgbClr val="FFFFFF"/>
                </a:solidFill>
                <a:effectLst/>
                <a:uLnTx/>
                <a:uFillTx/>
                <a:latin typeface="Roboto Condensed"/>
                <a:ea typeface="Roboto Condensed"/>
                <a:cs typeface="Roboto Condensed"/>
                <a:sym typeface="Roboto Condensed"/>
              </a:rPr>
              <a:t>Learn more at: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uLnTx/>
                <a:uFillTx/>
                <a:latin typeface="Roboto Condensed Bold"/>
                <a:ea typeface="Roboto Condensed Bold"/>
                <a:cs typeface="Roboto Condensed Bold"/>
                <a:sym typeface="Roboto Condensed Bold"/>
              </a:rPr>
              <a:t>jhpiego.org/</a:t>
            </a:r>
            <a:r>
              <a:rPr kumimoji="0" lang="en-US" sz="2133" b="1" i="0" u="none" strike="noStrike" kern="1200" cap="none" spc="0" normalizeH="0" baseline="0" noProof="0" dirty="0" err="1">
                <a:ln>
                  <a:noFill/>
                </a:ln>
                <a:solidFill>
                  <a:srgbClr val="FFFFFF"/>
                </a:solidFill>
                <a:effectLst/>
                <a:uLnTx/>
                <a:uFillTx/>
                <a:latin typeface="Roboto Condensed Bold"/>
                <a:ea typeface="Roboto Condensed Bold"/>
                <a:cs typeface="Roboto Condensed Bold"/>
                <a:sym typeface="Roboto Condensed Bold"/>
              </a:rPr>
              <a:t>HIVPrEPToolkit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1627" y="790766"/>
            <a:ext cx="11260114" cy="942566"/>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lnSpc>
                <a:spcPts val="3806"/>
              </a:lnSpc>
            </a:pPr>
            <a:r>
              <a:rPr lang="en-US" sz="2800" b="1" spc="-17" dirty="0">
                <a:solidFill>
                  <a:srgbClr val="48AEA8"/>
                </a:solidFill>
                <a:latin typeface="Roboto Condensed Bold"/>
                <a:ea typeface="Roboto Condensed Bold"/>
                <a:cs typeface="Roboto Condensed Bold"/>
                <a:sym typeface="Roboto Condensed Bold"/>
              </a:rPr>
              <a:t>This training toolkit is designed to help clinicians gain the knowledge and skills to provide all WHO recommended HIV PrEP methods over 4 modules:</a:t>
            </a:r>
            <a:endParaRPr lang="en-US" sz="2800" b="1" spc="-17" dirty="0">
              <a:solidFill>
                <a:srgbClr val="48AEA8"/>
              </a:solidFill>
              <a:latin typeface="Roboto Condensed Bold"/>
              <a:ea typeface="Roboto Condensed Bold"/>
              <a:cs typeface="Roboto Condensed Bold"/>
            </a:endParaRPr>
          </a:p>
        </p:txBody>
      </p:sp>
      <p:sp>
        <p:nvSpPr>
          <p:cNvPr id="8" name="TextBox 8"/>
          <p:cNvSpPr txBox="1"/>
          <p:nvPr/>
        </p:nvSpPr>
        <p:spPr>
          <a:xfrm>
            <a:off x="565631" y="3710796"/>
            <a:ext cx="3350881" cy="884858"/>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6">
              <a:lnSpc>
                <a:spcPts val="2293"/>
              </a:lnSpc>
              <a:spcBef>
                <a:spcPct val="0"/>
              </a:spcBef>
            </a:pPr>
            <a:r>
              <a:rPr lang="en-US" sz="2133" spc="-18" err="1">
                <a:solidFill>
                  <a:srgbClr val="3E3E3C"/>
                </a:solidFill>
                <a:latin typeface="Roboto Condensed" panose="02000000000000000000" pitchFamily="2" charset="0"/>
                <a:ea typeface="Roboto Condensed" panose="02000000000000000000" pitchFamily="2" charset="0"/>
                <a:cs typeface="Open Sans Bold"/>
                <a:sym typeface="Open Sans Bold"/>
              </a:rPr>
              <a:t>PrEP</a:t>
            </a:r>
            <a:r>
              <a:rPr lang="en-US" sz="2133" spc="-18">
                <a:solidFill>
                  <a:srgbClr val="3E3E3C"/>
                </a:solidFill>
                <a:latin typeface="Roboto Condensed" panose="02000000000000000000" pitchFamily="2" charset="0"/>
                <a:ea typeface="Roboto Condensed" panose="02000000000000000000" pitchFamily="2" charset="0"/>
                <a:cs typeface="Open Sans Bold"/>
                <a:sym typeface="Open Sans Bold"/>
              </a:rPr>
              <a:t> Product Formulations    and Evidence for Protection Against HIV </a:t>
            </a:r>
          </a:p>
        </p:txBody>
      </p:sp>
      <p:sp>
        <p:nvSpPr>
          <p:cNvPr id="9" name="TextBox 9"/>
          <p:cNvSpPr txBox="1"/>
          <p:nvPr/>
        </p:nvSpPr>
        <p:spPr>
          <a:xfrm>
            <a:off x="606499" y="5941151"/>
            <a:ext cx="3724226" cy="656462"/>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6">
              <a:spcBef>
                <a:spcPct val="0"/>
              </a:spcBef>
            </a:pPr>
            <a:r>
              <a:rPr lang="en-US" sz="2133" spc="-18">
                <a:solidFill>
                  <a:srgbClr val="3E3E3C"/>
                </a:solidFill>
                <a:latin typeface="Roboto Condensed" panose="02000000000000000000" pitchFamily="2" charset="0"/>
                <a:ea typeface="Roboto Condensed" panose="02000000000000000000" pitchFamily="2" charset="0"/>
                <a:cs typeface="Open Sans Bold"/>
                <a:sym typeface="Open Sans Bold"/>
              </a:rPr>
              <a:t>Determining Clinical Eligibility/  Assessing for Contraindications </a:t>
            </a:r>
          </a:p>
        </p:txBody>
      </p:sp>
      <p:sp>
        <p:nvSpPr>
          <p:cNvPr id="10" name="TextBox 10"/>
          <p:cNvSpPr txBox="1"/>
          <p:nvPr/>
        </p:nvSpPr>
        <p:spPr>
          <a:xfrm>
            <a:off x="8735203" y="3710796"/>
            <a:ext cx="2880834" cy="328231"/>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r" defTabSz="914446">
              <a:spcBef>
                <a:spcPct val="0"/>
              </a:spcBef>
            </a:pPr>
            <a:r>
              <a:rPr lang="en-US" sz="2133" spc="-18">
                <a:solidFill>
                  <a:srgbClr val="3E3E3C"/>
                </a:solidFill>
                <a:latin typeface="Roboto Condensed" panose="02000000000000000000" pitchFamily="2" charset="0"/>
                <a:ea typeface="Roboto Condensed" panose="02000000000000000000" pitchFamily="2" charset="0"/>
                <a:cs typeface="Open Sans Bold"/>
                <a:sym typeface="Open Sans Bold"/>
              </a:rPr>
              <a:t>Administration and Dosing </a:t>
            </a:r>
          </a:p>
        </p:txBody>
      </p:sp>
      <p:sp>
        <p:nvSpPr>
          <p:cNvPr id="11" name="TextBox 11"/>
          <p:cNvSpPr txBox="1"/>
          <p:nvPr/>
        </p:nvSpPr>
        <p:spPr>
          <a:xfrm>
            <a:off x="8206890" y="5941151"/>
            <a:ext cx="3411320" cy="656462"/>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r" defTabSz="914446">
              <a:spcBef>
                <a:spcPct val="0"/>
              </a:spcBef>
            </a:pPr>
            <a:r>
              <a:rPr lang="en-US" sz="2133" spc="-18">
                <a:solidFill>
                  <a:srgbClr val="3E3E3C"/>
                </a:solidFill>
                <a:latin typeface="Roboto Condensed" panose="02000000000000000000" pitchFamily="2" charset="0"/>
                <a:ea typeface="Roboto Condensed" panose="02000000000000000000" pitchFamily="2" charset="0"/>
                <a:cs typeface="Open Sans Bold"/>
                <a:sym typeface="Open Sans Bold"/>
              </a:rPr>
              <a:t>Follow-up Care and Side Effects Assessment/Management</a:t>
            </a:r>
          </a:p>
        </p:txBody>
      </p:sp>
      <p:sp>
        <p:nvSpPr>
          <p:cNvPr id="6" name="Freeform: Shape 32">
            <a:extLst>
              <a:ext uri="{FF2B5EF4-FFF2-40B4-BE49-F238E27FC236}">
                <a16:creationId xmlns:a16="http://schemas.microsoft.com/office/drawing/2014/main" id="{C699D2DA-00AB-344D-A3DE-3E9DE3FC494B}"/>
              </a:ext>
            </a:extLst>
          </p:cNvPr>
          <p:cNvSpPr/>
          <p:nvPr/>
        </p:nvSpPr>
        <p:spPr>
          <a:xfrm>
            <a:off x="3181101" y="2595045"/>
            <a:ext cx="1323557" cy="1218695"/>
          </a:xfrm>
          <a:custGeom>
            <a:avLst/>
            <a:gdLst>
              <a:gd name="connsiteX0" fmla="*/ 628984 w 1584330"/>
              <a:gd name="connsiteY0" fmla="*/ 0 h 1584331"/>
              <a:gd name="connsiteX1" fmla="*/ 1584330 w 1584330"/>
              <a:gd name="connsiteY1" fmla="*/ 955346 h 1584331"/>
              <a:gd name="connsiteX2" fmla="*/ 1584330 w 1584330"/>
              <a:gd name="connsiteY2" fmla="*/ 1584330 h 1584331"/>
              <a:gd name="connsiteX3" fmla="*/ 955345 w 1584330"/>
              <a:gd name="connsiteY3" fmla="*/ 1584331 h 1584331"/>
              <a:gd name="connsiteX4" fmla="*/ 0 w 1584330"/>
              <a:gd name="connsiteY4" fmla="*/ 628985 h 1584331"/>
              <a:gd name="connsiteX5" fmla="*/ 628984 w 1584330"/>
              <a:gd name="connsiteY5" fmla="*/ 0 h 158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330" h="1584331">
                <a:moveTo>
                  <a:pt x="628984" y="0"/>
                </a:moveTo>
                <a:lnTo>
                  <a:pt x="1584330" y="955346"/>
                </a:lnTo>
                <a:lnTo>
                  <a:pt x="1584330" y="1584330"/>
                </a:lnTo>
                <a:lnTo>
                  <a:pt x="955345" y="1584331"/>
                </a:lnTo>
                <a:lnTo>
                  <a:pt x="0" y="628985"/>
                </a:lnTo>
                <a:lnTo>
                  <a:pt x="62898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sp>
        <p:nvSpPr>
          <p:cNvPr id="7" name="Freeform: Shape 33">
            <a:extLst>
              <a:ext uri="{FF2B5EF4-FFF2-40B4-BE49-F238E27FC236}">
                <a16:creationId xmlns:a16="http://schemas.microsoft.com/office/drawing/2014/main" id="{BCA98DEE-8E41-F88B-6D36-D556ED62CAE3}"/>
              </a:ext>
            </a:extLst>
          </p:cNvPr>
          <p:cNvSpPr/>
          <p:nvPr/>
        </p:nvSpPr>
        <p:spPr>
          <a:xfrm>
            <a:off x="7711300" y="2595045"/>
            <a:ext cx="1323557" cy="1218695"/>
          </a:xfrm>
          <a:custGeom>
            <a:avLst/>
            <a:gdLst>
              <a:gd name="connsiteX0" fmla="*/ 955345 w 1584330"/>
              <a:gd name="connsiteY0" fmla="*/ 0 h 1584330"/>
              <a:gd name="connsiteX1" fmla="*/ 1584330 w 1584330"/>
              <a:gd name="connsiteY1" fmla="*/ 628984 h 1584330"/>
              <a:gd name="connsiteX2" fmla="*/ 628985 w 1584330"/>
              <a:gd name="connsiteY2" fmla="*/ 1584330 h 1584330"/>
              <a:gd name="connsiteX3" fmla="*/ 1 w 1584330"/>
              <a:gd name="connsiteY3" fmla="*/ 1584330 h 1584330"/>
              <a:gd name="connsiteX4" fmla="*/ 0 w 1584330"/>
              <a:gd name="connsiteY4" fmla="*/ 955345 h 1584330"/>
              <a:gd name="connsiteX5" fmla="*/ 955345 w 1584330"/>
              <a:gd name="connsiteY5" fmla="*/ 0 h 158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330" h="1584330">
                <a:moveTo>
                  <a:pt x="955345" y="0"/>
                </a:moveTo>
                <a:lnTo>
                  <a:pt x="1584330" y="628984"/>
                </a:lnTo>
                <a:lnTo>
                  <a:pt x="628985" y="1584330"/>
                </a:lnTo>
                <a:lnTo>
                  <a:pt x="1" y="1584330"/>
                </a:lnTo>
                <a:lnTo>
                  <a:pt x="0" y="955345"/>
                </a:lnTo>
                <a:lnTo>
                  <a:pt x="955345"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sp>
        <p:nvSpPr>
          <p:cNvPr id="12" name="Freeform: Shape 34">
            <a:extLst>
              <a:ext uri="{FF2B5EF4-FFF2-40B4-BE49-F238E27FC236}">
                <a16:creationId xmlns:a16="http://schemas.microsoft.com/office/drawing/2014/main" id="{118F7D3E-FF92-DD0E-4519-A5CB4DAE1983}"/>
              </a:ext>
            </a:extLst>
          </p:cNvPr>
          <p:cNvSpPr/>
          <p:nvPr/>
        </p:nvSpPr>
        <p:spPr>
          <a:xfrm>
            <a:off x="3181101" y="4582829"/>
            <a:ext cx="1323557" cy="1218695"/>
          </a:xfrm>
          <a:custGeom>
            <a:avLst/>
            <a:gdLst>
              <a:gd name="connsiteX0" fmla="*/ 955345 w 1584330"/>
              <a:gd name="connsiteY0" fmla="*/ 0 h 1584330"/>
              <a:gd name="connsiteX1" fmla="*/ 1584329 w 1584330"/>
              <a:gd name="connsiteY1" fmla="*/ 0 h 1584330"/>
              <a:gd name="connsiteX2" fmla="*/ 1584330 w 1584330"/>
              <a:gd name="connsiteY2" fmla="*/ 628985 h 1584330"/>
              <a:gd name="connsiteX3" fmla="*/ 628984 w 1584330"/>
              <a:gd name="connsiteY3" fmla="*/ 1584330 h 1584330"/>
              <a:gd name="connsiteX4" fmla="*/ 0 w 1584330"/>
              <a:gd name="connsiteY4" fmla="*/ 955345 h 1584330"/>
              <a:gd name="connsiteX5" fmla="*/ 955345 w 1584330"/>
              <a:gd name="connsiteY5" fmla="*/ 0 h 158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330" h="1584330">
                <a:moveTo>
                  <a:pt x="955345" y="0"/>
                </a:moveTo>
                <a:lnTo>
                  <a:pt x="1584329" y="0"/>
                </a:lnTo>
                <a:lnTo>
                  <a:pt x="1584330" y="628985"/>
                </a:lnTo>
                <a:lnTo>
                  <a:pt x="628984" y="1584330"/>
                </a:lnTo>
                <a:lnTo>
                  <a:pt x="0" y="955345"/>
                </a:lnTo>
                <a:lnTo>
                  <a:pt x="955345"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sp>
        <p:nvSpPr>
          <p:cNvPr id="13" name="Freeform: Shape 35">
            <a:extLst>
              <a:ext uri="{FF2B5EF4-FFF2-40B4-BE49-F238E27FC236}">
                <a16:creationId xmlns:a16="http://schemas.microsoft.com/office/drawing/2014/main" id="{C4925E8D-E22B-4592-848C-8DB5C491F257}"/>
              </a:ext>
            </a:extLst>
          </p:cNvPr>
          <p:cNvSpPr/>
          <p:nvPr/>
        </p:nvSpPr>
        <p:spPr>
          <a:xfrm>
            <a:off x="7711300" y="4582829"/>
            <a:ext cx="1323557" cy="1218695"/>
          </a:xfrm>
          <a:custGeom>
            <a:avLst/>
            <a:gdLst>
              <a:gd name="connsiteX0" fmla="*/ 628985 w 1584330"/>
              <a:gd name="connsiteY0" fmla="*/ 0 h 1584330"/>
              <a:gd name="connsiteX1" fmla="*/ 1584330 w 1584330"/>
              <a:gd name="connsiteY1" fmla="*/ 955345 h 1584330"/>
              <a:gd name="connsiteX2" fmla="*/ 955345 w 1584330"/>
              <a:gd name="connsiteY2" fmla="*/ 1584330 h 1584330"/>
              <a:gd name="connsiteX3" fmla="*/ 0 w 1584330"/>
              <a:gd name="connsiteY3" fmla="*/ 628985 h 1584330"/>
              <a:gd name="connsiteX4" fmla="*/ 0 w 1584330"/>
              <a:gd name="connsiteY4" fmla="*/ 1 h 1584330"/>
              <a:gd name="connsiteX5" fmla="*/ 628985 w 1584330"/>
              <a:gd name="connsiteY5" fmla="*/ 0 h 158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330" h="1584330">
                <a:moveTo>
                  <a:pt x="628985" y="0"/>
                </a:moveTo>
                <a:lnTo>
                  <a:pt x="1584330" y="955345"/>
                </a:lnTo>
                <a:lnTo>
                  <a:pt x="955345" y="1584330"/>
                </a:lnTo>
                <a:lnTo>
                  <a:pt x="0" y="628985"/>
                </a:lnTo>
                <a:lnTo>
                  <a:pt x="0" y="1"/>
                </a:lnTo>
                <a:lnTo>
                  <a:pt x="628985"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sp>
        <p:nvSpPr>
          <p:cNvPr id="14" name="Rectangle 13">
            <a:extLst>
              <a:ext uri="{FF2B5EF4-FFF2-40B4-BE49-F238E27FC236}">
                <a16:creationId xmlns:a16="http://schemas.microsoft.com/office/drawing/2014/main" id="{A5FD3008-32D7-778D-BA38-D69941AB958A}"/>
              </a:ext>
            </a:extLst>
          </p:cNvPr>
          <p:cNvSpPr/>
          <p:nvPr/>
        </p:nvSpPr>
        <p:spPr>
          <a:xfrm>
            <a:off x="457696" y="2595044"/>
            <a:ext cx="3249148" cy="9636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spcAft>
                <a:spcPts val="400"/>
              </a:spcAft>
            </a:pPr>
            <a:endParaRPr lang="en-US" sz="867">
              <a:solidFill>
                <a:srgbClr val="000000"/>
              </a:solidFill>
              <a:latin typeface="Calibri"/>
            </a:endParaRPr>
          </a:p>
        </p:txBody>
      </p:sp>
      <p:sp>
        <p:nvSpPr>
          <p:cNvPr id="15" name="Rectangle 14">
            <a:extLst>
              <a:ext uri="{FF2B5EF4-FFF2-40B4-BE49-F238E27FC236}">
                <a16:creationId xmlns:a16="http://schemas.microsoft.com/office/drawing/2014/main" id="{FB8C7D9B-B3E9-36A4-481B-EC3252D5C7EC}"/>
              </a:ext>
            </a:extLst>
          </p:cNvPr>
          <p:cNvSpPr/>
          <p:nvPr/>
        </p:nvSpPr>
        <p:spPr>
          <a:xfrm>
            <a:off x="8511474" y="2595046"/>
            <a:ext cx="3249148" cy="9636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spcAft>
                <a:spcPts val="400"/>
              </a:spcAft>
            </a:pPr>
            <a:endParaRPr lang="en-US" sz="867">
              <a:solidFill>
                <a:prstClr val="black"/>
              </a:solidFill>
              <a:latin typeface="Calibri"/>
            </a:endParaRPr>
          </a:p>
        </p:txBody>
      </p:sp>
      <p:sp>
        <p:nvSpPr>
          <p:cNvPr id="16" name="Rectangle 15">
            <a:extLst>
              <a:ext uri="{FF2B5EF4-FFF2-40B4-BE49-F238E27FC236}">
                <a16:creationId xmlns:a16="http://schemas.microsoft.com/office/drawing/2014/main" id="{8C7EF60B-39A6-B4D9-274B-1A8CFDD9078C}"/>
              </a:ext>
            </a:extLst>
          </p:cNvPr>
          <p:cNvSpPr/>
          <p:nvPr/>
        </p:nvSpPr>
        <p:spPr>
          <a:xfrm>
            <a:off x="457696" y="4837903"/>
            <a:ext cx="3249148" cy="9636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spcAft>
                <a:spcPts val="400"/>
              </a:spcAft>
            </a:pPr>
            <a:endParaRPr lang="en-US" sz="867">
              <a:solidFill>
                <a:prstClr val="black"/>
              </a:solidFill>
              <a:latin typeface="Calibri"/>
            </a:endParaRPr>
          </a:p>
        </p:txBody>
      </p:sp>
      <p:sp>
        <p:nvSpPr>
          <p:cNvPr id="17" name="Rectangle 16">
            <a:extLst>
              <a:ext uri="{FF2B5EF4-FFF2-40B4-BE49-F238E27FC236}">
                <a16:creationId xmlns:a16="http://schemas.microsoft.com/office/drawing/2014/main" id="{2ED6C8D6-D084-0A72-DEFF-92EB1419EDEF}"/>
              </a:ext>
            </a:extLst>
          </p:cNvPr>
          <p:cNvSpPr/>
          <p:nvPr/>
        </p:nvSpPr>
        <p:spPr>
          <a:xfrm>
            <a:off x="8511474" y="4837903"/>
            <a:ext cx="3249148" cy="9636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spcAft>
                <a:spcPts val="400"/>
              </a:spcAft>
            </a:pPr>
            <a:endParaRPr lang="en-US" sz="867">
              <a:solidFill>
                <a:srgbClr val="FFFFFF"/>
              </a:solidFill>
              <a:latin typeface="Calibri"/>
            </a:endParaRPr>
          </a:p>
        </p:txBody>
      </p:sp>
      <p:sp>
        <p:nvSpPr>
          <p:cNvPr id="25" name="TextBox 8">
            <a:extLst>
              <a:ext uri="{FF2B5EF4-FFF2-40B4-BE49-F238E27FC236}">
                <a16:creationId xmlns:a16="http://schemas.microsoft.com/office/drawing/2014/main" id="{A9CD7282-BA60-0596-4F96-EA663F390ECD}"/>
              </a:ext>
            </a:extLst>
          </p:cNvPr>
          <p:cNvSpPr txBox="1"/>
          <p:nvPr/>
        </p:nvSpPr>
        <p:spPr>
          <a:xfrm>
            <a:off x="775010" y="2925999"/>
            <a:ext cx="2704105" cy="371897"/>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6">
              <a:lnSpc>
                <a:spcPts val="2895"/>
              </a:lnSpc>
              <a:spcBef>
                <a:spcPct val="0"/>
              </a:spcBef>
            </a:pPr>
            <a:r>
              <a:rPr lang="en-US" sz="2667" b="1" spc="-18">
                <a:solidFill>
                  <a:srgbClr val="FFFFFF"/>
                </a:solidFill>
                <a:latin typeface="Roboto Condensed" panose="02000000000000000000" pitchFamily="2" charset="0"/>
                <a:ea typeface="Roboto Condensed" panose="02000000000000000000" pitchFamily="2" charset="0"/>
                <a:cs typeface="Open Sans Bold"/>
                <a:sym typeface="Open Sans Bold"/>
              </a:rPr>
              <a:t>Lesson 1: </a:t>
            </a:r>
          </a:p>
        </p:txBody>
      </p:sp>
      <p:sp>
        <p:nvSpPr>
          <p:cNvPr id="29" name="TextBox 8">
            <a:extLst>
              <a:ext uri="{FF2B5EF4-FFF2-40B4-BE49-F238E27FC236}">
                <a16:creationId xmlns:a16="http://schemas.microsoft.com/office/drawing/2014/main" id="{34CBC0C7-2018-447E-3770-15FF714C1587}"/>
              </a:ext>
            </a:extLst>
          </p:cNvPr>
          <p:cNvSpPr txBox="1"/>
          <p:nvPr/>
        </p:nvSpPr>
        <p:spPr>
          <a:xfrm>
            <a:off x="8752778" y="2925999"/>
            <a:ext cx="2704105" cy="371897"/>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r" defTabSz="914446">
              <a:lnSpc>
                <a:spcPts val="2895"/>
              </a:lnSpc>
              <a:spcBef>
                <a:spcPct val="0"/>
              </a:spcBef>
            </a:pPr>
            <a:r>
              <a:rPr lang="en-US" sz="2667" b="1" spc="-18">
                <a:solidFill>
                  <a:srgbClr val="FFFFFF"/>
                </a:solidFill>
                <a:latin typeface="Roboto Condensed" panose="02000000000000000000" pitchFamily="2" charset="0"/>
                <a:ea typeface="Roboto Condensed" panose="02000000000000000000" pitchFamily="2" charset="0"/>
                <a:cs typeface="Open Sans Bold"/>
                <a:sym typeface="Open Sans Bold"/>
              </a:rPr>
              <a:t>Lesson 3: </a:t>
            </a:r>
          </a:p>
        </p:txBody>
      </p:sp>
      <p:sp>
        <p:nvSpPr>
          <p:cNvPr id="47" name="TextBox 8">
            <a:extLst>
              <a:ext uri="{FF2B5EF4-FFF2-40B4-BE49-F238E27FC236}">
                <a16:creationId xmlns:a16="http://schemas.microsoft.com/office/drawing/2014/main" id="{8B81F30E-5EC4-BDF9-9546-3FDD179136C4}"/>
              </a:ext>
            </a:extLst>
          </p:cNvPr>
          <p:cNvSpPr txBox="1"/>
          <p:nvPr/>
        </p:nvSpPr>
        <p:spPr>
          <a:xfrm>
            <a:off x="775010" y="5142423"/>
            <a:ext cx="2704105" cy="371897"/>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6">
              <a:lnSpc>
                <a:spcPts val="2895"/>
              </a:lnSpc>
              <a:spcBef>
                <a:spcPct val="0"/>
              </a:spcBef>
            </a:pPr>
            <a:r>
              <a:rPr lang="en-US" sz="2667" b="1" spc="-18">
                <a:solidFill>
                  <a:srgbClr val="FFFFFF"/>
                </a:solidFill>
                <a:latin typeface="Roboto Condensed" panose="02000000000000000000" pitchFamily="2" charset="0"/>
                <a:ea typeface="Roboto Condensed" panose="02000000000000000000" pitchFamily="2" charset="0"/>
                <a:cs typeface="Open Sans Bold"/>
                <a:sym typeface="Open Sans Bold"/>
              </a:rPr>
              <a:t>Lesson 2: </a:t>
            </a:r>
          </a:p>
        </p:txBody>
      </p:sp>
      <p:sp>
        <p:nvSpPr>
          <p:cNvPr id="48" name="TextBox 8">
            <a:extLst>
              <a:ext uri="{FF2B5EF4-FFF2-40B4-BE49-F238E27FC236}">
                <a16:creationId xmlns:a16="http://schemas.microsoft.com/office/drawing/2014/main" id="{E39BF9FC-7A94-E8C5-D767-F6BC4C45780A}"/>
              </a:ext>
            </a:extLst>
          </p:cNvPr>
          <p:cNvSpPr txBox="1"/>
          <p:nvPr/>
        </p:nvSpPr>
        <p:spPr>
          <a:xfrm>
            <a:off x="8752778" y="5142423"/>
            <a:ext cx="2704105" cy="371897"/>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r" defTabSz="914446">
              <a:lnSpc>
                <a:spcPts val="2895"/>
              </a:lnSpc>
              <a:spcBef>
                <a:spcPct val="0"/>
              </a:spcBef>
            </a:pPr>
            <a:r>
              <a:rPr lang="en-US" sz="2667" b="1" spc="-18">
                <a:solidFill>
                  <a:srgbClr val="FFFFFF"/>
                </a:solidFill>
                <a:latin typeface="Roboto Condensed" panose="02000000000000000000" pitchFamily="2" charset="0"/>
                <a:ea typeface="Roboto Condensed" panose="02000000000000000000" pitchFamily="2" charset="0"/>
                <a:cs typeface="Open Sans Bold"/>
                <a:sym typeface="Open Sans Bold"/>
              </a:rPr>
              <a:t>Lesson 4: </a:t>
            </a:r>
          </a:p>
        </p:txBody>
      </p:sp>
      <p:sp>
        <p:nvSpPr>
          <p:cNvPr id="49" name="TextBox 2">
            <a:extLst>
              <a:ext uri="{FF2B5EF4-FFF2-40B4-BE49-F238E27FC236}">
                <a16:creationId xmlns:a16="http://schemas.microsoft.com/office/drawing/2014/main" id="{5EFF488D-0D69-0BE9-CD33-7277BD439B3C}"/>
              </a:ext>
            </a:extLst>
          </p:cNvPr>
          <p:cNvSpPr txBox="1"/>
          <p:nvPr/>
        </p:nvSpPr>
        <p:spPr>
          <a:xfrm>
            <a:off x="4019035" y="3296426"/>
            <a:ext cx="451757" cy="487313"/>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lnSpc>
                <a:spcPts val="3806"/>
              </a:lnSpc>
            </a:pPr>
            <a:r>
              <a:rPr lang="en-US" sz="3500" b="1" spc="-17">
                <a:solidFill>
                  <a:srgbClr val="1D9EDE">
                    <a:lumMod val="50000"/>
                  </a:srgbClr>
                </a:solidFill>
                <a:latin typeface="Roboto Condensed Bold"/>
                <a:ea typeface="Roboto Condensed Bold"/>
                <a:cs typeface="Roboto Condensed Bold"/>
                <a:sym typeface="Roboto Condensed Bold"/>
              </a:rPr>
              <a:t>1</a:t>
            </a:r>
            <a:endParaRPr lang="en-US" sz="3500" b="1" spc="-17">
              <a:solidFill>
                <a:srgbClr val="1D9EDE">
                  <a:lumMod val="50000"/>
                </a:srgbClr>
              </a:solidFill>
              <a:latin typeface="Roboto Condensed Bold"/>
              <a:ea typeface="Roboto Condensed Bold"/>
              <a:cs typeface="Roboto Condensed Bold"/>
            </a:endParaRPr>
          </a:p>
        </p:txBody>
      </p:sp>
      <p:sp>
        <p:nvSpPr>
          <p:cNvPr id="50" name="TextBox 2">
            <a:extLst>
              <a:ext uri="{FF2B5EF4-FFF2-40B4-BE49-F238E27FC236}">
                <a16:creationId xmlns:a16="http://schemas.microsoft.com/office/drawing/2014/main" id="{A84049E3-E045-65D2-D024-EE96AA2C4EC8}"/>
              </a:ext>
            </a:extLst>
          </p:cNvPr>
          <p:cNvSpPr txBox="1"/>
          <p:nvPr/>
        </p:nvSpPr>
        <p:spPr>
          <a:xfrm>
            <a:off x="7755134" y="3296426"/>
            <a:ext cx="451757" cy="487313"/>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lnSpc>
                <a:spcPts val="3806"/>
              </a:lnSpc>
            </a:pPr>
            <a:r>
              <a:rPr lang="en-US" sz="3500" b="1" spc="-17">
                <a:solidFill>
                  <a:srgbClr val="6CC24A">
                    <a:lumMod val="50000"/>
                  </a:srgbClr>
                </a:solidFill>
                <a:latin typeface="Roboto Condensed Bold"/>
                <a:ea typeface="Roboto Condensed Bold"/>
                <a:cs typeface="Roboto Condensed Bold"/>
                <a:sym typeface="Roboto Condensed Bold"/>
              </a:rPr>
              <a:t>3</a:t>
            </a:r>
            <a:endParaRPr lang="en-US" sz="3500" b="1" spc="-17">
              <a:solidFill>
                <a:srgbClr val="6CC24A">
                  <a:lumMod val="50000"/>
                </a:srgbClr>
              </a:solidFill>
              <a:latin typeface="Roboto Condensed Bold"/>
              <a:ea typeface="Roboto Condensed Bold"/>
              <a:cs typeface="Roboto Condensed Bold"/>
            </a:endParaRPr>
          </a:p>
        </p:txBody>
      </p:sp>
      <p:sp>
        <p:nvSpPr>
          <p:cNvPr id="52" name="TextBox 2">
            <a:extLst>
              <a:ext uri="{FF2B5EF4-FFF2-40B4-BE49-F238E27FC236}">
                <a16:creationId xmlns:a16="http://schemas.microsoft.com/office/drawing/2014/main" id="{5C9C9D8C-D4FE-0827-A5FF-FBA236C4F4A3}"/>
              </a:ext>
            </a:extLst>
          </p:cNvPr>
          <p:cNvSpPr txBox="1"/>
          <p:nvPr/>
        </p:nvSpPr>
        <p:spPr>
          <a:xfrm>
            <a:off x="4019035" y="4654973"/>
            <a:ext cx="451757" cy="487313"/>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lnSpc>
                <a:spcPts val="3806"/>
              </a:lnSpc>
            </a:pPr>
            <a:r>
              <a:rPr lang="en-US" sz="3500" b="1" spc="-17">
                <a:solidFill>
                  <a:srgbClr val="A93291">
                    <a:lumMod val="50000"/>
                  </a:srgbClr>
                </a:solidFill>
                <a:latin typeface="Roboto Condensed Bold"/>
                <a:ea typeface="Roboto Condensed Bold"/>
                <a:cs typeface="Roboto Condensed Bold"/>
                <a:sym typeface="Roboto Condensed Bold"/>
              </a:rPr>
              <a:t>2</a:t>
            </a:r>
            <a:endParaRPr lang="en-US" sz="3500" b="1" spc="-17">
              <a:solidFill>
                <a:srgbClr val="A93291">
                  <a:lumMod val="50000"/>
                </a:srgbClr>
              </a:solidFill>
              <a:latin typeface="Roboto Condensed Bold"/>
              <a:ea typeface="Roboto Condensed Bold"/>
              <a:cs typeface="Roboto Condensed Bold"/>
            </a:endParaRPr>
          </a:p>
        </p:txBody>
      </p:sp>
      <p:sp>
        <p:nvSpPr>
          <p:cNvPr id="53" name="TextBox 2">
            <a:extLst>
              <a:ext uri="{FF2B5EF4-FFF2-40B4-BE49-F238E27FC236}">
                <a16:creationId xmlns:a16="http://schemas.microsoft.com/office/drawing/2014/main" id="{5BDAE69B-5A90-79AF-F05E-DA2DEEA88820}"/>
              </a:ext>
            </a:extLst>
          </p:cNvPr>
          <p:cNvSpPr txBox="1"/>
          <p:nvPr/>
        </p:nvSpPr>
        <p:spPr>
          <a:xfrm>
            <a:off x="7755134" y="4654973"/>
            <a:ext cx="451757" cy="487313"/>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lnSpc>
                <a:spcPts val="3806"/>
              </a:lnSpc>
            </a:pPr>
            <a:r>
              <a:rPr lang="en-US" sz="3500" b="1" spc="-17">
                <a:solidFill>
                  <a:srgbClr val="FE6C39">
                    <a:lumMod val="50000"/>
                  </a:srgbClr>
                </a:solidFill>
                <a:latin typeface="Roboto Condensed Bold"/>
                <a:ea typeface="Roboto Condensed Bold"/>
                <a:cs typeface="Roboto Condensed Bold"/>
                <a:sym typeface="Roboto Condensed Bold"/>
              </a:rPr>
              <a:t>4</a:t>
            </a:r>
            <a:endParaRPr lang="en-US" sz="3500" b="1" spc="-17">
              <a:solidFill>
                <a:srgbClr val="FE6C39">
                  <a:lumMod val="50000"/>
                </a:srgbClr>
              </a:solidFill>
              <a:latin typeface="Roboto Condensed Bold"/>
              <a:ea typeface="Roboto Condensed Bold"/>
              <a:cs typeface="Roboto Condensed Bold"/>
            </a:endParaRPr>
          </a:p>
        </p:txBody>
      </p:sp>
      <p:sp>
        <p:nvSpPr>
          <p:cNvPr id="4" name="Freeform 7">
            <a:extLst>
              <a:ext uri="{FF2B5EF4-FFF2-40B4-BE49-F238E27FC236}">
                <a16:creationId xmlns:a16="http://schemas.microsoft.com/office/drawing/2014/main" id="{985DD84D-2991-CCD6-D1F1-4A87323671CA}"/>
              </a:ext>
            </a:extLst>
          </p:cNvPr>
          <p:cNvSpPr/>
          <p:nvPr/>
        </p:nvSpPr>
        <p:spPr>
          <a:xfrm>
            <a:off x="4568102" y="3076854"/>
            <a:ext cx="3033697" cy="2394636"/>
          </a:xfrm>
          <a:custGeom>
            <a:avLst/>
            <a:gdLst/>
            <a:ahLst/>
            <a:cxnLst/>
            <a:rect l="l" t="t" r="r" b="b"/>
            <a:pathLst>
              <a:path w="6912789" h="5426540">
                <a:moveTo>
                  <a:pt x="0" y="0"/>
                </a:moveTo>
                <a:lnTo>
                  <a:pt x="6912789" y="0"/>
                </a:lnTo>
                <a:lnTo>
                  <a:pt x="6912789" y="5426540"/>
                </a:lnTo>
                <a:lnTo>
                  <a:pt x="0" y="5426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srgbClr val="000000"/>
              </a:solidFill>
              <a:latin typeface="Calibri"/>
            </a:endParaRPr>
          </a:p>
        </p:txBody>
      </p:sp>
      <p:sp>
        <p:nvSpPr>
          <p:cNvPr id="18" name="TextBox 17">
            <a:extLst>
              <a:ext uri="{FF2B5EF4-FFF2-40B4-BE49-F238E27FC236}">
                <a16:creationId xmlns:a16="http://schemas.microsoft.com/office/drawing/2014/main" id="{6C306115-DF0E-0261-3F74-B725AE24C16D}"/>
              </a:ext>
            </a:extLst>
          </p:cNvPr>
          <p:cNvSpPr txBox="1"/>
          <p:nvPr/>
        </p:nvSpPr>
        <p:spPr>
          <a:xfrm>
            <a:off x="133100" y="30367"/>
            <a:ext cx="11157199" cy="369332"/>
          </a:xfrm>
          <a:prstGeom prst="rect">
            <a:avLst/>
          </a:prstGeom>
          <a:noFill/>
        </p:spPr>
        <p:txBody>
          <a:bodyPr wrap="square">
            <a:spAutoFit/>
          </a:bodyPr>
          <a:lstStyle/>
          <a:p>
            <a:r>
              <a:rPr lang="en-US" b="1" dirty="0">
                <a:solidFill>
                  <a:srgbClr val="134F8B"/>
                </a:solidFill>
              </a:rPr>
              <a:t>WHO-JHPIEGO PROVIDER TRAINING TOOLKIT ON USE OF ORAL AND LONG-ACTING HIV PREP </a:t>
            </a:r>
          </a:p>
        </p:txBody>
      </p:sp>
    </p:spTree>
    <p:extLst>
      <p:ext uri="{BB962C8B-B14F-4D97-AF65-F5344CB8AC3E}">
        <p14:creationId xmlns:p14="http://schemas.microsoft.com/office/powerpoint/2010/main" val="876211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101A8D0D-A74E-8567-8BD7-A83BAABA75CC}"/>
              </a:ext>
            </a:extLst>
          </p:cNvPr>
          <p:cNvSpPr/>
          <p:nvPr/>
        </p:nvSpPr>
        <p:spPr>
          <a:xfrm>
            <a:off x="9032033" y="-1"/>
            <a:ext cx="3159968" cy="3844213"/>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srgbClr val="000000"/>
              </a:solidFill>
              <a:latin typeface="Calibri"/>
            </a:endParaRPr>
          </a:p>
        </p:txBody>
      </p:sp>
      <p:sp>
        <p:nvSpPr>
          <p:cNvPr id="3" name="Freeform 3"/>
          <p:cNvSpPr/>
          <p:nvPr/>
        </p:nvSpPr>
        <p:spPr>
          <a:xfrm>
            <a:off x="8073188" y="430977"/>
            <a:ext cx="4021717" cy="4967375"/>
          </a:xfrm>
          <a:custGeom>
            <a:avLst/>
            <a:gdLst/>
            <a:ahLst/>
            <a:cxnLst/>
            <a:rect l="l" t="t" r="r" b="b"/>
            <a:pathLst>
              <a:path w="6958401" h="8954436">
                <a:moveTo>
                  <a:pt x="0" y="0"/>
                </a:moveTo>
                <a:lnTo>
                  <a:pt x="6958401" y="0"/>
                </a:lnTo>
                <a:lnTo>
                  <a:pt x="6958401" y="8954437"/>
                </a:lnTo>
                <a:lnTo>
                  <a:pt x="0" y="8954437"/>
                </a:lnTo>
                <a:lnTo>
                  <a:pt x="0" y="0"/>
                </a:lnTo>
                <a:close/>
              </a:path>
            </a:pathLst>
          </a:custGeom>
          <a:blipFill>
            <a:blip r:embed="rId4" cstate="email">
              <a:extLst>
                <a:ext uri="{28A0092B-C50C-407E-A947-70E740481C1C}">
                  <a14:useLocalDpi xmlns:a14="http://schemas.microsoft.com/office/drawing/2010/main"/>
                </a:ext>
              </a:extLst>
            </a:blip>
            <a:stretch>
              <a:fillRect/>
            </a:stretch>
          </a:blipFill>
          <a:ln w="19050" cap="sq">
            <a:solidFill>
              <a:srgbClr val="1D9EDE"/>
            </a:solidFill>
            <a:prstDash val="solid"/>
            <a:miter/>
          </a:ln>
        </p:spPr>
        <p:txBody>
          <a:bodyPr/>
          <a:lstStyle/>
          <a:p>
            <a:pPr defTabSz="609630"/>
            <a:endParaRPr lang="en-US" sz="1200" dirty="0">
              <a:solidFill>
                <a:srgbClr val="000000"/>
              </a:solidFill>
              <a:latin typeface="Calibri"/>
            </a:endParaRPr>
          </a:p>
        </p:txBody>
      </p:sp>
      <p:sp>
        <p:nvSpPr>
          <p:cNvPr id="6" name="Freeform 2">
            <a:extLst>
              <a:ext uri="{FF2B5EF4-FFF2-40B4-BE49-F238E27FC236}">
                <a16:creationId xmlns:a16="http://schemas.microsoft.com/office/drawing/2014/main" id="{E4E41DCC-8E5D-8813-0974-346E3553CADC}"/>
              </a:ext>
            </a:extLst>
          </p:cNvPr>
          <p:cNvSpPr/>
          <p:nvPr/>
        </p:nvSpPr>
        <p:spPr>
          <a:xfrm>
            <a:off x="6675607" y="3699092"/>
            <a:ext cx="3230856" cy="3162300"/>
          </a:xfrm>
          <a:custGeom>
            <a:avLst/>
            <a:gdLst/>
            <a:ahLst/>
            <a:cxnLst/>
            <a:rect l="l" t="t" r="r" b="b"/>
            <a:pathLst>
              <a:path w="6752415" h="7294612">
                <a:moveTo>
                  <a:pt x="0" y="0"/>
                </a:moveTo>
                <a:lnTo>
                  <a:pt x="6752415" y="0"/>
                </a:lnTo>
                <a:lnTo>
                  <a:pt x="6752415" y="7294612"/>
                </a:lnTo>
                <a:lnTo>
                  <a:pt x="0" y="7294612"/>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srgbClr val="000000"/>
              </a:solidFill>
              <a:latin typeface="Calibri"/>
            </a:endParaRPr>
          </a:p>
        </p:txBody>
      </p:sp>
      <p:sp>
        <p:nvSpPr>
          <p:cNvPr id="7" name="Freeform 2">
            <a:extLst>
              <a:ext uri="{FF2B5EF4-FFF2-40B4-BE49-F238E27FC236}">
                <a16:creationId xmlns:a16="http://schemas.microsoft.com/office/drawing/2014/main" id="{2BB86A9B-139D-BFBB-455F-670C7D47A168}"/>
              </a:ext>
            </a:extLst>
          </p:cNvPr>
          <p:cNvSpPr/>
          <p:nvPr/>
        </p:nvSpPr>
        <p:spPr>
          <a:xfrm>
            <a:off x="877461" y="4741667"/>
            <a:ext cx="4638934" cy="1994925"/>
          </a:xfrm>
          <a:custGeom>
            <a:avLst/>
            <a:gdLst/>
            <a:ahLst/>
            <a:cxnLst/>
            <a:rect l="l" t="t" r="r" b="b"/>
            <a:pathLst>
              <a:path w="8461954" h="4093470">
                <a:moveTo>
                  <a:pt x="0" y="0"/>
                </a:moveTo>
                <a:lnTo>
                  <a:pt x="8461955" y="0"/>
                </a:lnTo>
                <a:lnTo>
                  <a:pt x="8461955" y="4093470"/>
                </a:lnTo>
                <a:lnTo>
                  <a:pt x="0" y="4093470"/>
                </a:lnTo>
                <a:lnTo>
                  <a:pt x="0" y="0"/>
                </a:lnTo>
                <a:close/>
              </a:path>
            </a:pathLst>
          </a:custGeom>
          <a:blipFill>
            <a:blip r:embed="rId6" cstate="email">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tretch>
              <a:fillRect/>
            </a:stretch>
          </a:blipFill>
        </p:spPr>
        <p:txBody>
          <a:bodyPr/>
          <a:lstStyle/>
          <a:p>
            <a:endParaRPr lang="en-US"/>
          </a:p>
        </p:txBody>
      </p:sp>
      <p:sp>
        <p:nvSpPr>
          <p:cNvPr id="2" name="TextBox 2"/>
          <p:cNvSpPr txBox="1"/>
          <p:nvPr/>
        </p:nvSpPr>
        <p:spPr>
          <a:xfrm>
            <a:off x="486727" y="786738"/>
            <a:ext cx="6726873" cy="4293483"/>
          </a:xfrm>
          <a:prstGeom prst="rect">
            <a:avLst/>
          </a:prstGeom>
        </p:spPr>
        <p:txBody>
          <a:bodyPr wrap="square" lIns="0" tIns="0" rIns="0" bIns="0" rtlCol="0" anchor="t">
            <a:spAutoFit/>
          </a:bodyPr>
          <a:lstStyle/>
          <a:p>
            <a:pPr marL="457200" indent="-457200">
              <a:spcBef>
                <a:spcPts val="300"/>
              </a:spcBef>
              <a:buFont typeface="Arial" panose="020B0604020202020204" pitchFamily="34" charset="0"/>
              <a:buChar char="•"/>
            </a:pPr>
            <a:r>
              <a:rPr lang="en-US" sz="2200" dirty="0">
                <a:solidFill>
                  <a:srgbClr val="000000"/>
                </a:solidFill>
                <a:latin typeface="Aptos" panose="020B0004020202020204" pitchFamily="34" charset="0"/>
                <a:ea typeface="Open Sans"/>
                <a:cs typeface="Open Sans"/>
              </a:rPr>
              <a:t>Each lesson has a link for digital learning </a:t>
            </a:r>
          </a:p>
          <a:p>
            <a:pPr marL="457200" indent="-457200">
              <a:spcBef>
                <a:spcPts val="300"/>
              </a:spcBef>
              <a:buFont typeface="Arial" panose="020B0604020202020204" pitchFamily="34" charset="0"/>
              <a:buChar char="•"/>
            </a:pPr>
            <a:r>
              <a:rPr lang="en-US" sz="2200" dirty="0">
                <a:solidFill>
                  <a:srgbClr val="000000"/>
                </a:solidFill>
                <a:latin typeface="Aptos" panose="020B0004020202020204" pitchFamily="34" charset="0"/>
                <a:ea typeface="Open Sans"/>
                <a:cs typeface="Open Sans"/>
              </a:rPr>
              <a:t>Open Google Drive Folder hosts all classroom-based learning materials:</a:t>
            </a:r>
          </a:p>
          <a:p>
            <a:pPr marL="914400" lvl="1" indent="-457200">
              <a:spcBef>
                <a:spcPts val="300"/>
              </a:spcBef>
              <a:buFont typeface="Arial" panose="020B0604020202020204" pitchFamily="34" charset="0"/>
              <a:buChar char="•"/>
            </a:pPr>
            <a:r>
              <a:rPr lang="en-US" sz="2200" dirty="0">
                <a:solidFill>
                  <a:srgbClr val="000000"/>
                </a:solidFill>
                <a:latin typeface="Aptos" panose="020B0004020202020204" pitchFamily="34" charset="0"/>
                <a:ea typeface="Open Sans"/>
                <a:cs typeface="Open Sans"/>
              </a:rPr>
              <a:t>Job Aids </a:t>
            </a:r>
          </a:p>
          <a:p>
            <a:pPr marL="914400" lvl="1" indent="-457200">
              <a:spcBef>
                <a:spcPts val="300"/>
              </a:spcBef>
              <a:buFont typeface="Arial" panose="020B0604020202020204" pitchFamily="34" charset="0"/>
              <a:buChar char="•"/>
            </a:pPr>
            <a:r>
              <a:rPr lang="en-US" sz="2200" dirty="0">
                <a:solidFill>
                  <a:srgbClr val="000000"/>
                </a:solidFill>
                <a:latin typeface="Aptos" panose="020B0004020202020204" pitchFamily="34" charset="0"/>
                <a:ea typeface="Open Sans"/>
                <a:cs typeface="Open Sans"/>
              </a:rPr>
              <a:t>Downloadable and editable ppt for in-person or hybrid training </a:t>
            </a:r>
          </a:p>
          <a:p>
            <a:pPr marL="457200" indent="-457200">
              <a:spcBef>
                <a:spcPts val="300"/>
              </a:spcBef>
              <a:buFont typeface="Arial" panose="020B0604020202020204" pitchFamily="34" charset="0"/>
              <a:buChar char="•"/>
            </a:pPr>
            <a:r>
              <a:rPr lang="en-US" sz="2200" dirty="0">
                <a:solidFill>
                  <a:srgbClr val="000000"/>
                </a:solidFill>
                <a:latin typeface="Aptos" panose="020B0004020202020204" pitchFamily="34" charset="0"/>
                <a:ea typeface="Open Sans"/>
                <a:cs typeface="Open Sans"/>
              </a:rPr>
              <a:t>Contact </a:t>
            </a:r>
            <a:r>
              <a:rPr lang="en-US" sz="2200" b="1" dirty="0">
                <a:solidFill>
                  <a:srgbClr val="134F8B"/>
                </a:solidFill>
                <a:latin typeface="Aptos" panose="020B0004020202020204" pitchFamily="34" charset="0"/>
                <a:ea typeface="Open Sans"/>
                <a:cs typeface="Open Sans"/>
                <a:hlinkClick r:id="rId8">
                  <a:extLst>
                    <a:ext uri="{A12FA001-AC4F-418D-AE19-62706E023703}">
                      <ahyp:hlinkClr xmlns:ahyp="http://schemas.microsoft.com/office/drawing/2018/hyperlinkcolor" val="tx"/>
                    </a:ext>
                  </a:extLst>
                </a:hlinkClick>
              </a:rPr>
              <a:t>info@jhpiego.org</a:t>
            </a:r>
            <a:r>
              <a:rPr lang="en-US" sz="2200" b="1" dirty="0">
                <a:solidFill>
                  <a:srgbClr val="134F8B"/>
                </a:solidFill>
                <a:latin typeface="Aptos" panose="020B0004020202020204" pitchFamily="34" charset="0"/>
                <a:ea typeface="Open Sans"/>
                <a:cs typeface="Open Sans"/>
              </a:rPr>
              <a:t> </a:t>
            </a:r>
            <a:r>
              <a:rPr lang="en-US" sz="2200" dirty="0">
                <a:solidFill>
                  <a:srgbClr val="000000"/>
                </a:solidFill>
                <a:latin typeface="Aptos" panose="020B0004020202020204" pitchFamily="34" charset="0"/>
                <a:ea typeface="Open Sans"/>
                <a:cs typeface="Open Sans"/>
              </a:rPr>
              <a:t>for direct access to digital files to utilize on national LMIS systems</a:t>
            </a:r>
          </a:p>
          <a:p>
            <a:pPr marL="457200" indent="-457200">
              <a:spcBef>
                <a:spcPts val="300"/>
              </a:spcBef>
              <a:buFont typeface="Arial" panose="020B0604020202020204" pitchFamily="34" charset="0"/>
              <a:buChar char="•"/>
            </a:pPr>
            <a:r>
              <a:rPr lang="en-US" sz="2200" dirty="0">
                <a:solidFill>
                  <a:srgbClr val="000000"/>
                </a:solidFill>
                <a:latin typeface="Aptos" panose="020B0004020202020204" pitchFamily="34" charset="0"/>
                <a:ea typeface="Open Sans"/>
                <a:cs typeface="Open Sans"/>
              </a:rPr>
              <a:t>Complementary mobile application </a:t>
            </a:r>
            <a:r>
              <a:rPr lang="en-US" sz="2200" b="1" u="sng" dirty="0">
                <a:solidFill>
                  <a:srgbClr val="000000"/>
                </a:solidFill>
                <a:latin typeface="Aptos" panose="020B0004020202020204" pitchFamily="34" charset="0"/>
                <a:ea typeface="Open Sans"/>
                <a:cs typeface="Open Sans"/>
              </a:rPr>
              <a:t>(HIV PrEP Provider)</a:t>
            </a:r>
            <a:r>
              <a:rPr lang="en-US" sz="2200" dirty="0">
                <a:solidFill>
                  <a:srgbClr val="000000"/>
                </a:solidFill>
                <a:latin typeface="Aptos" panose="020B0004020202020204" pitchFamily="34" charset="0"/>
                <a:ea typeface="Open Sans"/>
                <a:cs typeface="Open Sans"/>
              </a:rPr>
              <a:t> for access to WHO guidance and interactive clinical tools</a:t>
            </a:r>
          </a:p>
          <a:p>
            <a:pPr marL="457200" indent="-457200">
              <a:spcBef>
                <a:spcPts val="300"/>
              </a:spcBef>
              <a:buFont typeface="Arial" panose="020B0604020202020204" pitchFamily="34" charset="0"/>
              <a:buChar char="•"/>
            </a:pPr>
            <a:endParaRPr lang="en-US" sz="2200" dirty="0">
              <a:solidFill>
                <a:srgbClr val="000000"/>
              </a:solidFill>
              <a:latin typeface="Aptos" panose="020B0004020202020204" pitchFamily="34" charset="0"/>
              <a:ea typeface="Open Sans"/>
              <a:cs typeface="Open Sans"/>
            </a:endParaRPr>
          </a:p>
        </p:txBody>
      </p:sp>
      <p:sp>
        <p:nvSpPr>
          <p:cNvPr id="8" name="TextBox 7">
            <a:extLst>
              <a:ext uri="{FF2B5EF4-FFF2-40B4-BE49-F238E27FC236}">
                <a16:creationId xmlns:a16="http://schemas.microsoft.com/office/drawing/2014/main" id="{525C397F-38AF-FE82-98C6-D92B643BBBF0}"/>
              </a:ext>
            </a:extLst>
          </p:cNvPr>
          <p:cNvSpPr txBox="1"/>
          <p:nvPr/>
        </p:nvSpPr>
        <p:spPr>
          <a:xfrm>
            <a:off x="133100" y="30367"/>
            <a:ext cx="11157199" cy="369332"/>
          </a:xfrm>
          <a:prstGeom prst="rect">
            <a:avLst/>
          </a:prstGeom>
          <a:noFill/>
        </p:spPr>
        <p:txBody>
          <a:bodyPr wrap="square">
            <a:spAutoFit/>
          </a:bodyPr>
          <a:lstStyle/>
          <a:p>
            <a:r>
              <a:rPr lang="en-US" b="1" dirty="0">
                <a:solidFill>
                  <a:srgbClr val="134F8B"/>
                </a:solidFill>
              </a:rPr>
              <a:t>WHO-JHPIEGO PROVIDER TRAINING TOOLKIT ON USE OF ORAL AND LONG-ACTING HIV PREP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798E4A-9533-9F27-97CB-6B01E705E13D}"/>
              </a:ext>
            </a:extLst>
          </p:cNvPr>
          <p:cNvPicPr>
            <a:picLocks noChangeAspect="1"/>
          </p:cNvPicPr>
          <p:nvPr/>
        </p:nvPicPr>
        <p:blipFill>
          <a:blip r:embed="rId2" cstate="email">
            <a:extLst>
              <a:ext uri="{28A0092B-C50C-407E-A947-70E740481C1C}">
                <a14:useLocalDpi xmlns:a14="http://schemas.microsoft.com/office/drawing/2010/main"/>
              </a:ext>
            </a:extLst>
          </a:blip>
          <a:srcRect t="-6088" b="-1"/>
          <a:stretch>
            <a:fillRect/>
          </a:stretch>
        </p:blipFill>
        <p:spPr>
          <a:xfrm>
            <a:off x="304800" y="423333"/>
            <a:ext cx="6635771" cy="6147402"/>
          </a:xfrm>
          <a:prstGeom prst="rect">
            <a:avLst/>
          </a:prstGeom>
          <a:solidFill>
            <a:srgbClr val="073972"/>
          </a:solidFill>
        </p:spPr>
      </p:pic>
      <p:pic>
        <p:nvPicPr>
          <p:cNvPr id="7" name="Content Placeholder 6">
            <a:extLst>
              <a:ext uri="{FF2B5EF4-FFF2-40B4-BE49-F238E27FC236}">
                <a16:creationId xmlns:a16="http://schemas.microsoft.com/office/drawing/2014/main" id="{40BA0F8B-3909-7DE0-A0B7-1CAD0F0B735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940571" y="1930869"/>
            <a:ext cx="5251429" cy="3670128"/>
          </a:xfrm>
          <a:prstGeom prst="rect">
            <a:avLst/>
          </a:prstGeom>
        </p:spPr>
      </p:pic>
      <p:sp>
        <p:nvSpPr>
          <p:cNvPr id="11" name="TextBox 10">
            <a:extLst>
              <a:ext uri="{FF2B5EF4-FFF2-40B4-BE49-F238E27FC236}">
                <a16:creationId xmlns:a16="http://schemas.microsoft.com/office/drawing/2014/main" id="{9B2359D2-2DD7-39A0-481A-BB2A12F45548}"/>
              </a:ext>
            </a:extLst>
          </p:cNvPr>
          <p:cNvSpPr txBox="1"/>
          <p:nvPr/>
        </p:nvSpPr>
        <p:spPr>
          <a:xfrm>
            <a:off x="5913758" y="6367130"/>
            <a:ext cx="6094070" cy="307777"/>
          </a:xfrm>
          <a:prstGeom prst="rect">
            <a:avLst/>
          </a:prstGeom>
          <a:noFill/>
        </p:spPr>
        <p:txBody>
          <a:bodyPr wrap="square">
            <a:spAutoFit/>
          </a:bodyPr>
          <a:lstStyle/>
          <a:p>
            <a:r>
              <a:rPr lang="en-AU" sz="1400" dirty="0">
                <a:hlinkClick r:id="rId4"/>
              </a:rPr>
              <a:t>https://www.prepwatch.org/resources/lenacapavir-provider-tools-and-job-aids/</a:t>
            </a:r>
            <a:r>
              <a:rPr lang="en-AU" sz="1400" dirty="0"/>
              <a:t> </a:t>
            </a:r>
          </a:p>
        </p:txBody>
      </p:sp>
    </p:spTree>
    <p:extLst>
      <p:ext uri="{BB962C8B-B14F-4D97-AF65-F5344CB8AC3E}">
        <p14:creationId xmlns:p14="http://schemas.microsoft.com/office/powerpoint/2010/main" val="1239538861"/>
      </p:ext>
    </p:extLst>
  </p:cSld>
  <p:clrMapOvr>
    <a:masterClrMapping/>
  </p:clrMapOvr>
</p:sld>
</file>

<file path=ppt/theme/_rels/theme8.xml.rels><?xml version="1.0" encoding="UTF-8" standalone="yes"?>
<Relationships xmlns="http://schemas.openxmlformats.org/package/2006/relationships"><Relationship Id="rId1" Type="http://schemas.openxmlformats.org/officeDocument/2006/relationships/image" Target="../media/image48.jpeg"/></Relationships>
</file>

<file path=ppt/theme/theme1.xml><?xml version="1.0" encoding="utf-8"?>
<a:theme xmlns:a="http://schemas.openxmlformats.org/drawingml/2006/main" name="14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WHO PrEP Course">
      <a:dk1>
        <a:srgbClr val="000000"/>
      </a:dk1>
      <a:lt1>
        <a:srgbClr val="FFFFFF"/>
      </a:lt1>
      <a:dk2>
        <a:srgbClr val="3E3E3C"/>
      </a:dk2>
      <a:lt2>
        <a:srgbClr val="D3E1E3"/>
      </a:lt2>
      <a:accent1>
        <a:srgbClr val="48AEA8"/>
      </a:accent1>
      <a:accent2>
        <a:srgbClr val="1D9EDE"/>
      </a:accent2>
      <a:accent3>
        <a:srgbClr val="A93291"/>
      </a:accent3>
      <a:accent4>
        <a:srgbClr val="FE6C39"/>
      </a:accent4>
      <a:accent5>
        <a:srgbClr val="F6A800"/>
      </a:accent5>
      <a:accent6>
        <a:srgbClr val="6CC24A"/>
      </a:accent6>
      <a:hlink>
        <a:srgbClr val="F6A800"/>
      </a:hlink>
      <a:folHlink>
        <a:srgbClr val="FE6C3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saicColorThemeADJ">
  <a:themeElements>
    <a:clrScheme name="MOSAIC Template Colors">
      <a:dk1>
        <a:srgbClr val="625E58"/>
      </a:dk1>
      <a:lt1>
        <a:srgbClr val="FFFFFF"/>
      </a:lt1>
      <a:dk2>
        <a:srgbClr val="625E58"/>
      </a:dk2>
      <a:lt2>
        <a:srgbClr val="E7E6E6"/>
      </a:lt2>
      <a:accent1>
        <a:srgbClr val="29676B"/>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SAIC_PPT Template_FOR USE ONLY IN 2023" id="{652A7B28-0571-4870-9AEB-CC4FABCA5876}" vid="{8F9692C9-738F-4153-B485-D01EF83AF288}"/>
    </a:ext>
  </a:extLst>
</a:theme>
</file>

<file path=ppt/theme/theme5.xml><?xml version="1.0" encoding="utf-8"?>
<a:theme xmlns:a="http://schemas.openxmlformats.org/drawingml/2006/main" name="15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6" id="{1BDC1073-AB81-8147-89C3-A79EC2A6301F}" vid="{9D092595-E6B8-C345-B470-402B85CA4A40}"/>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Integral">
  <a:themeElements>
    <a:clrScheme name="Integral">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C1C93EF2-4785-427F-84A5-F1666490E9C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c2e1cf9b-e1b6-44eb-8021-428c292d3eb5}" enabled="0" method="" siteId="{c2e1cf9b-e1b6-44eb-8021-428c292d3eb5}" removed="1"/>
</clbl:labelList>
</file>

<file path=docProps/app.xml><?xml version="1.0" encoding="utf-8"?>
<Properties xmlns="http://schemas.openxmlformats.org/officeDocument/2006/extended-properties" xmlns:vt="http://schemas.openxmlformats.org/officeDocument/2006/docPropsVTypes">
  <TotalTime>12286</TotalTime>
  <Words>2108</Words>
  <Application>Microsoft Office PowerPoint</Application>
  <PresentationFormat>Widescreen</PresentationFormat>
  <Paragraphs>263</Paragraphs>
  <Slides>17</Slides>
  <Notes>11</Notes>
  <HiddenSlides>0</HiddenSlides>
  <MMClips>0</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17</vt:i4>
      </vt:variant>
    </vt:vector>
  </HeadingPairs>
  <TitlesOfParts>
    <vt:vector size="45" baseType="lpstr">
      <vt:lpstr>微软雅黑</vt:lpstr>
      <vt:lpstr>Aptos</vt:lpstr>
      <vt:lpstr>Aptos Display</vt:lpstr>
      <vt:lpstr>Arial</vt:lpstr>
      <vt:lpstr>Arial Black</vt:lpstr>
      <vt:lpstr>Calibri</vt:lpstr>
      <vt:lpstr>Calibri Light</vt:lpstr>
      <vt:lpstr>Courier New</vt:lpstr>
      <vt:lpstr>Open Sans</vt:lpstr>
      <vt:lpstr>Poppins</vt:lpstr>
      <vt:lpstr>Poppins SemiBold</vt:lpstr>
      <vt:lpstr>Roboto Condensed</vt:lpstr>
      <vt:lpstr>Roboto Condensed Bold</vt:lpstr>
      <vt:lpstr>Symbol</vt:lpstr>
      <vt:lpstr>Times New Roman</vt:lpstr>
      <vt:lpstr>Tw Cen MT</vt:lpstr>
      <vt:lpstr>Tw Cen MT Condensed</vt:lpstr>
      <vt:lpstr>Verdana</vt:lpstr>
      <vt:lpstr>Wingdings</vt:lpstr>
      <vt:lpstr>Wingdings 3</vt:lpstr>
      <vt:lpstr>14_Office Theme</vt:lpstr>
      <vt:lpstr>4_Office Theme</vt:lpstr>
      <vt:lpstr>1_Office Theme</vt:lpstr>
      <vt:lpstr>MosaicColorThemeADJ</vt:lpstr>
      <vt:lpstr>15_Office Theme</vt:lpstr>
      <vt:lpstr>5_Office Theme</vt:lpstr>
      <vt:lpstr>7_Office Theme</vt:lpstr>
      <vt:lpstr>Integral</vt:lpstr>
      <vt:lpstr>Tools to support Lenacapavir introduction</vt:lpstr>
      <vt:lpstr>What Resources and tools are available for lenacapavir implementation?</vt:lpstr>
      <vt:lpstr>Adaptable standard operating procedures for LEN as PrEP</vt:lpstr>
      <vt:lpstr>UPCOMING: Blueprint for accelerating the introduction of LEN as PrEP as part of HIV combination prevention at the country level</vt:lpstr>
      <vt:lpstr>PowerPoint Presentation</vt:lpstr>
      <vt:lpstr>PowerPoint Presentation</vt:lpstr>
      <vt:lpstr>PowerPoint Presentation</vt:lpstr>
      <vt:lpstr>PowerPoint Presentation</vt:lpstr>
      <vt:lpstr>PowerPoint Presentation</vt:lpstr>
      <vt:lpstr>WHO LEN safety and toxicity monitoring toolkit</vt:lpstr>
      <vt:lpstr>Site readiness assessments</vt:lpstr>
      <vt:lpstr>What tools are available to help quantify the need and the impact?</vt:lpstr>
      <vt:lpstr>PrEP-it: PrEP Implementation, monitoring and evaluation Tool</vt:lpstr>
      <vt:lpstr>Upcoming update: PrEP-it SHIPP</vt:lpstr>
      <vt:lpstr>Monitoring and evaluation</vt:lpstr>
      <vt:lpstr>PREVENTION 2030  A Global Access Framework for Country-Led HIV Responses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science and guidelines on long-acting prevention technologies</dc:title>
  <dc:creator>SCHMIDT, Heather-Marie Ann</dc:creator>
  <cp:lastModifiedBy>BYARUHANGA, Buyinza Gloria</cp:lastModifiedBy>
  <cp:revision>7</cp:revision>
  <dcterms:created xsi:type="dcterms:W3CDTF">2025-08-21T12:22:11Z</dcterms:created>
  <dcterms:modified xsi:type="dcterms:W3CDTF">2026-02-18T20:28:00Z</dcterms:modified>
</cp:coreProperties>
</file>