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 id="2147484730" r:id="rId5"/>
    <p:sldMasterId id="2147484746" r:id="rId6"/>
    <p:sldMasterId id="2147484878" r:id="rId7"/>
  </p:sldMasterIdLst>
  <p:notesMasterIdLst>
    <p:notesMasterId r:id="rId21"/>
  </p:notesMasterIdLst>
  <p:handoutMasterIdLst>
    <p:handoutMasterId r:id="rId22"/>
  </p:handoutMasterIdLst>
  <p:sldIdLst>
    <p:sldId id="278" r:id="rId8"/>
    <p:sldId id="497" r:id="rId9"/>
    <p:sldId id="515" r:id="rId10"/>
    <p:sldId id="514" r:id="rId11"/>
    <p:sldId id="539" r:id="rId12"/>
    <p:sldId id="540" r:id="rId13"/>
    <p:sldId id="541" r:id="rId14"/>
    <p:sldId id="534" r:id="rId15"/>
    <p:sldId id="542" r:id="rId16"/>
    <p:sldId id="543" r:id="rId17"/>
    <p:sldId id="532" r:id="rId18"/>
    <p:sldId id="535" r:id="rId19"/>
    <p:sldId id="538" r:id="rId20"/>
  </p:sldIdLst>
  <p:sldSz cx="9144000" cy="6858000" type="screen4x3"/>
  <p:notesSz cx="6808788" cy="9940925"/>
  <p:defaultTextStyle>
    <a:defPPr>
      <a:defRPr lang="en-US"/>
    </a:defPPr>
    <a:lvl1pPr algn="l" rtl="0" eaLnBrk="0" fontAlgn="base" hangingPunct="0">
      <a:spcBef>
        <a:spcPct val="0"/>
      </a:spcBef>
      <a:spcAft>
        <a:spcPct val="0"/>
      </a:spcAft>
      <a:defRPr sz="3900" b="1" kern="1200">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3900" b="1" kern="1200">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3900" b="1" kern="1200">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3900" b="1" kern="1200">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3900" b="1" kern="1200">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Arial" panose="020B0604020202020204" pitchFamily="34" charset="0"/>
        <a:ea typeface="+mn-ea"/>
        <a:cs typeface="Arial" panose="020B0604020202020204" pitchFamily="34" charset="0"/>
      </a:defRPr>
    </a:lvl5pPr>
    <a:lvl6pPr marL="2286000" algn="l" defTabSz="914400" rtl="0" eaLnBrk="1" latinLnBrk="0" hangingPunct="1">
      <a:defRPr sz="3900" b="1" kern="1200">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Arial" panose="020B0604020202020204" pitchFamily="34" charset="0"/>
        <a:ea typeface="+mn-ea"/>
        <a:cs typeface="Arial" panose="020B0604020202020204" pitchFamily="34" charset="0"/>
      </a:defRPr>
    </a:lvl6pPr>
    <a:lvl7pPr marL="2743200" algn="l" defTabSz="914400" rtl="0" eaLnBrk="1" latinLnBrk="0" hangingPunct="1">
      <a:defRPr sz="3900" b="1" kern="1200">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Arial" panose="020B0604020202020204" pitchFamily="34" charset="0"/>
        <a:ea typeface="+mn-ea"/>
        <a:cs typeface="Arial" panose="020B0604020202020204" pitchFamily="34" charset="0"/>
      </a:defRPr>
    </a:lvl7pPr>
    <a:lvl8pPr marL="3200400" algn="l" defTabSz="914400" rtl="0" eaLnBrk="1" latinLnBrk="0" hangingPunct="1">
      <a:defRPr sz="3900" b="1" kern="1200">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Arial" panose="020B0604020202020204" pitchFamily="34" charset="0"/>
        <a:ea typeface="+mn-ea"/>
        <a:cs typeface="Arial" panose="020B0604020202020204" pitchFamily="34" charset="0"/>
      </a:defRPr>
    </a:lvl8pPr>
    <a:lvl9pPr marL="3657600" algn="l" defTabSz="914400" rtl="0" eaLnBrk="1" latinLnBrk="0" hangingPunct="1">
      <a:defRPr sz="3900" b="1" kern="1200">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653">
          <p15:clr>
            <a:srgbClr val="A4A3A4"/>
          </p15:clr>
        </p15:guide>
      </p15:sldGuideLst>
    </p:ext>
    <p:ext uri="{2D200454-40CA-4A62-9FC3-DE9A4176ACB9}">
      <p15:notesGuideLst xmlns:p15="http://schemas.microsoft.com/office/powerpoint/2012/main">
        <p15:guide id="1" orient="horz" pos="3131">
          <p15:clr>
            <a:srgbClr val="A4A3A4"/>
          </p15:clr>
        </p15:guide>
        <p15:guide id="2" pos="2145">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UELSON, Julia Lynn" initials="SJL" lastIdx="5" clrIdx="0">
    <p:extLst>
      <p:ext uri="{19B8F6BF-5375-455C-9EA6-DF929625EA0E}">
        <p15:presenceInfo xmlns:p15="http://schemas.microsoft.com/office/powerpoint/2012/main" userId="S::samuelsonj@who.int::1dcf68e3-dcd0-45cb-ae3c-fed816523b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3BD"/>
    <a:srgbClr val="000066"/>
    <a:srgbClr val="A8BDDE"/>
    <a:srgbClr val="FFCC99"/>
    <a:srgbClr val="33CCFF"/>
    <a:srgbClr val="0066FF"/>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87247" autoAdjust="0"/>
  </p:normalViewPr>
  <p:slideViewPr>
    <p:cSldViewPr>
      <p:cViewPr varScale="1">
        <p:scale>
          <a:sx n="48" d="100"/>
          <a:sy n="48" d="100"/>
        </p:scale>
        <p:origin x="1792" y="24"/>
      </p:cViewPr>
      <p:guideLst>
        <p:guide orient="horz" pos="2160"/>
        <p:guide pos="2653"/>
      </p:guideLst>
    </p:cSldViewPr>
  </p:slideViewPr>
  <p:outlineViewPr>
    <p:cViewPr>
      <p:scale>
        <a:sx n="33" d="100"/>
        <a:sy n="33" d="100"/>
      </p:scale>
      <p:origin x="0" y="12132"/>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1974" y="-78"/>
      </p:cViewPr>
      <p:guideLst>
        <p:guide orient="horz" pos="3131"/>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Sheet1!$A$2</c:f>
              <c:strCache>
                <c:ptCount val="1"/>
                <c:pt idx="0">
                  <c:v>Botswana</c:v>
                </c:pt>
              </c:strCache>
            </c:strRef>
          </c:tx>
          <c:spPr>
            <a:solidFill>
              <a:schemeClr val="accent1"/>
            </a:solidFill>
            <a:ln>
              <a:noFill/>
            </a:ln>
            <a:effectLst/>
          </c:spPr>
          <c:invertIfNegative val="0"/>
          <c:cat>
            <c:strRef>
              <c:f>Sheet1!$B$1:$M$1</c:f>
              <c:strCach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strCache>
            </c:strRef>
          </c:cat>
          <c:val>
            <c:numRef>
              <c:f>Sheet1!$B$2:$M$2</c:f>
              <c:numCache>
                <c:formatCode>#,##0</c:formatCode>
                <c:ptCount val="12"/>
                <c:pt idx="0">
                  <c:v>0</c:v>
                </c:pt>
                <c:pt idx="1">
                  <c:v>5424</c:v>
                </c:pt>
                <c:pt idx="2">
                  <c:v>5773</c:v>
                </c:pt>
                <c:pt idx="3">
                  <c:v>14661</c:v>
                </c:pt>
                <c:pt idx="4">
                  <c:v>38005</c:v>
                </c:pt>
                <c:pt idx="5">
                  <c:v>46793</c:v>
                </c:pt>
                <c:pt idx="6">
                  <c:v>30033</c:v>
                </c:pt>
                <c:pt idx="7">
                  <c:v>15722</c:v>
                </c:pt>
                <c:pt idx="8">
                  <c:v>24042</c:v>
                </c:pt>
                <c:pt idx="9">
                  <c:v>19756</c:v>
                </c:pt>
                <c:pt idx="10">
                  <c:v>24207</c:v>
                </c:pt>
                <c:pt idx="11">
                  <c:v>17123</c:v>
                </c:pt>
              </c:numCache>
            </c:numRef>
          </c:val>
          <c:extLst>
            <c:ext xmlns:c16="http://schemas.microsoft.com/office/drawing/2014/chart" uri="{C3380CC4-5D6E-409C-BE32-E72D297353CC}">
              <c16:uniqueId val="{00000000-6143-483A-87BE-29D9E311FE6B}"/>
            </c:ext>
          </c:extLst>
        </c:ser>
        <c:ser>
          <c:idx val="1"/>
          <c:order val="1"/>
          <c:tx>
            <c:strRef>
              <c:f>Sheet1!$A$3</c:f>
              <c:strCache>
                <c:ptCount val="1"/>
                <c:pt idx="0">
                  <c:v>eSwatini</c:v>
                </c:pt>
              </c:strCache>
            </c:strRef>
          </c:tx>
          <c:spPr>
            <a:solidFill>
              <a:schemeClr val="accent2"/>
            </a:solidFill>
            <a:ln>
              <a:noFill/>
            </a:ln>
            <a:effectLst/>
          </c:spPr>
          <c:invertIfNegative val="0"/>
          <c:cat>
            <c:strRef>
              <c:f>Sheet1!$B$1:$M$1</c:f>
              <c:strCach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strCache>
            </c:strRef>
          </c:cat>
          <c:val>
            <c:numRef>
              <c:f>Sheet1!$B$3:$M$3</c:f>
              <c:numCache>
                <c:formatCode>#,##0</c:formatCode>
                <c:ptCount val="12"/>
                <c:pt idx="0">
                  <c:v>1110</c:v>
                </c:pt>
                <c:pt idx="1">
                  <c:v>4336</c:v>
                </c:pt>
                <c:pt idx="2">
                  <c:v>18869</c:v>
                </c:pt>
                <c:pt idx="3">
                  <c:v>13791</c:v>
                </c:pt>
                <c:pt idx="4">
                  <c:v>9977</c:v>
                </c:pt>
                <c:pt idx="5">
                  <c:v>10105</c:v>
                </c:pt>
                <c:pt idx="6">
                  <c:v>12289</c:v>
                </c:pt>
                <c:pt idx="7">
                  <c:v>12952</c:v>
                </c:pt>
                <c:pt idx="8">
                  <c:v>17374</c:v>
                </c:pt>
                <c:pt idx="9">
                  <c:v>18138</c:v>
                </c:pt>
                <c:pt idx="10">
                  <c:v>14316</c:v>
                </c:pt>
                <c:pt idx="11">
                  <c:v>17360</c:v>
                </c:pt>
              </c:numCache>
            </c:numRef>
          </c:val>
          <c:extLst>
            <c:ext xmlns:c16="http://schemas.microsoft.com/office/drawing/2014/chart" uri="{C3380CC4-5D6E-409C-BE32-E72D297353CC}">
              <c16:uniqueId val="{00000001-6143-483A-87BE-29D9E311FE6B}"/>
            </c:ext>
          </c:extLst>
        </c:ser>
        <c:ser>
          <c:idx val="2"/>
          <c:order val="2"/>
          <c:tx>
            <c:strRef>
              <c:f>Sheet1!$A$4</c:f>
              <c:strCache>
                <c:ptCount val="1"/>
                <c:pt idx="0">
                  <c:v>Ethiopia</c:v>
                </c:pt>
              </c:strCache>
            </c:strRef>
          </c:tx>
          <c:spPr>
            <a:solidFill>
              <a:schemeClr val="accent3"/>
            </a:solidFill>
            <a:ln>
              <a:noFill/>
            </a:ln>
            <a:effectLst/>
          </c:spPr>
          <c:invertIfNegative val="0"/>
          <c:cat>
            <c:strRef>
              <c:f>Sheet1!$B$1:$M$1</c:f>
              <c:strCach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strCache>
            </c:strRef>
          </c:cat>
          <c:val>
            <c:numRef>
              <c:f>Sheet1!$B$4:$M$4</c:f>
              <c:numCache>
                <c:formatCode>#,##0</c:formatCode>
                <c:ptCount val="12"/>
                <c:pt idx="0">
                  <c:v>0</c:v>
                </c:pt>
                <c:pt idx="1">
                  <c:v>769</c:v>
                </c:pt>
                <c:pt idx="2">
                  <c:v>2689</c:v>
                </c:pt>
                <c:pt idx="3">
                  <c:v>7542</c:v>
                </c:pt>
                <c:pt idx="4">
                  <c:v>11961</c:v>
                </c:pt>
                <c:pt idx="5">
                  <c:v>16393</c:v>
                </c:pt>
                <c:pt idx="6">
                  <c:v>11831</c:v>
                </c:pt>
                <c:pt idx="7">
                  <c:v>9744</c:v>
                </c:pt>
                <c:pt idx="8">
                  <c:v>10306</c:v>
                </c:pt>
                <c:pt idx="9">
                  <c:v>15789</c:v>
                </c:pt>
                <c:pt idx="10">
                  <c:v>23009</c:v>
                </c:pt>
                <c:pt idx="11">
                  <c:v>31150</c:v>
                </c:pt>
              </c:numCache>
            </c:numRef>
          </c:val>
          <c:extLst>
            <c:ext xmlns:c16="http://schemas.microsoft.com/office/drawing/2014/chart" uri="{C3380CC4-5D6E-409C-BE32-E72D297353CC}">
              <c16:uniqueId val="{00000002-6143-483A-87BE-29D9E311FE6B}"/>
            </c:ext>
          </c:extLst>
        </c:ser>
        <c:ser>
          <c:idx val="3"/>
          <c:order val="3"/>
          <c:tx>
            <c:strRef>
              <c:f>Sheet1!$A$5</c:f>
              <c:strCache>
                <c:ptCount val="1"/>
                <c:pt idx="0">
                  <c:v>Kenya</c:v>
                </c:pt>
              </c:strCache>
            </c:strRef>
          </c:tx>
          <c:spPr>
            <a:solidFill>
              <a:schemeClr val="accent4"/>
            </a:solidFill>
            <a:ln>
              <a:noFill/>
            </a:ln>
            <a:effectLst/>
          </c:spPr>
          <c:invertIfNegative val="0"/>
          <c:cat>
            <c:strRef>
              <c:f>Sheet1!$B$1:$M$1</c:f>
              <c:strCach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strCache>
            </c:strRef>
          </c:cat>
          <c:val>
            <c:numRef>
              <c:f>Sheet1!$B$5:$M$5</c:f>
              <c:numCache>
                <c:formatCode>#,##0</c:formatCode>
                <c:ptCount val="12"/>
                <c:pt idx="0">
                  <c:v>11663</c:v>
                </c:pt>
                <c:pt idx="1">
                  <c:v>80719</c:v>
                </c:pt>
                <c:pt idx="2">
                  <c:v>139905</c:v>
                </c:pt>
                <c:pt idx="3">
                  <c:v>159196</c:v>
                </c:pt>
                <c:pt idx="4">
                  <c:v>151517</c:v>
                </c:pt>
                <c:pt idx="5">
                  <c:v>190580</c:v>
                </c:pt>
                <c:pt idx="6">
                  <c:v>193576</c:v>
                </c:pt>
                <c:pt idx="7">
                  <c:v>207014</c:v>
                </c:pt>
                <c:pt idx="8">
                  <c:v>219086</c:v>
                </c:pt>
                <c:pt idx="9">
                  <c:v>233879</c:v>
                </c:pt>
                <c:pt idx="10">
                  <c:v>286899</c:v>
                </c:pt>
                <c:pt idx="11">
                  <c:v>191863</c:v>
                </c:pt>
              </c:numCache>
            </c:numRef>
          </c:val>
          <c:extLst>
            <c:ext xmlns:c16="http://schemas.microsoft.com/office/drawing/2014/chart" uri="{C3380CC4-5D6E-409C-BE32-E72D297353CC}">
              <c16:uniqueId val="{00000004-6143-483A-87BE-29D9E311FE6B}"/>
            </c:ext>
          </c:extLst>
        </c:ser>
        <c:ser>
          <c:idx val="4"/>
          <c:order val="4"/>
          <c:tx>
            <c:strRef>
              <c:f>Sheet1!$A$6</c:f>
              <c:strCache>
                <c:ptCount val="1"/>
                <c:pt idx="0">
                  <c:v>Lesotho</c:v>
                </c:pt>
              </c:strCache>
            </c:strRef>
          </c:tx>
          <c:spPr>
            <a:solidFill>
              <a:schemeClr val="accent5"/>
            </a:solidFill>
            <a:ln>
              <a:noFill/>
            </a:ln>
            <a:effectLst/>
          </c:spPr>
          <c:invertIfNegative val="0"/>
          <c:cat>
            <c:strRef>
              <c:f>Sheet1!$B$1:$M$1</c:f>
              <c:strCach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strCache>
            </c:strRef>
          </c:cat>
          <c:val>
            <c:numRef>
              <c:f>Sheet1!$B$6:$M$6</c:f>
              <c:numCache>
                <c:formatCode>#,##0</c:formatCode>
                <c:ptCount val="12"/>
                <c:pt idx="0">
                  <c:v>0</c:v>
                </c:pt>
                <c:pt idx="1">
                  <c:v>0</c:v>
                </c:pt>
                <c:pt idx="2">
                  <c:v>0</c:v>
                </c:pt>
                <c:pt idx="3">
                  <c:v>0</c:v>
                </c:pt>
                <c:pt idx="4">
                  <c:v>10835</c:v>
                </c:pt>
                <c:pt idx="5">
                  <c:v>37655</c:v>
                </c:pt>
                <c:pt idx="6">
                  <c:v>36245</c:v>
                </c:pt>
                <c:pt idx="7">
                  <c:v>25966</c:v>
                </c:pt>
                <c:pt idx="8">
                  <c:v>34157</c:v>
                </c:pt>
                <c:pt idx="9">
                  <c:v>25150</c:v>
                </c:pt>
                <c:pt idx="10">
                  <c:v>26448</c:v>
                </c:pt>
                <c:pt idx="11">
                  <c:v>34144</c:v>
                </c:pt>
              </c:numCache>
            </c:numRef>
          </c:val>
          <c:extLst>
            <c:ext xmlns:c16="http://schemas.microsoft.com/office/drawing/2014/chart" uri="{C3380CC4-5D6E-409C-BE32-E72D297353CC}">
              <c16:uniqueId val="{00000005-6143-483A-87BE-29D9E311FE6B}"/>
            </c:ext>
          </c:extLst>
        </c:ser>
        <c:ser>
          <c:idx val="5"/>
          <c:order val="5"/>
          <c:tx>
            <c:strRef>
              <c:f>Sheet1!$A$7</c:f>
              <c:strCache>
                <c:ptCount val="1"/>
                <c:pt idx="0">
                  <c:v>Malawi</c:v>
                </c:pt>
              </c:strCache>
            </c:strRef>
          </c:tx>
          <c:spPr>
            <a:solidFill>
              <a:schemeClr val="accent6"/>
            </a:solidFill>
            <a:ln>
              <a:noFill/>
            </a:ln>
            <a:effectLst/>
          </c:spPr>
          <c:invertIfNegative val="0"/>
          <c:cat>
            <c:strRef>
              <c:f>Sheet1!$B$1:$M$1</c:f>
              <c:strCach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strCache>
            </c:strRef>
          </c:cat>
          <c:val>
            <c:numRef>
              <c:f>Sheet1!$B$7:$M$7</c:f>
              <c:numCache>
                <c:formatCode>#,##0</c:formatCode>
                <c:ptCount val="12"/>
                <c:pt idx="0">
                  <c:v>589</c:v>
                </c:pt>
                <c:pt idx="1">
                  <c:v>1234</c:v>
                </c:pt>
                <c:pt idx="2">
                  <c:v>1296</c:v>
                </c:pt>
                <c:pt idx="3">
                  <c:v>11881</c:v>
                </c:pt>
                <c:pt idx="4">
                  <c:v>21250</c:v>
                </c:pt>
                <c:pt idx="5">
                  <c:v>40835</c:v>
                </c:pt>
                <c:pt idx="6">
                  <c:v>80419</c:v>
                </c:pt>
                <c:pt idx="7">
                  <c:v>108672</c:v>
                </c:pt>
                <c:pt idx="8">
                  <c:v>129975</c:v>
                </c:pt>
                <c:pt idx="9">
                  <c:v>166350</c:v>
                </c:pt>
                <c:pt idx="10">
                  <c:v>199399</c:v>
                </c:pt>
                <c:pt idx="11">
                  <c:v>114465</c:v>
                </c:pt>
              </c:numCache>
            </c:numRef>
          </c:val>
          <c:extLst>
            <c:ext xmlns:c16="http://schemas.microsoft.com/office/drawing/2014/chart" uri="{C3380CC4-5D6E-409C-BE32-E72D297353CC}">
              <c16:uniqueId val="{00000006-6143-483A-87BE-29D9E311FE6B}"/>
            </c:ext>
          </c:extLst>
        </c:ser>
        <c:ser>
          <c:idx val="6"/>
          <c:order val="6"/>
          <c:tx>
            <c:strRef>
              <c:f>Sheet1!$A$8</c:f>
              <c:strCache>
                <c:ptCount val="1"/>
                <c:pt idx="0">
                  <c:v>Mozambique</c:v>
                </c:pt>
              </c:strCache>
            </c:strRef>
          </c:tx>
          <c:spPr>
            <a:solidFill>
              <a:schemeClr val="accent1">
                <a:lumMod val="60000"/>
              </a:schemeClr>
            </a:solidFill>
            <a:ln>
              <a:noFill/>
            </a:ln>
            <a:effectLst/>
          </c:spPr>
          <c:invertIfNegative val="0"/>
          <c:cat>
            <c:strRef>
              <c:f>Sheet1!$B$1:$M$1</c:f>
              <c:strCach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strCache>
            </c:strRef>
          </c:cat>
          <c:val>
            <c:numRef>
              <c:f>Sheet1!$B$8:$M$8</c:f>
              <c:numCache>
                <c:formatCode>#,##0</c:formatCode>
                <c:ptCount val="12"/>
                <c:pt idx="0">
                  <c:v>0</c:v>
                </c:pt>
                <c:pt idx="1">
                  <c:v>100</c:v>
                </c:pt>
                <c:pt idx="2">
                  <c:v>7633</c:v>
                </c:pt>
                <c:pt idx="3">
                  <c:v>29592</c:v>
                </c:pt>
                <c:pt idx="4">
                  <c:v>135000</c:v>
                </c:pt>
                <c:pt idx="5">
                  <c:v>146046</c:v>
                </c:pt>
                <c:pt idx="6">
                  <c:v>240507</c:v>
                </c:pt>
                <c:pt idx="7">
                  <c:v>198340</c:v>
                </c:pt>
                <c:pt idx="8">
                  <c:v>253079</c:v>
                </c:pt>
                <c:pt idx="9">
                  <c:v>315380</c:v>
                </c:pt>
                <c:pt idx="10">
                  <c:v>311891</c:v>
                </c:pt>
                <c:pt idx="11">
                  <c:v>390589</c:v>
                </c:pt>
              </c:numCache>
            </c:numRef>
          </c:val>
          <c:extLst>
            <c:ext xmlns:c16="http://schemas.microsoft.com/office/drawing/2014/chart" uri="{C3380CC4-5D6E-409C-BE32-E72D297353CC}">
              <c16:uniqueId val="{00000007-6143-483A-87BE-29D9E311FE6B}"/>
            </c:ext>
          </c:extLst>
        </c:ser>
        <c:ser>
          <c:idx val="7"/>
          <c:order val="7"/>
          <c:tx>
            <c:strRef>
              <c:f>Sheet1!$A$9</c:f>
              <c:strCache>
                <c:ptCount val="1"/>
                <c:pt idx="0">
                  <c:v>Namibia</c:v>
                </c:pt>
              </c:strCache>
            </c:strRef>
          </c:tx>
          <c:spPr>
            <a:solidFill>
              <a:schemeClr val="accent2">
                <a:lumMod val="60000"/>
              </a:schemeClr>
            </a:solidFill>
            <a:ln>
              <a:noFill/>
            </a:ln>
            <a:effectLst/>
          </c:spPr>
          <c:invertIfNegative val="0"/>
          <c:cat>
            <c:strRef>
              <c:f>Sheet1!$B$1:$M$1</c:f>
              <c:strCach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strCache>
            </c:strRef>
          </c:cat>
          <c:val>
            <c:numRef>
              <c:f>Sheet1!$B$9:$M$9</c:f>
              <c:numCache>
                <c:formatCode>#,##0</c:formatCode>
                <c:ptCount val="12"/>
                <c:pt idx="0">
                  <c:v>0</c:v>
                </c:pt>
                <c:pt idx="1">
                  <c:v>224</c:v>
                </c:pt>
                <c:pt idx="2">
                  <c:v>1763</c:v>
                </c:pt>
                <c:pt idx="3">
                  <c:v>6123</c:v>
                </c:pt>
                <c:pt idx="4">
                  <c:v>4863</c:v>
                </c:pt>
                <c:pt idx="5">
                  <c:v>1182</c:v>
                </c:pt>
                <c:pt idx="6">
                  <c:v>4165</c:v>
                </c:pt>
                <c:pt idx="7">
                  <c:v>17388</c:v>
                </c:pt>
                <c:pt idx="8">
                  <c:v>27340</c:v>
                </c:pt>
                <c:pt idx="9">
                  <c:v>30134</c:v>
                </c:pt>
                <c:pt idx="10">
                  <c:v>34942</c:v>
                </c:pt>
                <c:pt idx="11">
                  <c:v>40868</c:v>
                </c:pt>
              </c:numCache>
            </c:numRef>
          </c:val>
          <c:extLst>
            <c:ext xmlns:c16="http://schemas.microsoft.com/office/drawing/2014/chart" uri="{C3380CC4-5D6E-409C-BE32-E72D297353CC}">
              <c16:uniqueId val="{00000008-6143-483A-87BE-29D9E311FE6B}"/>
            </c:ext>
          </c:extLst>
        </c:ser>
        <c:ser>
          <c:idx val="8"/>
          <c:order val="8"/>
          <c:tx>
            <c:strRef>
              <c:f>Sheet1!$A$10</c:f>
              <c:strCache>
                <c:ptCount val="1"/>
                <c:pt idx="0">
                  <c:v>Rwanda</c:v>
                </c:pt>
              </c:strCache>
            </c:strRef>
          </c:tx>
          <c:spPr>
            <a:solidFill>
              <a:schemeClr val="accent3">
                <a:lumMod val="60000"/>
              </a:schemeClr>
            </a:solidFill>
            <a:ln>
              <a:noFill/>
            </a:ln>
            <a:effectLst/>
          </c:spPr>
          <c:invertIfNegative val="0"/>
          <c:cat>
            <c:strRef>
              <c:f>Sheet1!$B$1:$M$1</c:f>
              <c:strCach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strCache>
            </c:strRef>
          </c:cat>
          <c:val>
            <c:numRef>
              <c:f>Sheet1!$B$10:$M$10</c:f>
              <c:numCache>
                <c:formatCode>#,##0</c:formatCode>
                <c:ptCount val="12"/>
                <c:pt idx="0">
                  <c:v>0</c:v>
                </c:pt>
                <c:pt idx="1">
                  <c:v>0</c:v>
                </c:pt>
                <c:pt idx="2">
                  <c:v>1694</c:v>
                </c:pt>
                <c:pt idx="3">
                  <c:v>25000</c:v>
                </c:pt>
                <c:pt idx="4">
                  <c:v>138711</c:v>
                </c:pt>
                <c:pt idx="5">
                  <c:v>116029</c:v>
                </c:pt>
                <c:pt idx="6">
                  <c:v>173191</c:v>
                </c:pt>
                <c:pt idx="7">
                  <c:v>138216</c:v>
                </c:pt>
                <c:pt idx="8">
                  <c:v>137218</c:v>
                </c:pt>
                <c:pt idx="9">
                  <c:v>264973</c:v>
                </c:pt>
                <c:pt idx="10">
                  <c:v>327904</c:v>
                </c:pt>
                <c:pt idx="11">
                  <c:v>382223</c:v>
                </c:pt>
              </c:numCache>
            </c:numRef>
          </c:val>
          <c:extLst>
            <c:ext xmlns:c16="http://schemas.microsoft.com/office/drawing/2014/chart" uri="{C3380CC4-5D6E-409C-BE32-E72D297353CC}">
              <c16:uniqueId val="{00000009-6143-483A-87BE-29D9E311FE6B}"/>
            </c:ext>
          </c:extLst>
        </c:ser>
        <c:ser>
          <c:idx val="9"/>
          <c:order val="9"/>
          <c:tx>
            <c:strRef>
              <c:f>Sheet1!$A$11</c:f>
              <c:strCache>
                <c:ptCount val="1"/>
                <c:pt idx="0">
                  <c:v>South Africa</c:v>
                </c:pt>
              </c:strCache>
            </c:strRef>
          </c:tx>
          <c:spPr>
            <a:solidFill>
              <a:schemeClr val="accent4">
                <a:lumMod val="60000"/>
              </a:schemeClr>
            </a:solidFill>
            <a:ln>
              <a:noFill/>
            </a:ln>
            <a:effectLst/>
          </c:spPr>
          <c:invertIfNegative val="0"/>
          <c:cat>
            <c:strRef>
              <c:f>Sheet1!$B$1:$M$1</c:f>
              <c:strCach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strCache>
            </c:strRef>
          </c:cat>
          <c:val>
            <c:numRef>
              <c:f>Sheet1!$B$11:$M$11</c:f>
              <c:numCache>
                <c:formatCode>#,##0</c:formatCode>
                <c:ptCount val="12"/>
                <c:pt idx="0">
                  <c:v>5190</c:v>
                </c:pt>
                <c:pt idx="1">
                  <c:v>9168</c:v>
                </c:pt>
                <c:pt idx="2">
                  <c:v>131117</c:v>
                </c:pt>
                <c:pt idx="3">
                  <c:v>296726</c:v>
                </c:pt>
                <c:pt idx="4">
                  <c:v>422009</c:v>
                </c:pt>
                <c:pt idx="5">
                  <c:v>514991</c:v>
                </c:pt>
                <c:pt idx="6">
                  <c:v>482474</c:v>
                </c:pt>
                <c:pt idx="7">
                  <c:v>485552</c:v>
                </c:pt>
                <c:pt idx="8">
                  <c:v>497186</c:v>
                </c:pt>
                <c:pt idx="9">
                  <c:v>511191</c:v>
                </c:pt>
                <c:pt idx="10">
                  <c:v>572442</c:v>
                </c:pt>
                <c:pt idx="11">
                  <c:v>461970</c:v>
                </c:pt>
              </c:numCache>
            </c:numRef>
          </c:val>
          <c:extLst>
            <c:ext xmlns:c16="http://schemas.microsoft.com/office/drawing/2014/chart" uri="{C3380CC4-5D6E-409C-BE32-E72D297353CC}">
              <c16:uniqueId val="{0000000A-6143-483A-87BE-29D9E311FE6B}"/>
            </c:ext>
          </c:extLst>
        </c:ser>
        <c:ser>
          <c:idx val="10"/>
          <c:order val="10"/>
          <c:tx>
            <c:strRef>
              <c:f>Sheet1!$A$12</c:f>
              <c:strCache>
                <c:ptCount val="1"/>
                <c:pt idx="0">
                  <c:v>South Sudan</c:v>
                </c:pt>
              </c:strCache>
            </c:strRef>
          </c:tx>
          <c:spPr>
            <a:solidFill>
              <a:schemeClr val="accent5">
                <a:lumMod val="60000"/>
              </a:schemeClr>
            </a:solidFill>
            <a:ln>
              <a:noFill/>
            </a:ln>
            <a:effectLst/>
          </c:spPr>
          <c:invertIfNegative val="0"/>
          <c:cat>
            <c:strRef>
              <c:f>Sheet1!$B$1:$M$1</c:f>
              <c:strCach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strCache>
            </c:strRef>
          </c:cat>
          <c:val>
            <c:numRef>
              <c:f>Sheet1!$B$12:$M$12</c:f>
              <c:numCache>
                <c:formatCode>#,##0</c:formatCode>
                <c:ptCount val="12"/>
                <c:pt idx="0">
                  <c:v>0</c:v>
                </c:pt>
                <c:pt idx="1">
                  <c:v>0</c:v>
                </c:pt>
                <c:pt idx="2">
                  <c:v>0</c:v>
                </c:pt>
                <c:pt idx="3">
                  <c:v>0</c:v>
                </c:pt>
                <c:pt idx="4">
                  <c:v>0</c:v>
                </c:pt>
                <c:pt idx="5">
                  <c:v>0</c:v>
                </c:pt>
                <c:pt idx="6">
                  <c:v>0</c:v>
                </c:pt>
                <c:pt idx="7">
                  <c:v>0</c:v>
                </c:pt>
                <c:pt idx="8">
                  <c:v>0</c:v>
                </c:pt>
                <c:pt idx="9">
                  <c:v>0</c:v>
                </c:pt>
                <c:pt idx="10">
                  <c:v>1147</c:v>
                </c:pt>
                <c:pt idx="11">
                  <c:v>1453</c:v>
                </c:pt>
              </c:numCache>
            </c:numRef>
          </c:val>
          <c:extLst>
            <c:ext xmlns:c16="http://schemas.microsoft.com/office/drawing/2014/chart" uri="{C3380CC4-5D6E-409C-BE32-E72D297353CC}">
              <c16:uniqueId val="{0000000B-6143-483A-87BE-29D9E311FE6B}"/>
            </c:ext>
          </c:extLst>
        </c:ser>
        <c:ser>
          <c:idx val="11"/>
          <c:order val="11"/>
          <c:tx>
            <c:strRef>
              <c:f>Sheet1!$A$13</c:f>
              <c:strCache>
                <c:ptCount val="1"/>
                <c:pt idx="0">
                  <c:v>Tanzania</c:v>
                </c:pt>
              </c:strCache>
            </c:strRef>
          </c:tx>
          <c:spPr>
            <a:solidFill>
              <a:schemeClr val="accent6">
                <a:lumMod val="60000"/>
              </a:schemeClr>
            </a:solidFill>
            <a:ln>
              <a:noFill/>
            </a:ln>
            <a:effectLst/>
          </c:spPr>
          <c:invertIfNegative val="0"/>
          <c:cat>
            <c:strRef>
              <c:f>Sheet1!$B$1:$M$1</c:f>
              <c:strCach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strCache>
            </c:strRef>
          </c:cat>
          <c:val>
            <c:numRef>
              <c:f>Sheet1!$B$13:$M$13</c:f>
              <c:numCache>
                <c:formatCode>#,##0</c:formatCode>
                <c:ptCount val="12"/>
                <c:pt idx="0">
                  <c:v>0</c:v>
                </c:pt>
                <c:pt idx="1">
                  <c:v>1033</c:v>
                </c:pt>
                <c:pt idx="2">
                  <c:v>18026</c:v>
                </c:pt>
                <c:pt idx="3">
                  <c:v>120261</c:v>
                </c:pt>
                <c:pt idx="4">
                  <c:v>183480</c:v>
                </c:pt>
                <c:pt idx="5">
                  <c:v>329729</c:v>
                </c:pt>
                <c:pt idx="6">
                  <c:v>573845</c:v>
                </c:pt>
                <c:pt idx="7">
                  <c:v>435302</c:v>
                </c:pt>
                <c:pt idx="8">
                  <c:v>548390</c:v>
                </c:pt>
                <c:pt idx="9">
                  <c:v>730435</c:v>
                </c:pt>
                <c:pt idx="10">
                  <c:v>885599</c:v>
                </c:pt>
                <c:pt idx="11">
                  <c:v>768882</c:v>
                </c:pt>
              </c:numCache>
            </c:numRef>
          </c:val>
          <c:extLst>
            <c:ext xmlns:c16="http://schemas.microsoft.com/office/drawing/2014/chart" uri="{C3380CC4-5D6E-409C-BE32-E72D297353CC}">
              <c16:uniqueId val="{0000000C-6143-483A-87BE-29D9E311FE6B}"/>
            </c:ext>
          </c:extLst>
        </c:ser>
        <c:ser>
          <c:idx val="12"/>
          <c:order val="12"/>
          <c:tx>
            <c:strRef>
              <c:f>Sheet1!$A$14</c:f>
              <c:strCache>
                <c:ptCount val="1"/>
                <c:pt idx="0">
                  <c:v>Uganda</c:v>
                </c:pt>
              </c:strCache>
            </c:strRef>
          </c:tx>
          <c:spPr>
            <a:solidFill>
              <a:schemeClr val="accent1">
                <a:lumMod val="80000"/>
                <a:lumOff val="20000"/>
              </a:schemeClr>
            </a:solidFill>
            <a:ln>
              <a:noFill/>
            </a:ln>
            <a:effectLst/>
          </c:spPr>
          <c:invertIfNegative val="0"/>
          <c:cat>
            <c:strRef>
              <c:f>Sheet1!$B$1:$M$1</c:f>
              <c:strCach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strCache>
            </c:strRef>
          </c:cat>
          <c:val>
            <c:numRef>
              <c:f>Sheet1!$B$14:$M$14</c:f>
              <c:numCache>
                <c:formatCode>#,##0</c:formatCode>
                <c:ptCount val="12"/>
                <c:pt idx="0">
                  <c:v>0</c:v>
                </c:pt>
                <c:pt idx="1">
                  <c:v>0</c:v>
                </c:pt>
                <c:pt idx="2">
                  <c:v>21072</c:v>
                </c:pt>
                <c:pt idx="3">
                  <c:v>77756</c:v>
                </c:pt>
                <c:pt idx="4">
                  <c:v>368490</c:v>
                </c:pt>
                <c:pt idx="5">
                  <c:v>801678</c:v>
                </c:pt>
                <c:pt idx="6">
                  <c:v>878109</c:v>
                </c:pt>
                <c:pt idx="7">
                  <c:v>556546</c:v>
                </c:pt>
                <c:pt idx="8">
                  <c:v>411459</c:v>
                </c:pt>
                <c:pt idx="9">
                  <c:v>847633</c:v>
                </c:pt>
                <c:pt idx="10">
                  <c:v>619082</c:v>
                </c:pt>
                <c:pt idx="11">
                  <c:v>799456</c:v>
                </c:pt>
              </c:numCache>
            </c:numRef>
          </c:val>
          <c:extLst>
            <c:ext xmlns:c16="http://schemas.microsoft.com/office/drawing/2014/chart" uri="{C3380CC4-5D6E-409C-BE32-E72D297353CC}">
              <c16:uniqueId val="{0000000D-6143-483A-87BE-29D9E311FE6B}"/>
            </c:ext>
          </c:extLst>
        </c:ser>
        <c:ser>
          <c:idx val="13"/>
          <c:order val="13"/>
          <c:tx>
            <c:strRef>
              <c:f>Sheet1!$A$15</c:f>
              <c:strCache>
                <c:ptCount val="1"/>
                <c:pt idx="0">
                  <c:v>Zambia</c:v>
                </c:pt>
              </c:strCache>
            </c:strRef>
          </c:tx>
          <c:spPr>
            <a:solidFill>
              <a:schemeClr val="accent2">
                <a:lumMod val="80000"/>
                <a:lumOff val="20000"/>
              </a:schemeClr>
            </a:solidFill>
            <a:ln>
              <a:noFill/>
            </a:ln>
            <a:effectLst/>
          </c:spPr>
          <c:invertIfNegative val="0"/>
          <c:cat>
            <c:strRef>
              <c:f>Sheet1!$B$1:$M$1</c:f>
              <c:strCach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strCache>
            </c:strRef>
          </c:cat>
          <c:val>
            <c:numRef>
              <c:f>Sheet1!$B$15:$M$15</c:f>
              <c:numCache>
                <c:formatCode>#,##0</c:formatCode>
                <c:ptCount val="12"/>
                <c:pt idx="0">
                  <c:v>2758</c:v>
                </c:pt>
                <c:pt idx="1">
                  <c:v>17180</c:v>
                </c:pt>
                <c:pt idx="2">
                  <c:v>61911</c:v>
                </c:pt>
                <c:pt idx="3">
                  <c:v>85151</c:v>
                </c:pt>
                <c:pt idx="4">
                  <c:v>173992</c:v>
                </c:pt>
                <c:pt idx="5">
                  <c:v>294466</c:v>
                </c:pt>
                <c:pt idx="6">
                  <c:v>315168</c:v>
                </c:pt>
                <c:pt idx="7">
                  <c:v>222481</c:v>
                </c:pt>
                <c:pt idx="8">
                  <c:v>311792</c:v>
                </c:pt>
                <c:pt idx="9">
                  <c:v>483816</c:v>
                </c:pt>
                <c:pt idx="10">
                  <c:v>482183</c:v>
                </c:pt>
                <c:pt idx="11">
                  <c:v>549655</c:v>
                </c:pt>
              </c:numCache>
            </c:numRef>
          </c:val>
          <c:extLst>
            <c:ext xmlns:c16="http://schemas.microsoft.com/office/drawing/2014/chart" uri="{C3380CC4-5D6E-409C-BE32-E72D297353CC}">
              <c16:uniqueId val="{0000000E-6143-483A-87BE-29D9E311FE6B}"/>
            </c:ext>
          </c:extLst>
        </c:ser>
        <c:ser>
          <c:idx val="14"/>
          <c:order val="14"/>
          <c:tx>
            <c:strRef>
              <c:f>Sheet1!$A$16</c:f>
              <c:strCache>
                <c:ptCount val="1"/>
                <c:pt idx="0">
                  <c:v>Zimbabwe</c:v>
                </c:pt>
              </c:strCache>
            </c:strRef>
          </c:tx>
          <c:spPr>
            <a:solidFill>
              <a:schemeClr val="accent3">
                <a:lumMod val="80000"/>
                <a:lumOff val="20000"/>
              </a:schemeClr>
            </a:solidFill>
            <a:ln>
              <a:noFill/>
            </a:ln>
            <a:effectLst/>
          </c:spPr>
          <c:invertIfNegative val="0"/>
          <c:cat>
            <c:strRef>
              <c:f>Sheet1!$B$1:$M$1</c:f>
              <c:strCach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strCache>
            </c:strRef>
          </c:cat>
          <c:val>
            <c:numRef>
              <c:f>Sheet1!$B$16:$M$16</c:f>
              <c:numCache>
                <c:formatCode>#,##0</c:formatCode>
                <c:ptCount val="12"/>
                <c:pt idx="0">
                  <c:v>0</c:v>
                </c:pt>
                <c:pt idx="1">
                  <c:v>2801</c:v>
                </c:pt>
                <c:pt idx="2">
                  <c:v>11176</c:v>
                </c:pt>
                <c:pt idx="3">
                  <c:v>36603</c:v>
                </c:pt>
                <c:pt idx="4">
                  <c:v>40755</c:v>
                </c:pt>
                <c:pt idx="5">
                  <c:v>112084</c:v>
                </c:pt>
                <c:pt idx="6">
                  <c:v>209125</c:v>
                </c:pt>
                <c:pt idx="7">
                  <c:v>188732</c:v>
                </c:pt>
                <c:pt idx="8">
                  <c:v>205784</c:v>
                </c:pt>
                <c:pt idx="9">
                  <c:v>301366</c:v>
                </c:pt>
                <c:pt idx="10">
                  <c:v>326012</c:v>
                </c:pt>
                <c:pt idx="11">
                  <c:v>354819</c:v>
                </c:pt>
              </c:numCache>
            </c:numRef>
          </c:val>
          <c:extLst>
            <c:ext xmlns:c16="http://schemas.microsoft.com/office/drawing/2014/chart" uri="{C3380CC4-5D6E-409C-BE32-E72D297353CC}">
              <c16:uniqueId val="{0000000F-6143-483A-87BE-29D9E311FE6B}"/>
            </c:ext>
          </c:extLst>
        </c:ser>
        <c:dLbls>
          <c:showLegendKey val="0"/>
          <c:showVal val="0"/>
          <c:showCatName val="0"/>
          <c:showSerName val="0"/>
          <c:showPercent val="0"/>
          <c:showBubbleSize val="0"/>
        </c:dLbls>
        <c:gapWidth val="50"/>
        <c:overlap val="100"/>
        <c:axId val="331955120"/>
        <c:axId val="331952496"/>
      </c:barChart>
      <c:catAx>
        <c:axId val="331955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1952496"/>
        <c:crosses val="autoZero"/>
        <c:auto val="1"/>
        <c:lblAlgn val="ctr"/>
        <c:lblOffset val="100"/>
        <c:noMultiLvlLbl val="0"/>
      </c:catAx>
      <c:valAx>
        <c:axId val="3319524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crossAx val="331955120"/>
        <c:crosses val="autoZero"/>
        <c:crossBetween val="between"/>
      </c:valAx>
      <c:spPr>
        <a:noFill/>
        <a:ln>
          <a:noFill/>
        </a:ln>
        <a:effectLst/>
      </c:spPr>
    </c:plotArea>
    <c:legend>
      <c:legendPos val="r"/>
      <c:layout>
        <c:manualLayout>
          <c:xMode val="edge"/>
          <c:yMode val="edge"/>
          <c:x val="0.85084002180886809"/>
          <c:y val="5.4382353198027839E-2"/>
          <c:w val="0.13949814244233963"/>
          <c:h val="0.8759705635370086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Sheet1!$A$2</c:f>
              <c:strCache>
                <c:ptCount val="1"/>
                <c:pt idx="0">
                  <c:v>2019</c:v>
                </c:pt>
              </c:strCache>
            </c:strRef>
          </c:tx>
          <c:spPr>
            <a:solidFill>
              <a:schemeClr val="accent1"/>
            </a:solidFill>
            <a:ln>
              <a:noFill/>
            </a:ln>
            <a:effectLst/>
          </c:spPr>
          <c:invertIfNegative val="0"/>
          <c:cat>
            <c:strRef>
              <c:f>Sheet1!$B$1:$I$1</c:f>
              <c:strCache>
                <c:ptCount val="8"/>
                <c:pt idx="0">
                  <c:v>&lt;1</c:v>
                </c:pt>
                <c:pt idx="1">
                  <c:v>1-9</c:v>
                </c:pt>
                <c:pt idx="2">
                  <c:v>10-14</c:v>
                </c:pt>
                <c:pt idx="3">
                  <c:v>15-19</c:v>
                </c:pt>
                <c:pt idx="4">
                  <c:v>20-24</c:v>
                </c:pt>
                <c:pt idx="5">
                  <c:v>25-29</c:v>
                </c:pt>
                <c:pt idx="6">
                  <c:v>30-49</c:v>
                </c:pt>
                <c:pt idx="7">
                  <c:v>50+</c:v>
                </c:pt>
              </c:strCache>
            </c:strRef>
          </c:cat>
          <c:val>
            <c:numRef>
              <c:f>Sheet1!$B$2:$I$2</c:f>
              <c:numCache>
                <c:formatCode>General</c:formatCode>
                <c:ptCount val="8"/>
                <c:pt idx="0">
                  <c:v>20139</c:v>
                </c:pt>
                <c:pt idx="1">
                  <c:v>49079</c:v>
                </c:pt>
                <c:pt idx="2">
                  <c:v>1133276</c:v>
                </c:pt>
                <c:pt idx="3">
                  <c:v>770621</c:v>
                </c:pt>
                <c:pt idx="4">
                  <c:v>378594</c:v>
                </c:pt>
                <c:pt idx="5">
                  <c:v>237245</c:v>
                </c:pt>
                <c:pt idx="6">
                  <c:v>200576</c:v>
                </c:pt>
                <c:pt idx="7" formatCode="#,##0">
                  <c:v>18657</c:v>
                </c:pt>
              </c:numCache>
            </c:numRef>
          </c:val>
          <c:extLst>
            <c:ext xmlns:c16="http://schemas.microsoft.com/office/drawing/2014/chart" uri="{C3380CC4-5D6E-409C-BE32-E72D297353CC}">
              <c16:uniqueId val="{00000000-6143-483A-87BE-29D9E311FE6B}"/>
            </c:ext>
          </c:extLst>
        </c:ser>
        <c:dLbls>
          <c:showLegendKey val="0"/>
          <c:showVal val="0"/>
          <c:showCatName val="0"/>
          <c:showSerName val="0"/>
          <c:showPercent val="0"/>
          <c:showBubbleSize val="0"/>
        </c:dLbls>
        <c:gapWidth val="50"/>
        <c:overlap val="100"/>
        <c:axId val="331955120"/>
        <c:axId val="331952496"/>
      </c:barChart>
      <c:catAx>
        <c:axId val="331955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1952496"/>
        <c:crosses val="autoZero"/>
        <c:auto val="1"/>
        <c:lblAlgn val="ctr"/>
        <c:lblOffset val="100"/>
        <c:noMultiLvlLbl val="0"/>
      </c:catAx>
      <c:valAx>
        <c:axId val="3319524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crossAx val="3319551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Males</c:v>
                </c:pt>
              </c:strCache>
            </c:strRef>
          </c:tx>
          <c:spPr>
            <a:solidFill>
              <a:schemeClr val="accent1"/>
            </a:solidFill>
            <a:ln>
              <a:noFill/>
            </a:ln>
            <a:effectLst/>
          </c:spPr>
          <c:invertIfNegative val="0"/>
          <c:cat>
            <c:strRef>
              <c:f>Sheet1!$A$2:$A$4</c:f>
              <c:strCache>
                <c:ptCount val="3"/>
                <c:pt idx="0">
                  <c:v>2008-2019</c:v>
                </c:pt>
                <c:pt idx="1">
                  <c:v>2008-2030</c:v>
                </c:pt>
                <c:pt idx="2">
                  <c:v>2008-2050</c:v>
                </c:pt>
              </c:strCache>
            </c:strRef>
          </c:cat>
          <c:val>
            <c:numRef>
              <c:f>Sheet1!$B$2:$B$4</c:f>
              <c:numCache>
                <c:formatCode>General</c:formatCode>
                <c:ptCount val="3"/>
                <c:pt idx="0">
                  <c:v>261537</c:v>
                </c:pt>
                <c:pt idx="1">
                  <c:v>1191756</c:v>
                </c:pt>
                <c:pt idx="2">
                  <c:v>3001186</c:v>
                </c:pt>
              </c:numCache>
            </c:numRef>
          </c:val>
          <c:extLst>
            <c:ext xmlns:c16="http://schemas.microsoft.com/office/drawing/2014/chart" uri="{C3380CC4-5D6E-409C-BE32-E72D297353CC}">
              <c16:uniqueId val="{00000000-76A5-4332-9BA4-B866ED595E2E}"/>
            </c:ext>
          </c:extLst>
        </c:ser>
        <c:ser>
          <c:idx val="1"/>
          <c:order val="1"/>
          <c:tx>
            <c:strRef>
              <c:f>Sheet1!$C$1</c:f>
              <c:strCache>
                <c:ptCount val="1"/>
                <c:pt idx="0">
                  <c:v>Females</c:v>
                </c:pt>
              </c:strCache>
            </c:strRef>
          </c:tx>
          <c:spPr>
            <a:solidFill>
              <a:schemeClr val="accent2"/>
            </a:solidFill>
            <a:ln>
              <a:noFill/>
            </a:ln>
            <a:effectLst/>
          </c:spPr>
          <c:invertIfNegative val="0"/>
          <c:cat>
            <c:strRef>
              <c:f>Sheet1!$A$2:$A$4</c:f>
              <c:strCache>
                <c:ptCount val="3"/>
                <c:pt idx="0">
                  <c:v>2008-2019</c:v>
                </c:pt>
                <c:pt idx="1">
                  <c:v>2008-2030</c:v>
                </c:pt>
                <c:pt idx="2">
                  <c:v>2008-2050</c:v>
                </c:pt>
              </c:strCache>
            </c:strRef>
          </c:cat>
          <c:val>
            <c:numRef>
              <c:f>Sheet1!$C$2:$C$4</c:f>
              <c:numCache>
                <c:formatCode>General</c:formatCode>
                <c:ptCount val="3"/>
                <c:pt idx="0">
                  <c:v>75151</c:v>
                </c:pt>
                <c:pt idx="1">
                  <c:v>658096</c:v>
                </c:pt>
                <c:pt idx="2">
                  <c:v>2676673</c:v>
                </c:pt>
              </c:numCache>
            </c:numRef>
          </c:val>
          <c:extLst>
            <c:ext xmlns:c16="http://schemas.microsoft.com/office/drawing/2014/chart" uri="{C3380CC4-5D6E-409C-BE32-E72D297353CC}">
              <c16:uniqueId val="{00000001-76A5-4332-9BA4-B866ED595E2E}"/>
            </c:ext>
          </c:extLst>
        </c:ser>
        <c:dLbls>
          <c:showLegendKey val="0"/>
          <c:showVal val="0"/>
          <c:showCatName val="0"/>
          <c:showSerName val="0"/>
          <c:showPercent val="0"/>
          <c:showBubbleSize val="0"/>
        </c:dLbls>
        <c:gapWidth val="50"/>
        <c:overlap val="100"/>
        <c:axId val="351334944"/>
        <c:axId val="351332320"/>
      </c:barChart>
      <c:catAx>
        <c:axId val="351334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95000"/>
                    <a:lumOff val="5000"/>
                  </a:schemeClr>
                </a:solidFill>
                <a:latin typeface="+mn-lt"/>
                <a:ea typeface="+mn-ea"/>
                <a:cs typeface="+mn-cs"/>
              </a:defRPr>
            </a:pPr>
            <a:endParaRPr lang="en-US"/>
          </a:p>
        </c:txPr>
        <c:crossAx val="351332320"/>
        <c:crosses val="autoZero"/>
        <c:auto val="1"/>
        <c:lblAlgn val="ctr"/>
        <c:lblOffset val="100"/>
        <c:noMultiLvlLbl val="0"/>
      </c:catAx>
      <c:valAx>
        <c:axId val="3513323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95000"/>
                    <a:lumOff val="5000"/>
                  </a:schemeClr>
                </a:solidFill>
                <a:latin typeface="+mn-lt"/>
                <a:ea typeface="+mn-ea"/>
                <a:cs typeface="+mn-cs"/>
              </a:defRPr>
            </a:pPr>
            <a:endParaRPr lang="en-US"/>
          </a:p>
        </c:txPr>
        <c:crossAx val="3513349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95000"/>
                  <a:lumOff val="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Males</c:v>
                </c:pt>
              </c:strCache>
            </c:strRef>
          </c:tx>
          <c:spPr>
            <a:solidFill>
              <a:schemeClr val="accent1"/>
            </a:solidFill>
            <a:ln>
              <a:noFill/>
            </a:ln>
            <a:effectLst/>
          </c:spPr>
          <c:invertIfNegative val="0"/>
          <c:cat>
            <c:strRef>
              <c:f>Sheet1!$A$2:$A$4</c:f>
              <c:strCache>
                <c:ptCount val="3"/>
                <c:pt idx="0">
                  <c:v>2008-2019</c:v>
                </c:pt>
                <c:pt idx="1">
                  <c:v>2008-2030</c:v>
                </c:pt>
                <c:pt idx="2">
                  <c:v>2008-2050</c:v>
                </c:pt>
              </c:strCache>
            </c:strRef>
          </c:cat>
          <c:val>
            <c:numRef>
              <c:f>Sheet1!$B$2:$B$4</c:f>
              <c:numCache>
                <c:formatCode>General</c:formatCode>
                <c:ptCount val="3"/>
                <c:pt idx="0">
                  <c:v>261537</c:v>
                </c:pt>
                <c:pt idx="1">
                  <c:v>1191756</c:v>
                </c:pt>
                <c:pt idx="2">
                  <c:v>3001186</c:v>
                </c:pt>
              </c:numCache>
            </c:numRef>
          </c:val>
          <c:extLst>
            <c:ext xmlns:c16="http://schemas.microsoft.com/office/drawing/2014/chart" uri="{C3380CC4-5D6E-409C-BE32-E72D297353CC}">
              <c16:uniqueId val="{00000000-76A5-4332-9BA4-B866ED595E2E}"/>
            </c:ext>
          </c:extLst>
        </c:ser>
        <c:ser>
          <c:idx val="1"/>
          <c:order val="1"/>
          <c:tx>
            <c:strRef>
              <c:f>Sheet1!$C$1</c:f>
              <c:strCache>
                <c:ptCount val="1"/>
                <c:pt idx="0">
                  <c:v>Females</c:v>
                </c:pt>
              </c:strCache>
            </c:strRef>
          </c:tx>
          <c:spPr>
            <a:solidFill>
              <a:schemeClr val="accent2"/>
            </a:solidFill>
            <a:ln>
              <a:noFill/>
            </a:ln>
            <a:effectLst/>
          </c:spPr>
          <c:invertIfNegative val="0"/>
          <c:cat>
            <c:strRef>
              <c:f>Sheet1!$A$2:$A$4</c:f>
              <c:strCache>
                <c:ptCount val="3"/>
                <c:pt idx="0">
                  <c:v>2008-2019</c:v>
                </c:pt>
                <c:pt idx="1">
                  <c:v>2008-2030</c:v>
                </c:pt>
                <c:pt idx="2">
                  <c:v>2008-2050</c:v>
                </c:pt>
              </c:strCache>
            </c:strRef>
          </c:cat>
          <c:val>
            <c:numRef>
              <c:f>Sheet1!$C$2:$C$4</c:f>
              <c:numCache>
                <c:formatCode>General</c:formatCode>
                <c:ptCount val="3"/>
                <c:pt idx="0">
                  <c:v>75151</c:v>
                </c:pt>
                <c:pt idx="1">
                  <c:v>658096</c:v>
                </c:pt>
                <c:pt idx="2">
                  <c:v>2676673</c:v>
                </c:pt>
              </c:numCache>
            </c:numRef>
          </c:val>
          <c:extLst>
            <c:ext xmlns:c16="http://schemas.microsoft.com/office/drawing/2014/chart" uri="{C3380CC4-5D6E-409C-BE32-E72D297353CC}">
              <c16:uniqueId val="{00000001-76A5-4332-9BA4-B866ED595E2E}"/>
            </c:ext>
          </c:extLst>
        </c:ser>
        <c:dLbls>
          <c:showLegendKey val="0"/>
          <c:showVal val="0"/>
          <c:showCatName val="0"/>
          <c:showSerName val="0"/>
          <c:showPercent val="0"/>
          <c:showBubbleSize val="0"/>
        </c:dLbls>
        <c:gapWidth val="50"/>
        <c:overlap val="100"/>
        <c:axId val="351334944"/>
        <c:axId val="351332320"/>
      </c:barChart>
      <c:lineChart>
        <c:grouping val="standard"/>
        <c:varyColors val="0"/>
        <c:ser>
          <c:idx val="2"/>
          <c:order val="2"/>
          <c:tx>
            <c:strRef>
              <c:f>Sheet1!$D$1</c:f>
              <c:strCache>
                <c:ptCount val="1"/>
                <c:pt idx="0">
                  <c:v>VMMC/IA</c:v>
                </c:pt>
              </c:strCache>
            </c:strRef>
          </c:tx>
          <c:spPr>
            <a:ln w="50800" cap="rnd">
              <a:solidFill>
                <a:srgbClr val="FF0000"/>
              </a:solidFill>
              <a:round/>
            </a:ln>
            <a:effectLst/>
          </c:spPr>
          <c:marker>
            <c:symbol val="diamond"/>
            <c:size val="8"/>
            <c:spPr>
              <a:solidFill>
                <a:srgbClr val="FF0000"/>
              </a:solidFill>
              <a:ln w="9525">
                <a:solidFill>
                  <a:srgbClr val="FF0000"/>
                </a:solidFill>
              </a:ln>
              <a:effectLst/>
            </c:spPr>
          </c:marker>
          <c:cat>
            <c:strRef>
              <c:f>Sheet1!$A$2:$A$4</c:f>
              <c:strCache>
                <c:ptCount val="3"/>
                <c:pt idx="0">
                  <c:v>2008-2019</c:v>
                </c:pt>
                <c:pt idx="1">
                  <c:v>2008-2030</c:v>
                </c:pt>
                <c:pt idx="2">
                  <c:v>2008-2050</c:v>
                </c:pt>
              </c:strCache>
            </c:strRef>
          </c:cat>
          <c:val>
            <c:numRef>
              <c:f>Sheet1!$D$2:$D$4</c:f>
              <c:numCache>
                <c:formatCode>General</c:formatCode>
                <c:ptCount val="3"/>
                <c:pt idx="0">
                  <c:v>80</c:v>
                </c:pt>
                <c:pt idx="1">
                  <c:v>14</c:v>
                </c:pt>
                <c:pt idx="2">
                  <c:v>5</c:v>
                </c:pt>
              </c:numCache>
            </c:numRef>
          </c:val>
          <c:smooth val="0"/>
          <c:extLst>
            <c:ext xmlns:c16="http://schemas.microsoft.com/office/drawing/2014/chart" uri="{C3380CC4-5D6E-409C-BE32-E72D297353CC}">
              <c16:uniqueId val="{00000001-22AA-46B5-91DA-A49B1F565A38}"/>
            </c:ext>
          </c:extLst>
        </c:ser>
        <c:dLbls>
          <c:showLegendKey val="0"/>
          <c:showVal val="0"/>
          <c:showCatName val="0"/>
          <c:showSerName val="0"/>
          <c:showPercent val="0"/>
          <c:showBubbleSize val="0"/>
        </c:dLbls>
        <c:marker val="1"/>
        <c:smooth val="0"/>
        <c:axId val="351323792"/>
        <c:axId val="351328384"/>
      </c:lineChart>
      <c:catAx>
        <c:axId val="351334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95000"/>
                    <a:lumOff val="5000"/>
                  </a:schemeClr>
                </a:solidFill>
                <a:latin typeface="+mn-lt"/>
                <a:ea typeface="+mn-ea"/>
                <a:cs typeface="+mn-cs"/>
              </a:defRPr>
            </a:pPr>
            <a:endParaRPr lang="en-US"/>
          </a:p>
        </c:txPr>
        <c:crossAx val="351332320"/>
        <c:crosses val="autoZero"/>
        <c:auto val="1"/>
        <c:lblAlgn val="ctr"/>
        <c:lblOffset val="100"/>
        <c:noMultiLvlLbl val="0"/>
      </c:catAx>
      <c:valAx>
        <c:axId val="3513323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95000"/>
                    <a:lumOff val="5000"/>
                  </a:schemeClr>
                </a:solidFill>
                <a:latin typeface="+mn-lt"/>
                <a:ea typeface="+mn-ea"/>
                <a:cs typeface="+mn-cs"/>
              </a:defRPr>
            </a:pPr>
            <a:endParaRPr lang="en-US"/>
          </a:p>
        </c:txPr>
        <c:crossAx val="351334944"/>
        <c:crosses val="autoZero"/>
        <c:crossBetween val="between"/>
      </c:valAx>
      <c:valAx>
        <c:axId val="351328384"/>
        <c:scaling>
          <c:orientation val="minMax"/>
          <c:max val="100"/>
        </c:scaling>
        <c:delete val="0"/>
        <c:axPos val="r"/>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Number of VMMC per</a:t>
                </a:r>
                <a:r>
                  <a:rPr lang="en-US" baseline="0" dirty="0"/>
                  <a:t> Infection Averted</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1323792"/>
        <c:crosses val="max"/>
        <c:crossBetween val="between"/>
      </c:valAx>
      <c:catAx>
        <c:axId val="351323792"/>
        <c:scaling>
          <c:orientation val="minMax"/>
        </c:scaling>
        <c:delete val="1"/>
        <c:axPos val="b"/>
        <c:numFmt formatCode="General" sourceLinked="1"/>
        <c:majorTickMark val="out"/>
        <c:minorTickMark val="none"/>
        <c:tickLblPos val="nextTo"/>
        <c:crossAx val="35132838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95000"/>
                  <a:lumOff val="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27A67C-9F23-4102-93B3-3928016BEAD2}"/>
              </a:ext>
            </a:extLst>
          </p:cNvPr>
          <p:cNvSpPr>
            <a:spLocks noGrp="1"/>
          </p:cNvSpPr>
          <p:nvPr>
            <p:ph type="hdr" sz="quarter"/>
          </p:nvPr>
        </p:nvSpPr>
        <p:spPr>
          <a:xfrm>
            <a:off x="0" y="0"/>
            <a:ext cx="2951163" cy="496888"/>
          </a:xfrm>
          <a:prstGeom prst="rect">
            <a:avLst/>
          </a:prstGeom>
        </p:spPr>
        <p:txBody>
          <a:bodyPr vert="horz" wrap="square" lIns="91440" tIns="45720" rIns="91440" bIns="45720" numCol="1" anchor="t" anchorCtr="0" compatLnSpc="1">
            <a:prstTxWarp prst="textNoShape">
              <a:avLst/>
            </a:prstTxWarp>
          </a:bodyPr>
          <a:lstStyle>
            <a:lvl1pPr rtl="1" eaLnBrk="1" hangingPunct="1">
              <a:defRPr sz="1200">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1pPr>
          </a:lstStyle>
          <a:p>
            <a:pPr>
              <a:defRPr/>
            </a:pPr>
            <a:endParaRPr lang="en-US" altLang="en-US"/>
          </a:p>
        </p:txBody>
      </p:sp>
      <p:sp>
        <p:nvSpPr>
          <p:cNvPr id="3" name="Date Placeholder 2">
            <a:extLst>
              <a:ext uri="{FF2B5EF4-FFF2-40B4-BE49-F238E27FC236}">
                <a16:creationId xmlns:a16="http://schemas.microsoft.com/office/drawing/2014/main" id="{1BAB687D-91C2-42CD-BD44-542283AD1B1B}"/>
              </a:ext>
            </a:extLst>
          </p:cNvPr>
          <p:cNvSpPr>
            <a:spLocks noGrp="1"/>
          </p:cNvSpPr>
          <p:nvPr>
            <p:ph type="dt" sz="quarter" idx="1"/>
          </p:nvPr>
        </p:nvSpPr>
        <p:spPr>
          <a:xfrm>
            <a:off x="3856038" y="0"/>
            <a:ext cx="2951162" cy="496888"/>
          </a:xfrm>
          <a:prstGeom prst="rect">
            <a:avLst/>
          </a:prstGeom>
        </p:spPr>
        <p:txBody>
          <a:bodyPr vert="horz" wrap="square" lIns="91440" tIns="45720" rIns="91440" bIns="45720" numCol="1" anchor="t" anchorCtr="0" compatLnSpc="1">
            <a:prstTxWarp prst="textNoShape">
              <a:avLst/>
            </a:prstTxWarp>
          </a:bodyPr>
          <a:lstStyle>
            <a:lvl1pPr algn="r" rtl="1" eaLnBrk="1" hangingPunct="1">
              <a:defRPr sz="1200">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1pPr>
          </a:lstStyle>
          <a:p>
            <a:pPr>
              <a:defRPr/>
            </a:pPr>
            <a:endParaRPr lang="en-US" altLang="en-US"/>
          </a:p>
        </p:txBody>
      </p:sp>
      <p:sp>
        <p:nvSpPr>
          <p:cNvPr id="5" name="Slide Number Placeholder 4">
            <a:extLst>
              <a:ext uri="{FF2B5EF4-FFF2-40B4-BE49-F238E27FC236}">
                <a16:creationId xmlns:a16="http://schemas.microsoft.com/office/drawing/2014/main" id="{738BF8C8-5239-4520-B142-7DEBFE3460E0}"/>
              </a:ext>
            </a:extLst>
          </p:cNvPr>
          <p:cNvSpPr>
            <a:spLocks noGrp="1"/>
          </p:cNvSpPr>
          <p:nvPr>
            <p:ph type="sldNum" sz="quarter" idx="3"/>
          </p:nvPr>
        </p:nvSpPr>
        <p:spPr>
          <a:xfrm>
            <a:off x="3856038" y="9442450"/>
            <a:ext cx="2951162" cy="496888"/>
          </a:xfrm>
          <a:prstGeom prst="rect">
            <a:avLst/>
          </a:prstGeom>
        </p:spPr>
        <p:txBody>
          <a:bodyPr vert="horz" wrap="square" lIns="91440" tIns="45720" rIns="91440" bIns="45720" numCol="1" anchor="b" anchorCtr="0" compatLnSpc="1">
            <a:prstTxWarp prst="textNoShape">
              <a:avLst/>
            </a:prstTxWarp>
          </a:bodyPr>
          <a:lstStyle>
            <a:lvl1pPr algn="r" rtl="1" eaLnBrk="1" hangingPunct="1">
              <a:defRPr sz="1200">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defRPr>
            </a:lvl1pPr>
          </a:lstStyle>
          <a:p>
            <a:pPr>
              <a:defRPr/>
            </a:pPr>
            <a:fld id="{44021FEE-4421-4898-9C93-EFF0A6A27A2A}"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F517B6E9-D0F7-4E39-A328-29F735D1F2B5}"/>
              </a:ext>
            </a:extLst>
          </p:cNvPr>
          <p:cNvSpPr>
            <a:spLocks noGrp="1" noChangeArrowheads="1"/>
          </p:cNvSpPr>
          <p:nvPr>
            <p:ph type="hdr" sz="quarter"/>
          </p:nvPr>
        </p:nvSpPr>
        <p:spPr bwMode="auto">
          <a:xfrm>
            <a:off x="0" y="0"/>
            <a:ext cx="295116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b="0">
                <a:solidFill>
                  <a:schemeClr val="tx1"/>
                </a:solidFill>
                <a:effectLst/>
                <a:latin typeface="Arial" charset="0"/>
                <a:cs typeface="Arial" charset="0"/>
              </a:defRPr>
            </a:lvl1pPr>
          </a:lstStyle>
          <a:p>
            <a:pPr>
              <a:defRPr/>
            </a:pPr>
            <a:endParaRPr lang="en-US" altLang="en-US"/>
          </a:p>
        </p:txBody>
      </p:sp>
      <p:sp>
        <p:nvSpPr>
          <p:cNvPr id="8195" name="Rectangle 3">
            <a:extLst>
              <a:ext uri="{FF2B5EF4-FFF2-40B4-BE49-F238E27FC236}">
                <a16:creationId xmlns:a16="http://schemas.microsoft.com/office/drawing/2014/main" id="{07FB58A5-95B4-4EDA-BC15-561C5995F7BE}"/>
              </a:ext>
            </a:extLst>
          </p:cNvPr>
          <p:cNvSpPr>
            <a:spLocks noGrp="1" noChangeArrowheads="1"/>
          </p:cNvSpPr>
          <p:nvPr>
            <p:ph type="dt" idx="1"/>
          </p:nvPr>
        </p:nvSpPr>
        <p:spPr bwMode="auto">
          <a:xfrm>
            <a:off x="3856038" y="0"/>
            <a:ext cx="2951162"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0">
                <a:solidFill>
                  <a:schemeClr val="tx1"/>
                </a:solidFill>
                <a:effectLst/>
                <a:latin typeface="Arial" charset="0"/>
                <a:cs typeface="Arial" charset="0"/>
              </a:defRPr>
            </a:lvl1pPr>
          </a:lstStyle>
          <a:p>
            <a:pPr>
              <a:defRPr/>
            </a:pPr>
            <a:endParaRPr lang="en-US" altLang="en-US"/>
          </a:p>
        </p:txBody>
      </p:sp>
      <p:sp>
        <p:nvSpPr>
          <p:cNvPr id="28676" name="Rectangle 4">
            <a:extLst>
              <a:ext uri="{FF2B5EF4-FFF2-40B4-BE49-F238E27FC236}">
                <a16:creationId xmlns:a16="http://schemas.microsoft.com/office/drawing/2014/main" id="{3D6402DE-671C-44DD-B9F3-CFCEB6C39686}"/>
              </a:ext>
            </a:extLst>
          </p:cNvPr>
          <p:cNvSpPr>
            <a:spLocks noGrp="1" noRot="1" noChangeAspect="1" noChangeArrowheads="1" noTextEdit="1"/>
          </p:cNvSpPr>
          <p:nvPr>
            <p:ph type="sldImg" idx="2"/>
          </p:nvPr>
        </p:nvSpPr>
        <p:spPr bwMode="auto">
          <a:xfrm>
            <a:off x="920750" y="746125"/>
            <a:ext cx="4967288" cy="3727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 uri="{FAA26D3D-D897-4be2-8F04-BA451C77F1D7}"/>
          </a:extLst>
        </p:spPr>
      </p:sp>
      <p:sp>
        <p:nvSpPr>
          <p:cNvPr id="8197" name="Rectangle 5">
            <a:extLst>
              <a:ext uri="{FF2B5EF4-FFF2-40B4-BE49-F238E27FC236}">
                <a16:creationId xmlns:a16="http://schemas.microsoft.com/office/drawing/2014/main" id="{5A170265-8A28-4FAD-9BFD-B7E99C422391}"/>
              </a:ext>
            </a:extLst>
          </p:cNvPr>
          <p:cNvSpPr>
            <a:spLocks noGrp="1" noChangeArrowheads="1"/>
          </p:cNvSpPr>
          <p:nvPr>
            <p:ph type="body" sz="quarter" idx="3"/>
          </p:nvPr>
        </p:nvSpPr>
        <p:spPr bwMode="auto">
          <a:xfrm>
            <a:off x="681038" y="4721225"/>
            <a:ext cx="5446712"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a:extLst>
              <a:ext uri="{FF2B5EF4-FFF2-40B4-BE49-F238E27FC236}">
                <a16:creationId xmlns:a16="http://schemas.microsoft.com/office/drawing/2014/main" id="{052DD88F-CFC9-459F-9EAF-7C57C679AE50}"/>
              </a:ext>
            </a:extLst>
          </p:cNvPr>
          <p:cNvSpPr>
            <a:spLocks noGrp="1" noChangeArrowheads="1"/>
          </p:cNvSpPr>
          <p:nvPr>
            <p:ph type="ftr" sz="quarter" idx="4"/>
          </p:nvPr>
        </p:nvSpPr>
        <p:spPr bwMode="auto">
          <a:xfrm>
            <a:off x="0" y="9442450"/>
            <a:ext cx="295116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b="0">
                <a:solidFill>
                  <a:schemeClr val="tx1"/>
                </a:solidFill>
                <a:effectLst/>
                <a:latin typeface="Arial" charset="0"/>
                <a:cs typeface="Arial" charset="0"/>
              </a:defRPr>
            </a:lvl1pPr>
          </a:lstStyle>
          <a:p>
            <a:pPr>
              <a:defRPr/>
            </a:pPr>
            <a:endParaRPr lang="en-US" altLang="en-US"/>
          </a:p>
        </p:txBody>
      </p:sp>
      <p:sp>
        <p:nvSpPr>
          <p:cNvPr id="8199" name="Rectangle 7">
            <a:extLst>
              <a:ext uri="{FF2B5EF4-FFF2-40B4-BE49-F238E27FC236}">
                <a16:creationId xmlns:a16="http://schemas.microsoft.com/office/drawing/2014/main" id="{A3FC0884-2841-4CAF-85D5-FED3DB93E79E}"/>
              </a:ext>
            </a:extLst>
          </p:cNvPr>
          <p:cNvSpPr>
            <a:spLocks noGrp="1" noChangeArrowheads="1"/>
          </p:cNvSpPr>
          <p:nvPr>
            <p:ph type="sldNum" sz="quarter" idx="5"/>
          </p:nvPr>
        </p:nvSpPr>
        <p:spPr bwMode="auto">
          <a:xfrm>
            <a:off x="3856038" y="9442450"/>
            <a:ext cx="2951162"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a:solidFill>
                  <a:schemeClr val="tx1"/>
                </a:solidFill>
                <a:effectLst/>
              </a:defRPr>
            </a:lvl1pPr>
          </a:lstStyle>
          <a:p>
            <a:pPr>
              <a:defRPr/>
            </a:pPr>
            <a:fld id="{2B0934CD-AE47-4668-8165-30A4C2A6107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Arial"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409FC1-CD61-40AD-9C22-BFAA21FDC4A4}"/>
              </a:ext>
            </a:extLst>
          </p:cNvPr>
          <p:cNvSpPr>
            <a:spLocks noGrp="1" noRot="1" noChangeAspect="1"/>
          </p:cNvSpPr>
          <p:nvPr>
            <p:ph type="sldImg"/>
          </p:nvPr>
        </p:nvSpPr>
        <p:spPr/>
      </p:sp>
      <p:sp>
        <p:nvSpPr>
          <p:cNvPr id="38915" name="Notes Placeholder 2">
            <a:extLst>
              <a:ext uri="{FF2B5EF4-FFF2-40B4-BE49-F238E27FC236}">
                <a16:creationId xmlns:a16="http://schemas.microsoft.com/office/drawing/2014/main" id="{5D7A13C9-37C8-46A9-8427-2D8309FEAFF8}"/>
              </a:ext>
            </a:extLst>
          </p:cNvPr>
          <p:cNvSpPr>
            <a:spLocks noGrp="1" noChangeArrowheads="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solidFill>
                  <a:schemeClr val="accent2">
                    <a:lumMod val="75000"/>
                  </a:schemeClr>
                </a:solidFill>
                <a:effectLst/>
                <a:cs typeface="Calibri Light" panose="020F0302020204030204" pitchFamily="34" charset="0"/>
              </a:rPr>
              <a:t>VMMC was first recommended in 2007 by WHO and UNAIDS.  In 2020 that recommendation was updated and states that VMMC should</a:t>
            </a:r>
            <a:r>
              <a:rPr lang="en-US" sz="1200" b="1" dirty="0">
                <a:solidFill>
                  <a:schemeClr val="accent2">
                    <a:lumMod val="75000"/>
                  </a:schemeClr>
                </a:solidFill>
                <a:effectLst/>
                <a:cs typeface="Calibri Light" panose="020F0302020204030204" pitchFamily="34" charset="0"/>
              </a:rPr>
              <a:t> continue to be promoted as an additional efficacious HIV prevention option within combination prevention for adolescents 15 years and older and for adult men </a:t>
            </a:r>
            <a:r>
              <a:rPr lang="en-US" sz="1200" b="0" dirty="0">
                <a:solidFill>
                  <a:schemeClr val="accent2">
                    <a:lumMod val="75000"/>
                  </a:schemeClr>
                </a:solidFill>
                <a:effectLst/>
                <a:cs typeface="Calibri Light" panose="020F0302020204030204" pitchFamily="34" charset="0"/>
              </a:rPr>
              <a:t>in generalized epidemics to reduce the risk of heterosexually acquired HIV infection. </a:t>
            </a:r>
            <a:r>
              <a:rPr lang="en-US" sz="1200" b="0" dirty="0">
                <a:solidFill>
                  <a:srgbClr val="282C81"/>
                </a:solidFill>
                <a:effectLst/>
                <a:cs typeface="Calibri Light" panose="020F0302020204030204" pitchFamily="34" charset="0"/>
              </a:rPr>
              <a:t>S</a:t>
            </a:r>
            <a:r>
              <a:rPr lang="en-US" sz="1200" b="0" i="1" dirty="0">
                <a:solidFill>
                  <a:schemeClr val="tx2"/>
                </a:solidFill>
                <a:effectLst/>
                <a:cs typeface="Calibri Light" panose="020F0302020204030204" pitchFamily="34" charset="0"/>
              </a:rPr>
              <a:t>trong recommendation, high quality evidence.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dirty="0">
                <a:solidFill>
                  <a:schemeClr val="tx2"/>
                </a:solidFill>
                <a:effectLst/>
                <a:cs typeface="Calibri Light" panose="020F0302020204030204" pitchFamily="34" charset="0"/>
              </a:rPr>
              <a:t>Modelling studies informed that recommendation and inform country programming.</a:t>
            </a:r>
          </a:p>
          <a:p>
            <a:endParaRPr lang="en-GB" altLang="en-US" dirty="0">
              <a:latin typeface="Arial" panose="020B0604020202020204" pitchFamily="34" charset="0"/>
              <a:cs typeface="Arial" panose="020B0604020202020204" pitchFamily="34" charset="0"/>
            </a:endParaRPr>
          </a:p>
        </p:txBody>
      </p:sp>
      <p:sp>
        <p:nvSpPr>
          <p:cNvPr id="38916" name="Slide Number Placeholder 3">
            <a:extLst>
              <a:ext uri="{FF2B5EF4-FFF2-40B4-BE49-F238E27FC236}">
                <a16:creationId xmlns:a16="http://schemas.microsoft.com/office/drawing/2014/main" id="{1CD3AAA1-C7CF-4BA9-979E-07D70FE59250}"/>
              </a:ext>
            </a:extLst>
          </p:cNvPr>
          <p:cNvSpPr>
            <a:spLocks noGrp="1"/>
          </p:cNvSpPr>
          <p:nvPr>
            <p:ph type="sldNum" sz="quarter" idx="5"/>
          </p:nvPr>
        </p:nvSpPr>
        <p:spPr>
          <a:noFill/>
        </p:spPr>
        <p:txBody>
          <a:bodyPr/>
          <a:lstStyle>
            <a:lvl1pPr>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1pPr>
            <a:lvl2pPr marL="742950" indent="-28575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2pPr>
            <a:lvl3pPr marL="1143000" indent="-22860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3pPr>
            <a:lvl4pPr marL="1600200" indent="-22860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4pPr>
            <a:lvl5pPr marL="2057400" indent="-22860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9pPr>
          </a:lstStyle>
          <a:p>
            <a:fld id="{11DE91EF-8874-43A6-9168-AC63F798D356}" type="slidenum">
              <a:rPr lang="en-US" altLang="en-US" sz="1200" b="0" smtClean="0">
                <a:solidFill>
                  <a:schemeClr val="tx1"/>
                </a:solidFill>
                <a:effectLst/>
              </a:rPr>
              <a:pPr/>
              <a:t>1</a:t>
            </a:fld>
            <a:endParaRPr lang="en-US" altLang="en-US" sz="1200" b="0">
              <a:solidFill>
                <a:schemeClr val="tx1"/>
              </a:solidFill>
              <a:effectLs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C8B308-3C17-4CD3-AEE7-33D8907A0F4A}"/>
              </a:ext>
            </a:extLst>
          </p:cNvPr>
          <p:cNvSpPr>
            <a:spLocks noGrp="1" noRot="1" noChangeAspect="1"/>
          </p:cNvSpPr>
          <p:nvPr>
            <p:ph type="sldImg"/>
          </p:nvPr>
        </p:nvSpPr>
        <p:spPr/>
      </p:sp>
      <p:sp>
        <p:nvSpPr>
          <p:cNvPr id="51203" name="Notes Placeholder 2">
            <a:extLst>
              <a:ext uri="{FF2B5EF4-FFF2-40B4-BE49-F238E27FC236}">
                <a16:creationId xmlns:a16="http://schemas.microsoft.com/office/drawing/2014/main" id="{2FC02A45-7B28-4F36-9B53-6F185B674DFF}"/>
              </a:ext>
            </a:extLst>
          </p:cNvPr>
          <p:cNvSpPr>
            <a:spLocks noGrp="1" noChangeArrowheads="1"/>
          </p:cNvSpPr>
          <p:nvPr>
            <p:ph type="body" idx="1"/>
          </p:nvPr>
        </p:nvSpPr>
        <p:spPr>
          <a:noFill/>
        </p:spPr>
        <p:txBody>
          <a:bodyPr/>
          <a:lstStyle/>
          <a:p>
            <a:r>
              <a:rPr lang="en-GB" altLang="en-US" dirty="0">
                <a:latin typeface="Arial" panose="020B0604020202020204" pitchFamily="34" charset="0"/>
                <a:cs typeface="Arial" panose="020B0604020202020204" pitchFamily="34" charset="0"/>
              </a:rPr>
              <a:t>VMMC remains a crucial intervention to achieve HIV prevention and epidemic control, even as other prevention interventions are scaled up.</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 Modelling also indicates that, when VMMC is scaled up as part of combination prevention including 90% ART coverage, VMMC still contributes to reducing HIV incidence. If no more VMMCs were to be conducted, the number of HIV infections averted by VMMC through 2018 would rise to about 1.5 million by 2030 and to 4.5 million by 2050, assuming that the coverage of other HIV interventions, including ART coverage, remains constant at current levels, or to 660 000 by 2030 and 1.0 million by 2050 if Fast Track targets are achieved for all interventions. </a:t>
            </a:r>
          </a:p>
          <a:p>
            <a:r>
              <a:rPr lang="en-GB" altLang="en-US" dirty="0">
                <a:latin typeface="Arial" panose="020B0604020202020204" pitchFamily="34" charset="0"/>
                <a:cs typeface="Arial" panose="020B0604020202020204" pitchFamily="34" charset="0"/>
              </a:rPr>
              <a:t>Scaling up VMMC was projected to add to the reductions in incidence attributable to the expansion of treatment to 90% – the more so if the level of treatment coverage were lower </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Beyond modelling results, experience with ART programmes and evidence suggest that the preventive effect of VMMC will continue to be important. Real-world situations that contribute to lower viral suppression via ART include suboptimal adherence at times over a lifetime of ART use, service delivery limitations and drug resistance. Despite significant advances in the prevention and treatment of HIV, countries continue to experience serious gaps in ART service delivery, including suboptimal retention in treatment and care services, drug stock-outs and inadequate support for adherence to ART. </a:t>
            </a:r>
          </a:p>
          <a:p>
            <a:endParaRPr lang="en-ID" alt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8567EE-F23F-457D-AB6C-00F69F69CFBB}"/>
              </a:ext>
            </a:extLst>
          </p:cNvPr>
          <p:cNvSpPr>
            <a:spLocks noGrp="1"/>
          </p:cNvSpPr>
          <p:nvPr>
            <p:ph type="sldNum" sz="quarter" idx="5"/>
          </p:nvPr>
        </p:nvSpPr>
        <p:spPr/>
        <p:txBody>
          <a:bodyPr/>
          <a:lstStyle/>
          <a:p>
            <a:pPr fontAlgn="auto">
              <a:spcBef>
                <a:spcPts val="0"/>
              </a:spcBef>
              <a:spcAft>
                <a:spcPts val="0"/>
              </a:spcAft>
              <a:defRPr/>
            </a:pPr>
            <a:fld id="{FB726FE5-954B-4A9E-A568-B858E9E7BFA8}" type="slidenum">
              <a:rPr lang="en-ID" smtClean="0">
                <a:solidFill>
                  <a:prstClr val="black"/>
                </a:solidFill>
                <a:latin typeface="Calibri" panose="020F0502020204030204"/>
                <a:cs typeface="+mn-cs"/>
              </a:rPr>
              <a:pPr fontAlgn="auto">
                <a:spcBef>
                  <a:spcPts val="0"/>
                </a:spcBef>
                <a:spcAft>
                  <a:spcPts val="0"/>
                </a:spcAft>
                <a:defRPr/>
              </a:pPr>
              <a:t>10</a:t>
            </a:fld>
            <a:endParaRPr lang="en-ID">
              <a:solidFill>
                <a:prstClr val="black"/>
              </a:solidFill>
              <a:latin typeface="Calibri" panose="020F0502020204030204"/>
              <a:cs typeface="+mn-cs"/>
            </a:endParaRPr>
          </a:p>
        </p:txBody>
      </p:sp>
    </p:spTree>
    <p:extLst>
      <p:ext uri="{BB962C8B-B14F-4D97-AF65-F5344CB8AC3E}">
        <p14:creationId xmlns:p14="http://schemas.microsoft.com/office/powerpoint/2010/main" val="3029515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C8B308-3C17-4CD3-AEE7-33D8907A0F4A}"/>
              </a:ext>
            </a:extLst>
          </p:cNvPr>
          <p:cNvSpPr>
            <a:spLocks noGrp="1" noRot="1" noChangeAspect="1"/>
          </p:cNvSpPr>
          <p:nvPr>
            <p:ph type="sldImg"/>
          </p:nvPr>
        </p:nvSpPr>
        <p:spPr/>
      </p:sp>
      <p:sp>
        <p:nvSpPr>
          <p:cNvPr id="51203" name="Notes Placeholder 2">
            <a:extLst>
              <a:ext uri="{FF2B5EF4-FFF2-40B4-BE49-F238E27FC236}">
                <a16:creationId xmlns:a16="http://schemas.microsoft.com/office/drawing/2014/main" id="{2FC02A45-7B28-4F36-9B53-6F185B674DFF}"/>
              </a:ext>
            </a:extLst>
          </p:cNvPr>
          <p:cNvSpPr>
            <a:spLocks noGrp="1" noChangeArrowheads="1"/>
          </p:cNvSpPr>
          <p:nvPr>
            <p:ph type="body" idx="1"/>
          </p:nvPr>
        </p:nvSpPr>
        <p:spPr>
          <a:noFill/>
        </p:spPr>
        <p:txBody>
          <a:bodyPr/>
          <a:lstStyle/>
          <a:p>
            <a:r>
              <a:rPr lang="en-ID" altLang="en-US" dirty="0">
                <a:latin typeface="Arial" panose="020B0604020202020204" pitchFamily="34" charset="0"/>
                <a:cs typeface="Arial" panose="020B0604020202020204" pitchFamily="34" charset="0"/>
              </a:rPr>
              <a:t>VMMC programs require investment now but once the catch up phase is completed, the cost of maintaining coverage will be less than the savings derived from having fewer people needing treatment. In many countries the savings will exceed the investment costs before 2030. </a:t>
            </a:r>
          </a:p>
        </p:txBody>
      </p:sp>
      <p:sp>
        <p:nvSpPr>
          <p:cNvPr id="4" name="Slide Number Placeholder 3">
            <a:extLst>
              <a:ext uri="{FF2B5EF4-FFF2-40B4-BE49-F238E27FC236}">
                <a16:creationId xmlns:a16="http://schemas.microsoft.com/office/drawing/2014/main" id="{918567EE-F23F-457D-AB6C-00F69F69CFBB}"/>
              </a:ext>
            </a:extLst>
          </p:cNvPr>
          <p:cNvSpPr>
            <a:spLocks noGrp="1"/>
          </p:cNvSpPr>
          <p:nvPr>
            <p:ph type="sldNum" sz="quarter" idx="5"/>
          </p:nvPr>
        </p:nvSpPr>
        <p:spPr/>
        <p:txBody>
          <a:bodyPr/>
          <a:lstStyle/>
          <a:p>
            <a:pPr fontAlgn="auto">
              <a:spcBef>
                <a:spcPts val="0"/>
              </a:spcBef>
              <a:spcAft>
                <a:spcPts val="0"/>
              </a:spcAft>
              <a:defRPr/>
            </a:pPr>
            <a:fld id="{FB726FE5-954B-4A9E-A568-B858E9E7BFA8}" type="slidenum">
              <a:rPr lang="en-ID" smtClean="0">
                <a:solidFill>
                  <a:prstClr val="black"/>
                </a:solidFill>
                <a:latin typeface="Calibri" panose="020F0502020204030204"/>
                <a:cs typeface="+mn-cs"/>
              </a:rPr>
              <a:pPr fontAlgn="auto">
                <a:spcBef>
                  <a:spcPts val="0"/>
                </a:spcBef>
                <a:spcAft>
                  <a:spcPts val="0"/>
                </a:spcAft>
                <a:defRPr/>
              </a:pPr>
              <a:t>11</a:t>
            </a:fld>
            <a:endParaRPr lang="en-ID">
              <a:solidFill>
                <a:prstClr val="black"/>
              </a:solidFill>
              <a:latin typeface="Calibri" panose="020F0502020204030204"/>
              <a:cs typeface="+mn-cs"/>
            </a:endParaRPr>
          </a:p>
        </p:txBody>
      </p:sp>
    </p:spTree>
    <p:extLst>
      <p:ext uri="{BB962C8B-B14F-4D97-AF65-F5344CB8AC3E}">
        <p14:creationId xmlns:p14="http://schemas.microsoft.com/office/powerpoint/2010/main" val="2439288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C8B308-3C17-4CD3-AEE7-33D8907A0F4A}"/>
              </a:ext>
            </a:extLst>
          </p:cNvPr>
          <p:cNvSpPr>
            <a:spLocks noGrp="1" noRot="1" noChangeAspect="1"/>
          </p:cNvSpPr>
          <p:nvPr>
            <p:ph type="sldImg"/>
          </p:nvPr>
        </p:nvSpPr>
        <p:spPr/>
      </p:sp>
      <p:sp>
        <p:nvSpPr>
          <p:cNvPr id="51203" name="Notes Placeholder 2">
            <a:extLst>
              <a:ext uri="{FF2B5EF4-FFF2-40B4-BE49-F238E27FC236}">
                <a16:creationId xmlns:a16="http://schemas.microsoft.com/office/drawing/2014/main" id="{2FC02A45-7B28-4F36-9B53-6F185B674DFF}"/>
              </a:ext>
            </a:extLst>
          </p:cNvPr>
          <p:cNvSpPr>
            <a:spLocks noGrp="1" noChangeArrowheads="1"/>
          </p:cNvSpPr>
          <p:nvPr>
            <p:ph type="body" idx="1"/>
          </p:nvPr>
        </p:nvSpPr>
        <p:spPr>
          <a:noFill/>
        </p:spPr>
        <p:txBody>
          <a:bodyPr/>
          <a:lstStyle/>
          <a:p>
            <a:endParaRPr lang="en-ID" alt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8567EE-F23F-457D-AB6C-00F69F69CFBB}"/>
              </a:ext>
            </a:extLst>
          </p:cNvPr>
          <p:cNvSpPr>
            <a:spLocks noGrp="1"/>
          </p:cNvSpPr>
          <p:nvPr>
            <p:ph type="sldNum" sz="quarter" idx="5"/>
          </p:nvPr>
        </p:nvSpPr>
        <p:spPr/>
        <p:txBody>
          <a:bodyPr/>
          <a:lstStyle/>
          <a:p>
            <a:pPr fontAlgn="auto">
              <a:spcBef>
                <a:spcPts val="0"/>
              </a:spcBef>
              <a:spcAft>
                <a:spcPts val="0"/>
              </a:spcAft>
              <a:defRPr/>
            </a:pPr>
            <a:fld id="{FB726FE5-954B-4A9E-A568-B858E9E7BFA8}" type="slidenum">
              <a:rPr lang="en-ID" smtClean="0">
                <a:solidFill>
                  <a:prstClr val="black"/>
                </a:solidFill>
                <a:latin typeface="Calibri" panose="020F0502020204030204"/>
                <a:cs typeface="+mn-cs"/>
              </a:rPr>
              <a:pPr fontAlgn="auto">
                <a:spcBef>
                  <a:spcPts val="0"/>
                </a:spcBef>
                <a:spcAft>
                  <a:spcPts val="0"/>
                </a:spcAft>
                <a:defRPr/>
              </a:pPr>
              <a:t>12</a:t>
            </a:fld>
            <a:endParaRPr lang="en-ID">
              <a:solidFill>
                <a:prstClr val="black"/>
              </a:solidFill>
              <a:latin typeface="Calibri" panose="020F0502020204030204"/>
              <a:cs typeface="+mn-cs"/>
            </a:endParaRPr>
          </a:p>
        </p:txBody>
      </p:sp>
    </p:spTree>
    <p:extLst>
      <p:ext uri="{BB962C8B-B14F-4D97-AF65-F5344CB8AC3E}">
        <p14:creationId xmlns:p14="http://schemas.microsoft.com/office/powerpoint/2010/main" val="1116803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C8B308-3C17-4CD3-AEE7-33D8907A0F4A}"/>
              </a:ext>
            </a:extLst>
          </p:cNvPr>
          <p:cNvSpPr>
            <a:spLocks noGrp="1" noRot="1" noChangeAspect="1"/>
          </p:cNvSpPr>
          <p:nvPr>
            <p:ph type="sldImg"/>
          </p:nvPr>
        </p:nvSpPr>
        <p:spPr/>
      </p:sp>
      <p:sp>
        <p:nvSpPr>
          <p:cNvPr id="51203" name="Notes Placeholder 2">
            <a:extLst>
              <a:ext uri="{FF2B5EF4-FFF2-40B4-BE49-F238E27FC236}">
                <a16:creationId xmlns:a16="http://schemas.microsoft.com/office/drawing/2014/main" id="{2FC02A45-7B28-4F36-9B53-6F185B674DFF}"/>
              </a:ext>
            </a:extLst>
          </p:cNvPr>
          <p:cNvSpPr>
            <a:spLocks noGrp="1" noChangeArrowheads="1"/>
          </p:cNvSpPr>
          <p:nvPr>
            <p:ph type="body" idx="1"/>
          </p:nvPr>
        </p:nvSpPr>
        <p:spPr>
          <a:noFill/>
        </p:spPr>
        <p:txBody>
          <a:bodyPr/>
          <a:lstStyle/>
          <a:p>
            <a:endParaRPr lang="en-ID" alt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8567EE-F23F-457D-AB6C-00F69F69CFBB}"/>
              </a:ext>
            </a:extLst>
          </p:cNvPr>
          <p:cNvSpPr>
            <a:spLocks noGrp="1"/>
          </p:cNvSpPr>
          <p:nvPr>
            <p:ph type="sldNum" sz="quarter" idx="5"/>
          </p:nvPr>
        </p:nvSpPr>
        <p:spPr/>
        <p:txBody>
          <a:bodyPr/>
          <a:lstStyle/>
          <a:p>
            <a:pPr fontAlgn="auto">
              <a:spcBef>
                <a:spcPts val="0"/>
              </a:spcBef>
              <a:spcAft>
                <a:spcPts val="0"/>
              </a:spcAft>
              <a:defRPr/>
            </a:pPr>
            <a:fld id="{FB726FE5-954B-4A9E-A568-B858E9E7BFA8}" type="slidenum">
              <a:rPr lang="en-ID" smtClean="0">
                <a:solidFill>
                  <a:prstClr val="black"/>
                </a:solidFill>
                <a:latin typeface="Calibri" panose="020F0502020204030204"/>
                <a:cs typeface="+mn-cs"/>
              </a:rPr>
              <a:pPr fontAlgn="auto">
                <a:spcBef>
                  <a:spcPts val="0"/>
                </a:spcBef>
                <a:spcAft>
                  <a:spcPts val="0"/>
                </a:spcAft>
                <a:defRPr/>
              </a:pPr>
              <a:t>13</a:t>
            </a:fld>
            <a:endParaRPr lang="en-ID">
              <a:solidFill>
                <a:prstClr val="black"/>
              </a:solidFill>
              <a:latin typeface="Calibri" panose="020F0502020204030204"/>
              <a:cs typeface="+mn-cs"/>
            </a:endParaRPr>
          </a:p>
        </p:txBody>
      </p:sp>
    </p:spTree>
    <p:extLst>
      <p:ext uri="{BB962C8B-B14F-4D97-AF65-F5344CB8AC3E}">
        <p14:creationId xmlns:p14="http://schemas.microsoft.com/office/powerpoint/2010/main" val="1773378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B0934CD-AE47-4668-8165-30A4C2A61074}" type="slidenum">
              <a:rPr lang="en-US" altLang="en-US" smtClean="0"/>
              <a:pPr>
                <a:defRPr/>
              </a:pPr>
              <a:t>2</a:t>
            </a:fld>
            <a:endParaRPr lang="en-US" altLang="en-US"/>
          </a:p>
        </p:txBody>
      </p:sp>
    </p:spTree>
    <p:extLst>
      <p:ext uri="{BB962C8B-B14F-4D97-AF65-F5344CB8AC3E}">
        <p14:creationId xmlns:p14="http://schemas.microsoft.com/office/powerpoint/2010/main" val="2119933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B0934CD-AE47-4668-8165-30A4C2A61074}" type="slidenum">
              <a:rPr lang="en-US" altLang="en-US" smtClean="0"/>
              <a:pPr>
                <a:defRPr/>
              </a:pPr>
              <a:t>3</a:t>
            </a:fld>
            <a:endParaRPr lang="en-US" altLang="en-US"/>
          </a:p>
        </p:txBody>
      </p:sp>
    </p:spTree>
    <p:extLst>
      <p:ext uri="{BB962C8B-B14F-4D97-AF65-F5344CB8AC3E}">
        <p14:creationId xmlns:p14="http://schemas.microsoft.com/office/powerpoint/2010/main" val="1728354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AF12F5-5F8F-4DEF-8AEC-B093A3C96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C539DE-EE24-4D05-8165-D58C7FCFC481}"/>
              </a:ext>
            </a:extLst>
          </p:cNvPr>
          <p:cNvSpPr>
            <a:spLocks noGrp="1"/>
          </p:cNvSpPr>
          <p:nvPr>
            <p:ph type="body" idx="1"/>
          </p:nvPr>
        </p:nvSpPr>
        <p:spPr/>
        <p:txBody>
          <a:bodyPr/>
          <a:lstStyle/>
          <a:p>
            <a:pPr>
              <a:defRPr/>
            </a:pPr>
            <a:endParaRPr lang="en-GB" dirty="0"/>
          </a:p>
        </p:txBody>
      </p:sp>
      <p:sp>
        <p:nvSpPr>
          <p:cNvPr id="45060" name="Slide Number Placeholder 3">
            <a:extLst>
              <a:ext uri="{FF2B5EF4-FFF2-40B4-BE49-F238E27FC236}">
                <a16:creationId xmlns:a16="http://schemas.microsoft.com/office/drawing/2014/main" id="{3253802F-D5D4-48A4-AB39-1B123F19A34A}"/>
              </a:ext>
            </a:extLst>
          </p:cNvPr>
          <p:cNvSpPr>
            <a:spLocks noGrp="1"/>
          </p:cNvSpPr>
          <p:nvPr>
            <p:ph type="sldNum" sz="quarter" idx="5"/>
          </p:nvPr>
        </p:nvSpPr>
        <p:spPr>
          <a:noFill/>
        </p:spPr>
        <p:txBody>
          <a:bodyPr/>
          <a:lstStyle>
            <a:lvl1pPr>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1pPr>
            <a:lvl2pPr marL="742950" indent="-28575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2pPr>
            <a:lvl3pPr marL="1143000" indent="-22860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3pPr>
            <a:lvl4pPr marL="1600200" indent="-22860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4pPr>
            <a:lvl5pPr marL="2057400" indent="-22860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9pPr>
          </a:lstStyle>
          <a:p>
            <a:fld id="{314EAA1A-5FB4-42A5-B4B6-61E1BC9F6D3E}" type="slidenum">
              <a:rPr lang="en-US" altLang="en-US" sz="1200" b="0" smtClean="0">
                <a:solidFill>
                  <a:schemeClr val="tx1"/>
                </a:solidFill>
                <a:effectLst/>
              </a:rPr>
              <a:pPr/>
              <a:t>4</a:t>
            </a:fld>
            <a:endParaRPr lang="en-US" altLang="en-US" sz="1200" b="0">
              <a:solidFill>
                <a:schemeClr val="tx1"/>
              </a:solidFill>
              <a:effectLs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AF12F5-5F8F-4DEF-8AEC-B093A3C96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C539DE-EE24-4D05-8165-D58C7FCFC481}"/>
              </a:ext>
            </a:extLst>
          </p:cNvPr>
          <p:cNvSpPr>
            <a:spLocks noGrp="1"/>
          </p:cNvSpPr>
          <p:nvPr>
            <p:ph type="body" idx="1"/>
          </p:nvPr>
        </p:nvSpPr>
        <p:spPr/>
        <p:txBody>
          <a:bodyPr/>
          <a:lstStyle/>
          <a:p>
            <a:pPr>
              <a:defRPr/>
            </a:pPr>
            <a:endParaRPr lang="en-GB" dirty="0"/>
          </a:p>
        </p:txBody>
      </p:sp>
      <p:sp>
        <p:nvSpPr>
          <p:cNvPr id="45060" name="Slide Number Placeholder 3">
            <a:extLst>
              <a:ext uri="{FF2B5EF4-FFF2-40B4-BE49-F238E27FC236}">
                <a16:creationId xmlns:a16="http://schemas.microsoft.com/office/drawing/2014/main" id="{3253802F-D5D4-48A4-AB39-1B123F19A34A}"/>
              </a:ext>
            </a:extLst>
          </p:cNvPr>
          <p:cNvSpPr>
            <a:spLocks noGrp="1"/>
          </p:cNvSpPr>
          <p:nvPr>
            <p:ph type="sldNum" sz="quarter" idx="5"/>
          </p:nvPr>
        </p:nvSpPr>
        <p:spPr>
          <a:noFill/>
        </p:spPr>
        <p:txBody>
          <a:bodyPr/>
          <a:lstStyle>
            <a:lvl1pPr>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1pPr>
            <a:lvl2pPr marL="742950" indent="-28575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2pPr>
            <a:lvl3pPr marL="1143000" indent="-22860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3pPr>
            <a:lvl4pPr marL="1600200" indent="-22860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4pPr>
            <a:lvl5pPr marL="2057400" indent="-22860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9pPr>
          </a:lstStyle>
          <a:p>
            <a:fld id="{314EAA1A-5FB4-42A5-B4B6-61E1BC9F6D3E}" type="slidenum">
              <a:rPr lang="en-US" altLang="en-US" sz="1200" b="0" smtClean="0">
                <a:solidFill>
                  <a:schemeClr val="tx1"/>
                </a:solidFill>
                <a:effectLst/>
              </a:rPr>
              <a:pPr/>
              <a:t>5</a:t>
            </a:fld>
            <a:endParaRPr lang="en-US" altLang="en-US" sz="1200" b="0">
              <a:solidFill>
                <a:schemeClr val="tx1"/>
              </a:solidFill>
              <a:effectLst/>
            </a:endParaRPr>
          </a:p>
        </p:txBody>
      </p:sp>
    </p:spTree>
    <p:extLst>
      <p:ext uri="{BB962C8B-B14F-4D97-AF65-F5344CB8AC3E}">
        <p14:creationId xmlns:p14="http://schemas.microsoft.com/office/powerpoint/2010/main" val="3021916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AF12F5-5F8F-4DEF-8AEC-B093A3C96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C539DE-EE24-4D05-8165-D58C7FCFC481}"/>
              </a:ext>
            </a:extLst>
          </p:cNvPr>
          <p:cNvSpPr>
            <a:spLocks noGrp="1"/>
          </p:cNvSpPr>
          <p:nvPr>
            <p:ph type="body" idx="1"/>
          </p:nvPr>
        </p:nvSpPr>
        <p:spPr/>
        <p:txBody>
          <a:bodyPr/>
          <a:lstStyle/>
          <a:p>
            <a:pPr>
              <a:defRPr/>
            </a:pPr>
            <a:endParaRPr lang="en-GB" dirty="0"/>
          </a:p>
        </p:txBody>
      </p:sp>
      <p:sp>
        <p:nvSpPr>
          <p:cNvPr id="45060" name="Slide Number Placeholder 3">
            <a:extLst>
              <a:ext uri="{FF2B5EF4-FFF2-40B4-BE49-F238E27FC236}">
                <a16:creationId xmlns:a16="http://schemas.microsoft.com/office/drawing/2014/main" id="{3253802F-D5D4-48A4-AB39-1B123F19A34A}"/>
              </a:ext>
            </a:extLst>
          </p:cNvPr>
          <p:cNvSpPr>
            <a:spLocks noGrp="1"/>
          </p:cNvSpPr>
          <p:nvPr>
            <p:ph type="sldNum" sz="quarter" idx="5"/>
          </p:nvPr>
        </p:nvSpPr>
        <p:spPr>
          <a:noFill/>
        </p:spPr>
        <p:txBody>
          <a:bodyPr/>
          <a:lstStyle>
            <a:lvl1pPr>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1pPr>
            <a:lvl2pPr marL="742950" indent="-28575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2pPr>
            <a:lvl3pPr marL="1143000" indent="-22860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3pPr>
            <a:lvl4pPr marL="1600200" indent="-22860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4pPr>
            <a:lvl5pPr marL="2057400" indent="-22860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9pPr>
          </a:lstStyle>
          <a:p>
            <a:fld id="{314EAA1A-5FB4-42A5-B4B6-61E1BC9F6D3E}" type="slidenum">
              <a:rPr lang="en-US" altLang="en-US" sz="1200" b="0" smtClean="0">
                <a:solidFill>
                  <a:schemeClr val="tx1"/>
                </a:solidFill>
                <a:effectLst/>
              </a:rPr>
              <a:pPr/>
              <a:t>6</a:t>
            </a:fld>
            <a:endParaRPr lang="en-US" altLang="en-US" sz="1200" b="0">
              <a:solidFill>
                <a:schemeClr val="tx1"/>
              </a:solidFill>
              <a:effectLst/>
            </a:endParaRPr>
          </a:p>
        </p:txBody>
      </p:sp>
    </p:spTree>
    <p:extLst>
      <p:ext uri="{BB962C8B-B14F-4D97-AF65-F5344CB8AC3E}">
        <p14:creationId xmlns:p14="http://schemas.microsoft.com/office/powerpoint/2010/main" val="521058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AF12F5-5F8F-4DEF-8AEC-B093A3C96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C539DE-EE24-4D05-8165-D58C7FCFC481}"/>
              </a:ext>
            </a:extLst>
          </p:cNvPr>
          <p:cNvSpPr>
            <a:spLocks noGrp="1"/>
          </p:cNvSpPr>
          <p:nvPr>
            <p:ph type="body" idx="1"/>
          </p:nvPr>
        </p:nvSpPr>
        <p:spPr/>
        <p:txBody>
          <a:bodyPr/>
          <a:lstStyle/>
          <a:p>
            <a:pPr>
              <a:defRPr/>
            </a:pPr>
            <a:endParaRPr lang="en-GB" dirty="0"/>
          </a:p>
        </p:txBody>
      </p:sp>
      <p:sp>
        <p:nvSpPr>
          <p:cNvPr id="45060" name="Slide Number Placeholder 3">
            <a:extLst>
              <a:ext uri="{FF2B5EF4-FFF2-40B4-BE49-F238E27FC236}">
                <a16:creationId xmlns:a16="http://schemas.microsoft.com/office/drawing/2014/main" id="{3253802F-D5D4-48A4-AB39-1B123F19A34A}"/>
              </a:ext>
            </a:extLst>
          </p:cNvPr>
          <p:cNvSpPr>
            <a:spLocks noGrp="1"/>
          </p:cNvSpPr>
          <p:nvPr>
            <p:ph type="sldNum" sz="quarter" idx="5"/>
          </p:nvPr>
        </p:nvSpPr>
        <p:spPr>
          <a:noFill/>
        </p:spPr>
        <p:txBody>
          <a:bodyPr/>
          <a:lstStyle>
            <a:lvl1pPr>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1pPr>
            <a:lvl2pPr marL="742950" indent="-28575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2pPr>
            <a:lvl3pPr marL="1143000" indent="-22860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3pPr>
            <a:lvl4pPr marL="1600200" indent="-22860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4pPr>
            <a:lvl5pPr marL="2057400" indent="-22860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9pPr>
          </a:lstStyle>
          <a:p>
            <a:fld id="{314EAA1A-5FB4-42A5-B4B6-61E1BC9F6D3E}" type="slidenum">
              <a:rPr lang="en-US" altLang="en-US" sz="1200" b="0" smtClean="0">
                <a:solidFill>
                  <a:schemeClr val="tx1"/>
                </a:solidFill>
                <a:effectLst/>
              </a:rPr>
              <a:pPr/>
              <a:t>7</a:t>
            </a:fld>
            <a:endParaRPr lang="en-US" altLang="en-US" sz="1200" b="0">
              <a:solidFill>
                <a:schemeClr val="tx1"/>
              </a:solidFill>
              <a:effectLst/>
            </a:endParaRPr>
          </a:p>
        </p:txBody>
      </p:sp>
    </p:spTree>
    <p:extLst>
      <p:ext uri="{BB962C8B-B14F-4D97-AF65-F5344CB8AC3E}">
        <p14:creationId xmlns:p14="http://schemas.microsoft.com/office/powerpoint/2010/main" val="4149500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AF12F5-5F8F-4DEF-8AEC-B093A3C96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C539DE-EE24-4D05-8165-D58C7FCFC481}"/>
              </a:ext>
            </a:extLst>
          </p:cNvPr>
          <p:cNvSpPr>
            <a:spLocks noGrp="1"/>
          </p:cNvSpPr>
          <p:nvPr>
            <p:ph type="body" idx="1"/>
          </p:nvPr>
        </p:nvSpPr>
        <p:spPr/>
        <p:txBody>
          <a:bodyPr/>
          <a:lstStyle/>
          <a:p>
            <a:pPr>
              <a:defRPr/>
            </a:pPr>
            <a:endParaRPr lang="en-GB" dirty="0"/>
          </a:p>
        </p:txBody>
      </p:sp>
      <p:sp>
        <p:nvSpPr>
          <p:cNvPr id="45060" name="Slide Number Placeholder 3">
            <a:extLst>
              <a:ext uri="{FF2B5EF4-FFF2-40B4-BE49-F238E27FC236}">
                <a16:creationId xmlns:a16="http://schemas.microsoft.com/office/drawing/2014/main" id="{3253802F-D5D4-48A4-AB39-1B123F19A34A}"/>
              </a:ext>
            </a:extLst>
          </p:cNvPr>
          <p:cNvSpPr>
            <a:spLocks noGrp="1"/>
          </p:cNvSpPr>
          <p:nvPr>
            <p:ph type="sldNum" sz="quarter" idx="5"/>
          </p:nvPr>
        </p:nvSpPr>
        <p:spPr>
          <a:noFill/>
        </p:spPr>
        <p:txBody>
          <a:bodyPr/>
          <a:lstStyle>
            <a:lvl1pPr>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1pPr>
            <a:lvl2pPr marL="742950" indent="-28575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2pPr>
            <a:lvl3pPr marL="1143000" indent="-22860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3pPr>
            <a:lvl4pPr marL="1600200" indent="-22860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4pPr>
            <a:lvl5pPr marL="2057400" indent="-22860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9pPr>
          </a:lstStyle>
          <a:p>
            <a:fld id="{314EAA1A-5FB4-42A5-B4B6-61E1BC9F6D3E}" type="slidenum">
              <a:rPr lang="en-US" altLang="en-US" sz="1200" b="0" smtClean="0">
                <a:solidFill>
                  <a:schemeClr val="tx1"/>
                </a:solidFill>
                <a:effectLst/>
              </a:rPr>
              <a:pPr/>
              <a:t>8</a:t>
            </a:fld>
            <a:endParaRPr lang="en-US" altLang="en-US" sz="1200" b="0">
              <a:solidFill>
                <a:schemeClr val="tx1"/>
              </a:solidFill>
              <a:effectLst/>
            </a:endParaRPr>
          </a:p>
        </p:txBody>
      </p:sp>
    </p:spTree>
    <p:extLst>
      <p:ext uri="{BB962C8B-B14F-4D97-AF65-F5344CB8AC3E}">
        <p14:creationId xmlns:p14="http://schemas.microsoft.com/office/powerpoint/2010/main" val="1633848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AF12F5-5F8F-4DEF-8AEC-B093A3C96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C539DE-EE24-4D05-8165-D58C7FCFC481}"/>
              </a:ext>
            </a:extLst>
          </p:cNvPr>
          <p:cNvSpPr>
            <a:spLocks noGrp="1"/>
          </p:cNvSpPr>
          <p:nvPr>
            <p:ph type="body" idx="1"/>
          </p:nvPr>
        </p:nvSpPr>
        <p:spPr/>
        <p:txBody>
          <a:bodyPr/>
          <a:lstStyle/>
          <a:p>
            <a:pPr>
              <a:defRPr/>
            </a:pPr>
            <a:r>
              <a:rPr lang="en-GB" dirty="0"/>
              <a:t>The number of VMMCs required to avert one infection will decline in the future as the full benefits of the program are realized (as young men circumcised today age through their years of highest risk for HIV acquisition)</a:t>
            </a:r>
          </a:p>
        </p:txBody>
      </p:sp>
      <p:sp>
        <p:nvSpPr>
          <p:cNvPr id="45060" name="Slide Number Placeholder 3">
            <a:extLst>
              <a:ext uri="{FF2B5EF4-FFF2-40B4-BE49-F238E27FC236}">
                <a16:creationId xmlns:a16="http://schemas.microsoft.com/office/drawing/2014/main" id="{3253802F-D5D4-48A4-AB39-1B123F19A34A}"/>
              </a:ext>
            </a:extLst>
          </p:cNvPr>
          <p:cNvSpPr>
            <a:spLocks noGrp="1"/>
          </p:cNvSpPr>
          <p:nvPr>
            <p:ph type="sldNum" sz="quarter" idx="5"/>
          </p:nvPr>
        </p:nvSpPr>
        <p:spPr>
          <a:noFill/>
        </p:spPr>
        <p:txBody>
          <a:bodyPr/>
          <a:lstStyle>
            <a:lvl1pPr>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1pPr>
            <a:lvl2pPr marL="742950" indent="-28575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2pPr>
            <a:lvl3pPr marL="1143000" indent="-22860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3pPr>
            <a:lvl4pPr marL="1600200" indent="-22860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4pPr>
            <a:lvl5pPr marL="2057400" indent="-22860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defRPr>
            </a:lvl9pPr>
          </a:lstStyle>
          <a:p>
            <a:fld id="{314EAA1A-5FB4-42A5-B4B6-61E1BC9F6D3E}" type="slidenum">
              <a:rPr lang="en-US" altLang="en-US" sz="1200" b="0" smtClean="0">
                <a:solidFill>
                  <a:schemeClr val="tx1"/>
                </a:solidFill>
                <a:effectLst/>
              </a:rPr>
              <a:pPr/>
              <a:t>9</a:t>
            </a:fld>
            <a:endParaRPr lang="en-US" altLang="en-US" sz="1200" b="0">
              <a:solidFill>
                <a:schemeClr val="tx1"/>
              </a:solidFill>
              <a:effectLst/>
            </a:endParaRPr>
          </a:p>
        </p:txBody>
      </p:sp>
    </p:spTree>
    <p:extLst>
      <p:ext uri="{BB962C8B-B14F-4D97-AF65-F5344CB8AC3E}">
        <p14:creationId xmlns:p14="http://schemas.microsoft.com/office/powerpoint/2010/main" val="1841791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A8D3735-32FA-4190-818C-D80B25E018B1}"/>
              </a:ext>
            </a:extLst>
          </p:cNvPr>
          <p:cNvSpPr>
            <a:spLocks noGrp="1"/>
          </p:cNvSpPr>
          <p:nvPr>
            <p:ph type="dt" sz="half" idx="10"/>
          </p:nvPr>
        </p:nvSpPr>
        <p:spPr/>
        <p:txBody>
          <a:bodyPr/>
          <a:lstStyle>
            <a:lvl1pPr>
              <a:defRPr/>
            </a:lvl1pPr>
          </a:lstStyle>
          <a:p>
            <a:pPr>
              <a:defRPr/>
            </a:pPr>
            <a:fld id="{DC430DB0-39EF-48B8-89FB-5FA35622E59E}" type="datetimeFigureOut">
              <a:rPr lang="en-US" altLang="en-US"/>
              <a:pPr>
                <a:defRPr/>
              </a:pPr>
              <a:t>8/20/2020</a:t>
            </a:fld>
            <a:endParaRPr lang="en-US" altLang="en-US"/>
          </a:p>
        </p:txBody>
      </p:sp>
      <p:sp>
        <p:nvSpPr>
          <p:cNvPr id="5" name="Footer Placeholder 4">
            <a:extLst>
              <a:ext uri="{FF2B5EF4-FFF2-40B4-BE49-F238E27FC236}">
                <a16:creationId xmlns:a16="http://schemas.microsoft.com/office/drawing/2014/main" id="{23305331-B9A7-4585-BC35-33077260FF51}"/>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2C90A7F-BBED-4316-AA0E-6E3F3D205D36}"/>
              </a:ext>
            </a:extLst>
          </p:cNvPr>
          <p:cNvSpPr>
            <a:spLocks noGrp="1"/>
          </p:cNvSpPr>
          <p:nvPr>
            <p:ph type="sldNum" sz="quarter" idx="12"/>
          </p:nvPr>
        </p:nvSpPr>
        <p:spPr/>
        <p:txBody>
          <a:bodyPr/>
          <a:lstStyle>
            <a:lvl1pPr>
              <a:defRPr/>
            </a:lvl1pPr>
          </a:lstStyle>
          <a:p>
            <a:pPr>
              <a:defRPr/>
            </a:pPr>
            <a:fld id="{BE86EF2D-1B81-49A5-9C20-5A987B812D6C}" type="slidenum">
              <a:rPr lang="en-US" altLang="en-US"/>
              <a:pPr>
                <a:defRPr/>
              </a:pPr>
              <a:t>‹#›</a:t>
            </a:fld>
            <a:endParaRPr lang="en-US" altLang="en-US"/>
          </a:p>
        </p:txBody>
      </p:sp>
    </p:spTree>
    <p:extLst>
      <p:ext uri="{BB962C8B-B14F-4D97-AF65-F5344CB8AC3E}">
        <p14:creationId xmlns:p14="http://schemas.microsoft.com/office/powerpoint/2010/main" val="3576879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B80F3D-5226-4EF7-9FE0-82844432759C}"/>
              </a:ext>
            </a:extLst>
          </p:cNvPr>
          <p:cNvSpPr>
            <a:spLocks noGrp="1"/>
          </p:cNvSpPr>
          <p:nvPr>
            <p:ph type="dt" sz="half" idx="10"/>
          </p:nvPr>
        </p:nvSpPr>
        <p:spPr/>
        <p:txBody>
          <a:bodyPr/>
          <a:lstStyle>
            <a:lvl1pPr>
              <a:defRPr/>
            </a:lvl1pPr>
          </a:lstStyle>
          <a:p>
            <a:pPr>
              <a:defRPr/>
            </a:pPr>
            <a:fld id="{8F35F159-514A-4B03-A45C-7A62F329C9BF}" type="datetimeFigureOut">
              <a:rPr lang="en-US" altLang="en-US"/>
              <a:pPr>
                <a:defRPr/>
              </a:pPr>
              <a:t>8/20/2020</a:t>
            </a:fld>
            <a:endParaRPr lang="en-US" altLang="en-US"/>
          </a:p>
        </p:txBody>
      </p:sp>
      <p:sp>
        <p:nvSpPr>
          <p:cNvPr id="5" name="Footer Placeholder 4">
            <a:extLst>
              <a:ext uri="{FF2B5EF4-FFF2-40B4-BE49-F238E27FC236}">
                <a16:creationId xmlns:a16="http://schemas.microsoft.com/office/drawing/2014/main" id="{C9FFFAB4-D4DF-45B3-8B49-3D469E25677B}"/>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F2B33F9-5442-47A5-B753-912F751AD0F0}"/>
              </a:ext>
            </a:extLst>
          </p:cNvPr>
          <p:cNvSpPr>
            <a:spLocks noGrp="1"/>
          </p:cNvSpPr>
          <p:nvPr>
            <p:ph type="sldNum" sz="quarter" idx="12"/>
          </p:nvPr>
        </p:nvSpPr>
        <p:spPr/>
        <p:txBody>
          <a:bodyPr/>
          <a:lstStyle>
            <a:lvl1pPr>
              <a:defRPr/>
            </a:lvl1pPr>
          </a:lstStyle>
          <a:p>
            <a:pPr>
              <a:defRPr/>
            </a:pPr>
            <a:fld id="{B9989A4B-7DFC-461B-B9B3-AA74AD31FCD6}" type="slidenum">
              <a:rPr lang="en-US" altLang="en-US"/>
              <a:pPr>
                <a:defRPr/>
              </a:pPr>
              <a:t>‹#›</a:t>
            </a:fld>
            <a:endParaRPr lang="en-US" altLang="en-US"/>
          </a:p>
        </p:txBody>
      </p:sp>
    </p:spTree>
    <p:extLst>
      <p:ext uri="{BB962C8B-B14F-4D97-AF65-F5344CB8AC3E}">
        <p14:creationId xmlns:p14="http://schemas.microsoft.com/office/powerpoint/2010/main" val="1232799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F39F35-B33A-428D-94A9-A6DDC49EB9DA}"/>
              </a:ext>
            </a:extLst>
          </p:cNvPr>
          <p:cNvSpPr>
            <a:spLocks noGrp="1"/>
          </p:cNvSpPr>
          <p:nvPr>
            <p:ph type="dt" sz="half" idx="10"/>
          </p:nvPr>
        </p:nvSpPr>
        <p:spPr/>
        <p:txBody>
          <a:bodyPr/>
          <a:lstStyle>
            <a:lvl1pPr>
              <a:defRPr/>
            </a:lvl1pPr>
          </a:lstStyle>
          <a:p>
            <a:pPr>
              <a:defRPr/>
            </a:pPr>
            <a:fld id="{E03CB341-7772-4E6D-961E-BF591480A015}" type="datetimeFigureOut">
              <a:rPr lang="en-US" altLang="en-US"/>
              <a:pPr>
                <a:defRPr/>
              </a:pPr>
              <a:t>8/20/2020</a:t>
            </a:fld>
            <a:endParaRPr lang="en-US" altLang="en-US"/>
          </a:p>
        </p:txBody>
      </p:sp>
      <p:sp>
        <p:nvSpPr>
          <p:cNvPr id="5" name="Footer Placeholder 4">
            <a:extLst>
              <a:ext uri="{FF2B5EF4-FFF2-40B4-BE49-F238E27FC236}">
                <a16:creationId xmlns:a16="http://schemas.microsoft.com/office/drawing/2014/main" id="{4EF2C96D-6842-4A2A-B8E9-4A05B70D63BA}"/>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1DDC8F1B-CB48-4961-AF8F-DECF10EF2093}"/>
              </a:ext>
            </a:extLst>
          </p:cNvPr>
          <p:cNvSpPr>
            <a:spLocks noGrp="1"/>
          </p:cNvSpPr>
          <p:nvPr>
            <p:ph type="sldNum" sz="quarter" idx="12"/>
          </p:nvPr>
        </p:nvSpPr>
        <p:spPr/>
        <p:txBody>
          <a:bodyPr/>
          <a:lstStyle>
            <a:lvl1pPr>
              <a:defRPr/>
            </a:lvl1pPr>
          </a:lstStyle>
          <a:p>
            <a:pPr>
              <a:defRPr/>
            </a:pPr>
            <a:fld id="{849B2033-FB77-4D91-BD74-725212AB6D8A}" type="slidenum">
              <a:rPr lang="en-US" altLang="en-US"/>
              <a:pPr>
                <a:defRPr/>
              </a:pPr>
              <a:t>‹#›</a:t>
            </a:fld>
            <a:endParaRPr lang="en-US" altLang="en-US"/>
          </a:p>
        </p:txBody>
      </p:sp>
    </p:spTree>
    <p:extLst>
      <p:ext uri="{BB962C8B-B14F-4D97-AF65-F5344CB8AC3E}">
        <p14:creationId xmlns:p14="http://schemas.microsoft.com/office/powerpoint/2010/main" val="2902201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7BCA8F0-3B69-4BFA-A704-FCBC28DCE192}"/>
              </a:ext>
            </a:extLst>
          </p:cNvPr>
          <p:cNvSpPr>
            <a:spLocks noGrp="1"/>
          </p:cNvSpPr>
          <p:nvPr>
            <p:ph type="dt" sz="half" idx="10"/>
          </p:nvPr>
        </p:nvSpPr>
        <p:spPr/>
        <p:txBody>
          <a:bodyPr/>
          <a:lstStyle>
            <a:lvl1pPr>
              <a:defRPr/>
            </a:lvl1pPr>
          </a:lstStyle>
          <a:p>
            <a:pPr>
              <a:defRPr/>
            </a:pPr>
            <a:fld id="{1A03C4C2-8E23-44FF-B87B-0931451D2CBA}" type="datetimeFigureOut">
              <a:rPr lang="en-US"/>
              <a:pPr>
                <a:defRPr/>
              </a:pPr>
              <a:t>8/20/2020</a:t>
            </a:fld>
            <a:endParaRPr lang="en-US" dirty="0"/>
          </a:p>
        </p:txBody>
      </p:sp>
      <p:sp>
        <p:nvSpPr>
          <p:cNvPr id="5" name="Footer Placeholder 4">
            <a:extLst>
              <a:ext uri="{FF2B5EF4-FFF2-40B4-BE49-F238E27FC236}">
                <a16:creationId xmlns:a16="http://schemas.microsoft.com/office/drawing/2014/main" id="{DF09BAA7-9B1D-4FFA-9E71-82986B1AB5A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E52E499-EC64-4153-8F93-5A5AF9FAEC61}"/>
              </a:ext>
            </a:extLst>
          </p:cNvPr>
          <p:cNvSpPr>
            <a:spLocks noGrp="1"/>
          </p:cNvSpPr>
          <p:nvPr>
            <p:ph type="sldNum" sz="quarter" idx="12"/>
          </p:nvPr>
        </p:nvSpPr>
        <p:spPr>
          <a:xfrm>
            <a:off x="4572000" y="4437063"/>
            <a:ext cx="2663825" cy="1373187"/>
          </a:xfrm>
        </p:spPr>
        <p:txBody>
          <a:bodyPr/>
          <a:lstStyle>
            <a:lvl1pPr>
              <a:defRPr/>
            </a:lvl1pPr>
          </a:lstStyle>
          <a:p>
            <a:pPr>
              <a:defRPr/>
            </a:pPr>
            <a:fld id="{1F2115F6-E60D-4508-9CB6-847BBF0EE944}" type="slidenum">
              <a:rPr lang="en-US"/>
              <a:pPr>
                <a:defRPr/>
              </a:pPr>
              <a:t>‹#›</a:t>
            </a:fld>
            <a:endParaRPr lang="en-US" dirty="0"/>
          </a:p>
        </p:txBody>
      </p:sp>
    </p:spTree>
    <p:extLst>
      <p:ext uri="{BB962C8B-B14F-4D97-AF65-F5344CB8AC3E}">
        <p14:creationId xmlns:p14="http://schemas.microsoft.com/office/powerpoint/2010/main" val="2680424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baseline="0">
                <a:solidFill>
                  <a:schemeClr val="accent1">
                    <a:lumMod val="75000"/>
                  </a:schemeClr>
                </a:solidFill>
              </a:defRPr>
            </a:lvl2pPr>
            <a:lvl3pPr>
              <a:defRPr baseline="0">
                <a:solidFill>
                  <a:schemeClr val="accent1">
                    <a:lumMod val="75000"/>
                  </a:schemeClr>
                </a:solidFill>
              </a:defRPr>
            </a:lvl3pPr>
          </a:lstStyle>
          <a:p>
            <a:pPr lvl="0"/>
            <a:r>
              <a:rPr lang="en-US"/>
              <a:t>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4AD86E1E-A5B8-42EA-A08A-0FC31E51B4D8}"/>
              </a:ext>
            </a:extLst>
          </p:cNvPr>
          <p:cNvSpPr>
            <a:spLocks noGrp="1"/>
          </p:cNvSpPr>
          <p:nvPr>
            <p:ph type="dt" sz="half" idx="10"/>
          </p:nvPr>
        </p:nvSpPr>
        <p:spPr/>
        <p:txBody>
          <a:bodyPr/>
          <a:lstStyle>
            <a:lvl1pPr>
              <a:defRPr/>
            </a:lvl1pPr>
          </a:lstStyle>
          <a:p>
            <a:pPr>
              <a:defRPr/>
            </a:pPr>
            <a:fld id="{DC3FD414-8601-495A-9746-A01E627BD14E}" type="datetimeFigureOut">
              <a:rPr lang="en-US"/>
              <a:pPr>
                <a:defRPr/>
              </a:pPr>
              <a:t>8/20/2020</a:t>
            </a:fld>
            <a:endParaRPr lang="en-US" dirty="0"/>
          </a:p>
        </p:txBody>
      </p:sp>
      <p:sp>
        <p:nvSpPr>
          <p:cNvPr id="5" name="Footer Placeholder 4">
            <a:extLst>
              <a:ext uri="{FF2B5EF4-FFF2-40B4-BE49-F238E27FC236}">
                <a16:creationId xmlns:a16="http://schemas.microsoft.com/office/drawing/2014/main" id="{B97C6EF1-FBD3-4904-9408-A3CD2DFD93FB}"/>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736673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6EBAD8-EED9-4643-B7D7-A5FEDAC9163A}"/>
              </a:ext>
            </a:extLst>
          </p:cNvPr>
          <p:cNvSpPr>
            <a:spLocks noGrp="1"/>
          </p:cNvSpPr>
          <p:nvPr>
            <p:ph type="dt" sz="half" idx="10"/>
          </p:nvPr>
        </p:nvSpPr>
        <p:spPr/>
        <p:txBody>
          <a:bodyPr/>
          <a:lstStyle>
            <a:lvl1pPr>
              <a:defRPr/>
            </a:lvl1pPr>
          </a:lstStyle>
          <a:p>
            <a:pPr>
              <a:defRPr/>
            </a:pPr>
            <a:fld id="{6DBE08AB-85AB-43DD-96DC-E49A59E147BE}" type="datetimeFigureOut">
              <a:rPr lang="en-US"/>
              <a:pPr>
                <a:defRPr/>
              </a:pPr>
              <a:t>8/20/2020</a:t>
            </a:fld>
            <a:endParaRPr lang="en-US" dirty="0"/>
          </a:p>
        </p:txBody>
      </p:sp>
      <p:sp>
        <p:nvSpPr>
          <p:cNvPr id="5" name="Footer Placeholder 4">
            <a:extLst>
              <a:ext uri="{FF2B5EF4-FFF2-40B4-BE49-F238E27FC236}">
                <a16:creationId xmlns:a16="http://schemas.microsoft.com/office/drawing/2014/main" id="{51B550AE-B01A-4991-A48C-F2C129982F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26BCBE1-982E-4F6C-A9D1-D2CD17A334E1}"/>
              </a:ext>
            </a:extLst>
          </p:cNvPr>
          <p:cNvSpPr>
            <a:spLocks noGrp="1"/>
          </p:cNvSpPr>
          <p:nvPr>
            <p:ph type="sldNum" sz="quarter" idx="12"/>
          </p:nvPr>
        </p:nvSpPr>
        <p:spPr>
          <a:xfrm>
            <a:off x="4572000" y="4437063"/>
            <a:ext cx="2663825" cy="1373187"/>
          </a:xfrm>
        </p:spPr>
        <p:txBody>
          <a:bodyPr/>
          <a:lstStyle>
            <a:lvl1pPr>
              <a:defRPr/>
            </a:lvl1pPr>
          </a:lstStyle>
          <a:p>
            <a:pPr>
              <a:defRPr/>
            </a:pPr>
            <a:fld id="{70A14D35-4DC0-4597-BF93-4888B2E8129C}" type="slidenum">
              <a:rPr lang="en-US"/>
              <a:pPr>
                <a:defRPr/>
              </a:pPr>
              <a:t>‹#›</a:t>
            </a:fld>
            <a:endParaRPr lang="en-US" dirty="0"/>
          </a:p>
        </p:txBody>
      </p:sp>
    </p:spTree>
    <p:extLst>
      <p:ext uri="{BB962C8B-B14F-4D97-AF65-F5344CB8AC3E}">
        <p14:creationId xmlns:p14="http://schemas.microsoft.com/office/powerpoint/2010/main" val="25179338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A321C1C-B141-4644-98F7-64022BE13181}"/>
              </a:ext>
            </a:extLst>
          </p:cNvPr>
          <p:cNvSpPr>
            <a:spLocks noGrp="1"/>
          </p:cNvSpPr>
          <p:nvPr>
            <p:ph type="dt" sz="half" idx="10"/>
          </p:nvPr>
        </p:nvSpPr>
        <p:spPr/>
        <p:txBody>
          <a:bodyPr/>
          <a:lstStyle>
            <a:lvl1pPr>
              <a:defRPr/>
            </a:lvl1pPr>
          </a:lstStyle>
          <a:p>
            <a:pPr>
              <a:defRPr/>
            </a:pPr>
            <a:fld id="{69FFF318-515A-4D7D-88C3-49EF0BF61365}" type="datetimeFigureOut">
              <a:rPr lang="en-US"/>
              <a:pPr>
                <a:defRPr/>
              </a:pPr>
              <a:t>8/20/2020</a:t>
            </a:fld>
            <a:endParaRPr lang="en-US" dirty="0"/>
          </a:p>
        </p:txBody>
      </p:sp>
      <p:sp>
        <p:nvSpPr>
          <p:cNvPr id="6" name="Footer Placeholder 4">
            <a:extLst>
              <a:ext uri="{FF2B5EF4-FFF2-40B4-BE49-F238E27FC236}">
                <a16:creationId xmlns:a16="http://schemas.microsoft.com/office/drawing/2014/main" id="{E4759DDB-25F7-4FB6-802B-05DC67FD23B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C57F8AC-7DAE-4513-B09A-CFFDE0EB25C4}"/>
              </a:ext>
            </a:extLst>
          </p:cNvPr>
          <p:cNvSpPr>
            <a:spLocks noGrp="1"/>
          </p:cNvSpPr>
          <p:nvPr>
            <p:ph type="sldNum" sz="quarter" idx="12"/>
          </p:nvPr>
        </p:nvSpPr>
        <p:spPr>
          <a:xfrm>
            <a:off x="4572000" y="4437063"/>
            <a:ext cx="2663825" cy="1373187"/>
          </a:xfrm>
        </p:spPr>
        <p:txBody>
          <a:bodyPr/>
          <a:lstStyle>
            <a:lvl1pPr>
              <a:defRPr/>
            </a:lvl1pPr>
          </a:lstStyle>
          <a:p>
            <a:pPr>
              <a:defRPr/>
            </a:pPr>
            <a:fld id="{6895E68E-E7AA-4E93-87D4-AF87317781D5}" type="slidenum">
              <a:rPr lang="en-US"/>
              <a:pPr>
                <a:defRPr/>
              </a:pPr>
              <a:t>‹#›</a:t>
            </a:fld>
            <a:endParaRPr lang="en-US" dirty="0"/>
          </a:p>
        </p:txBody>
      </p:sp>
    </p:spTree>
    <p:extLst>
      <p:ext uri="{BB962C8B-B14F-4D97-AF65-F5344CB8AC3E}">
        <p14:creationId xmlns:p14="http://schemas.microsoft.com/office/powerpoint/2010/main" val="231015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36DF252-33D1-4863-BBF7-ABC6DE361025}"/>
              </a:ext>
            </a:extLst>
          </p:cNvPr>
          <p:cNvSpPr>
            <a:spLocks noGrp="1"/>
          </p:cNvSpPr>
          <p:nvPr>
            <p:ph type="dt" sz="half" idx="10"/>
          </p:nvPr>
        </p:nvSpPr>
        <p:spPr/>
        <p:txBody>
          <a:bodyPr/>
          <a:lstStyle>
            <a:lvl1pPr>
              <a:defRPr/>
            </a:lvl1pPr>
          </a:lstStyle>
          <a:p>
            <a:pPr>
              <a:defRPr/>
            </a:pPr>
            <a:fld id="{D5590547-3303-4322-BFAD-C88462A4B477}" type="datetimeFigureOut">
              <a:rPr lang="en-US"/>
              <a:pPr>
                <a:defRPr/>
              </a:pPr>
              <a:t>8/20/2020</a:t>
            </a:fld>
            <a:endParaRPr lang="en-US" dirty="0"/>
          </a:p>
        </p:txBody>
      </p:sp>
      <p:sp>
        <p:nvSpPr>
          <p:cNvPr id="8" name="Footer Placeholder 4">
            <a:extLst>
              <a:ext uri="{FF2B5EF4-FFF2-40B4-BE49-F238E27FC236}">
                <a16:creationId xmlns:a16="http://schemas.microsoft.com/office/drawing/2014/main" id="{22F31142-0BE6-44FD-A58C-658B0B31FC7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783D481-14A3-4DE4-ADEF-8BEF3CDFE488}"/>
              </a:ext>
            </a:extLst>
          </p:cNvPr>
          <p:cNvSpPr>
            <a:spLocks noGrp="1"/>
          </p:cNvSpPr>
          <p:nvPr>
            <p:ph type="sldNum" sz="quarter" idx="12"/>
          </p:nvPr>
        </p:nvSpPr>
        <p:spPr>
          <a:xfrm>
            <a:off x="4572000" y="4437063"/>
            <a:ext cx="2663825" cy="1373187"/>
          </a:xfrm>
        </p:spPr>
        <p:txBody>
          <a:bodyPr/>
          <a:lstStyle>
            <a:lvl1pPr>
              <a:defRPr/>
            </a:lvl1pPr>
          </a:lstStyle>
          <a:p>
            <a:pPr>
              <a:defRPr/>
            </a:pPr>
            <a:fld id="{85CFEC2C-C3EA-49CA-BC04-434E9F411C6A}" type="slidenum">
              <a:rPr lang="en-US"/>
              <a:pPr>
                <a:defRPr/>
              </a:pPr>
              <a:t>‹#›</a:t>
            </a:fld>
            <a:endParaRPr lang="en-US" dirty="0"/>
          </a:p>
        </p:txBody>
      </p:sp>
    </p:spTree>
    <p:extLst>
      <p:ext uri="{BB962C8B-B14F-4D97-AF65-F5344CB8AC3E}">
        <p14:creationId xmlns:p14="http://schemas.microsoft.com/office/powerpoint/2010/main" val="4275683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B638922-CFF4-406F-8420-804BAE8DD839}"/>
              </a:ext>
            </a:extLst>
          </p:cNvPr>
          <p:cNvSpPr>
            <a:spLocks noGrp="1"/>
          </p:cNvSpPr>
          <p:nvPr>
            <p:ph type="dt" sz="half" idx="10"/>
          </p:nvPr>
        </p:nvSpPr>
        <p:spPr/>
        <p:txBody>
          <a:bodyPr/>
          <a:lstStyle>
            <a:lvl1pPr>
              <a:defRPr/>
            </a:lvl1pPr>
          </a:lstStyle>
          <a:p>
            <a:pPr>
              <a:defRPr/>
            </a:pPr>
            <a:fld id="{850EFFF7-426B-457C-BF5C-472019D56D2F}" type="datetimeFigureOut">
              <a:rPr lang="en-US"/>
              <a:pPr>
                <a:defRPr/>
              </a:pPr>
              <a:t>8/20/2020</a:t>
            </a:fld>
            <a:endParaRPr lang="en-US" dirty="0"/>
          </a:p>
        </p:txBody>
      </p:sp>
      <p:sp>
        <p:nvSpPr>
          <p:cNvPr id="4" name="Footer Placeholder 4">
            <a:extLst>
              <a:ext uri="{FF2B5EF4-FFF2-40B4-BE49-F238E27FC236}">
                <a16:creationId xmlns:a16="http://schemas.microsoft.com/office/drawing/2014/main" id="{8AF2ADC0-5A22-4A45-B9D5-F2A8C1E1519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D9297FB-4A54-46D5-BE56-8A2F3CADDB29}"/>
              </a:ext>
            </a:extLst>
          </p:cNvPr>
          <p:cNvSpPr>
            <a:spLocks noGrp="1"/>
          </p:cNvSpPr>
          <p:nvPr>
            <p:ph type="sldNum" sz="quarter" idx="12"/>
          </p:nvPr>
        </p:nvSpPr>
        <p:spPr>
          <a:xfrm>
            <a:off x="4572000" y="4437063"/>
            <a:ext cx="2663825" cy="1373187"/>
          </a:xfrm>
        </p:spPr>
        <p:txBody>
          <a:bodyPr/>
          <a:lstStyle>
            <a:lvl1pPr>
              <a:defRPr/>
            </a:lvl1pPr>
          </a:lstStyle>
          <a:p>
            <a:pPr>
              <a:defRPr/>
            </a:pPr>
            <a:fld id="{99F0DC7F-7656-449A-BDE7-2156A3B3D3EC}" type="slidenum">
              <a:rPr lang="en-US"/>
              <a:pPr>
                <a:defRPr/>
              </a:pPr>
              <a:t>‹#›</a:t>
            </a:fld>
            <a:endParaRPr lang="en-US" dirty="0"/>
          </a:p>
        </p:txBody>
      </p:sp>
    </p:spTree>
    <p:extLst>
      <p:ext uri="{BB962C8B-B14F-4D97-AF65-F5344CB8AC3E}">
        <p14:creationId xmlns:p14="http://schemas.microsoft.com/office/powerpoint/2010/main" val="26589731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rot="1831349">
            <a:off x="4641456" y="-1478953"/>
            <a:ext cx="3082526" cy="10506085"/>
          </a:xfr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lnRef>
          <a:fillRef idx="1">
            <a:schemeClr val="lt1"/>
          </a:fillRef>
          <a:effectRef idx="0">
            <a:schemeClr val="accent1"/>
          </a:effectRef>
          <a:fontRef idx="none"/>
        </p:style>
        <p:txBody>
          <a:bodyPr rtlCol="0">
            <a:normAutofit/>
          </a:bodyPr>
          <a:lstStyle/>
          <a:p>
            <a:pPr lvl="0"/>
            <a:endParaRPr lang="en-US" noProof="0" dirty="0"/>
          </a:p>
        </p:txBody>
      </p:sp>
      <p:sp>
        <p:nvSpPr>
          <p:cNvPr id="3" name="Date Placeholder 3">
            <a:extLst>
              <a:ext uri="{FF2B5EF4-FFF2-40B4-BE49-F238E27FC236}">
                <a16:creationId xmlns:a16="http://schemas.microsoft.com/office/drawing/2014/main" id="{3CD4DE84-8F72-4078-9414-62366E8BFA95}"/>
              </a:ext>
            </a:extLst>
          </p:cNvPr>
          <p:cNvSpPr>
            <a:spLocks noGrp="1"/>
          </p:cNvSpPr>
          <p:nvPr>
            <p:ph type="dt" sz="half" idx="14"/>
          </p:nvPr>
        </p:nvSpPr>
        <p:spPr/>
        <p:txBody>
          <a:bodyPr/>
          <a:lstStyle>
            <a:lvl1pPr>
              <a:defRPr/>
            </a:lvl1pPr>
          </a:lstStyle>
          <a:p>
            <a:pPr>
              <a:defRPr/>
            </a:pPr>
            <a:fld id="{0BAA4442-8DEC-4B1F-A1E2-C383C4BECB26}" type="datetimeFigureOut">
              <a:rPr lang="en-US"/>
              <a:pPr>
                <a:defRPr/>
              </a:pPr>
              <a:t>8/20/2020</a:t>
            </a:fld>
            <a:endParaRPr lang="en-US" dirty="0"/>
          </a:p>
        </p:txBody>
      </p:sp>
      <p:sp>
        <p:nvSpPr>
          <p:cNvPr id="4" name="Footer Placeholder 4">
            <a:extLst>
              <a:ext uri="{FF2B5EF4-FFF2-40B4-BE49-F238E27FC236}">
                <a16:creationId xmlns:a16="http://schemas.microsoft.com/office/drawing/2014/main" id="{BBAA69F8-FB66-403F-890B-F15D493982C7}"/>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B1131C1-6CDB-4920-A8D3-A069662B8CBA}"/>
              </a:ext>
            </a:extLst>
          </p:cNvPr>
          <p:cNvSpPr>
            <a:spLocks noGrp="1"/>
          </p:cNvSpPr>
          <p:nvPr>
            <p:ph type="sldNum" sz="quarter" idx="16"/>
          </p:nvPr>
        </p:nvSpPr>
        <p:spPr>
          <a:xfrm>
            <a:off x="4572000" y="4437063"/>
            <a:ext cx="2663825" cy="1373187"/>
          </a:xfrm>
        </p:spPr>
        <p:txBody>
          <a:bodyPr/>
          <a:lstStyle>
            <a:lvl1pPr>
              <a:defRPr/>
            </a:lvl1pPr>
          </a:lstStyle>
          <a:p>
            <a:pPr>
              <a:defRPr/>
            </a:pPr>
            <a:fld id="{ECBFCBA8-3832-4285-B266-B408C1E879D9}" type="slidenum">
              <a:rPr lang="en-US"/>
              <a:pPr>
                <a:defRPr/>
              </a:pPr>
              <a:t>‹#›</a:t>
            </a:fld>
            <a:endParaRPr lang="en-US" dirty="0"/>
          </a:p>
        </p:txBody>
      </p:sp>
    </p:spTree>
    <p:extLst>
      <p:ext uri="{BB962C8B-B14F-4D97-AF65-F5344CB8AC3E}">
        <p14:creationId xmlns:p14="http://schemas.microsoft.com/office/powerpoint/2010/main" val="35135461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E9D375F7-B132-487E-8A00-7D69EAE98A9A}"/>
              </a:ext>
            </a:extLst>
          </p:cNvPr>
          <p:cNvSpPr>
            <a:spLocks noGrp="1"/>
          </p:cNvSpPr>
          <p:nvPr>
            <p:ph type="dt" sz="half" idx="10"/>
          </p:nvPr>
        </p:nvSpPr>
        <p:spPr/>
        <p:txBody>
          <a:bodyPr/>
          <a:lstStyle>
            <a:lvl1pPr>
              <a:defRPr/>
            </a:lvl1pPr>
          </a:lstStyle>
          <a:p>
            <a:pPr>
              <a:defRPr/>
            </a:pPr>
            <a:fld id="{1325CE03-23D8-4051-9C3B-CCA3CA7C05F3}" type="datetimeFigureOut">
              <a:rPr lang="en-US"/>
              <a:pPr>
                <a:defRPr/>
              </a:pPr>
              <a:t>8/20/2020</a:t>
            </a:fld>
            <a:endParaRPr lang="en-US" dirty="0"/>
          </a:p>
        </p:txBody>
      </p:sp>
      <p:sp>
        <p:nvSpPr>
          <p:cNvPr id="6" name="Footer Placeholder 4">
            <a:extLst>
              <a:ext uri="{FF2B5EF4-FFF2-40B4-BE49-F238E27FC236}">
                <a16:creationId xmlns:a16="http://schemas.microsoft.com/office/drawing/2014/main" id="{747F2647-C7C5-44E1-9147-9D04D5FBC38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0F25D7B-57F6-44BA-A08D-8644936425EA}"/>
              </a:ext>
            </a:extLst>
          </p:cNvPr>
          <p:cNvSpPr>
            <a:spLocks noGrp="1"/>
          </p:cNvSpPr>
          <p:nvPr>
            <p:ph type="sldNum" sz="quarter" idx="12"/>
          </p:nvPr>
        </p:nvSpPr>
        <p:spPr>
          <a:xfrm>
            <a:off x="4572000" y="4437063"/>
            <a:ext cx="2663825" cy="1373187"/>
          </a:xfrm>
        </p:spPr>
        <p:txBody>
          <a:bodyPr/>
          <a:lstStyle>
            <a:lvl1pPr>
              <a:defRPr/>
            </a:lvl1pPr>
          </a:lstStyle>
          <a:p>
            <a:pPr>
              <a:defRPr/>
            </a:pPr>
            <a:fld id="{557E00E5-2BB1-42A9-AA4D-9A4ACD8CE961}" type="slidenum">
              <a:rPr lang="en-US"/>
              <a:pPr>
                <a:defRPr/>
              </a:pPr>
              <a:t>‹#›</a:t>
            </a:fld>
            <a:endParaRPr lang="en-US" dirty="0"/>
          </a:p>
        </p:txBody>
      </p:sp>
    </p:spTree>
    <p:extLst>
      <p:ext uri="{BB962C8B-B14F-4D97-AF65-F5344CB8AC3E}">
        <p14:creationId xmlns:p14="http://schemas.microsoft.com/office/powerpoint/2010/main" val="39530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3E0BFEE-57CD-451E-A799-E12539D93D74}"/>
              </a:ext>
            </a:extLst>
          </p:cNvPr>
          <p:cNvSpPr>
            <a:spLocks noGrp="1"/>
          </p:cNvSpPr>
          <p:nvPr>
            <p:ph type="dt" sz="half" idx="10"/>
          </p:nvPr>
        </p:nvSpPr>
        <p:spPr/>
        <p:txBody>
          <a:bodyPr/>
          <a:lstStyle>
            <a:lvl1pPr>
              <a:defRPr/>
            </a:lvl1pPr>
          </a:lstStyle>
          <a:p>
            <a:pPr>
              <a:defRPr/>
            </a:pPr>
            <a:fld id="{4B5FFB15-98FD-4637-AC24-458B4659BAAD}" type="datetimeFigureOut">
              <a:rPr lang="en-US" altLang="en-US"/>
              <a:pPr>
                <a:defRPr/>
              </a:pPr>
              <a:t>8/20/2020</a:t>
            </a:fld>
            <a:endParaRPr lang="en-US" altLang="en-US"/>
          </a:p>
        </p:txBody>
      </p:sp>
      <p:sp>
        <p:nvSpPr>
          <p:cNvPr id="5" name="Footer Placeholder 4">
            <a:extLst>
              <a:ext uri="{FF2B5EF4-FFF2-40B4-BE49-F238E27FC236}">
                <a16:creationId xmlns:a16="http://schemas.microsoft.com/office/drawing/2014/main" id="{F742AC54-B096-4BC6-82EF-3EAAB65B8E81}"/>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E04BD5-AA66-4059-BC95-21A2315D0B56}"/>
              </a:ext>
            </a:extLst>
          </p:cNvPr>
          <p:cNvSpPr>
            <a:spLocks noGrp="1"/>
          </p:cNvSpPr>
          <p:nvPr>
            <p:ph type="sldNum" sz="quarter" idx="12"/>
          </p:nvPr>
        </p:nvSpPr>
        <p:spPr/>
        <p:txBody>
          <a:bodyPr/>
          <a:lstStyle>
            <a:lvl1pPr>
              <a:defRPr/>
            </a:lvl1pPr>
          </a:lstStyle>
          <a:p>
            <a:pPr>
              <a:defRPr/>
            </a:pPr>
            <a:fld id="{87F68CC1-7C8C-40B4-A640-FFCB87A7171B}" type="slidenum">
              <a:rPr lang="en-US" altLang="en-US"/>
              <a:pPr>
                <a:defRPr/>
              </a:pPr>
              <a:t>‹#›</a:t>
            </a:fld>
            <a:endParaRPr lang="en-US" altLang="en-US"/>
          </a:p>
        </p:txBody>
      </p:sp>
    </p:spTree>
    <p:extLst>
      <p:ext uri="{BB962C8B-B14F-4D97-AF65-F5344CB8AC3E}">
        <p14:creationId xmlns:p14="http://schemas.microsoft.com/office/powerpoint/2010/main" val="2580981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C7754093-1115-4A25-9AB9-67341596A9C0}"/>
              </a:ext>
            </a:extLst>
          </p:cNvPr>
          <p:cNvSpPr>
            <a:spLocks noGrp="1"/>
          </p:cNvSpPr>
          <p:nvPr>
            <p:ph type="dt" sz="half" idx="10"/>
          </p:nvPr>
        </p:nvSpPr>
        <p:spPr/>
        <p:txBody>
          <a:bodyPr/>
          <a:lstStyle>
            <a:lvl1pPr>
              <a:defRPr/>
            </a:lvl1pPr>
          </a:lstStyle>
          <a:p>
            <a:pPr>
              <a:defRPr/>
            </a:pPr>
            <a:fld id="{971E6397-332C-4889-9E24-CB51F181FE29}" type="datetimeFigureOut">
              <a:rPr lang="en-US"/>
              <a:pPr>
                <a:defRPr/>
              </a:pPr>
              <a:t>8/20/2020</a:t>
            </a:fld>
            <a:endParaRPr lang="en-US" dirty="0"/>
          </a:p>
        </p:txBody>
      </p:sp>
      <p:sp>
        <p:nvSpPr>
          <p:cNvPr id="6" name="Footer Placeholder 4">
            <a:extLst>
              <a:ext uri="{FF2B5EF4-FFF2-40B4-BE49-F238E27FC236}">
                <a16:creationId xmlns:a16="http://schemas.microsoft.com/office/drawing/2014/main" id="{D3498743-8A67-4AF1-AAC6-3A088CFC576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C7E5A3E-A452-4D8D-B204-B573D5F413F7}"/>
              </a:ext>
            </a:extLst>
          </p:cNvPr>
          <p:cNvSpPr>
            <a:spLocks noGrp="1"/>
          </p:cNvSpPr>
          <p:nvPr>
            <p:ph type="sldNum" sz="quarter" idx="12"/>
          </p:nvPr>
        </p:nvSpPr>
        <p:spPr>
          <a:xfrm>
            <a:off x="4572000" y="4437063"/>
            <a:ext cx="2663825" cy="1373187"/>
          </a:xfrm>
        </p:spPr>
        <p:txBody>
          <a:bodyPr/>
          <a:lstStyle>
            <a:lvl1pPr>
              <a:defRPr/>
            </a:lvl1pPr>
          </a:lstStyle>
          <a:p>
            <a:pPr>
              <a:defRPr/>
            </a:pPr>
            <a:fld id="{C00AE7D6-E64F-497C-82D7-5E3253979FA4}" type="slidenum">
              <a:rPr lang="en-US"/>
              <a:pPr>
                <a:defRPr/>
              </a:pPr>
              <a:t>‹#›</a:t>
            </a:fld>
            <a:endParaRPr lang="en-US" dirty="0"/>
          </a:p>
        </p:txBody>
      </p:sp>
    </p:spTree>
    <p:extLst>
      <p:ext uri="{BB962C8B-B14F-4D97-AF65-F5344CB8AC3E}">
        <p14:creationId xmlns:p14="http://schemas.microsoft.com/office/powerpoint/2010/main" val="19959233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A855E9-533A-4F59-B0D3-CF43D31D011F}"/>
              </a:ext>
            </a:extLst>
          </p:cNvPr>
          <p:cNvSpPr>
            <a:spLocks noGrp="1"/>
          </p:cNvSpPr>
          <p:nvPr>
            <p:ph type="dt" sz="half" idx="10"/>
          </p:nvPr>
        </p:nvSpPr>
        <p:spPr/>
        <p:txBody>
          <a:bodyPr/>
          <a:lstStyle>
            <a:lvl1pPr>
              <a:defRPr/>
            </a:lvl1pPr>
          </a:lstStyle>
          <a:p>
            <a:pPr>
              <a:defRPr/>
            </a:pPr>
            <a:fld id="{E44D726F-5223-4F18-A90A-1351774A3977}" type="datetimeFigureOut">
              <a:rPr lang="en-US"/>
              <a:pPr>
                <a:defRPr/>
              </a:pPr>
              <a:t>8/20/2020</a:t>
            </a:fld>
            <a:endParaRPr lang="en-US" dirty="0"/>
          </a:p>
        </p:txBody>
      </p:sp>
      <p:sp>
        <p:nvSpPr>
          <p:cNvPr id="5" name="Footer Placeholder 4">
            <a:extLst>
              <a:ext uri="{FF2B5EF4-FFF2-40B4-BE49-F238E27FC236}">
                <a16:creationId xmlns:a16="http://schemas.microsoft.com/office/drawing/2014/main" id="{7A77488B-36DC-4DCA-8192-A3CF5EAA4A3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38ADC85-7E83-48AB-9098-C2EFD11879CF}"/>
              </a:ext>
            </a:extLst>
          </p:cNvPr>
          <p:cNvSpPr>
            <a:spLocks noGrp="1"/>
          </p:cNvSpPr>
          <p:nvPr>
            <p:ph type="sldNum" sz="quarter" idx="12"/>
          </p:nvPr>
        </p:nvSpPr>
        <p:spPr>
          <a:xfrm>
            <a:off x="4572000" y="4437063"/>
            <a:ext cx="2663825" cy="1373187"/>
          </a:xfrm>
        </p:spPr>
        <p:txBody>
          <a:bodyPr/>
          <a:lstStyle>
            <a:lvl1pPr>
              <a:defRPr/>
            </a:lvl1pPr>
          </a:lstStyle>
          <a:p>
            <a:pPr>
              <a:defRPr/>
            </a:pPr>
            <a:fld id="{7F7A648A-6639-46DC-AA3F-B930EA0199A5}" type="slidenum">
              <a:rPr lang="en-US"/>
              <a:pPr>
                <a:defRPr/>
              </a:pPr>
              <a:t>‹#›</a:t>
            </a:fld>
            <a:endParaRPr lang="en-US" dirty="0"/>
          </a:p>
        </p:txBody>
      </p:sp>
    </p:spTree>
    <p:extLst>
      <p:ext uri="{BB962C8B-B14F-4D97-AF65-F5344CB8AC3E}">
        <p14:creationId xmlns:p14="http://schemas.microsoft.com/office/powerpoint/2010/main" val="3392758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7CD08-6D12-49EC-B490-4BC991D40819}"/>
              </a:ext>
            </a:extLst>
          </p:cNvPr>
          <p:cNvSpPr>
            <a:spLocks noGrp="1"/>
          </p:cNvSpPr>
          <p:nvPr>
            <p:ph type="dt" sz="half" idx="10"/>
          </p:nvPr>
        </p:nvSpPr>
        <p:spPr/>
        <p:txBody>
          <a:bodyPr/>
          <a:lstStyle>
            <a:lvl1pPr>
              <a:defRPr/>
            </a:lvl1pPr>
          </a:lstStyle>
          <a:p>
            <a:pPr>
              <a:defRPr/>
            </a:pPr>
            <a:fld id="{5CAFA262-3F86-4795-B4C3-C3C842FBD895}" type="datetimeFigureOut">
              <a:rPr lang="en-US"/>
              <a:pPr>
                <a:defRPr/>
              </a:pPr>
              <a:t>8/20/2020</a:t>
            </a:fld>
            <a:endParaRPr lang="en-US" dirty="0"/>
          </a:p>
        </p:txBody>
      </p:sp>
      <p:sp>
        <p:nvSpPr>
          <p:cNvPr id="5" name="Footer Placeholder 4">
            <a:extLst>
              <a:ext uri="{FF2B5EF4-FFF2-40B4-BE49-F238E27FC236}">
                <a16:creationId xmlns:a16="http://schemas.microsoft.com/office/drawing/2014/main" id="{5DC54B18-3932-489F-B77C-8FEB201654C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2FEAA3-F970-44AB-8C9A-E0B9DAE7371F}"/>
              </a:ext>
            </a:extLst>
          </p:cNvPr>
          <p:cNvSpPr>
            <a:spLocks noGrp="1"/>
          </p:cNvSpPr>
          <p:nvPr>
            <p:ph type="sldNum" sz="quarter" idx="12"/>
          </p:nvPr>
        </p:nvSpPr>
        <p:spPr>
          <a:xfrm>
            <a:off x="4572000" y="4437063"/>
            <a:ext cx="2663825" cy="1373187"/>
          </a:xfrm>
        </p:spPr>
        <p:txBody>
          <a:bodyPr/>
          <a:lstStyle>
            <a:lvl1pPr>
              <a:defRPr/>
            </a:lvl1pPr>
          </a:lstStyle>
          <a:p>
            <a:pPr>
              <a:defRPr/>
            </a:pPr>
            <a:fld id="{6FAB72FD-1DA7-49EF-AE9C-CF2BE975E1A5}" type="slidenum">
              <a:rPr lang="en-US"/>
              <a:pPr>
                <a:defRPr/>
              </a:pPr>
              <a:t>‹#›</a:t>
            </a:fld>
            <a:endParaRPr lang="en-US" dirty="0"/>
          </a:p>
        </p:txBody>
      </p:sp>
    </p:spTree>
    <p:extLst>
      <p:ext uri="{BB962C8B-B14F-4D97-AF65-F5344CB8AC3E}">
        <p14:creationId xmlns:p14="http://schemas.microsoft.com/office/powerpoint/2010/main" val="25003200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2386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10BFDB14-2B08-4AAC-9219-65C99A356C26}"/>
              </a:ext>
            </a:extLst>
          </p:cNvPr>
          <p:cNvSpPr/>
          <p:nvPr/>
        </p:nvSpPr>
        <p:spPr>
          <a:xfrm>
            <a:off x="155575" y="555625"/>
            <a:ext cx="1958975" cy="6061075"/>
          </a:xfrm>
          <a:custGeom>
            <a:avLst/>
            <a:gdLst/>
            <a:ahLst/>
            <a:cxnLst/>
            <a:rect l="l" t="t" r="r" b="b"/>
            <a:pathLst>
              <a:path w="1812289" h="5330825">
                <a:moveTo>
                  <a:pt x="0" y="5330824"/>
                </a:moveTo>
                <a:lnTo>
                  <a:pt x="1812036" y="5330824"/>
                </a:lnTo>
                <a:lnTo>
                  <a:pt x="1812036" y="0"/>
                </a:lnTo>
                <a:lnTo>
                  <a:pt x="0" y="0"/>
                </a:lnTo>
                <a:lnTo>
                  <a:pt x="0" y="5330824"/>
                </a:lnTo>
                <a:close/>
              </a:path>
            </a:pathLst>
          </a:custGeom>
          <a:solidFill>
            <a:srgbClr val="177EB3"/>
          </a:solidFill>
        </p:spPr>
        <p:txBody>
          <a:bodyPr lIns="0" tIns="0" rIns="0" bIns="0"/>
          <a:lstStyle/>
          <a:p>
            <a:pPr>
              <a:defRPr/>
            </a:pPr>
            <a:endParaRPr sz="1226" dirty="0"/>
          </a:p>
        </p:txBody>
      </p:sp>
    </p:spTree>
    <p:extLst>
      <p:ext uri="{BB962C8B-B14F-4D97-AF65-F5344CB8AC3E}">
        <p14:creationId xmlns:p14="http://schemas.microsoft.com/office/powerpoint/2010/main" val="27772825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7489A-5376-491C-BBBD-F590AABA5643}"/>
              </a:ext>
            </a:extLst>
          </p:cNvPr>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5A9F952F-0AEF-4435-B8BC-06C47538D582}"/>
              </a:ext>
            </a:extLst>
          </p:cNvPr>
          <p:cNvSpPr>
            <a:spLocks noGrp="1"/>
          </p:cNvSpPr>
          <p:nvPr>
            <p:ph type="dt" sz="half" idx="10"/>
          </p:nvPr>
        </p:nvSpPr>
        <p:spPr/>
        <p:txBody>
          <a:bodyPr/>
          <a:lstStyle>
            <a:lvl1pPr>
              <a:defRPr/>
            </a:lvl1pPr>
          </a:lstStyle>
          <a:p>
            <a:pPr>
              <a:defRPr/>
            </a:pPr>
            <a:r>
              <a:rPr lang="en-US"/>
              <a:t> </a:t>
            </a:r>
            <a:fld id="{7D64C4DA-5EDE-43A5-AA9C-7B7741B91DB0}" type="slidenum">
              <a:rPr lang="ar-SA" altLang="en-US" smtClean="0">
                <a:solidFill>
                  <a:srgbClr val="72BBE8"/>
                </a:solidFill>
                <a:effectLst/>
                <a:latin typeface="Arial Narrow" panose="020B0606020202030204" pitchFamily="34" charset="0"/>
              </a:rPr>
              <a:pPr>
                <a:defRPr/>
              </a:pPr>
              <a:t>‹#›</a:t>
            </a:fld>
            <a:r>
              <a:rPr lang="en-US"/>
              <a:t>     July 2020</a:t>
            </a:r>
          </a:p>
        </p:txBody>
      </p:sp>
      <p:sp>
        <p:nvSpPr>
          <p:cNvPr id="4" name="Footer Placeholder 4">
            <a:extLst>
              <a:ext uri="{FF2B5EF4-FFF2-40B4-BE49-F238E27FC236}">
                <a16:creationId xmlns:a16="http://schemas.microsoft.com/office/drawing/2014/main" id="{A2507A37-BBDC-48E6-A953-5BEC4D7D731B}"/>
              </a:ext>
            </a:extLst>
          </p:cNvPr>
          <p:cNvSpPr>
            <a:spLocks noGrp="1"/>
          </p:cNvSpPr>
          <p:nvPr>
            <p:ph type="ftr" sz="quarter" idx="11"/>
          </p:nvPr>
        </p:nvSpPr>
        <p:spPr/>
        <p:txBody>
          <a:bodyPr/>
          <a:lstStyle>
            <a:lvl1pPr>
              <a:defRPr/>
            </a:lvl1pPr>
          </a:lstStyle>
          <a:p>
            <a:pPr>
              <a:defRPr/>
            </a:pPr>
            <a:r>
              <a:rPr lang="en-US"/>
              <a:t>DRAFT</a:t>
            </a:r>
          </a:p>
        </p:txBody>
      </p:sp>
      <p:sp>
        <p:nvSpPr>
          <p:cNvPr id="5" name="Slide Number Placeholder 1">
            <a:extLst>
              <a:ext uri="{FF2B5EF4-FFF2-40B4-BE49-F238E27FC236}">
                <a16:creationId xmlns:a16="http://schemas.microsoft.com/office/drawing/2014/main" id="{E6635C9A-2179-4DD1-B8DF-340E35E7F832}"/>
              </a:ext>
            </a:extLst>
          </p:cNvPr>
          <p:cNvSpPr>
            <a:spLocks noGrp="1"/>
          </p:cNvSpPr>
          <p:nvPr>
            <p:ph type="sldNum" sz="quarter" idx="12"/>
          </p:nvPr>
        </p:nvSpPr>
        <p:spPr/>
        <p:txBody>
          <a:bodyPr/>
          <a:lstStyle>
            <a:lvl1pPr>
              <a:defRPr/>
            </a:lvl1pPr>
          </a:lstStyle>
          <a:p>
            <a:pPr>
              <a:defRPr/>
            </a:pPr>
            <a:fld id="{FBF7329E-8AC8-4B3C-9694-C565EAD46061}" type="slidenum">
              <a:rPr lang="en-GB"/>
              <a:pPr>
                <a:defRPr/>
              </a:pPr>
              <a:t>‹#›</a:t>
            </a:fld>
            <a:endParaRPr lang="en-GB"/>
          </a:p>
        </p:txBody>
      </p:sp>
    </p:spTree>
    <p:extLst>
      <p:ext uri="{BB962C8B-B14F-4D97-AF65-F5344CB8AC3E}">
        <p14:creationId xmlns:p14="http://schemas.microsoft.com/office/powerpoint/2010/main" val="42434809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394817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1AAD3F6D-7391-472D-86B1-C38432AE950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1092" b="10066"/>
          <a:stretch>
            <a:fillRect/>
          </a:stretch>
        </p:blipFill>
        <p:spPr bwMode="auto">
          <a:xfrm>
            <a:off x="2324100" y="63500"/>
            <a:ext cx="6713538" cy="666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a:extLst>
              <a:ext uri="{FF2B5EF4-FFF2-40B4-BE49-F238E27FC236}">
                <a16:creationId xmlns:a16="http://schemas.microsoft.com/office/drawing/2014/main" id="{A02F9941-482A-48E3-BD9D-2D3C8A03B4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1092" b="10066"/>
          <a:stretch>
            <a:fillRect/>
          </a:stretch>
        </p:blipFill>
        <p:spPr bwMode="auto">
          <a:xfrm>
            <a:off x="2432050" y="188913"/>
            <a:ext cx="6711950" cy="666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a:extLst>
              <a:ext uri="{FF2B5EF4-FFF2-40B4-BE49-F238E27FC236}">
                <a16:creationId xmlns:a16="http://schemas.microsoft.com/office/drawing/2014/main" id="{F4A07E37-2DFB-4698-98E2-E2A62B43879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11092" b="10066"/>
          <a:stretch>
            <a:fillRect/>
          </a:stretch>
        </p:blipFill>
        <p:spPr bwMode="auto">
          <a:xfrm>
            <a:off x="192088" y="315913"/>
            <a:ext cx="6711950"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1928E149-6E75-41AD-AA0D-A2A7C789E0E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11092" b="10066"/>
          <a:stretch>
            <a:fillRect/>
          </a:stretch>
        </p:blipFill>
        <p:spPr bwMode="auto">
          <a:xfrm>
            <a:off x="192088" y="315913"/>
            <a:ext cx="6711950"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31561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316346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1220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C1B1D6-44F1-45CB-8EE2-0288EB25D3CB}"/>
              </a:ext>
            </a:extLst>
          </p:cNvPr>
          <p:cNvSpPr>
            <a:spLocks noGrp="1"/>
          </p:cNvSpPr>
          <p:nvPr>
            <p:ph type="dt" sz="half" idx="10"/>
          </p:nvPr>
        </p:nvSpPr>
        <p:spPr/>
        <p:txBody>
          <a:bodyPr/>
          <a:lstStyle>
            <a:lvl1pPr>
              <a:defRPr/>
            </a:lvl1pPr>
          </a:lstStyle>
          <a:p>
            <a:pPr>
              <a:defRPr/>
            </a:pPr>
            <a:fld id="{93EE9F8F-BF58-4A91-A283-9BD43ABB5799}" type="datetimeFigureOut">
              <a:rPr lang="en-US" altLang="en-US"/>
              <a:pPr>
                <a:defRPr/>
              </a:pPr>
              <a:t>8/20/2020</a:t>
            </a:fld>
            <a:endParaRPr lang="en-US" altLang="en-US"/>
          </a:p>
        </p:txBody>
      </p:sp>
      <p:sp>
        <p:nvSpPr>
          <p:cNvPr id="5" name="Footer Placeholder 4">
            <a:extLst>
              <a:ext uri="{FF2B5EF4-FFF2-40B4-BE49-F238E27FC236}">
                <a16:creationId xmlns:a16="http://schemas.microsoft.com/office/drawing/2014/main" id="{41175F59-51F8-471C-B325-DCBA876C940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C9C96B11-0F75-4563-9C49-7E77A873B61C}"/>
              </a:ext>
            </a:extLst>
          </p:cNvPr>
          <p:cNvSpPr>
            <a:spLocks noGrp="1"/>
          </p:cNvSpPr>
          <p:nvPr>
            <p:ph type="sldNum" sz="quarter" idx="12"/>
          </p:nvPr>
        </p:nvSpPr>
        <p:spPr/>
        <p:txBody>
          <a:bodyPr/>
          <a:lstStyle>
            <a:lvl1pPr>
              <a:defRPr/>
            </a:lvl1pPr>
          </a:lstStyle>
          <a:p>
            <a:pPr>
              <a:defRPr/>
            </a:pPr>
            <a:fld id="{DD9709C6-22AB-488D-A570-38DB19C890FE}" type="slidenum">
              <a:rPr lang="en-US" altLang="en-US"/>
              <a:pPr>
                <a:defRPr/>
              </a:pPr>
              <a:t>‹#›</a:t>
            </a:fld>
            <a:endParaRPr lang="en-US" altLang="en-US"/>
          </a:p>
        </p:txBody>
      </p:sp>
    </p:spTree>
    <p:extLst>
      <p:ext uri="{BB962C8B-B14F-4D97-AF65-F5344CB8AC3E}">
        <p14:creationId xmlns:p14="http://schemas.microsoft.com/office/powerpoint/2010/main" val="22371159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4259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Google Shape;233;p5">
            <a:extLst>
              <a:ext uri="{FF2B5EF4-FFF2-40B4-BE49-F238E27FC236}">
                <a16:creationId xmlns:a16="http://schemas.microsoft.com/office/drawing/2014/main" id="{B8DFC591-7E0F-43CE-BB2D-5687CD70BC57}"/>
              </a:ext>
            </a:extLst>
          </p:cNvPr>
          <p:cNvSpPr/>
          <p:nvPr userDrawn="1"/>
        </p:nvSpPr>
        <p:spPr>
          <a:xfrm rot="10560487" flipH="1">
            <a:off x="-142875" y="-77788"/>
            <a:ext cx="1631950" cy="1571626"/>
          </a:xfrm>
          <a:custGeom>
            <a:avLst/>
            <a:gdLst/>
            <a:ahLst/>
            <a:cxnLst/>
            <a:rect l="l" t="t" r="r" b="b"/>
            <a:pathLst>
              <a:path w="74501" h="53815" extrusionOk="0">
                <a:moveTo>
                  <a:pt x="58798" y="1"/>
                </a:moveTo>
                <a:cubicBezTo>
                  <a:pt x="55350" y="1"/>
                  <a:pt x="52007" y="2022"/>
                  <a:pt x="49551" y="5773"/>
                </a:cubicBezTo>
                <a:cubicBezTo>
                  <a:pt x="44954" y="12924"/>
                  <a:pt x="42399" y="13947"/>
                  <a:pt x="34225" y="14966"/>
                </a:cubicBezTo>
                <a:cubicBezTo>
                  <a:pt x="33916" y="14997"/>
                  <a:pt x="33566" y="15011"/>
                  <a:pt x="33179" y="15011"/>
                </a:cubicBezTo>
                <a:cubicBezTo>
                  <a:pt x="31945" y="15011"/>
                  <a:pt x="30339" y="14878"/>
                  <a:pt x="28505" y="14742"/>
                </a:cubicBezTo>
                <a:cubicBezTo>
                  <a:pt x="26666" y="14606"/>
                  <a:pt x="24601" y="14473"/>
                  <a:pt x="22447" y="14473"/>
                </a:cubicBezTo>
                <a:cubicBezTo>
                  <a:pt x="16226" y="14473"/>
                  <a:pt x="9286" y="15598"/>
                  <a:pt x="5111" y="21098"/>
                </a:cubicBezTo>
                <a:cubicBezTo>
                  <a:pt x="1" y="28250"/>
                  <a:pt x="3405" y="41700"/>
                  <a:pt x="9024" y="46300"/>
                </a:cubicBezTo>
                <a:cubicBezTo>
                  <a:pt x="15166" y="51446"/>
                  <a:pt x="23449" y="53814"/>
                  <a:pt x="31915" y="53814"/>
                </a:cubicBezTo>
                <a:cubicBezTo>
                  <a:pt x="47393" y="53814"/>
                  <a:pt x="63487" y="45905"/>
                  <a:pt x="68246" y="32598"/>
                </a:cubicBezTo>
                <a:cubicBezTo>
                  <a:pt x="70607" y="25990"/>
                  <a:pt x="74500" y="14800"/>
                  <a:pt x="68450" y="6028"/>
                </a:cubicBezTo>
                <a:cubicBezTo>
                  <a:pt x="65616" y="1920"/>
                  <a:pt x="62158" y="1"/>
                  <a:pt x="58798" y="1"/>
                </a:cubicBezTo>
                <a:close/>
              </a:path>
            </a:pathLst>
          </a:custGeom>
          <a:solidFill>
            <a:srgbClr val="FFC000"/>
          </a:solidFill>
          <a:ln>
            <a:noFill/>
          </a:ln>
        </p:spPr>
        <p:txBody>
          <a:bodyPr spcFirstLastPara="1" lIns="91425" tIns="91425" rIns="91425" bIns="91425" anchor="ctr"/>
          <a:lstStyle/>
          <a:p>
            <a:pPr>
              <a:spcBef>
                <a:spcPts val="0"/>
              </a:spcBef>
              <a:spcAft>
                <a:spcPts val="0"/>
              </a:spcAft>
              <a:defRPr/>
            </a:pPr>
            <a:endParaRPr sz="1800"/>
          </a:p>
        </p:txBody>
      </p:sp>
    </p:spTree>
    <p:extLst>
      <p:ext uri="{BB962C8B-B14F-4D97-AF65-F5344CB8AC3E}">
        <p14:creationId xmlns:p14="http://schemas.microsoft.com/office/powerpoint/2010/main" val="637638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AECB869-5472-4CB2-87C0-C182B21D362D}"/>
              </a:ext>
            </a:extLst>
          </p:cNvPr>
          <p:cNvCxnSpPr/>
          <p:nvPr userDrawn="1"/>
        </p:nvCxnSpPr>
        <p:spPr>
          <a:xfrm>
            <a:off x="228600" y="0"/>
            <a:ext cx="0" cy="68580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Top Corners Rounded 3">
            <a:extLst>
              <a:ext uri="{FF2B5EF4-FFF2-40B4-BE49-F238E27FC236}">
                <a16:creationId xmlns:a16="http://schemas.microsoft.com/office/drawing/2014/main" id="{65D3695C-64F4-4DCD-82C0-CD7C82DABD58}"/>
              </a:ext>
            </a:extLst>
          </p:cNvPr>
          <p:cNvSpPr/>
          <p:nvPr userDrawn="1"/>
        </p:nvSpPr>
        <p:spPr>
          <a:xfrm rot="16200000">
            <a:off x="-418306" y="548481"/>
            <a:ext cx="1195388" cy="98425"/>
          </a:xfrm>
          <a:prstGeom prst="round2SameRect">
            <a:avLst>
              <a:gd name="adj1" fmla="val 50000"/>
              <a:gd name="adj2" fmla="val 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925"/>
          </a:p>
        </p:txBody>
      </p:sp>
      <p:sp>
        <p:nvSpPr>
          <p:cNvPr id="6" name="Rectangle 5">
            <a:extLst>
              <a:ext uri="{FF2B5EF4-FFF2-40B4-BE49-F238E27FC236}">
                <a16:creationId xmlns:a16="http://schemas.microsoft.com/office/drawing/2014/main" id="{3B5A533D-E125-4277-9AD6-83DF09B0F632}"/>
              </a:ext>
            </a:extLst>
          </p:cNvPr>
          <p:cNvSpPr/>
          <p:nvPr userDrawn="1"/>
        </p:nvSpPr>
        <p:spPr>
          <a:xfrm>
            <a:off x="130175" y="82550"/>
            <a:ext cx="8915400" cy="1022350"/>
          </a:xfrm>
          <a:prstGeom prst="rect">
            <a:avLst/>
          </a:prstGeom>
          <a:solidFill>
            <a:srgbClr val="318CB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925"/>
          </a:p>
        </p:txBody>
      </p:sp>
      <p:sp>
        <p:nvSpPr>
          <p:cNvPr id="5" name="Title 4">
            <a:extLst>
              <a:ext uri="{FF2B5EF4-FFF2-40B4-BE49-F238E27FC236}">
                <a16:creationId xmlns:a16="http://schemas.microsoft.com/office/drawing/2014/main" id="{D7889E00-0FD5-433B-BA95-CF50BA33DDA7}"/>
              </a:ext>
            </a:extLst>
          </p:cNvPr>
          <p:cNvSpPr>
            <a:spLocks noGrp="1"/>
          </p:cNvSpPr>
          <p:nvPr>
            <p:ph type="title"/>
          </p:nvPr>
        </p:nvSpPr>
        <p:spPr>
          <a:xfrm>
            <a:off x="628650" y="82551"/>
            <a:ext cx="7886700" cy="1022350"/>
          </a:xfrm>
        </p:spPr>
        <p:txBody>
          <a:bodyPr/>
          <a:lstStyle>
            <a:lvl1pPr>
              <a:defRPr sz="3200" baseline="0">
                <a:solidFill>
                  <a:schemeClr val="bg1">
                    <a:lumMod val="95000"/>
                  </a:schemeClr>
                </a:solidFill>
                <a:latin typeface="Segoe UI" panose="020B0502040204020203"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4391389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6866113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42890387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47165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73685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45F7223-7653-45BD-9A42-75835968F47D}"/>
              </a:ext>
            </a:extLst>
          </p:cNvPr>
          <p:cNvSpPr>
            <a:spLocks noGrp="1"/>
          </p:cNvSpPr>
          <p:nvPr>
            <p:ph type="dt" sz="half" idx="10"/>
          </p:nvPr>
        </p:nvSpPr>
        <p:spPr>
          <a:xfrm>
            <a:off x="457200" y="6356350"/>
            <a:ext cx="2133600" cy="365125"/>
          </a:xfrm>
          <a:prstGeom prst="rect">
            <a:avLst/>
          </a:prstGeom>
        </p:spPr>
        <p:txBody>
          <a:bodyPr lIns="79544" tIns="39773" rIns="79544" bIns="39773"/>
          <a:lstStyle>
            <a:lvl1pPr defTabSz="446563" rtl="1">
              <a:defRPr sz="1913" b="1">
                <a:solidFill>
                  <a:srgbClr val="000066"/>
                </a:solidFill>
                <a:latin typeface="Arial" pitchFamily="34" charset="0"/>
                <a:ea typeface="ＭＳ Ｐゴシック" pitchFamily="34" charset="-128"/>
                <a:cs typeface="Arial"/>
              </a:defRPr>
            </a:lvl1pPr>
          </a:lstStyle>
          <a:p>
            <a:pPr>
              <a:defRPr/>
            </a:pPr>
            <a:fld id="{CA4D9F93-DF13-4981-A783-93B23E9B7122}" type="datetime1">
              <a:rPr lang="en-GB" altLang="en-US"/>
              <a:pPr>
                <a:defRPr/>
              </a:pPr>
              <a:t>20/08/2020</a:t>
            </a:fld>
            <a:endParaRPr lang="en-GB" altLang="en-US" dirty="0"/>
          </a:p>
        </p:txBody>
      </p:sp>
      <p:sp>
        <p:nvSpPr>
          <p:cNvPr id="4" name="Footer Placeholder 3">
            <a:extLst>
              <a:ext uri="{FF2B5EF4-FFF2-40B4-BE49-F238E27FC236}">
                <a16:creationId xmlns:a16="http://schemas.microsoft.com/office/drawing/2014/main" id="{98D6C818-A27D-4BD8-9E36-0CFE97E2C523}"/>
              </a:ext>
            </a:extLst>
          </p:cNvPr>
          <p:cNvSpPr>
            <a:spLocks noGrp="1"/>
          </p:cNvSpPr>
          <p:nvPr>
            <p:ph type="ftr" sz="quarter" idx="11"/>
          </p:nvPr>
        </p:nvSpPr>
        <p:spPr>
          <a:xfrm>
            <a:off x="3124200" y="6356350"/>
            <a:ext cx="2895600" cy="365125"/>
          </a:xfrm>
          <a:prstGeom prst="rect">
            <a:avLst/>
          </a:prstGeom>
        </p:spPr>
        <p:txBody>
          <a:bodyPr lIns="79544" tIns="39773" rIns="79544" bIns="39773"/>
          <a:lstStyle>
            <a:lvl1pPr defTabSz="446563" rtl="1">
              <a:defRPr sz="1913" b="1">
                <a:solidFill>
                  <a:srgbClr val="000066"/>
                </a:solidFill>
                <a:latin typeface="Arial" pitchFamily="34" charset="0"/>
                <a:ea typeface="ＭＳ Ｐゴシック" pitchFamily="34" charset="-128"/>
                <a:cs typeface="Arial"/>
              </a:defRPr>
            </a:lvl1pPr>
          </a:lstStyle>
          <a:p>
            <a:pPr>
              <a:defRPr/>
            </a:pPr>
            <a:endParaRPr lang="en-GB" altLang="en-US"/>
          </a:p>
        </p:txBody>
      </p:sp>
      <p:sp>
        <p:nvSpPr>
          <p:cNvPr id="5" name="Slide Number Placeholder 4">
            <a:extLst>
              <a:ext uri="{FF2B5EF4-FFF2-40B4-BE49-F238E27FC236}">
                <a16:creationId xmlns:a16="http://schemas.microsoft.com/office/drawing/2014/main" id="{8803D433-49C5-4B79-84AD-BA1EFCADD839}"/>
              </a:ext>
            </a:extLst>
          </p:cNvPr>
          <p:cNvSpPr>
            <a:spLocks noGrp="1"/>
          </p:cNvSpPr>
          <p:nvPr>
            <p:ph type="sldNum" sz="quarter" idx="12"/>
          </p:nvPr>
        </p:nvSpPr>
        <p:spPr>
          <a:xfrm>
            <a:off x="6553200" y="6356350"/>
            <a:ext cx="2133600" cy="365125"/>
          </a:xfrm>
          <a:prstGeom prst="rect">
            <a:avLst/>
          </a:prstGeom>
        </p:spPr>
        <p:txBody>
          <a:bodyPr lIns="79544" tIns="39773" rIns="79544" bIns="39773"/>
          <a:lstStyle>
            <a:lvl1pPr defTabSz="446563" rtl="1">
              <a:defRPr sz="1913" b="1">
                <a:solidFill>
                  <a:srgbClr val="000066"/>
                </a:solidFill>
                <a:latin typeface="Arial" pitchFamily="34" charset="0"/>
                <a:ea typeface="ＭＳ Ｐゴシック" pitchFamily="34" charset="-128"/>
                <a:cs typeface="Arial"/>
              </a:defRPr>
            </a:lvl1pPr>
          </a:lstStyle>
          <a:p>
            <a:pPr>
              <a:defRPr/>
            </a:pPr>
            <a:fld id="{26F12D4A-FFA0-43F6-9B46-67718075D8F6}" type="slidenum">
              <a:rPr lang="en-GB" altLang="en-US"/>
              <a:pPr>
                <a:defRPr/>
              </a:pPr>
              <a:t>‹#›</a:t>
            </a:fld>
            <a:endParaRPr lang="en-GB" altLang="en-US" dirty="0"/>
          </a:p>
        </p:txBody>
      </p:sp>
    </p:spTree>
    <p:extLst>
      <p:ext uri="{BB962C8B-B14F-4D97-AF65-F5344CB8AC3E}">
        <p14:creationId xmlns:p14="http://schemas.microsoft.com/office/powerpoint/2010/main" val="22171613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6369" y="1745731"/>
            <a:ext cx="8291501" cy="427376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10"/>
          </p:nvPr>
        </p:nvSpPr>
        <p:spPr>
          <a:xfrm>
            <a:off x="1857562" y="6033199"/>
            <a:ext cx="1719930" cy="264932"/>
          </a:xfrm>
          <a:prstGeom prst="rect">
            <a:avLst/>
          </a:prstGeom>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p:cNvSpPr>
            <a:spLocks noGrp="1"/>
          </p:cNvSpPr>
          <p:nvPr>
            <p:ph type="title"/>
          </p:nvPr>
        </p:nvSpPr>
        <p:spPr>
          <a:xfrm>
            <a:off x="457200" y="274638"/>
            <a:ext cx="8229600" cy="1143000"/>
          </a:xfrm>
          <a:prstGeom prst="rect">
            <a:avLst/>
          </a:prstGeom>
        </p:spPr>
        <p:txBody>
          <a:bodyPr/>
          <a:lstStyle/>
          <a:p>
            <a:r>
              <a:rPr lang="en-US" dirty="0"/>
              <a:t>Click to edit Master title style</a:t>
            </a:r>
            <a:endParaRPr lang="en-GB" dirty="0"/>
          </a:p>
        </p:txBody>
      </p:sp>
      <p:sp>
        <p:nvSpPr>
          <p:cNvPr id="6" name="Content Placeholder 5"/>
          <p:cNvSpPr>
            <a:spLocks noGrp="1"/>
          </p:cNvSpPr>
          <p:nvPr>
            <p:ph sz="quarter" idx="11"/>
          </p:nvPr>
        </p:nvSpPr>
        <p:spPr>
          <a:xfrm>
            <a:off x="2424463" y="6614667"/>
            <a:ext cx="781910" cy="82935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781711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E7FB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348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AE13B4F-ECEE-4368-A02F-010C480341B5}"/>
              </a:ext>
            </a:extLst>
          </p:cNvPr>
          <p:cNvSpPr>
            <a:spLocks noGrp="1"/>
          </p:cNvSpPr>
          <p:nvPr>
            <p:ph type="dt" sz="half" idx="10"/>
          </p:nvPr>
        </p:nvSpPr>
        <p:spPr/>
        <p:txBody>
          <a:bodyPr/>
          <a:lstStyle>
            <a:lvl1pPr>
              <a:defRPr/>
            </a:lvl1pPr>
          </a:lstStyle>
          <a:p>
            <a:pPr>
              <a:defRPr/>
            </a:pPr>
            <a:fld id="{AB16D8CD-7326-47CB-8720-AF24F582DA11}" type="datetimeFigureOut">
              <a:rPr lang="en-US" altLang="en-US"/>
              <a:pPr>
                <a:defRPr/>
              </a:pPr>
              <a:t>8/20/2020</a:t>
            </a:fld>
            <a:endParaRPr lang="en-US" altLang="en-US"/>
          </a:p>
        </p:txBody>
      </p:sp>
      <p:sp>
        <p:nvSpPr>
          <p:cNvPr id="6" name="Footer Placeholder 4">
            <a:extLst>
              <a:ext uri="{FF2B5EF4-FFF2-40B4-BE49-F238E27FC236}">
                <a16:creationId xmlns:a16="http://schemas.microsoft.com/office/drawing/2014/main" id="{188666E9-9C4E-4598-8581-E198699109C0}"/>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69CB3403-1504-46A8-A891-C32CC0A5C0C4}"/>
              </a:ext>
            </a:extLst>
          </p:cNvPr>
          <p:cNvSpPr>
            <a:spLocks noGrp="1"/>
          </p:cNvSpPr>
          <p:nvPr>
            <p:ph type="sldNum" sz="quarter" idx="12"/>
          </p:nvPr>
        </p:nvSpPr>
        <p:spPr/>
        <p:txBody>
          <a:bodyPr/>
          <a:lstStyle>
            <a:lvl1pPr>
              <a:defRPr/>
            </a:lvl1pPr>
          </a:lstStyle>
          <a:p>
            <a:pPr>
              <a:defRPr/>
            </a:pPr>
            <a:fld id="{8E6AF1E3-039B-4D29-BBDC-E44430D46272}" type="slidenum">
              <a:rPr lang="en-US" altLang="en-US"/>
              <a:pPr>
                <a:defRPr/>
              </a:pPr>
              <a:t>‹#›</a:t>
            </a:fld>
            <a:endParaRPr lang="en-US" altLang="en-US"/>
          </a:p>
        </p:txBody>
      </p:sp>
    </p:spTree>
    <p:extLst>
      <p:ext uri="{BB962C8B-B14F-4D97-AF65-F5344CB8AC3E}">
        <p14:creationId xmlns:p14="http://schemas.microsoft.com/office/powerpoint/2010/main" val="25139559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9825" y="0"/>
            <a:ext cx="8307791" cy="1238270"/>
          </a:xfrm>
        </p:spPr>
        <p:txBody>
          <a:bodyPr/>
          <a:lstStyle>
            <a:lvl1pPr algn="l">
              <a:defRPr sz="1875">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442540" y="1451417"/>
            <a:ext cx="8291501" cy="4339783"/>
          </a:xfrm>
        </p:spPr>
        <p:txBody>
          <a:bodyPr/>
          <a:lstStyle>
            <a:lvl1pPr marL="254553" indent="-254553">
              <a:buFont typeface="Wingdings" panose="05000000000000000000" pitchFamily="2" charset="2"/>
              <a:buChar char="§"/>
              <a:defRPr sz="1575">
                <a:latin typeface="Calibri" panose="020F0502020204030204" pitchFamily="34" charset="0"/>
                <a:cs typeface="Calibri" panose="020F0502020204030204" pitchFamily="34" charset="0"/>
              </a:defRPr>
            </a:lvl1pPr>
            <a:lvl2pPr>
              <a:defRPr sz="1350">
                <a:latin typeface="Calibri" panose="020F0502020204030204" pitchFamily="34" charset="0"/>
                <a:cs typeface="Calibri" panose="020F0502020204030204" pitchFamily="34" charset="0"/>
              </a:defRPr>
            </a:lvl2pPr>
            <a:lvl3pPr>
              <a:defRPr sz="1200">
                <a:latin typeface="Calibri" panose="020F0502020204030204" pitchFamily="34" charset="0"/>
                <a:cs typeface="Calibri" panose="020F0502020204030204" pitchFamily="34" charset="0"/>
              </a:defRPr>
            </a:lvl3pPr>
            <a:lvl4pPr>
              <a:defRPr sz="1200">
                <a:latin typeface="Calibri" panose="020F0502020204030204" pitchFamily="34" charset="0"/>
                <a:cs typeface="Calibri" panose="020F0502020204030204" pitchFamily="34" charset="0"/>
              </a:defRPr>
            </a:lvl4pPr>
            <a:lvl5pPr marL="1371082"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556540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30" y="4407428"/>
            <a:ext cx="7772943" cy="1362097"/>
          </a:xfrm>
        </p:spPr>
        <p:txBody>
          <a:bodyPr anchor="t"/>
          <a:lstStyle>
            <a:lvl1pPr algn="l">
              <a:defRPr sz="2625" b="1" cap="all"/>
            </a:lvl1pPr>
          </a:lstStyle>
          <a:p>
            <a:r>
              <a:rPr lang="en-US"/>
              <a:t>Click to edit Master title style</a:t>
            </a:r>
          </a:p>
        </p:txBody>
      </p:sp>
      <p:sp>
        <p:nvSpPr>
          <p:cNvPr id="3" name="Text Placeholder 2"/>
          <p:cNvSpPr>
            <a:spLocks noGrp="1"/>
          </p:cNvSpPr>
          <p:nvPr>
            <p:ph type="body" idx="1"/>
          </p:nvPr>
        </p:nvSpPr>
        <p:spPr>
          <a:xfrm>
            <a:off x="722230" y="2907058"/>
            <a:ext cx="7772943" cy="1500322"/>
          </a:xfrm>
        </p:spPr>
        <p:txBody>
          <a:bodyPr anchor="b"/>
          <a:lstStyle>
            <a:lvl1pPr marL="0" indent="0">
              <a:buNone/>
              <a:defRPr sz="1350"/>
            </a:lvl1pPr>
            <a:lvl2pPr marL="297998" indent="0">
              <a:buNone/>
              <a:defRPr sz="1200"/>
            </a:lvl2pPr>
            <a:lvl3pPr marL="596026" indent="0">
              <a:buNone/>
              <a:defRPr sz="1050"/>
            </a:lvl3pPr>
            <a:lvl4pPr marL="894049" indent="0">
              <a:buNone/>
              <a:defRPr sz="900"/>
            </a:lvl4pPr>
            <a:lvl5pPr marL="1192067" indent="0">
              <a:buNone/>
              <a:defRPr sz="900"/>
            </a:lvl5pPr>
            <a:lvl6pPr marL="1490086" indent="0">
              <a:buNone/>
              <a:defRPr sz="900"/>
            </a:lvl6pPr>
            <a:lvl7pPr marL="1788102" indent="0">
              <a:buNone/>
              <a:defRPr sz="900"/>
            </a:lvl7pPr>
            <a:lvl8pPr marL="2086118" indent="0">
              <a:buNone/>
              <a:defRPr sz="900"/>
            </a:lvl8pPr>
            <a:lvl9pPr marL="2384138" indent="0">
              <a:buNone/>
              <a:defRPr sz="900"/>
            </a:lvl9pPr>
          </a:lstStyle>
          <a:p>
            <a:pPr lvl="0"/>
            <a:r>
              <a:rPr lang="en-US"/>
              <a:t>Click to edit Master text styles</a:t>
            </a:r>
          </a:p>
        </p:txBody>
      </p:sp>
    </p:spTree>
    <p:extLst>
      <p:ext uri="{BB962C8B-B14F-4D97-AF65-F5344CB8AC3E}">
        <p14:creationId xmlns:p14="http://schemas.microsoft.com/office/powerpoint/2010/main" val="21759742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42543" y="1380817"/>
            <a:ext cx="4080591" cy="4611835"/>
          </a:xfrm>
        </p:spPr>
        <p:txBody>
          <a:bodyPr/>
          <a:lstStyle>
            <a:lvl1pPr>
              <a:defRPr sz="1575"/>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653451" y="1380817"/>
            <a:ext cx="4080591" cy="4611835"/>
          </a:xfrm>
        </p:spPr>
        <p:txBody>
          <a:bodyPr/>
          <a:lstStyle>
            <a:lvl1pPr>
              <a:defRPr sz="1575"/>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39650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20" y="275017"/>
            <a:ext cx="8229057" cy="114324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475" y="1534880"/>
            <a:ext cx="4039867" cy="639293"/>
          </a:xfrm>
        </p:spPr>
        <p:txBody>
          <a:bodyPr anchor="b"/>
          <a:lstStyle>
            <a:lvl1pPr marL="0" indent="0">
              <a:buNone/>
              <a:defRPr sz="1575" b="1"/>
            </a:lvl1pPr>
            <a:lvl2pPr marL="297998" indent="0">
              <a:buNone/>
              <a:defRPr sz="1350" b="1"/>
            </a:lvl2pPr>
            <a:lvl3pPr marL="596026" indent="0">
              <a:buNone/>
              <a:defRPr sz="1200" b="1"/>
            </a:lvl3pPr>
            <a:lvl4pPr marL="894049" indent="0">
              <a:buNone/>
              <a:defRPr sz="1050" b="1"/>
            </a:lvl4pPr>
            <a:lvl5pPr marL="1192067" indent="0">
              <a:buNone/>
              <a:defRPr sz="1050" b="1"/>
            </a:lvl5pPr>
            <a:lvl6pPr marL="1490086" indent="0">
              <a:buNone/>
              <a:defRPr sz="1050" b="1"/>
            </a:lvl6pPr>
            <a:lvl7pPr marL="1788102" indent="0">
              <a:buNone/>
              <a:defRPr sz="1050" b="1"/>
            </a:lvl7pPr>
            <a:lvl8pPr marL="2086118" indent="0">
              <a:buNone/>
              <a:defRPr sz="1050" b="1"/>
            </a:lvl8pPr>
            <a:lvl9pPr marL="2384138" indent="0">
              <a:buNone/>
              <a:defRPr sz="1050" b="1"/>
            </a:lvl9pPr>
          </a:lstStyle>
          <a:p>
            <a:pPr lvl="0"/>
            <a:r>
              <a:rPr lang="en-US" dirty="0"/>
              <a:t>Click to edit Master text styles</a:t>
            </a:r>
          </a:p>
        </p:txBody>
      </p:sp>
      <p:sp>
        <p:nvSpPr>
          <p:cNvPr id="4" name="Content Placeholder 3"/>
          <p:cNvSpPr>
            <a:spLocks noGrp="1"/>
          </p:cNvSpPr>
          <p:nvPr>
            <p:ph sz="half" idx="2"/>
          </p:nvPr>
        </p:nvSpPr>
        <p:spPr>
          <a:xfrm>
            <a:off x="457475" y="2174176"/>
            <a:ext cx="4039867" cy="3952385"/>
          </a:xfrm>
        </p:spPr>
        <p:txBody>
          <a:bodyPr/>
          <a:lstStyle>
            <a:lvl1pPr>
              <a:defRPr sz="1575"/>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3"/>
          </p:nvPr>
        </p:nvSpPr>
        <p:spPr>
          <a:xfrm>
            <a:off x="4645307" y="1534880"/>
            <a:ext cx="4041225" cy="639293"/>
          </a:xfrm>
        </p:spPr>
        <p:txBody>
          <a:bodyPr anchor="b"/>
          <a:lstStyle>
            <a:lvl1pPr marL="0" indent="0">
              <a:buNone/>
              <a:defRPr sz="1575" b="1"/>
            </a:lvl1pPr>
            <a:lvl2pPr marL="297998" indent="0">
              <a:buNone/>
              <a:defRPr sz="1350" b="1"/>
            </a:lvl2pPr>
            <a:lvl3pPr marL="596026" indent="0">
              <a:buNone/>
              <a:defRPr sz="1200" b="1"/>
            </a:lvl3pPr>
            <a:lvl4pPr marL="894049" indent="0">
              <a:buNone/>
              <a:defRPr sz="1050" b="1"/>
            </a:lvl4pPr>
            <a:lvl5pPr marL="1192067" indent="0">
              <a:buNone/>
              <a:defRPr sz="1050" b="1"/>
            </a:lvl5pPr>
            <a:lvl6pPr marL="1490086" indent="0">
              <a:buNone/>
              <a:defRPr sz="1050" b="1"/>
            </a:lvl6pPr>
            <a:lvl7pPr marL="1788102" indent="0">
              <a:buNone/>
              <a:defRPr sz="1050" b="1"/>
            </a:lvl7pPr>
            <a:lvl8pPr marL="2086118" indent="0">
              <a:buNone/>
              <a:defRPr sz="1050" b="1"/>
            </a:lvl8pPr>
            <a:lvl9pPr marL="2384138" indent="0">
              <a:buNone/>
              <a:defRPr sz="1050" b="1"/>
            </a:lvl9pPr>
          </a:lstStyle>
          <a:p>
            <a:pPr lvl="0"/>
            <a:r>
              <a:rPr lang="en-US"/>
              <a:t>Click to edit Master text styles</a:t>
            </a:r>
          </a:p>
        </p:txBody>
      </p:sp>
      <p:sp>
        <p:nvSpPr>
          <p:cNvPr id="6" name="Content Placeholder 5"/>
          <p:cNvSpPr>
            <a:spLocks noGrp="1"/>
          </p:cNvSpPr>
          <p:nvPr>
            <p:ph sz="quarter" idx="4"/>
          </p:nvPr>
        </p:nvSpPr>
        <p:spPr>
          <a:xfrm>
            <a:off x="4645307" y="2174176"/>
            <a:ext cx="4041225" cy="3952385"/>
          </a:xfrm>
        </p:spPr>
        <p:txBody>
          <a:bodyPr/>
          <a:lstStyle>
            <a:lvl1pPr>
              <a:defRPr sz="1575"/>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881807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926" y="4800456"/>
            <a:ext cx="5486943" cy="567300"/>
          </a:xfrm>
        </p:spPr>
        <p:txBody>
          <a:bodyPr anchor="b"/>
          <a:lstStyle>
            <a:lvl1pPr algn="l">
              <a:defRPr sz="1350" b="1"/>
            </a:lvl1pPr>
          </a:lstStyle>
          <a:p>
            <a:r>
              <a:rPr lang="en-US"/>
              <a:t>Click to edit Master title style</a:t>
            </a:r>
          </a:p>
        </p:txBody>
      </p:sp>
      <p:sp>
        <p:nvSpPr>
          <p:cNvPr id="3" name="Picture Placeholder 2"/>
          <p:cNvSpPr>
            <a:spLocks noGrp="1"/>
          </p:cNvSpPr>
          <p:nvPr>
            <p:ph type="pic" idx="1"/>
          </p:nvPr>
        </p:nvSpPr>
        <p:spPr>
          <a:xfrm>
            <a:off x="1791926" y="613376"/>
            <a:ext cx="5486943" cy="4113648"/>
          </a:xfrm>
        </p:spPr>
        <p:txBody>
          <a:bodyPr/>
          <a:lstStyle>
            <a:lvl1pPr marL="0" indent="0">
              <a:buNone/>
              <a:defRPr sz="2100"/>
            </a:lvl1pPr>
            <a:lvl2pPr marL="297998" indent="0">
              <a:buNone/>
              <a:defRPr sz="1875"/>
            </a:lvl2pPr>
            <a:lvl3pPr marL="596026" indent="0">
              <a:buNone/>
              <a:defRPr sz="1575"/>
            </a:lvl3pPr>
            <a:lvl4pPr marL="894049" indent="0">
              <a:buNone/>
              <a:defRPr sz="1350"/>
            </a:lvl4pPr>
            <a:lvl5pPr marL="1192067" indent="0">
              <a:buNone/>
              <a:defRPr sz="1350"/>
            </a:lvl5pPr>
            <a:lvl6pPr marL="1490086" indent="0">
              <a:buNone/>
              <a:defRPr sz="1350"/>
            </a:lvl6pPr>
            <a:lvl7pPr marL="1788102" indent="0">
              <a:buNone/>
              <a:defRPr sz="1350"/>
            </a:lvl7pPr>
            <a:lvl8pPr marL="2086118" indent="0">
              <a:buNone/>
              <a:defRPr sz="1350"/>
            </a:lvl8pPr>
            <a:lvl9pPr marL="2384138" indent="0">
              <a:buNone/>
              <a:defRPr sz="1350"/>
            </a:lvl9pPr>
          </a:lstStyle>
          <a:p>
            <a:pPr lvl="0"/>
            <a:endParaRPr lang="en-US" noProof="0" dirty="0"/>
          </a:p>
        </p:txBody>
      </p:sp>
      <p:sp>
        <p:nvSpPr>
          <p:cNvPr id="4" name="Text Placeholder 3"/>
          <p:cNvSpPr>
            <a:spLocks noGrp="1"/>
          </p:cNvSpPr>
          <p:nvPr>
            <p:ph type="body" sz="half" idx="2"/>
          </p:nvPr>
        </p:nvSpPr>
        <p:spPr>
          <a:xfrm>
            <a:off x="1791926" y="5367757"/>
            <a:ext cx="5486943" cy="804876"/>
          </a:xfrm>
        </p:spPr>
        <p:txBody>
          <a:bodyPr/>
          <a:lstStyle>
            <a:lvl1pPr marL="0" indent="0">
              <a:buNone/>
              <a:defRPr sz="900"/>
            </a:lvl1pPr>
            <a:lvl2pPr marL="297998" indent="0">
              <a:buNone/>
              <a:defRPr sz="825"/>
            </a:lvl2pPr>
            <a:lvl3pPr marL="596026" indent="0">
              <a:buNone/>
              <a:defRPr sz="675"/>
            </a:lvl3pPr>
            <a:lvl4pPr marL="894049" indent="0">
              <a:buNone/>
              <a:defRPr sz="600"/>
            </a:lvl4pPr>
            <a:lvl5pPr marL="1192067" indent="0">
              <a:buNone/>
              <a:defRPr sz="600"/>
            </a:lvl5pPr>
            <a:lvl6pPr marL="1490086" indent="0">
              <a:buNone/>
              <a:defRPr sz="600"/>
            </a:lvl6pPr>
            <a:lvl7pPr marL="1788102" indent="0">
              <a:buNone/>
              <a:defRPr sz="600"/>
            </a:lvl7pPr>
            <a:lvl8pPr marL="2086118" indent="0">
              <a:buNone/>
              <a:defRPr sz="600"/>
            </a:lvl8pPr>
            <a:lvl9pPr marL="2384138" indent="0">
              <a:buNone/>
              <a:defRPr sz="600"/>
            </a:lvl9pPr>
          </a:lstStyle>
          <a:p>
            <a:pPr lvl="0"/>
            <a:r>
              <a:rPr lang="en-US"/>
              <a:t>Click to edit Master text styles</a:t>
            </a:r>
          </a:p>
        </p:txBody>
      </p:sp>
    </p:spTree>
    <p:extLst>
      <p:ext uri="{BB962C8B-B14F-4D97-AF65-F5344CB8AC3E}">
        <p14:creationId xmlns:p14="http://schemas.microsoft.com/office/powerpoint/2010/main" val="3996000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74951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
            <a:ext cx="2286000" cy="59926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 y="1"/>
            <a:ext cx="6727682" cy="5992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6654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CuadroTexto 15">
            <a:extLst>
              <a:ext uri="{FF2B5EF4-FFF2-40B4-BE49-F238E27FC236}">
                <a16:creationId xmlns:a16="http://schemas.microsoft.com/office/drawing/2014/main" id="{CD06C3C2-0037-4CCC-A0E9-9B631F6BF34D}"/>
              </a:ext>
            </a:extLst>
          </p:cNvPr>
          <p:cNvSpPr txBox="1"/>
          <p:nvPr userDrawn="1"/>
        </p:nvSpPr>
        <p:spPr>
          <a:xfrm>
            <a:off x="365125" y="6651625"/>
            <a:ext cx="138113" cy="276225"/>
          </a:xfrm>
          <a:prstGeom prst="rect">
            <a:avLst/>
          </a:prstGeom>
          <a:noFill/>
        </p:spPr>
        <p:txBody>
          <a:bodyPr wrap="none" lIns="68028" tIns="34014" rIns="68028" bIns="34014">
            <a:spAutoFit/>
          </a:bodyPr>
          <a:lstStyle/>
          <a:p>
            <a:pPr defTabSz="340130" rtl="1" fontAlgn="auto">
              <a:spcBef>
                <a:spcPts val="0"/>
              </a:spcBef>
              <a:spcAft>
                <a:spcPts val="0"/>
              </a:spcAft>
              <a:defRPr/>
            </a:pPr>
            <a:endParaRPr lang="es-ES" sz="1350" dirty="0">
              <a:solidFill>
                <a:prstClr val="black"/>
              </a:solidFill>
              <a:latin typeface="Calibri"/>
              <a:ea typeface="ＭＳ Ｐゴシック" pitchFamily="34" charset="-128"/>
              <a:cs typeface="Arial"/>
            </a:endParaRPr>
          </a:p>
        </p:txBody>
      </p:sp>
      <p:sp>
        <p:nvSpPr>
          <p:cNvPr id="3" name="Text Placeholder 2"/>
          <p:cNvSpPr>
            <a:spLocks noGrp="1"/>
          </p:cNvSpPr>
          <p:nvPr>
            <p:ph type="body" sz="quarter" idx="10"/>
          </p:nvPr>
        </p:nvSpPr>
        <p:spPr>
          <a:xfrm>
            <a:off x="3131841" y="116632"/>
            <a:ext cx="5773192" cy="815044"/>
          </a:xfrm>
          <a:prstGeom prst="rect">
            <a:avLst/>
          </a:prstGeom>
          <a:effectLst>
            <a:outerShdw blurRad="76200" dist="12700" dir="8100000" sy="-23000" kx="800400" algn="br" rotWithShape="0">
              <a:prstClr val="black">
                <a:alpha val="20000"/>
              </a:prstClr>
            </a:outerShdw>
            <a:reflection blurRad="6350" stA="50000" endA="300" endPos="55000" dir="5400000" sy="-100000" algn="bl" rotWithShape="0"/>
          </a:effectLst>
        </p:spPr>
        <p:txBody>
          <a:bodyPr/>
          <a:lstStyle>
            <a:lvl1pPr marL="0" indent="0">
              <a:buNone/>
              <a:defRPr sz="2100" b="1" i="0">
                <a:solidFill>
                  <a:srgbClr val="0070C0"/>
                </a:solidFill>
                <a:effectLst/>
                <a:latin typeface="Arial Narrow"/>
                <a:cs typeface="Arial Narrow"/>
              </a:defRPr>
            </a:lvl1pPr>
          </a:lstStyle>
          <a:p>
            <a:pPr lvl="0"/>
            <a:r>
              <a:rPr lang="en-US" dirty="0"/>
              <a:t>Click to edit Master text styles</a:t>
            </a:r>
          </a:p>
        </p:txBody>
      </p:sp>
      <p:sp>
        <p:nvSpPr>
          <p:cNvPr id="5" name="Content Placeholder 4"/>
          <p:cNvSpPr>
            <a:spLocks noGrp="1"/>
          </p:cNvSpPr>
          <p:nvPr>
            <p:ph sz="quarter" idx="11"/>
          </p:nvPr>
        </p:nvSpPr>
        <p:spPr>
          <a:xfrm>
            <a:off x="488950" y="1381481"/>
            <a:ext cx="8229600" cy="4976813"/>
          </a:xfrm>
          <a:prstGeom prst="rect">
            <a:avLst/>
          </a:prstGeom>
        </p:spPr>
        <p:txBody>
          <a:bodyPr/>
          <a:lstStyle>
            <a:lvl1pPr marL="212585" indent="-212585">
              <a:buFont typeface="Arial"/>
              <a:buChar char="•"/>
              <a:defRPr sz="1200" b="0" i="0">
                <a:solidFill>
                  <a:schemeClr val="tx1">
                    <a:lumMod val="65000"/>
                    <a:lumOff val="35000"/>
                  </a:schemeClr>
                </a:solidFill>
                <a:latin typeface="Arial"/>
                <a:cs typeface="Arial"/>
              </a:defRPr>
            </a:lvl1pPr>
          </a:lstStyle>
          <a:p>
            <a:pPr lvl="0"/>
            <a:r>
              <a:rPr lang="en-US"/>
              <a:t>Click to edit Master text styles</a:t>
            </a:r>
          </a:p>
        </p:txBody>
      </p:sp>
    </p:spTree>
    <p:extLst>
      <p:ext uri="{BB962C8B-B14F-4D97-AF65-F5344CB8AC3E}">
        <p14:creationId xmlns:p14="http://schemas.microsoft.com/office/powerpoint/2010/main" val="33843958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457200" y="1600202"/>
            <a:ext cx="8229600" cy="4525963"/>
          </a:xfrm>
          <a:prstGeom prst="rect">
            <a:avLst/>
          </a:prstGeom>
        </p:spPr>
        <p:txBody>
          <a:bodyPr/>
          <a:lstStyle/>
          <a:p>
            <a:pPr lvl="0"/>
            <a:r>
              <a:rPr lang="en-US" noProof="0" dirty="0"/>
              <a:t>Click icon to add table</a:t>
            </a:r>
          </a:p>
        </p:txBody>
      </p:sp>
      <p:sp>
        <p:nvSpPr>
          <p:cNvPr id="4" name="Date Placeholder 3">
            <a:extLst>
              <a:ext uri="{FF2B5EF4-FFF2-40B4-BE49-F238E27FC236}">
                <a16:creationId xmlns:a16="http://schemas.microsoft.com/office/drawing/2014/main" id="{3096122C-E97D-47DF-915A-D6CCF023FC0A}"/>
              </a:ext>
            </a:extLst>
          </p:cNvPr>
          <p:cNvSpPr>
            <a:spLocks noGrp="1" noChangeArrowheads="1"/>
          </p:cNvSpPr>
          <p:nvPr>
            <p:ph type="dt" sz="half" idx="10"/>
          </p:nvPr>
        </p:nvSpPr>
        <p:spPr>
          <a:xfrm>
            <a:off x="457200" y="6245225"/>
            <a:ext cx="2133600" cy="476250"/>
          </a:xfrm>
          <a:prstGeom prst="rect">
            <a:avLst/>
          </a:prstGeom>
        </p:spPr>
        <p:txBody>
          <a:bodyPr lIns="90704" tIns="45352" rIns="90704" bIns="45352" anchor="t"/>
          <a:lstStyle>
            <a:lvl1pPr defTabSz="340130" rtl="1">
              <a:defRPr sz="1350" dirty="0">
                <a:solidFill>
                  <a:srgbClr val="000000"/>
                </a:solidFill>
                <a:latin typeface="Arial"/>
                <a:ea typeface="ＭＳ Ｐゴシック" pitchFamily="34" charset="-128"/>
                <a:cs typeface="Arial"/>
              </a:defRPr>
            </a:lvl1pPr>
          </a:lstStyle>
          <a:p>
            <a:pPr>
              <a:defRPr/>
            </a:pPr>
            <a:endParaRPr lang="en-GB" altLang="fr-FR"/>
          </a:p>
        </p:txBody>
      </p:sp>
      <p:sp>
        <p:nvSpPr>
          <p:cNvPr id="5" name="Rectangle 6">
            <a:extLst>
              <a:ext uri="{FF2B5EF4-FFF2-40B4-BE49-F238E27FC236}">
                <a16:creationId xmlns:a16="http://schemas.microsoft.com/office/drawing/2014/main" id="{84DD420D-D225-40D6-B8BD-6F155140A3EB}"/>
              </a:ext>
            </a:extLst>
          </p:cNvPr>
          <p:cNvSpPr>
            <a:spLocks noGrp="1" noChangeArrowheads="1"/>
          </p:cNvSpPr>
          <p:nvPr>
            <p:ph type="sldNum" sz="quarter" idx="11"/>
          </p:nvPr>
        </p:nvSpPr>
        <p:spPr>
          <a:xfrm>
            <a:off x="6553200" y="6245225"/>
            <a:ext cx="2133600" cy="476250"/>
          </a:xfrm>
          <a:prstGeom prst="rect">
            <a:avLst/>
          </a:prstGeom>
        </p:spPr>
        <p:txBody>
          <a:bodyPr lIns="90704" tIns="45352" rIns="90704" bIns="45352" anchor="t"/>
          <a:lstStyle>
            <a:lvl1pPr defTabSz="340130" rtl="1">
              <a:defRPr sz="1350">
                <a:solidFill>
                  <a:srgbClr val="000000"/>
                </a:solidFill>
                <a:latin typeface="Arial"/>
                <a:ea typeface="ＭＳ Ｐゴシック" pitchFamily="34" charset="-128"/>
                <a:cs typeface="Arial"/>
              </a:defRPr>
            </a:lvl1pPr>
          </a:lstStyle>
          <a:p>
            <a:pPr>
              <a:defRPr/>
            </a:pPr>
            <a:fld id="{AED550CD-D32D-4B86-8FF0-D62E3CC9F8AC}" type="slidenum">
              <a:rPr lang="en-US" altLang="fr-FR"/>
              <a:pPr>
                <a:defRPr/>
              </a:pPr>
              <a:t>‹#›</a:t>
            </a:fld>
            <a:endParaRPr lang="en-US" altLang="fr-FR" dirty="0"/>
          </a:p>
        </p:txBody>
      </p:sp>
    </p:spTree>
    <p:extLst>
      <p:ext uri="{BB962C8B-B14F-4D97-AF65-F5344CB8AC3E}">
        <p14:creationId xmlns:p14="http://schemas.microsoft.com/office/powerpoint/2010/main" val="2202468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4" name="CuadroTexto 15">
            <a:extLst>
              <a:ext uri="{FF2B5EF4-FFF2-40B4-BE49-F238E27FC236}">
                <a16:creationId xmlns:a16="http://schemas.microsoft.com/office/drawing/2014/main" id="{C5BE2ADA-A95D-4163-8751-F5F0D702BDC5}"/>
              </a:ext>
            </a:extLst>
          </p:cNvPr>
          <p:cNvSpPr txBox="1">
            <a:spLocks noChangeArrowheads="1"/>
          </p:cNvSpPr>
          <p:nvPr userDrawn="1"/>
        </p:nvSpPr>
        <p:spPr bwMode="auto">
          <a:xfrm>
            <a:off x="365125" y="6650038"/>
            <a:ext cx="1381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052" tIns="34026" rIns="68052" bIns="34026">
            <a:spAutoFit/>
          </a:bodyPr>
          <a:lstStyle>
            <a:lvl1pPr eaLnBrk="0" hangingPunct="0">
              <a:defRPr sz="3900" b="1">
                <a:solidFill>
                  <a:srgbClr val="000066"/>
                </a:solidFill>
                <a:latin typeface="Arial" charset="0"/>
                <a:cs typeface="Arial" charset="0"/>
              </a:defRPr>
            </a:lvl1pPr>
            <a:lvl2pPr marL="742950" indent="-285750" eaLnBrk="0" hangingPunct="0">
              <a:defRPr sz="3900" b="1">
                <a:solidFill>
                  <a:srgbClr val="000066"/>
                </a:solidFill>
                <a:latin typeface="Arial" charset="0"/>
                <a:cs typeface="Arial" charset="0"/>
              </a:defRPr>
            </a:lvl2pPr>
            <a:lvl3pPr marL="1143000" indent="-228600" eaLnBrk="0" hangingPunct="0">
              <a:defRPr sz="3900" b="1">
                <a:solidFill>
                  <a:srgbClr val="000066"/>
                </a:solidFill>
                <a:latin typeface="Arial" charset="0"/>
                <a:cs typeface="Arial" charset="0"/>
              </a:defRPr>
            </a:lvl3pPr>
            <a:lvl4pPr marL="1600200" indent="-228600" eaLnBrk="0" hangingPunct="0">
              <a:defRPr sz="3900" b="1">
                <a:solidFill>
                  <a:srgbClr val="000066"/>
                </a:solidFill>
                <a:latin typeface="Arial" charset="0"/>
                <a:cs typeface="Arial" charset="0"/>
              </a:defRPr>
            </a:lvl4pPr>
            <a:lvl5pPr marL="2057400" indent="-228600" eaLnBrk="0" hangingPunct="0">
              <a:defRPr sz="3900" b="1">
                <a:solidFill>
                  <a:srgbClr val="000066"/>
                </a:solidFill>
                <a:latin typeface="Arial" charset="0"/>
                <a:cs typeface="Arial" charset="0"/>
              </a:defRPr>
            </a:lvl5pPr>
            <a:lvl6pPr marL="2514600" indent="-228600" rtl="1" eaLnBrk="0" fontAlgn="base" hangingPunct="0">
              <a:spcBef>
                <a:spcPct val="0"/>
              </a:spcBef>
              <a:spcAft>
                <a:spcPct val="0"/>
              </a:spcAft>
              <a:defRPr sz="3900" b="1">
                <a:solidFill>
                  <a:srgbClr val="000066"/>
                </a:solidFill>
                <a:latin typeface="Arial" charset="0"/>
                <a:cs typeface="Arial" charset="0"/>
              </a:defRPr>
            </a:lvl6pPr>
            <a:lvl7pPr marL="2971800" indent="-228600" rtl="1" eaLnBrk="0" fontAlgn="base" hangingPunct="0">
              <a:spcBef>
                <a:spcPct val="0"/>
              </a:spcBef>
              <a:spcAft>
                <a:spcPct val="0"/>
              </a:spcAft>
              <a:defRPr sz="3900" b="1">
                <a:solidFill>
                  <a:srgbClr val="000066"/>
                </a:solidFill>
                <a:latin typeface="Arial" charset="0"/>
                <a:cs typeface="Arial" charset="0"/>
              </a:defRPr>
            </a:lvl7pPr>
            <a:lvl8pPr marL="3429000" indent="-228600" rtl="1" eaLnBrk="0" fontAlgn="base" hangingPunct="0">
              <a:spcBef>
                <a:spcPct val="0"/>
              </a:spcBef>
              <a:spcAft>
                <a:spcPct val="0"/>
              </a:spcAft>
              <a:defRPr sz="3900" b="1">
                <a:solidFill>
                  <a:srgbClr val="000066"/>
                </a:solidFill>
                <a:latin typeface="Arial" charset="0"/>
                <a:cs typeface="Arial" charset="0"/>
              </a:defRPr>
            </a:lvl8pPr>
            <a:lvl9pPr marL="3886200" indent="-228600" rtl="1" eaLnBrk="0" fontAlgn="base" hangingPunct="0">
              <a:spcBef>
                <a:spcPct val="0"/>
              </a:spcBef>
              <a:spcAft>
                <a:spcPct val="0"/>
              </a:spcAft>
              <a:defRPr sz="3900" b="1">
                <a:solidFill>
                  <a:srgbClr val="000066"/>
                </a:solidFill>
                <a:latin typeface="Arial" charset="0"/>
                <a:cs typeface="Arial" charset="0"/>
              </a:defRPr>
            </a:lvl9pPr>
          </a:lstStyle>
          <a:p>
            <a:pPr defTabSz="681095" rtl="1" eaLnBrk="1" hangingPunct="1">
              <a:defRPr/>
            </a:pPr>
            <a:endParaRPr lang="es-ES" altLang="en-US" sz="2925" dirty="0">
              <a:ea typeface="ＭＳ Ｐゴシック" pitchFamily="34" charset="-128"/>
            </a:endParaRPr>
          </a:p>
        </p:txBody>
      </p:sp>
      <p:sp>
        <p:nvSpPr>
          <p:cNvPr id="3" name="Text Placeholder 2"/>
          <p:cNvSpPr>
            <a:spLocks noGrp="1"/>
          </p:cNvSpPr>
          <p:nvPr>
            <p:ph type="body" sz="quarter" idx="10"/>
          </p:nvPr>
        </p:nvSpPr>
        <p:spPr>
          <a:xfrm>
            <a:off x="488953" y="909520"/>
            <a:ext cx="7645400" cy="360362"/>
          </a:xfrm>
          <a:prstGeom prst="rect">
            <a:avLst/>
          </a:prstGeom>
        </p:spPr>
        <p:txBody>
          <a:bodyPr/>
          <a:lstStyle>
            <a:lvl1pPr marL="0" indent="0">
              <a:buNone/>
              <a:defRPr sz="2100" b="1" i="0">
                <a:solidFill>
                  <a:srgbClr val="0F7ECB"/>
                </a:solidFill>
                <a:latin typeface="Arial Narrow"/>
                <a:cs typeface="Arial Narrow"/>
              </a:defRPr>
            </a:lvl1pPr>
          </a:lstStyle>
          <a:p>
            <a:pPr lvl="0"/>
            <a:endParaRPr lang="en-US" dirty="0"/>
          </a:p>
        </p:txBody>
      </p:sp>
      <p:sp>
        <p:nvSpPr>
          <p:cNvPr id="5" name="Content Placeholder 4"/>
          <p:cNvSpPr>
            <a:spLocks noGrp="1"/>
          </p:cNvSpPr>
          <p:nvPr>
            <p:ph sz="quarter" idx="11"/>
          </p:nvPr>
        </p:nvSpPr>
        <p:spPr>
          <a:xfrm>
            <a:off x="488950" y="1381481"/>
            <a:ext cx="8229600" cy="4976813"/>
          </a:xfrm>
          <a:prstGeom prst="rect">
            <a:avLst/>
          </a:prstGeom>
        </p:spPr>
        <p:txBody>
          <a:bodyPr/>
          <a:lstStyle>
            <a:lvl1pPr marL="212660" indent="-212660">
              <a:buFont typeface="Arial"/>
              <a:buChar char="•"/>
              <a:defRPr sz="1200" b="0" i="0">
                <a:solidFill>
                  <a:schemeClr val="tx1">
                    <a:lumMod val="65000"/>
                    <a:lumOff val="35000"/>
                  </a:schemeClr>
                </a:solidFill>
                <a:latin typeface="Arial"/>
                <a:cs typeface="Arial"/>
              </a:defRPr>
            </a:lvl1pPr>
          </a:lstStyle>
          <a:p>
            <a:pPr lvl="0"/>
            <a:endParaRPr lang="en-US" dirty="0"/>
          </a:p>
        </p:txBody>
      </p:sp>
    </p:spTree>
    <p:extLst>
      <p:ext uri="{BB962C8B-B14F-4D97-AF65-F5344CB8AC3E}">
        <p14:creationId xmlns:p14="http://schemas.microsoft.com/office/powerpoint/2010/main" val="3459159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D098047-46BE-4A2E-8823-AE3487F0BF66}"/>
              </a:ext>
            </a:extLst>
          </p:cNvPr>
          <p:cNvSpPr>
            <a:spLocks noGrp="1"/>
          </p:cNvSpPr>
          <p:nvPr>
            <p:ph type="dt" sz="half" idx="10"/>
          </p:nvPr>
        </p:nvSpPr>
        <p:spPr/>
        <p:txBody>
          <a:bodyPr/>
          <a:lstStyle>
            <a:lvl1pPr>
              <a:defRPr/>
            </a:lvl1pPr>
          </a:lstStyle>
          <a:p>
            <a:pPr>
              <a:defRPr/>
            </a:pPr>
            <a:fld id="{28558904-A60F-4E1C-87D9-1F3EE132018C}" type="datetimeFigureOut">
              <a:rPr lang="en-US" altLang="en-US"/>
              <a:pPr>
                <a:defRPr/>
              </a:pPr>
              <a:t>8/20/2020</a:t>
            </a:fld>
            <a:endParaRPr lang="en-US" altLang="en-US"/>
          </a:p>
        </p:txBody>
      </p:sp>
      <p:sp>
        <p:nvSpPr>
          <p:cNvPr id="8" name="Footer Placeholder 4">
            <a:extLst>
              <a:ext uri="{FF2B5EF4-FFF2-40B4-BE49-F238E27FC236}">
                <a16:creationId xmlns:a16="http://schemas.microsoft.com/office/drawing/2014/main" id="{737D6B56-9327-4EAB-8E26-38188C111A62}"/>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5240AB02-6AEF-458A-B0B0-C6336BA6590C}"/>
              </a:ext>
            </a:extLst>
          </p:cNvPr>
          <p:cNvSpPr>
            <a:spLocks noGrp="1"/>
          </p:cNvSpPr>
          <p:nvPr>
            <p:ph type="sldNum" sz="quarter" idx="12"/>
          </p:nvPr>
        </p:nvSpPr>
        <p:spPr/>
        <p:txBody>
          <a:bodyPr/>
          <a:lstStyle>
            <a:lvl1pPr>
              <a:defRPr/>
            </a:lvl1pPr>
          </a:lstStyle>
          <a:p>
            <a:pPr>
              <a:defRPr/>
            </a:pPr>
            <a:fld id="{38A9510A-C0FF-485F-A2A3-173D6D969BBE}" type="slidenum">
              <a:rPr lang="en-US" altLang="en-US"/>
              <a:pPr>
                <a:defRPr/>
              </a:pPr>
              <a:t>‹#›</a:t>
            </a:fld>
            <a:endParaRPr lang="en-US" altLang="en-US"/>
          </a:p>
        </p:txBody>
      </p:sp>
    </p:spTree>
    <p:extLst>
      <p:ext uri="{BB962C8B-B14F-4D97-AF65-F5344CB8AC3E}">
        <p14:creationId xmlns:p14="http://schemas.microsoft.com/office/powerpoint/2010/main" val="24394896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4" name="CuadroTexto 15">
            <a:extLst>
              <a:ext uri="{FF2B5EF4-FFF2-40B4-BE49-F238E27FC236}">
                <a16:creationId xmlns:a16="http://schemas.microsoft.com/office/drawing/2014/main" id="{85264E2E-B858-42B9-A47B-455D6969550F}"/>
              </a:ext>
            </a:extLst>
          </p:cNvPr>
          <p:cNvSpPr txBox="1">
            <a:spLocks noChangeArrowheads="1"/>
          </p:cNvSpPr>
          <p:nvPr userDrawn="1"/>
        </p:nvSpPr>
        <p:spPr bwMode="auto">
          <a:xfrm>
            <a:off x="365125" y="6650038"/>
            <a:ext cx="1381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052" tIns="34026" rIns="68052" bIns="34026">
            <a:spAutoFit/>
          </a:bodyPr>
          <a:lstStyle>
            <a:lvl1pPr eaLnBrk="0" hangingPunct="0">
              <a:defRPr sz="3900" b="1">
                <a:solidFill>
                  <a:srgbClr val="000066"/>
                </a:solidFill>
                <a:latin typeface="Arial" charset="0"/>
                <a:cs typeface="Arial" charset="0"/>
              </a:defRPr>
            </a:lvl1pPr>
            <a:lvl2pPr marL="742950" indent="-285750" eaLnBrk="0" hangingPunct="0">
              <a:defRPr sz="3900" b="1">
                <a:solidFill>
                  <a:srgbClr val="000066"/>
                </a:solidFill>
                <a:latin typeface="Arial" charset="0"/>
                <a:cs typeface="Arial" charset="0"/>
              </a:defRPr>
            </a:lvl2pPr>
            <a:lvl3pPr marL="1143000" indent="-228600" eaLnBrk="0" hangingPunct="0">
              <a:defRPr sz="3900" b="1">
                <a:solidFill>
                  <a:srgbClr val="000066"/>
                </a:solidFill>
                <a:latin typeface="Arial" charset="0"/>
                <a:cs typeface="Arial" charset="0"/>
              </a:defRPr>
            </a:lvl3pPr>
            <a:lvl4pPr marL="1600200" indent="-228600" eaLnBrk="0" hangingPunct="0">
              <a:defRPr sz="3900" b="1">
                <a:solidFill>
                  <a:srgbClr val="000066"/>
                </a:solidFill>
                <a:latin typeface="Arial" charset="0"/>
                <a:cs typeface="Arial" charset="0"/>
              </a:defRPr>
            </a:lvl4pPr>
            <a:lvl5pPr marL="2057400" indent="-228600" eaLnBrk="0" hangingPunct="0">
              <a:defRPr sz="3900" b="1">
                <a:solidFill>
                  <a:srgbClr val="000066"/>
                </a:solidFill>
                <a:latin typeface="Arial" charset="0"/>
                <a:cs typeface="Arial" charset="0"/>
              </a:defRPr>
            </a:lvl5pPr>
            <a:lvl6pPr marL="2514600" indent="-228600" rtl="1" eaLnBrk="0" fontAlgn="base" hangingPunct="0">
              <a:spcBef>
                <a:spcPct val="0"/>
              </a:spcBef>
              <a:spcAft>
                <a:spcPct val="0"/>
              </a:spcAft>
              <a:defRPr sz="3900" b="1">
                <a:solidFill>
                  <a:srgbClr val="000066"/>
                </a:solidFill>
                <a:latin typeface="Arial" charset="0"/>
                <a:cs typeface="Arial" charset="0"/>
              </a:defRPr>
            </a:lvl6pPr>
            <a:lvl7pPr marL="2971800" indent="-228600" rtl="1" eaLnBrk="0" fontAlgn="base" hangingPunct="0">
              <a:spcBef>
                <a:spcPct val="0"/>
              </a:spcBef>
              <a:spcAft>
                <a:spcPct val="0"/>
              </a:spcAft>
              <a:defRPr sz="3900" b="1">
                <a:solidFill>
                  <a:srgbClr val="000066"/>
                </a:solidFill>
                <a:latin typeface="Arial" charset="0"/>
                <a:cs typeface="Arial" charset="0"/>
              </a:defRPr>
            </a:lvl7pPr>
            <a:lvl8pPr marL="3429000" indent="-228600" rtl="1" eaLnBrk="0" fontAlgn="base" hangingPunct="0">
              <a:spcBef>
                <a:spcPct val="0"/>
              </a:spcBef>
              <a:spcAft>
                <a:spcPct val="0"/>
              </a:spcAft>
              <a:defRPr sz="3900" b="1">
                <a:solidFill>
                  <a:srgbClr val="000066"/>
                </a:solidFill>
                <a:latin typeface="Arial" charset="0"/>
                <a:cs typeface="Arial" charset="0"/>
              </a:defRPr>
            </a:lvl8pPr>
            <a:lvl9pPr marL="3886200" indent="-228600" rtl="1" eaLnBrk="0" fontAlgn="base" hangingPunct="0">
              <a:spcBef>
                <a:spcPct val="0"/>
              </a:spcBef>
              <a:spcAft>
                <a:spcPct val="0"/>
              </a:spcAft>
              <a:defRPr sz="3900" b="1">
                <a:solidFill>
                  <a:srgbClr val="000066"/>
                </a:solidFill>
                <a:latin typeface="Arial" charset="0"/>
                <a:cs typeface="Arial" charset="0"/>
              </a:defRPr>
            </a:lvl9pPr>
          </a:lstStyle>
          <a:p>
            <a:pPr defTabSz="681095" rtl="1" eaLnBrk="1" hangingPunct="1">
              <a:defRPr/>
            </a:pPr>
            <a:endParaRPr lang="es-ES" altLang="en-US" sz="2925" dirty="0">
              <a:ea typeface="ＭＳ Ｐゴシック" pitchFamily="34" charset="-128"/>
            </a:endParaRPr>
          </a:p>
        </p:txBody>
      </p:sp>
      <p:sp>
        <p:nvSpPr>
          <p:cNvPr id="3" name="Text Placeholder 2"/>
          <p:cNvSpPr>
            <a:spLocks noGrp="1"/>
          </p:cNvSpPr>
          <p:nvPr>
            <p:ph type="body" sz="quarter" idx="10"/>
          </p:nvPr>
        </p:nvSpPr>
        <p:spPr>
          <a:xfrm>
            <a:off x="488953" y="909520"/>
            <a:ext cx="7645400" cy="360362"/>
          </a:xfrm>
          <a:prstGeom prst="rect">
            <a:avLst/>
          </a:prstGeom>
        </p:spPr>
        <p:txBody>
          <a:bodyPr/>
          <a:lstStyle>
            <a:lvl1pPr marL="0" indent="0">
              <a:buNone/>
              <a:defRPr sz="2100" b="1" i="0">
                <a:solidFill>
                  <a:srgbClr val="0F7ECB"/>
                </a:solidFill>
                <a:latin typeface="Arial Narrow"/>
                <a:cs typeface="Arial Narrow"/>
              </a:defRPr>
            </a:lvl1pPr>
          </a:lstStyle>
          <a:p>
            <a:pPr lvl="0"/>
            <a:endParaRPr lang="en-US" dirty="0"/>
          </a:p>
        </p:txBody>
      </p:sp>
      <p:sp>
        <p:nvSpPr>
          <p:cNvPr id="5" name="Content Placeholder 4"/>
          <p:cNvSpPr>
            <a:spLocks noGrp="1"/>
          </p:cNvSpPr>
          <p:nvPr>
            <p:ph sz="quarter" idx="11"/>
          </p:nvPr>
        </p:nvSpPr>
        <p:spPr>
          <a:xfrm>
            <a:off x="488950" y="1381481"/>
            <a:ext cx="8229600" cy="4976813"/>
          </a:xfrm>
          <a:prstGeom prst="rect">
            <a:avLst/>
          </a:prstGeom>
        </p:spPr>
        <p:txBody>
          <a:bodyPr/>
          <a:lstStyle>
            <a:lvl1pPr marL="212660" indent="-212660">
              <a:buFont typeface="Arial"/>
              <a:buChar char="•"/>
              <a:defRPr sz="1200" b="0" i="0">
                <a:solidFill>
                  <a:schemeClr val="tx1">
                    <a:lumMod val="65000"/>
                    <a:lumOff val="35000"/>
                  </a:schemeClr>
                </a:solidFill>
                <a:latin typeface="Arial"/>
                <a:cs typeface="Arial"/>
              </a:defRPr>
            </a:lvl1pPr>
          </a:lstStyle>
          <a:p>
            <a:pPr lvl="0"/>
            <a:endParaRPr lang="en-US" dirty="0"/>
          </a:p>
        </p:txBody>
      </p:sp>
    </p:spTree>
    <p:extLst>
      <p:ext uri="{BB962C8B-B14F-4D97-AF65-F5344CB8AC3E}">
        <p14:creationId xmlns:p14="http://schemas.microsoft.com/office/powerpoint/2010/main" val="12639048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A21D430-0CEF-4F03-9AFF-5F541D1C367F}"/>
              </a:ext>
            </a:extLst>
          </p:cNvPr>
          <p:cNvSpPr>
            <a:spLocks noGrp="1"/>
          </p:cNvSpPr>
          <p:nvPr>
            <p:ph type="dt" sz="half" idx="10"/>
          </p:nvPr>
        </p:nvSpPr>
        <p:spPr>
          <a:xfrm>
            <a:off x="457200" y="6356350"/>
            <a:ext cx="2133600" cy="365125"/>
          </a:xfrm>
          <a:prstGeom prst="rect">
            <a:avLst/>
          </a:prstGeom>
        </p:spPr>
        <p:txBody>
          <a:bodyPr lIns="79544" tIns="39773" rIns="79544" bIns="39773"/>
          <a:lstStyle>
            <a:lvl1pPr defTabSz="595417" rtl="1">
              <a:defRPr sz="2550" b="1">
                <a:solidFill>
                  <a:srgbClr val="000066"/>
                </a:solidFill>
                <a:latin typeface="Arial" pitchFamily="34" charset="0"/>
                <a:ea typeface="ＭＳ Ｐゴシック" pitchFamily="34" charset="-128"/>
                <a:cs typeface="Arial"/>
              </a:defRPr>
            </a:lvl1pPr>
          </a:lstStyle>
          <a:p>
            <a:pPr>
              <a:defRPr/>
            </a:pPr>
            <a:fld id="{CA4D9F93-DF13-4981-A783-93B23E9B7122}" type="datetime1">
              <a:rPr lang="en-GB" altLang="en-US"/>
              <a:pPr>
                <a:defRPr/>
              </a:pPr>
              <a:t>20/08/2020</a:t>
            </a:fld>
            <a:endParaRPr lang="en-GB" altLang="en-US" dirty="0"/>
          </a:p>
        </p:txBody>
      </p:sp>
      <p:sp>
        <p:nvSpPr>
          <p:cNvPr id="4" name="Footer Placeholder 3">
            <a:extLst>
              <a:ext uri="{FF2B5EF4-FFF2-40B4-BE49-F238E27FC236}">
                <a16:creationId xmlns:a16="http://schemas.microsoft.com/office/drawing/2014/main" id="{5FBDCAF4-DBA9-420B-9513-99BB948FEEC0}"/>
              </a:ext>
            </a:extLst>
          </p:cNvPr>
          <p:cNvSpPr>
            <a:spLocks noGrp="1"/>
          </p:cNvSpPr>
          <p:nvPr>
            <p:ph type="ftr" sz="quarter" idx="11"/>
          </p:nvPr>
        </p:nvSpPr>
        <p:spPr>
          <a:xfrm>
            <a:off x="3124200" y="6356350"/>
            <a:ext cx="2895600" cy="365125"/>
          </a:xfrm>
          <a:prstGeom prst="rect">
            <a:avLst/>
          </a:prstGeom>
        </p:spPr>
        <p:txBody>
          <a:bodyPr lIns="79544" tIns="39773" rIns="79544" bIns="39773"/>
          <a:lstStyle>
            <a:lvl1pPr defTabSz="595417" rtl="1">
              <a:defRPr sz="2550" b="1" dirty="0">
                <a:solidFill>
                  <a:srgbClr val="000066"/>
                </a:solidFill>
                <a:latin typeface="Arial" pitchFamily="34" charset="0"/>
                <a:ea typeface="ＭＳ Ｐゴシック" pitchFamily="34" charset="-128"/>
                <a:cs typeface="Arial"/>
              </a:defRPr>
            </a:lvl1pPr>
          </a:lstStyle>
          <a:p>
            <a:pPr>
              <a:defRPr/>
            </a:pPr>
            <a:endParaRPr lang="en-GB" altLang="en-US"/>
          </a:p>
        </p:txBody>
      </p:sp>
      <p:sp>
        <p:nvSpPr>
          <p:cNvPr id="5" name="Slide Number Placeholder 4">
            <a:extLst>
              <a:ext uri="{FF2B5EF4-FFF2-40B4-BE49-F238E27FC236}">
                <a16:creationId xmlns:a16="http://schemas.microsoft.com/office/drawing/2014/main" id="{B0FA2EAD-C5DF-4B21-8D72-30C7F591E4C4}"/>
              </a:ext>
            </a:extLst>
          </p:cNvPr>
          <p:cNvSpPr>
            <a:spLocks noGrp="1"/>
          </p:cNvSpPr>
          <p:nvPr>
            <p:ph type="sldNum" sz="quarter" idx="12"/>
          </p:nvPr>
        </p:nvSpPr>
        <p:spPr>
          <a:xfrm>
            <a:off x="6553200" y="6356350"/>
            <a:ext cx="2133600" cy="365125"/>
          </a:xfrm>
          <a:prstGeom prst="rect">
            <a:avLst/>
          </a:prstGeom>
        </p:spPr>
        <p:txBody>
          <a:bodyPr lIns="79544" tIns="39773" rIns="79544" bIns="39773"/>
          <a:lstStyle>
            <a:lvl1pPr defTabSz="595417" rtl="1">
              <a:defRPr sz="2550" b="1">
                <a:solidFill>
                  <a:srgbClr val="000066"/>
                </a:solidFill>
                <a:latin typeface="Arial" pitchFamily="34" charset="0"/>
                <a:ea typeface="ＭＳ Ｐゴシック" pitchFamily="34" charset="-128"/>
                <a:cs typeface="Arial"/>
              </a:defRPr>
            </a:lvl1pPr>
          </a:lstStyle>
          <a:p>
            <a:pPr>
              <a:defRPr/>
            </a:pPr>
            <a:fld id="{881B4D74-AC8F-4D5E-93D8-F1902BFBD412}" type="slidenum">
              <a:rPr lang="en-GB" altLang="en-US"/>
              <a:pPr>
                <a:defRPr/>
              </a:pPr>
              <a:t>‹#›</a:t>
            </a:fld>
            <a:endParaRPr lang="en-GB" altLang="en-US" dirty="0"/>
          </a:p>
        </p:txBody>
      </p:sp>
    </p:spTree>
    <p:extLst>
      <p:ext uri="{BB962C8B-B14F-4D97-AF65-F5344CB8AC3E}">
        <p14:creationId xmlns:p14="http://schemas.microsoft.com/office/powerpoint/2010/main" val="14537608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4" name="CuadroTexto 15">
            <a:extLst>
              <a:ext uri="{FF2B5EF4-FFF2-40B4-BE49-F238E27FC236}">
                <a16:creationId xmlns:a16="http://schemas.microsoft.com/office/drawing/2014/main" id="{CC6E4328-0868-420E-B6AF-3E3495E5A79E}"/>
              </a:ext>
            </a:extLst>
          </p:cNvPr>
          <p:cNvSpPr txBox="1">
            <a:spLocks noChangeArrowheads="1"/>
          </p:cNvSpPr>
          <p:nvPr userDrawn="1"/>
        </p:nvSpPr>
        <p:spPr bwMode="auto">
          <a:xfrm>
            <a:off x="365125" y="6650038"/>
            <a:ext cx="1381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052" tIns="34026" rIns="68052" bIns="34026">
            <a:spAutoFit/>
          </a:bodyPr>
          <a:lstStyle>
            <a:lvl1pPr eaLnBrk="0" hangingPunct="0">
              <a:defRPr sz="3900" b="1">
                <a:solidFill>
                  <a:srgbClr val="000066"/>
                </a:solidFill>
                <a:latin typeface="Arial" charset="0"/>
                <a:cs typeface="Arial" charset="0"/>
              </a:defRPr>
            </a:lvl1pPr>
            <a:lvl2pPr marL="742950" indent="-285750" eaLnBrk="0" hangingPunct="0">
              <a:defRPr sz="3900" b="1">
                <a:solidFill>
                  <a:srgbClr val="000066"/>
                </a:solidFill>
                <a:latin typeface="Arial" charset="0"/>
                <a:cs typeface="Arial" charset="0"/>
              </a:defRPr>
            </a:lvl2pPr>
            <a:lvl3pPr marL="1143000" indent="-228600" eaLnBrk="0" hangingPunct="0">
              <a:defRPr sz="3900" b="1">
                <a:solidFill>
                  <a:srgbClr val="000066"/>
                </a:solidFill>
                <a:latin typeface="Arial" charset="0"/>
                <a:cs typeface="Arial" charset="0"/>
              </a:defRPr>
            </a:lvl3pPr>
            <a:lvl4pPr marL="1600200" indent="-228600" eaLnBrk="0" hangingPunct="0">
              <a:defRPr sz="3900" b="1">
                <a:solidFill>
                  <a:srgbClr val="000066"/>
                </a:solidFill>
                <a:latin typeface="Arial" charset="0"/>
                <a:cs typeface="Arial" charset="0"/>
              </a:defRPr>
            </a:lvl4pPr>
            <a:lvl5pPr marL="2057400" indent="-228600" eaLnBrk="0" hangingPunct="0">
              <a:defRPr sz="3900" b="1">
                <a:solidFill>
                  <a:srgbClr val="000066"/>
                </a:solidFill>
                <a:latin typeface="Arial" charset="0"/>
                <a:cs typeface="Arial" charset="0"/>
              </a:defRPr>
            </a:lvl5pPr>
            <a:lvl6pPr marL="2514600" indent="-228600" rtl="1" eaLnBrk="0" fontAlgn="base" hangingPunct="0">
              <a:spcBef>
                <a:spcPct val="0"/>
              </a:spcBef>
              <a:spcAft>
                <a:spcPct val="0"/>
              </a:spcAft>
              <a:defRPr sz="3900" b="1">
                <a:solidFill>
                  <a:srgbClr val="000066"/>
                </a:solidFill>
                <a:latin typeface="Arial" charset="0"/>
                <a:cs typeface="Arial" charset="0"/>
              </a:defRPr>
            </a:lvl6pPr>
            <a:lvl7pPr marL="2971800" indent="-228600" rtl="1" eaLnBrk="0" fontAlgn="base" hangingPunct="0">
              <a:spcBef>
                <a:spcPct val="0"/>
              </a:spcBef>
              <a:spcAft>
                <a:spcPct val="0"/>
              </a:spcAft>
              <a:defRPr sz="3900" b="1">
                <a:solidFill>
                  <a:srgbClr val="000066"/>
                </a:solidFill>
                <a:latin typeface="Arial" charset="0"/>
                <a:cs typeface="Arial" charset="0"/>
              </a:defRPr>
            </a:lvl7pPr>
            <a:lvl8pPr marL="3429000" indent="-228600" rtl="1" eaLnBrk="0" fontAlgn="base" hangingPunct="0">
              <a:spcBef>
                <a:spcPct val="0"/>
              </a:spcBef>
              <a:spcAft>
                <a:spcPct val="0"/>
              </a:spcAft>
              <a:defRPr sz="3900" b="1">
                <a:solidFill>
                  <a:srgbClr val="000066"/>
                </a:solidFill>
                <a:latin typeface="Arial" charset="0"/>
                <a:cs typeface="Arial" charset="0"/>
              </a:defRPr>
            </a:lvl8pPr>
            <a:lvl9pPr marL="3886200" indent="-228600" rtl="1" eaLnBrk="0" fontAlgn="base" hangingPunct="0">
              <a:spcBef>
                <a:spcPct val="0"/>
              </a:spcBef>
              <a:spcAft>
                <a:spcPct val="0"/>
              </a:spcAft>
              <a:defRPr sz="3900" b="1">
                <a:solidFill>
                  <a:srgbClr val="000066"/>
                </a:solidFill>
                <a:latin typeface="Arial" charset="0"/>
                <a:cs typeface="Arial" charset="0"/>
              </a:defRPr>
            </a:lvl9pPr>
          </a:lstStyle>
          <a:p>
            <a:pPr defTabSz="681095" rtl="1" eaLnBrk="1" hangingPunct="1">
              <a:defRPr/>
            </a:pPr>
            <a:endParaRPr lang="es-ES" altLang="en-US" sz="2925" dirty="0">
              <a:ea typeface="ＭＳ Ｐゴシック" pitchFamily="34" charset="-128"/>
            </a:endParaRPr>
          </a:p>
        </p:txBody>
      </p:sp>
      <p:sp>
        <p:nvSpPr>
          <p:cNvPr id="3" name="Text Placeholder 2"/>
          <p:cNvSpPr>
            <a:spLocks noGrp="1"/>
          </p:cNvSpPr>
          <p:nvPr>
            <p:ph type="body" sz="quarter" idx="10"/>
          </p:nvPr>
        </p:nvSpPr>
        <p:spPr>
          <a:xfrm>
            <a:off x="488953" y="909520"/>
            <a:ext cx="7645400" cy="360362"/>
          </a:xfrm>
          <a:prstGeom prst="rect">
            <a:avLst/>
          </a:prstGeom>
        </p:spPr>
        <p:txBody>
          <a:bodyPr/>
          <a:lstStyle>
            <a:lvl1pPr marL="0" indent="0">
              <a:buNone/>
              <a:defRPr sz="2100" b="1" i="0">
                <a:solidFill>
                  <a:srgbClr val="0F7ECB"/>
                </a:solidFill>
                <a:latin typeface="Arial Narrow"/>
                <a:cs typeface="Arial Narrow"/>
              </a:defRPr>
            </a:lvl1pPr>
          </a:lstStyle>
          <a:p>
            <a:pPr lvl="0"/>
            <a:endParaRPr lang="en-US" dirty="0"/>
          </a:p>
        </p:txBody>
      </p:sp>
      <p:sp>
        <p:nvSpPr>
          <p:cNvPr id="5" name="Content Placeholder 4"/>
          <p:cNvSpPr>
            <a:spLocks noGrp="1"/>
          </p:cNvSpPr>
          <p:nvPr>
            <p:ph sz="quarter" idx="11"/>
          </p:nvPr>
        </p:nvSpPr>
        <p:spPr>
          <a:xfrm>
            <a:off x="488950" y="1381481"/>
            <a:ext cx="8229600" cy="4976813"/>
          </a:xfrm>
          <a:prstGeom prst="rect">
            <a:avLst/>
          </a:prstGeom>
        </p:spPr>
        <p:txBody>
          <a:bodyPr/>
          <a:lstStyle>
            <a:lvl1pPr marL="212660" indent="-212660">
              <a:buFont typeface="Arial"/>
              <a:buChar char="•"/>
              <a:defRPr sz="1200" b="0" i="0">
                <a:solidFill>
                  <a:schemeClr val="tx1">
                    <a:lumMod val="65000"/>
                    <a:lumOff val="35000"/>
                  </a:schemeClr>
                </a:solidFill>
                <a:latin typeface="Arial"/>
                <a:cs typeface="Arial"/>
              </a:defRPr>
            </a:lvl1pPr>
          </a:lstStyle>
          <a:p>
            <a:pPr lvl="0"/>
            <a:endParaRPr lang="en-US" dirty="0"/>
          </a:p>
        </p:txBody>
      </p:sp>
    </p:spTree>
    <p:extLst>
      <p:ext uri="{BB962C8B-B14F-4D97-AF65-F5344CB8AC3E}">
        <p14:creationId xmlns:p14="http://schemas.microsoft.com/office/powerpoint/2010/main" val="13838659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6368" y="1745731"/>
            <a:ext cx="8291501" cy="427376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10"/>
          </p:nvPr>
        </p:nvSpPr>
        <p:spPr>
          <a:xfrm>
            <a:off x="1857562" y="6033199"/>
            <a:ext cx="1719930" cy="264932"/>
          </a:xfrm>
          <a:prstGeom prst="rect">
            <a:avLst/>
          </a:prstGeom>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p:cNvSpPr>
            <a:spLocks noGrp="1"/>
          </p:cNvSpPr>
          <p:nvPr>
            <p:ph type="title"/>
          </p:nvPr>
        </p:nvSpPr>
        <p:spPr>
          <a:xfrm>
            <a:off x="457200" y="274638"/>
            <a:ext cx="8229600" cy="1143000"/>
          </a:xfrm>
          <a:prstGeom prst="rect">
            <a:avLst/>
          </a:prstGeom>
        </p:spPr>
        <p:txBody>
          <a:bodyPr/>
          <a:lstStyle/>
          <a:p>
            <a:r>
              <a:rPr lang="en-US" dirty="0"/>
              <a:t>Click to edit Master title style</a:t>
            </a:r>
            <a:endParaRPr lang="en-GB" dirty="0"/>
          </a:p>
        </p:txBody>
      </p:sp>
      <p:sp>
        <p:nvSpPr>
          <p:cNvPr id="6" name="Content Placeholder 5"/>
          <p:cNvSpPr>
            <a:spLocks noGrp="1"/>
          </p:cNvSpPr>
          <p:nvPr>
            <p:ph sz="quarter" idx="11"/>
          </p:nvPr>
        </p:nvSpPr>
        <p:spPr>
          <a:xfrm>
            <a:off x="2424463" y="6614665"/>
            <a:ext cx="781910" cy="82935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25694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D56E9ED-1FDA-494C-8F3F-2736790418C4}"/>
              </a:ext>
            </a:extLst>
          </p:cNvPr>
          <p:cNvSpPr>
            <a:spLocks noGrp="1"/>
          </p:cNvSpPr>
          <p:nvPr>
            <p:ph type="dt" sz="half" idx="10"/>
          </p:nvPr>
        </p:nvSpPr>
        <p:spPr/>
        <p:txBody>
          <a:bodyPr/>
          <a:lstStyle>
            <a:lvl1pPr>
              <a:defRPr/>
            </a:lvl1pPr>
          </a:lstStyle>
          <a:p>
            <a:pPr>
              <a:defRPr/>
            </a:pPr>
            <a:fld id="{8F10CD1A-F3F7-4A44-90F4-7F94588CC198}" type="datetimeFigureOut">
              <a:rPr lang="en-US" altLang="en-US"/>
              <a:pPr>
                <a:defRPr/>
              </a:pPr>
              <a:t>8/20/2020</a:t>
            </a:fld>
            <a:endParaRPr lang="en-US" altLang="en-US"/>
          </a:p>
        </p:txBody>
      </p:sp>
      <p:sp>
        <p:nvSpPr>
          <p:cNvPr id="4" name="Footer Placeholder 4">
            <a:extLst>
              <a:ext uri="{FF2B5EF4-FFF2-40B4-BE49-F238E27FC236}">
                <a16:creationId xmlns:a16="http://schemas.microsoft.com/office/drawing/2014/main" id="{E6639ED6-C3F7-44F1-8BA5-F9FED5B48F14}"/>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08706AEA-1903-4D33-A321-39AB39A399A9}"/>
              </a:ext>
            </a:extLst>
          </p:cNvPr>
          <p:cNvSpPr>
            <a:spLocks noGrp="1"/>
          </p:cNvSpPr>
          <p:nvPr>
            <p:ph type="sldNum" sz="quarter" idx="12"/>
          </p:nvPr>
        </p:nvSpPr>
        <p:spPr/>
        <p:txBody>
          <a:bodyPr/>
          <a:lstStyle>
            <a:lvl1pPr>
              <a:defRPr/>
            </a:lvl1pPr>
          </a:lstStyle>
          <a:p>
            <a:pPr>
              <a:defRPr/>
            </a:pPr>
            <a:fld id="{24C3FC02-867A-4E14-9681-394BEDAB9080}" type="slidenum">
              <a:rPr lang="en-US" altLang="en-US"/>
              <a:pPr>
                <a:defRPr/>
              </a:pPr>
              <a:t>‹#›</a:t>
            </a:fld>
            <a:endParaRPr lang="en-US" altLang="en-US"/>
          </a:p>
        </p:txBody>
      </p:sp>
    </p:spTree>
    <p:extLst>
      <p:ext uri="{BB962C8B-B14F-4D97-AF65-F5344CB8AC3E}">
        <p14:creationId xmlns:p14="http://schemas.microsoft.com/office/powerpoint/2010/main" val="586868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2DA2EBD-03FB-4F71-BF43-9719AEA31F2F}"/>
              </a:ext>
            </a:extLst>
          </p:cNvPr>
          <p:cNvSpPr>
            <a:spLocks noGrp="1"/>
          </p:cNvSpPr>
          <p:nvPr>
            <p:ph type="dt" sz="half" idx="10"/>
          </p:nvPr>
        </p:nvSpPr>
        <p:spPr/>
        <p:txBody>
          <a:bodyPr/>
          <a:lstStyle>
            <a:lvl1pPr>
              <a:defRPr/>
            </a:lvl1pPr>
          </a:lstStyle>
          <a:p>
            <a:pPr>
              <a:defRPr/>
            </a:pPr>
            <a:fld id="{8647B6CF-D103-4B37-92CB-5BA6C8903690}" type="datetimeFigureOut">
              <a:rPr lang="en-US" altLang="en-US"/>
              <a:pPr>
                <a:defRPr/>
              </a:pPr>
              <a:t>8/20/2020</a:t>
            </a:fld>
            <a:endParaRPr lang="en-US" altLang="en-US"/>
          </a:p>
        </p:txBody>
      </p:sp>
      <p:sp>
        <p:nvSpPr>
          <p:cNvPr id="3" name="Footer Placeholder 4">
            <a:extLst>
              <a:ext uri="{FF2B5EF4-FFF2-40B4-BE49-F238E27FC236}">
                <a16:creationId xmlns:a16="http://schemas.microsoft.com/office/drawing/2014/main" id="{A5E40B82-B73F-42FD-950C-C631EAAF16B9}"/>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6BF77356-0F56-420A-98D2-4B89E18D6CF5}"/>
              </a:ext>
            </a:extLst>
          </p:cNvPr>
          <p:cNvSpPr>
            <a:spLocks noGrp="1"/>
          </p:cNvSpPr>
          <p:nvPr>
            <p:ph type="sldNum" sz="quarter" idx="12"/>
          </p:nvPr>
        </p:nvSpPr>
        <p:spPr/>
        <p:txBody>
          <a:bodyPr/>
          <a:lstStyle>
            <a:lvl1pPr>
              <a:defRPr/>
            </a:lvl1pPr>
          </a:lstStyle>
          <a:p>
            <a:pPr>
              <a:defRPr/>
            </a:pPr>
            <a:fld id="{E7124059-6F4F-4494-873B-7CA22CAB41DD}" type="slidenum">
              <a:rPr lang="en-US" altLang="en-US"/>
              <a:pPr>
                <a:defRPr/>
              </a:pPr>
              <a:t>‹#›</a:t>
            </a:fld>
            <a:endParaRPr lang="en-US" altLang="en-US"/>
          </a:p>
        </p:txBody>
      </p:sp>
    </p:spTree>
    <p:extLst>
      <p:ext uri="{BB962C8B-B14F-4D97-AF65-F5344CB8AC3E}">
        <p14:creationId xmlns:p14="http://schemas.microsoft.com/office/powerpoint/2010/main" val="2475599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061A021-6F24-4144-B83D-B50B2564C864}"/>
              </a:ext>
            </a:extLst>
          </p:cNvPr>
          <p:cNvSpPr>
            <a:spLocks noGrp="1"/>
          </p:cNvSpPr>
          <p:nvPr>
            <p:ph type="dt" sz="half" idx="10"/>
          </p:nvPr>
        </p:nvSpPr>
        <p:spPr/>
        <p:txBody>
          <a:bodyPr/>
          <a:lstStyle>
            <a:lvl1pPr>
              <a:defRPr/>
            </a:lvl1pPr>
          </a:lstStyle>
          <a:p>
            <a:pPr>
              <a:defRPr/>
            </a:pPr>
            <a:fld id="{ADBCDA83-3C39-440E-8BFC-BD394334F37D}" type="datetimeFigureOut">
              <a:rPr lang="en-US" altLang="en-US"/>
              <a:pPr>
                <a:defRPr/>
              </a:pPr>
              <a:t>8/20/2020</a:t>
            </a:fld>
            <a:endParaRPr lang="en-US" altLang="en-US"/>
          </a:p>
        </p:txBody>
      </p:sp>
      <p:sp>
        <p:nvSpPr>
          <p:cNvPr id="6" name="Footer Placeholder 4">
            <a:extLst>
              <a:ext uri="{FF2B5EF4-FFF2-40B4-BE49-F238E27FC236}">
                <a16:creationId xmlns:a16="http://schemas.microsoft.com/office/drawing/2014/main" id="{09344F19-7615-438E-A1CC-E34553E6C6A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117C6BEE-FBA4-446F-9BED-1B347CCF7C8C}"/>
              </a:ext>
            </a:extLst>
          </p:cNvPr>
          <p:cNvSpPr>
            <a:spLocks noGrp="1"/>
          </p:cNvSpPr>
          <p:nvPr>
            <p:ph type="sldNum" sz="quarter" idx="12"/>
          </p:nvPr>
        </p:nvSpPr>
        <p:spPr/>
        <p:txBody>
          <a:bodyPr/>
          <a:lstStyle>
            <a:lvl1pPr>
              <a:defRPr/>
            </a:lvl1pPr>
          </a:lstStyle>
          <a:p>
            <a:pPr>
              <a:defRPr/>
            </a:pPr>
            <a:fld id="{42F0C175-ECA8-4210-9A50-FBC4B2278FA4}" type="slidenum">
              <a:rPr lang="en-US" altLang="en-US"/>
              <a:pPr>
                <a:defRPr/>
              </a:pPr>
              <a:t>‹#›</a:t>
            </a:fld>
            <a:endParaRPr lang="en-US" altLang="en-US"/>
          </a:p>
        </p:txBody>
      </p:sp>
    </p:spTree>
    <p:extLst>
      <p:ext uri="{BB962C8B-B14F-4D97-AF65-F5344CB8AC3E}">
        <p14:creationId xmlns:p14="http://schemas.microsoft.com/office/powerpoint/2010/main" val="3293954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F8FCACA-1382-467F-A063-76DBF7C9BC5B}"/>
              </a:ext>
            </a:extLst>
          </p:cNvPr>
          <p:cNvSpPr>
            <a:spLocks noGrp="1"/>
          </p:cNvSpPr>
          <p:nvPr>
            <p:ph type="dt" sz="half" idx="10"/>
          </p:nvPr>
        </p:nvSpPr>
        <p:spPr/>
        <p:txBody>
          <a:bodyPr/>
          <a:lstStyle>
            <a:lvl1pPr>
              <a:defRPr/>
            </a:lvl1pPr>
          </a:lstStyle>
          <a:p>
            <a:pPr>
              <a:defRPr/>
            </a:pPr>
            <a:fld id="{0581E00F-E37F-417B-96DC-E6C31DB46215}" type="datetimeFigureOut">
              <a:rPr lang="en-US" altLang="en-US"/>
              <a:pPr>
                <a:defRPr/>
              </a:pPr>
              <a:t>8/20/2020</a:t>
            </a:fld>
            <a:endParaRPr lang="en-US" altLang="en-US"/>
          </a:p>
        </p:txBody>
      </p:sp>
      <p:sp>
        <p:nvSpPr>
          <p:cNvPr id="6" name="Footer Placeholder 4">
            <a:extLst>
              <a:ext uri="{FF2B5EF4-FFF2-40B4-BE49-F238E27FC236}">
                <a16:creationId xmlns:a16="http://schemas.microsoft.com/office/drawing/2014/main" id="{F8AD29FA-ECD8-4FB8-993E-692C76DA49A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44C81E3C-1F78-4786-81EB-84A4CE564211}"/>
              </a:ext>
            </a:extLst>
          </p:cNvPr>
          <p:cNvSpPr>
            <a:spLocks noGrp="1"/>
          </p:cNvSpPr>
          <p:nvPr>
            <p:ph type="sldNum" sz="quarter" idx="12"/>
          </p:nvPr>
        </p:nvSpPr>
        <p:spPr/>
        <p:txBody>
          <a:bodyPr/>
          <a:lstStyle>
            <a:lvl1pPr>
              <a:defRPr/>
            </a:lvl1pPr>
          </a:lstStyle>
          <a:p>
            <a:pPr>
              <a:defRPr/>
            </a:pPr>
            <a:fld id="{576C3399-226A-43C8-9931-856C972E0B39}" type="slidenum">
              <a:rPr lang="en-US" altLang="en-US"/>
              <a:pPr>
                <a:defRPr/>
              </a:pPr>
              <a:t>‹#›</a:t>
            </a:fld>
            <a:endParaRPr lang="en-US" altLang="en-US"/>
          </a:p>
        </p:txBody>
      </p:sp>
    </p:spTree>
    <p:extLst>
      <p:ext uri="{BB962C8B-B14F-4D97-AF65-F5344CB8AC3E}">
        <p14:creationId xmlns:p14="http://schemas.microsoft.com/office/powerpoint/2010/main" val="2128924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1.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image" Target="../media/image4.wmf"/><Relationship Id="rId2" Type="http://schemas.openxmlformats.org/officeDocument/2006/relationships/slideLayout" Target="../slideLayouts/slideLayout40.xml"/><Relationship Id="rId16" Type="http://schemas.openxmlformats.org/officeDocument/2006/relationships/theme" Target="../theme/theme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3F98B622-6583-4EF5-A85C-57BB3023CA2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1DFDC5B7-D6C3-40F5-AF95-D5A80D20AA2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A776769-D958-464E-A34D-45441E652F7E}"/>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rtl="1" eaLnBrk="1" hangingPunct="1">
              <a:defRPr sz="1200">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1pPr>
          </a:lstStyle>
          <a:p>
            <a:pPr>
              <a:defRPr/>
            </a:pPr>
            <a:fld id="{D0873687-86D0-4B48-BE55-4D9A697B457B}" type="datetimeFigureOut">
              <a:rPr lang="en-US" altLang="en-US"/>
              <a:pPr>
                <a:defRPr/>
              </a:pPr>
              <a:t>8/20/2020</a:t>
            </a:fld>
            <a:endParaRPr lang="en-US" altLang="en-US"/>
          </a:p>
        </p:txBody>
      </p:sp>
      <p:sp>
        <p:nvSpPr>
          <p:cNvPr id="5" name="Footer Placeholder 4">
            <a:extLst>
              <a:ext uri="{FF2B5EF4-FFF2-40B4-BE49-F238E27FC236}">
                <a16:creationId xmlns:a16="http://schemas.microsoft.com/office/drawing/2014/main" id="{368AF83D-48B0-4CA6-9996-0312519C5492}"/>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rtl="1" eaLnBrk="1" hangingPunct="1">
              <a:defRPr sz="1200">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1pPr>
          </a:lstStyle>
          <a:p>
            <a:pPr>
              <a:defRPr/>
            </a:pPr>
            <a:endParaRPr lang="en-US" altLang="en-US"/>
          </a:p>
        </p:txBody>
      </p:sp>
      <p:sp>
        <p:nvSpPr>
          <p:cNvPr id="6" name="Slide Number Placeholder 5">
            <a:extLst>
              <a:ext uri="{FF2B5EF4-FFF2-40B4-BE49-F238E27FC236}">
                <a16:creationId xmlns:a16="http://schemas.microsoft.com/office/drawing/2014/main" id="{981F1892-CA7E-428E-AE6A-20BDB8F56C8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rtl="1" eaLnBrk="1" hangingPunct="1">
              <a:defRPr sz="1200">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defRPr>
            </a:lvl1pPr>
          </a:lstStyle>
          <a:p>
            <a:pPr>
              <a:defRPr/>
            </a:pPr>
            <a:fld id="{7D7598D2-EFBF-410A-96B0-2D8DE1B4C97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934" r:id="rId1"/>
    <p:sldLayoutId id="2147484935" r:id="rId2"/>
    <p:sldLayoutId id="2147484936" r:id="rId3"/>
    <p:sldLayoutId id="2147484937" r:id="rId4"/>
    <p:sldLayoutId id="2147484938" r:id="rId5"/>
    <p:sldLayoutId id="2147484939" r:id="rId6"/>
    <p:sldLayoutId id="2147484940" r:id="rId7"/>
    <p:sldLayoutId id="2147484941" r:id="rId8"/>
    <p:sldLayoutId id="2147484942" r:id="rId9"/>
    <p:sldLayoutId id="2147484943" r:id="rId10"/>
    <p:sldLayoutId id="214748494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9996A112-C5D6-4264-B6F0-AEDD58C86BEC}"/>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14134DDB-13A5-485B-BF58-09148210B897}"/>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530BF0A-B1B1-41D2-BFBC-A35B2F415DAC}"/>
              </a:ext>
            </a:extLst>
          </p:cNvPr>
          <p:cNvSpPr>
            <a:spLocks noGrp="1"/>
          </p:cNvSpPr>
          <p:nvPr>
            <p:ph type="dt" sz="half" idx="2"/>
          </p:nvPr>
        </p:nvSpPr>
        <p:spPr>
          <a:xfrm>
            <a:off x="628650" y="6356350"/>
            <a:ext cx="1279525" cy="365125"/>
          </a:xfrm>
          <a:prstGeom prst="rect">
            <a:avLst/>
          </a:prstGeom>
        </p:spPr>
        <p:txBody>
          <a:bodyPr vert="horz" lIns="91440" tIns="45720" rIns="91440" bIns="45720" rtlCol="0" anchor="ctr"/>
          <a:lstStyle>
            <a:lvl1pPr algn="l">
              <a:defRPr sz="900" dirty="0">
                <a:solidFill>
                  <a:schemeClr val="tx1">
                    <a:tint val="75000"/>
                  </a:schemeClr>
                </a:solidFill>
              </a:defRPr>
            </a:lvl1pPr>
          </a:lstStyle>
          <a:p>
            <a:pPr>
              <a:defRPr/>
            </a:pPr>
            <a:r>
              <a:rPr lang="en-US"/>
              <a:t> </a:t>
            </a:r>
            <a:fld id="{211A29CC-73DF-4262-809B-A8BD8F3DD375}" type="slidenum">
              <a:rPr lang="ar-SA" altLang="en-US" smtClean="0">
                <a:solidFill>
                  <a:srgbClr val="72BBE8"/>
                </a:solidFill>
                <a:effectLst/>
                <a:latin typeface="Arial Narrow" panose="020B0606020202030204" pitchFamily="34" charset="0"/>
              </a:rPr>
              <a:pPr>
                <a:defRPr/>
              </a:pPr>
              <a:t>‹#›</a:t>
            </a:fld>
            <a:r>
              <a:rPr lang="en-US"/>
              <a:t>     July 2020</a:t>
            </a:r>
          </a:p>
        </p:txBody>
      </p:sp>
      <p:sp>
        <p:nvSpPr>
          <p:cNvPr id="5" name="Footer Placeholder 4">
            <a:extLst>
              <a:ext uri="{FF2B5EF4-FFF2-40B4-BE49-F238E27FC236}">
                <a16:creationId xmlns:a16="http://schemas.microsoft.com/office/drawing/2014/main" id="{054DBF3C-0D29-4FCC-B8FE-1A46FD64FA9A}"/>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dirty="0">
                <a:solidFill>
                  <a:schemeClr val="tx1">
                    <a:tint val="75000"/>
                  </a:schemeClr>
                </a:solidFill>
              </a:defRPr>
            </a:lvl1pPr>
          </a:lstStyle>
          <a:p>
            <a:pPr>
              <a:defRPr/>
            </a:pPr>
            <a:r>
              <a:rPr lang="en-US"/>
              <a:t>DRAFT</a:t>
            </a:r>
          </a:p>
        </p:txBody>
      </p:sp>
      <p:pic>
        <p:nvPicPr>
          <p:cNvPr id="3078" name="Picture 6">
            <a:extLst>
              <a:ext uri="{FF2B5EF4-FFF2-40B4-BE49-F238E27FC236}">
                <a16:creationId xmlns:a16="http://schemas.microsoft.com/office/drawing/2014/main" id="{462956FC-DDA2-4A7F-9F04-58C646A0D7FF}"/>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586663" y="6138863"/>
            <a:ext cx="144462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C1BCB272-4ADE-420B-AAB2-F3B60C095D7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282C4B6D-EE36-47CF-92F7-2B805F5AA3A4}"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965" r:id="rId1"/>
    <p:sldLayoutId id="2147484966" r:id="rId2"/>
    <p:sldLayoutId id="2147484967" r:id="rId3"/>
    <p:sldLayoutId id="2147484968" r:id="rId4"/>
    <p:sldLayoutId id="2147484969" r:id="rId5"/>
    <p:sldLayoutId id="2147484970" r:id="rId6"/>
    <p:sldLayoutId id="2147484971" r:id="rId7"/>
    <p:sldLayoutId id="2147484972" r:id="rId8"/>
    <p:sldLayoutId id="2147484973" r:id="rId9"/>
    <p:sldLayoutId id="2147484974" r:id="rId10"/>
    <p:sldLayoutId id="2147484975" r:id="rId11"/>
    <p:sldLayoutId id="2147484978" r:id="rId12"/>
    <p:sldLayoutId id="2147484979" r:id="rId13"/>
    <p:sldLayoutId id="2147484945" r:id="rId14"/>
  </p:sldLayoutIdLst>
  <p:txStyles>
    <p:titleStyle>
      <a:lvl1pPr algn="l" defTabSz="685800" rtl="0" eaLnBrk="0" fontAlgn="base" hangingPunct="0">
        <a:lnSpc>
          <a:spcPct val="90000"/>
        </a:lnSpc>
        <a:spcBef>
          <a:spcPct val="0"/>
        </a:spcBef>
        <a:spcAft>
          <a:spcPct val="0"/>
        </a:spcAft>
        <a:defRPr sz="3200" kern="1200">
          <a:solidFill>
            <a:srgbClr val="0070C0"/>
          </a:solidFill>
          <a:latin typeface="+mj-lt"/>
          <a:ea typeface="+mj-ea"/>
          <a:cs typeface="+mj-cs"/>
        </a:defRPr>
      </a:lvl1pPr>
      <a:lvl2pPr algn="l" defTabSz="685800" rtl="0" eaLnBrk="0" fontAlgn="base" hangingPunct="0">
        <a:lnSpc>
          <a:spcPct val="90000"/>
        </a:lnSpc>
        <a:spcBef>
          <a:spcPct val="0"/>
        </a:spcBef>
        <a:spcAft>
          <a:spcPct val="0"/>
        </a:spcAft>
        <a:defRPr sz="3200">
          <a:solidFill>
            <a:srgbClr val="0070C0"/>
          </a:solidFill>
          <a:latin typeface="Segoe UI" panose="020B0502040204020203" pitchFamily="34" charset="0"/>
          <a:cs typeface="Arial" panose="020B0604020202020204" pitchFamily="34" charset="0"/>
        </a:defRPr>
      </a:lvl2pPr>
      <a:lvl3pPr algn="l" defTabSz="685800" rtl="0" eaLnBrk="0" fontAlgn="base" hangingPunct="0">
        <a:lnSpc>
          <a:spcPct val="90000"/>
        </a:lnSpc>
        <a:spcBef>
          <a:spcPct val="0"/>
        </a:spcBef>
        <a:spcAft>
          <a:spcPct val="0"/>
        </a:spcAft>
        <a:defRPr sz="3200">
          <a:solidFill>
            <a:srgbClr val="0070C0"/>
          </a:solidFill>
          <a:latin typeface="Segoe UI" panose="020B0502040204020203" pitchFamily="34" charset="0"/>
          <a:cs typeface="Arial" panose="020B0604020202020204" pitchFamily="34" charset="0"/>
        </a:defRPr>
      </a:lvl3pPr>
      <a:lvl4pPr algn="l" defTabSz="685800" rtl="0" eaLnBrk="0" fontAlgn="base" hangingPunct="0">
        <a:lnSpc>
          <a:spcPct val="90000"/>
        </a:lnSpc>
        <a:spcBef>
          <a:spcPct val="0"/>
        </a:spcBef>
        <a:spcAft>
          <a:spcPct val="0"/>
        </a:spcAft>
        <a:defRPr sz="3200">
          <a:solidFill>
            <a:srgbClr val="0070C0"/>
          </a:solidFill>
          <a:latin typeface="Segoe UI" panose="020B0502040204020203" pitchFamily="34" charset="0"/>
          <a:cs typeface="Arial" panose="020B0604020202020204" pitchFamily="34" charset="0"/>
        </a:defRPr>
      </a:lvl4pPr>
      <a:lvl5pPr algn="l" defTabSz="685800" rtl="0" eaLnBrk="0" fontAlgn="base" hangingPunct="0">
        <a:lnSpc>
          <a:spcPct val="90000"/>
        </a:lnSpc>
        <a:spcBef>
          <a:spcPct val="0"/>
        </a:spcBef>
        <a:spcAft>
          <a:spcPct val="0"/>
        </a:spcAft>
        <a:defRPr sz="3200">
          <a:solidFill>
            <a:srgbClr val="0070C0"/>
          </a:solidFill>
          <a:latin typeface="Segoe UI" panose="020B0502040204020203" pitchFamily="34" charset="0"/>
          <a:cs typeface="Arial" panose="020B060402020202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200" kern="1200">
          <a:solidFill>
            <a:srgbClr val="2F5597"/>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51AF632D-8FDD-47DE-A3E8-011D33C3735C}"/>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A1A7DC99-AA61-45E0-B27D-3C3B9C717D8E}"/>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4100" name="Picture 3">
            <a:extLst>
              <a:ext uri="{FF2B5EF4-FFF2-40B4-BE49-F238E27FC236}">
                <a16:creationId xmlns:a16="http://schemas.microsoft.com/office/drawing/2014/main" id="{F8A9D051-CFC5-4C11-8C0B-09E3D13E3B0C}"/>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586663" y="6176963"/>
            <a:ext cx="144462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946" r:id="rId1"/>
    <p:sldLayoutId id="2147484980" r:id="rId2"/>
    <p:sldLayoutId id="2147484947" r:id="rId3"/>
    <p:sldLayoutId id="2147484948" r:id="rId4"/>
    <p:sldLayoutId id="2147484949" r:id="rId5"/>
    <p:sldLayoutId id="2147484981" r:id="rId6"/>
    <p:sldLayoutId id="2147484982" r:id="rId7"/>
    <p:sldLayoutId id="2147484950" r:id="rId8"/>
    <p:sldLayoutId id="2147484951" r:id="rId9"/>
    <p:sldLayoutId id="2147484952" r:id="rId10"/>
    <p:sldLayoutId id="2147484953" r:id="rId11"/>
    <p:sldLayoutId id="2147484983" r:id="rId12"/>
    <p:sldLayoutId id="2147484954" r:id="rId13"/>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Segoe UI" panose="020B0502040204020203" pitchFamily="34" charset="0"/>
        </a:defRPr>
      </a:lvl2pPr>
      <a:lvl3pPr algn="l" defTabSz="685800" rtl="0" eaLnBrk="0" fontAlgn="base" hangingPunct="0">
        <a:lnSpc>
          <a:spcPct val="90000"/>
        </a:lnSpc>
        <a:spcBef>
          <a:spcPct val="0"/>
        </a:spcBef>
        <a:spcAft>
          <a:spcPct val="0"/>
        </a:spcAft>
        <a:defRPr sz="3300">
          <a:solidFill>
            <a:schemeClr val="tx1"/>
          </a:solidFill>
          <a:latin typeface="Segoe UI" panose="020B0502040204020203" pitchFamily="34" charset="0"/>
        </a:defRPr>
      </a:lvl3pPr>
      <a:lvl4pPr algn="l" defTabSz="685800" rtl="0" eaLnBrk="0" fontAlgn="base" hangingPunct="0">
        <a:lnSpc>
          <a:spcPct val="90000"/>
        </a:lnSpc>
        <a:spcBef>
          <a:spcPct val="0"/>
        </a:spcBef>
        <a:spcAft>
          <a:spcPct val="0"/>
        </a:spcAft>
        <a:defRPr sz="3300">
          <a:solidFill>
            <a:schemeClr val="tx1"/>
          </a:solidFill>
          <a:latin typeface="Segoe UI" panose="020B0502040204020203" pitchFamily="34" charset="0"/>
        </a:defRPr>
      </a:lvl4pPr>
      <a:lvl5pPr algn="l" defTabSz="685800" rtl="0" eaLnBrk="0" fontAlgn="base" hangingPunct="0">
        <a:lnSpc>
          <a:spcPct val="90000"/>
        </a:lnSpc>
        <a:spcBef>
          <a:spcPct val="0"/>
        </a:spcBef>
        <a:spcAft>
          <a:spcPct val="0"/>
        </a:spcAft>
        <a:defRPr sz="3300">
          <a:solidFill>
            <a:schemeClr val="tx1"/>
          </a:solidFill>
          <a:latin typeface="Segoe UI" panose="020B0502040204020203" pitchFamily="34" charset="0"/>
        </a:defRPr>
      </a:lvl5pPr>
      <a:lvl6pPr marL="457200" algn="l" defTabSz="685800" rtl="0" fontAlgn="base">
        <a:lnSpc>
          <a:spcPct val="90000"/>
        </a:lnSpc>
        <a:spcBef>
          <a:spcPct val="0"/>
        </a:spcBef>
        <a:spcAft>
          <a:spcPct val="0"/>
        </a:spcAft>
        <a:defRPr sz="3300">
          <a:solidFill>
            <a:schemeClr val="tx1"/>
          </a:solidFill>
          <a:latin typeface="Segoe UI" panose="020B0502040204020203" pitchFamily="34" charset="0"/>
        </a:defRPr>
      </a:lvl6pPr>
      <a:lvl7pPr marL="914400" algn="l" defTabSz="685800" rtl="0" fontAlgn="base">
        <a:lnSpc>
          <a:spcPct val="90000"/>
        </a:lnSpc>
        <a:spcBef>
          <a:spcPct val="0"/>
        </a:spcBef>
        <a:spcAft>
          <a:spcPct val="0"/>
        </a:spcAft>
        <a:defRPr sz="3300">
          <a:solidFill>
            <a:schemeClr val="tx1"/>
          </a:solidFill>
          <a:latin typeface="Segoe UI" panose="020B0502040204020203" pitchFamily="34" charset="0"/>
        </a:defRPr>
      </a:lvl7pPr>
      <a:lvl8pPr marL="1371600" algn="l" defTabSz="685800" rtl="0" fontAlgn="base">
        <a:lnSpc>
          <a:spcPct val="90000"/>
        </a:lnSpc>
        <a:spcBef>
          <a:spcPct val="0"/>
        </a:spcBef>
        <a:spcAft>
          <a:spcPct val="0"/>
        </a:spcAft>
        <a:defRPr sz="3300">
          <a:solidFill>
            <a:schemeClr val="tx1"/>
          </a:solidFill>
          <a:latin typeface="Segoe UI" panose="020B0502040204020203" pitchFamily="34" charset="0"/>
        </a:defRPr>
      </a:lvl8pPr>
      <a:lvl9pPr marL="1828800" algn="l" defTabSz="685800" rtl="0" fontAlgn="base">
        <a:lnSpc>
          <a:spcPct val="90000"/>
        </a:lnSpc>
        <a:spcBef>
          <a:spcPct val="0"/>
        </a:spcBef>
        <a:spcAft>
          <a:spcPct val="0"/>
        </a:spcAft>
        <a:defRPr sz="3300">
          <a:solidFill>
            <a:schemeClr val="tx1"/>
          </a:solidFill>
          <a:latin typeface="Segoe UI" panose="020B0502040204020203"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22BE74CA-8EA2-4E50-B5EA-576DA0E179EA}"/>
              </a:ext>
            </a:extLst>
          </p:cNvPr>
          <p:cNvSpPr>
            <a:spLocks noGrp="1" noChangeArrowheads="1"/>
          </p:cNvSpPr>
          <p:nvPr>
            <p:ph type="title"/>
          </p:nvPr>
        </p:nvSpPr>
        <p:spPr bwMode="auto">
          <a:xfrm>
            <a:off x="447675" y="0"/>
            <a:ext cx="8259763" cy="1238250"/>
          </a:xfrm>
          <a:prstGeom prst="rect">
            <a:avLst/>
          </a:prstGeom>
          <a:noFill/>
          <a:ln>
            <a:noFill/>
          </a:ln>
          <a:effectLst>
            <a:outerShdw blurRad="63500" dist="17961" dir="2700000" algn="ctr" rotWithShape="0">
              <a:srgbClr val="96CCEE">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0" tIns="0" rIns="0" bIns="0" numCol="1" anchor="ctr" anchorCtr="0" compatLnSpc="1">
            <a:prstTxWarp prst="textNoShape">
              <a:avLst/>
            </a:prstTxWarp>
          </a:bodyPr>
          <a:lstStyle/>
          <a:p>
            <a:pPr lvl="0"/>
            <a:r>
              <a:rPr lang="en-US"/>
              <a:t>Click to edit Master title style</a:t>
            </a:r>
          </a:p>
        </p:txBody>
      </p:sp>
      <p:sp>
        <p:nvSpPr>
          <p:cNvPr id="1027" name="Rectangle 4">
            <a:extLst>
              <a:ext uri="{FF2B5EF4-FFF2-40B4-BE49-F238E27FC236}">
                <a16:creationId xmlns:a16="http://schemas.microsoft.com/office/drawing/2014/main" id="{D8FD8BC2-FC33-4BC3-BC51-21DB7D5BE14E}"/>
              </a:ext>
            </a:extLst>
          </p:cNvPr>
          <p:cNvSpPr>
            <a:spLocks noGrp="1" noChangeArrowheads="1"/>
          </p:cNvSpPr>
          <p:nvPr>
            <p:ph type="body" idx="1"/>
          </p:nvPr>
        </p:nvSpPr>
        <p:spPr bwMode="auto">
          <a:xfrm>
            <a:off x="442913" y="1381125"/>
            <a:ext cx="8291512" cy="461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28" name="Line 6">
            <a:extLst>
              <a:ext uri="{FF2B5EF4-FFF2-40B4-BE49-F238E27FC236}">
                <a16:creationId xmlns:a16="http://schemas.microsoft.com/office/drawing/2014/main" id="{DF0CD25D-B9EE-41CE-A00C-10DE22E88B5C}"/>
              </a:ext>
            </a:extLst>
          </p:cNvPr>
          <p:cNvSpPr>
            <a:spLocks noChangeShapeType="1"/>
          </p:cNvSpPr>
          <p:nvPr/>
        </p:nvSpPr>
        <p:spPr bwMode="auto">
          <a:xfrm>
            <a:off x="0" y="1246188"/>
            <a:ext cx="9144000" cy="0"/>
          </a:xfrm>
          <a:prstGeom prst="line">
            <a:avLst/>
          </a:prstGeom>
          <a:noFill/>
          <a:ln w="38100">
            <a:solidFill>
              <a:srgbClr val="1E7FB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29783" dir="1514402" algn="ctr" rotWithShape="0">
                    <a:schemeClr val="bg2">
                      <a:alpha val="74998"/>
                    </a:schemeClr>
                  </a:outerShdw>
                </a:effectLst>
              </a14:hiddenEffects>
            </a:ext>
          </a:extLst>
        </p:spPr>
        <p:txBody>
          <a:bodyPr lIns="59606" tIns="29804" rIns="59606" bIns="29804"/>
          <a:lstStyle/>
          <a:p>
            <a:pPr defTabSz="681095" rtl="1">
              <a:defRPr/>
            </a:pPr>
            <a:endParaRPr lang="en-US" sz="2550" dirty="0">
              <a:solidFill>
                <a:srgbClr val="000066"/>
              </a:solidFill>
              <a:latin typeface="Arial"/>
              <a:ea typeface="ＭＳ Ｐゴシック" charset="0"/>
              <a:cs typeface="Arial"/>
            </a:endParaRPr>
          </a:p>
        </p:txBody>
      </p:sp>
      <p:sp>
        <p:nvSpPr>
          <p:cNvPr id="1029" name="Rectangle 12">
            <a:extLst>
              <a:ext uri="{FF2B5EF4-FFF2-40B4-BE49-F238E27FC236}">
                <a16:creationId xmlns:a16="http://schemas.microsoft.com/office/drawing/2014/main" id="{C8CBE3C5-CF29-455F-8145-455B9898A232}"/>
              </a:ext>
            </a:extLst>
          </p:cNvPr>
          <p:cNvSpPr>
            <a:spLocks noChangeArrowheads="1"/>
          </p:cNvSpPr>
          <p:nvPr/>
        </p:nvSpPr>
        <p:spPr bwMode="auto">
          <a:xfrm>
            <a:off x="1588" y="6015038"/>
            <a:ext cx="9144000" cy="842962"/>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9606" tIns="29804" rIns="59606" bIns="29804" anchor="ctr"/>
          <a:lstStyle/>
          <a:p>
            <a:pPr defTabSz="681095" rtl="1">
              <a:defRPr/>
            </a:pPr>
            <a:endParaRPr lang="fr-FR" sz="2550" dirty="0">
              <a:solidFill>
                <a:srgbClr val="000066"/>
              </a:solidFill>
              <a:latin typeface="Arial"/>
              <a:ea typeface="ＭＳ Ｐゴシック" charset="0"/>
              <a:cs typeface="Arial"/>
            </a:endParaRPr>
          </a:p>
        </p:txBody>
      </p:sp>
      <p:sp>
        <p:nvSpPr>
          <p:cNvPr id="1031" name="Rectangle 14">
            <a:extLst>
              <a:ext uri="{FF2B5EF4-FFF2-40B4-BE49-F238E27FC236}">
                <a16:creationId xmlns:a16="http://schemas.microsoft.com/office/drawing/2014/main" id="{85C17BAC-463E-47BC-9DEF-054400EC5E85}"/>
              </a:ext>
            </a:extLst>
          </p:cNvPr>
          <p:cNvSpPr>
            <a:spLocks noChangeArrowheads="1"/>
          </p:cNvSpPr>
          <p:nvPr/>
        </p:nvSpPr>
        <p:spPr bwMode="auto">
          <a:xfrm>
            <a:off x="360363" y="6399213"/>
            <a:ext cx="355600" cy="33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algn="r" defTabSz="678935">
              <a:defRPr/>
            </a:pPr>
            <a:fld id="{86A608E6-F4B1-4160-817D-1E3995672D1F}" type="slidenum">
              <a:rPr lang="ar-SA" sz="1125">
                <a:solidFill>
                  <a:srgbClr val="72BBE8"/>
                </a:solidFill>
                <a:latin typeface="Arial Narrow" pitchFamily="34" charset="0"/>
                <a:ea typeface="ＭＳ Ｐゴシック" pitchFamily="34" charset="-128"/>
                <a:cs typeface="Arial"/>
              </a:rPr>
              <a:pPr algn="r" defTabSz="678935">
                <a:defRPr/>
              </a:pPr>
              <a:t>‹#›</a:t>
            </a:fld>
            <a:r>
              <a:rPr lang="en-US" sz="1125" dirty="0">
                <a:solidFill>
                  <a:srgbClr val="72BBE8"/>
                </a:solidFill>
                <a:latin typeface="Arial Narrow" pitchFamily="34" charset="0"/>
                <a:ea typeface="ＭＳ Ｐゴシック" pitchFamily="34" charset="-128"/>
                <a:cs typeface="Arial"/>
              </a:rPr>
              <a:t> </a:t>
            </a:r>
            <a:r>
              <a:rPr lang="en-US" sz="1575" baseline="14000" dirty="0">
                <a:solidFill>
                  <a:srgbClr val="FFFFFF"/>
                </a:solidFill>
                <a:latin typeface="Arial Narrow" pitchFamily="34" charset="0"/>
                <a:ea typeface="ＭＳ Ｐゴシック" pitchFamily="34" charset="-128"/>
                <a:cs typeface="Arial"/>
              </a:rPr>
              <a:t>|</a:t>
            </a:r>
          </a:p>
        </p:txBody>
      </p:sp>
      <p:pic>
        <p:nvPicPr>
          <p:cNvPr id="5127" name="Picture 17" descr="WHO-EN-white-H">
            <a:extLst>
              <a:ext uri="{FF2B5EF4-FFF2-40B4-BE49-F238E27FC236}">
                <a16:creationId xmlns:a16="http://schemas.microsoft.com/office/drawing/2014/main" id="{B31745B1-F18D-4144-9CBA-874863AF44B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15175" y="6215063"/>
            <a:ext cx="1592263"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984" r:id="rId1"/>
    <p:sldLayoutId id="2147484955" r:id="rId2"/>
    <p:sldLayoutId id="2147484956" r:id="rId3"/>
    <p:sldLayoutId id="2147484957" r:id="rId4"/>
    <p:sldLayoutId id="2147484958" r:id="rId5"/>
    <p:sldLayoutId id="2147484959" r:id="rId6"/>
    <p:sldLayoutId id="2147484960" r:id="rId7"/>
    <p:sldLayoutId id="2147484961" r:id="rId8"/>
    <p:sldLayoutId id="2147484985" r:id="rId9"/>
    <p:sldLayoutId id="2147484986" r:id="rId10"/>
    <p:sldLayoutId id="2147484987" r:id="rId11"/>
    <p:sldLayoutId id="2147484988" r:id="rId12"/>
    <p:sldLayoutId id="2147484989" r:id="rId13"/>
    <p:sldLayoutId id="2147484990" r:id="rId14"/>
    <p:sldLayoutId id="2147484962" r:id="rId15"/>
  </p:sldLayoutIdLst>
  <p:txStyles>
    <p:titleStyle>
      <a:lvl1pPr algn="l" defTabSz="677863" rtl="0" eaLnBrk="0" fontAlgn="base" hangingPunct="0">
        <a:spcBef>
          <a:spcPct val="0"/>
        </a:spcBef>
        <a:spcAft>
          <a:spcPct val="0"/>
        </a:spcAft>
        <a:defRPr b="1">
          <a:solidFill>
            <a:srgbClr val="000066"/>
          </a:solidFill>
          <a:latin typeface="Calibri" panose="020F0502020204030204" pitchFamily="34" charset="0"/>
          <a:ea typeface="MS PGothic" panose="020B0600070205080204" pitchFamily="34" charset="-128"/>
          <a:cs typeface="Calibri" panose="020F0502020204030204" pitchFamily="34" charset="0"/>
        </a:defRPr>
      </a:lvl1pPr>
      <a:lvl2pPr algn="l" defTabSz="677863" rtl="0" eaLnBrk="0" fontAlgn="base" hangingPunct="0">
        <a:spcBef>
          <a:spcPct val="0"/>
        </a:spcBef>
        <a:spcAft>
          <a:spcPct val="0"/>
        </a:spcAft>
        <a:defRPr b="1">
          <a:solidFill>
            <a:srgbClr val="000066"/>
          </a:solidFill>
          <a:latin typeface="Calibri" pitchFamily="34" charset="0"/>
          <a:ea typeface="MS PGothic" panose="020B0600070205080204" pitchFamily="34" charset="-128"/>
          <a:cs typeface="Calibri" pitchFamily="34" charset="0"/>
        </a:defRPr>
      </a:lvl2pPr>
      <a:lvl3pPr algn="l" defTabSz="677863" rtl="0" eaLnBrk="0" fontAlgn="base" hangingPunct="0">
        <a:spcBef>
          <a:spcPct val="0"/>
        </a:spcBef>
        <a:spcAft>
          <a:spcPct val="0"/>
        </a:spcAft>
        <a:defRPr b="1">
          <a:solidFill>
            <a:srgbClr val="000066"/>
          </a:solidFill>
          <a:latin typeface="Calibri" pitchFamily="34" charset="0"/>
          <a:ea typeface="MS PGothic" panose="020B0600070205080204" pitchFamily="34" charset="-128"/>
          <a:cs typeface="Calibri" pitchFamily="34" charset="0"/>
        </a:defRPr>
      </a:lvl3pPr>
      <a:lvl4pPr algn="l" defTabSz="677863" rtl="0" eaLnBrk="0" fontAlgn="base" hangingPunct="0">
        <a:spcBef>
          <a:spcPct val="0"/>
        </a:spcBef>
        <a:spcAft>
          <a:spcPct val="0"/>
        </a:spcAft>
        <a:defRPr b="1">
          <a:solidFill>
            <a:srgbClr val="000066"/>
          </a:solidFill>
          <a:latin typeface="Calibri" pitchFamily="34" charset="0"/>
          <a:ea typeface="MS PGothic" panose="020B0600070205080204" pitchFamily="34" charset="-128"/>
          <a:cs typeface="Calibri" pitchFamily="34" charset="0"/>
        </a:defRPr>
      </a:lvl4pPr>
      <a:lvl5pPr algn="l" defTabSz="677863" rtl="0" eaLnBrk="0" fontAlgn="base" hangingPunct="0">
        <a:spcBef>
          <a:spcPct val="0"/>
        </a:spcBef>
        <a:spcAft>
          <a:spcPct val="0"/>
        </a:spcAft>
        <a:defRPr b="1">
          <a:solidFill>
            <a:srgbClr val="000066"/>
          </a:solidFill>
          <a:latin typeface="Calibri" pitchFamily="34" charset="0"/>
          <a:ea typeface="MS PGothic" panose="020B0600070205080204" pitchFamily="34" charset="-128"/>
          <a:cs typeface="Calibri" pitchFamily="34" charset="0"/>
        </a:defRPr>
      </a:lvl5pPr>
      <a:lvl6pPr marL="297998" algn="ctr" defTabSz="679851" rtl="0" fontAlgn="base">
        <a:spcBef>
          <a:spcPct val="0"/>
        </a:spcBef>
        <a:spcAft>
          <a:spcPct val="0"/>
        </a:spcAft>
        <a:defRPr sz="2625" b="1">
          <a:solidFill>
            <a:srgbClr val="000066"/>
          </a:solidFill>
          <a:latin typeface="Arial" charset="0"/>
          <a:cs typeface="Arial" charset="0"/>
        </a:defRPr>
      </a:lvl6pPr>
      <a:lvl7pPr marL="596026" algn="ctr" defTabSz="679851" rtl="0" fontAlgn="base">
        <a:spcBef>
          <a:spcPct val="0"/>
        </a:spcBef>
        <a:spcAft>
          <a:spcPct val="0"/>
        </a:spcAft>
        <a:defRPr sz="2625" b="1">
          <a:solidFill>
            <a:srgbClr val="000066"/>
          </a:solidFill>
          <a:latin typeface="Arial" charset="0"/>
          <a:cs typeface="Arial" charset="0"/>
        </a:defRPr>
      </a:lvl7pPr>
      <a:lvl8pPr marL="894049" algn="ctr" defTabSz="679851" rtl="0" fontAlgn="base">
        <a:spcBef>
          <a:spcPct val="0"/>
        </a:spcBef>
        <a:spcAft>
          <a:spcPct val="0"/>
        </a:spcAft>
        <a:defRPr sz="2625" b="1">
          <a:solidFill>
            <a:srgbClr val="000066"/>
          </a:solidFill>
          <a:latin typeface="Arial" charset="0"/>
          <a:cs typeface="Arial" charset="0"/>
        </a:defRPr>
      </a:lvl8pPr>
      <a:lvl9pPr marL="1192067" algn="ctr" defTabSz="679851" rtl="0" fontAlgn="base">
        <a:spcBef>
          <a:spcPct val="0"/>
        </a:spcBef>
        <a:spcAft>
          <a:spcPct val="0"/>
        </a:spcAft>
        <a:defRPr sz="2625" b="1">
          <a:solidFill>
            <a:srgbClr val="000066"/>
          </a:solidFill>
          <a:latin typeface="Arial" charset="0"/>
          <a:cs typeface="Arial" charset="0"/>
        </a:defRPr>
      </a:lvl9pPr>
    </p:titleStyle>
    <p:bodyStyle>
      <a:lvl1pPr marL="252413" indent="-252413" algn="l" defTabSz="677863" rtl="0" eaLnBrk="0" fontAlgn="base" hangingPunct="0">
        <a:spcBef>
          <a:spcPct val="80000"/>
        </a:spcBef>
        <a:spcAft>
          <a:spcPct val="0"/>
        </a:spcAft>
        <a:buClr>
          <a:srgbClr val="1E7FB8"/>
        </a:buClr>
        <a:buFont typeface="Wingdings" panose="05000000000000000000" pitchFamily="2" charset="2"/>
        <a:buChar char="§"/>
        <a:defRPr sz="1500">
          <a:solidFill>
            <a:srgbClr val="000066"/>
          </a:solidFill>
          <a:latin typeface="Calibri" panose="020F0502020204030204" pitchFamily="34" charset="0"/>
          <a:ea typeface="MS PGothic" panose="020B0600070205080204" pitchFamily="34" charset="-128"/>
          <a:cs typeface="Calibri" panose="020F0502020204030204" pitchFamily="34" charset="0"/>
        </a:defRPr>
      </a:lvl1pPr>
      <a:lvl2pPr marL="596900" indent="-207963" algn="l" defTabSz="677863" rtl="0" eaLnBrk="0" fontAlgn="base" hangingPunct="0">
        <a:spcBef>
          <a:spcPct val="20000"/>
        </a:spcBef>
        <a:spcAft>
          <a:spcPct val="0"/>
        </a:spcAft>
        <a:buClr>
          <a:srgbClr val="1E7FB8"/>
        </a:buClr>
        <a:buFont typeface="Arial" panose="020B0604020202020204" pitchFamily="34" charset="0"/>
        <a:buChar char="–"/>
        <a:defRPr sz="1300">
          <a:solidFill>
            <a:srgbClr val="000066"/>
          </a:solidFill>
          <a:latin typeface="Calibri" panose="020F0502020204030204" pitchFamily="34" charset="0"/>
          <a:ea typeface="Calibri" charset="0"/>
          <a:cs typeface="Calibri" panose="020F0502020204030204" pitchFamily="34" charset="0"/>
        </a:defRPr>
      </a:lvl2pPr>
      <a:lvl3pPr marL="933450" indent="-198438" algn="l" defTabSz="677863" rtl="0" eaLnBrk="0" fontAlgn="base" hangingPunct="0">
        <a:spcBef>
          <a:spcPct val="20000"/>
        </a:spcBef>
        <a:spcAft>
          <a:spcPct val="0"/>
        </a:spcAft>
        <a:buClr>
          <a:srgbClr val="1E7FB8"/>
        </a:buClr>
        <a:buChar char="•"/>
        <a:defRPr>
          <a:solidFill>
            <a:srgbClr val="000066"/>
          </a:solidFill>
          <a:latin typeface="Calibri" panose="020F0502020204030204" pitchFamily="34" charset="0"/>
          <a:ea typeface="Calibri" charset="0"/>
          <a:cs typeface="Calibri" panose="020F0502020204030204" pitchFamily="34" charset="0"/>
        </a:defRPr>
      </a:lvl3pPr>
      <a:lvl4pPr marL="1236663" indent="-166688" algn="l" defTabSz="677863" rtl="0" eaLnBrk="0" fontAlgn="base" hangingPunct="0">
        <a:spcBef>
          <a:spcPct val="20000"/>
        </a:spcBef>
        <a:spcAft>
          <a:spcPct val="0"/>
        </a:spcAft>
        <a:buClr>
          <a:srgbClr val="1E7FB8"/>
        </a:buClr>
        <a:buChar char="–"/>
        <a:defRPr>
          <a:solidFill>
            <a:srgbClr val="000066"/>
          </a:solidFill>
          <a:latin typeface="Calibri" panose="020F0502020204030204" pitchFamily="34" charset="0"/>
          <a:ea typeface="Calibri" charset="0"/>
          <a:cs typeface="Calibri" panose="020F0502020204030204" pitchFamily="34" charset="0"/>
        </a:defRPr>
      </a:lvl4pPr>
      <a:lvl5pPr marL="1476375" indent="-106363" algn="r" defTabSz="677863" rtl="1" eaLnBrk="0" fontAlgn="base" hangingPunct="0">
        <a:spcBef>
          <a:spcPct val="20000"/>
        </a:spcBef>
        <a:spcAft>
          <a:spcPct val="0"/>
        </a:spcAft>
        <a:buChar char="»"/>
        <a:defRPr sz="1500">
          <a:solidFill>
            <a:srgbClr val="000066"/>
          </a:solidFill>
          <a:latin typeface="+mn-lt"/>
          <a:ea typeface="MS PGothic" panose="020B0600070205080204" pitchFamily="34" charset="-128"/>
          <a:cs typeface="+mn-cs"/>
        </a:defRPr>
      </a:lvl5pPr>
      <a:lvl6pPr marL="1776719" indent="-107620" algn="r" defTabSz="679851" rtl="1" fontAlgn="base">
        <a:spcBef>
          <a:spcPct val="20000"/>
        </a:spcBef>
        <a:spcAft>
          <a:spcPct val="0"/>
        </a:spcAft>
        <a:buChar char="»"/>
        <a:defRPr sz="1500">
          <a:solidFill>
            <a:srgbClr val="000066"/>
          </a:solidFill>
          <a:latin typeface="+mn-lt"/>
          <a:cs typeface="+mn-cs"/>
        </a:defRPr>
      </a:lvl6pPr>
      <a:lvl7pPr marL="2074737" indent="-107620" algn="r" defTabSz="679851" rtl="1" fontAlgn="base">
        <a:spcBef>
          <a:spcPct val="20000"/>
        </a:spcBef>
        <a:spcAft>
          <a:spcPct val="0"/>
        </a:spcAft>
        <a:buChar char="»"/>
        <a:defRPr sz="1500">
          <a:solidFill>
            <a:srgbClr val="000066"/>
          </a:solidFill>
          <a:latin typeface="+mn-lt"/>
          <a:cs typeface="+mn-cs"/>
        </a:defRPr>
      </a:lvl7pPr>
      <a:lvl8pPr marL="2372753" indent="-107620" algn="r" defTabSz="679851" rtl="1" fontAlgn="base">
        <a:spcBef>
          <a:spcPct val="20000"/>
        </a:spcBef>
        <a:spcAft>
          <a:spcPct val="0"/>
        </a:spcAft>
        <a:buChar char="»"/>
        <a:defRPr sz="1500">
          <a:solidFill>
            <a:srgbClr val="000066"/>
          </a:solidFill>
          <a:latin typeface="+mn-lt"/>
          <a:cs typeface="+mn-cs"/>
        </a:defRPr>
      </a:lvl8pPr>
      <a:lvl9pPr marL="2670773" indent="-107620" algn="r" defTabSz="679851" rtl="1" fontAlgn="base">
        <a:spcBef>
          <a:spcPct val="20000"/>
        </a:spcBef>
        <a:spcAft>
          <a:spcPct val="0"/>
        </a:spcAft>
        <a:buChar char="»"/>
        <a:defRPr sz="1500">
          <a:solidFill>
            <a:srgbClr val="000066"/>
          </a:solidFill>
          <a:latin typeface="+mn-lt"/>
          <a:cs typeface="+mn-cs"/>
        </a:defRPr>
      </a:lvl9pPr>
    </p:bodyStyle>
    <p:otherStyle>
      <a:defPPr>
        <a:defRPr lang="en-US"/>
      </a:defPPr>
      <a:lvl1pPr marL="0" algn="l" defTabSz="596026" rtl="0" eaLnBrk="1" latinLnBrk="0" hangingPunct="1">
        <a:defRPr sz="1200" kern="1200">
          <a:solidFill>
            <a:schemeClr val="tx1"/>
          </a:solidFill>
          <a:latin typeface="+mn-lt"/>
          <a:ea typeface="+mn-ea"/>
          <a:cs typeface="+mn-cs"/>
        </a:defRPr>
      </a:lvl1pPr>
      <a:lvl2pPr marL="297998" algn="l" defTabSz="596026" rtl="0" eaLnBrk="1" latinLnBrk="0" hangingPunct="1">
        <a:defRPr sz="1200" kern="1200">
          <a:solidFill>
            <a:schemeClr val="tx1"/>
          </a:solidFill>
          <a:latin typeface="+mn-lt"/>
          <a:ea typeface="+mn-ea"/>
          <a:cs typeface="+mn-cs"/>
        </a:defRPr>
      </a:lvl2pPr>
      <a:lvl3pPr marL="596026" algn="l" defTabSz="596026" rtl="0" eaLnBrk="1" latinLnBrk="0" hangingPunct="1">
        <a:defRPr sz="1200" kern="1200">
          <a:solidFill>
            <a:schemeClr val="tx1"/>
          </a:solidFill>
          <a:latin typeface="+mn-lt"/>
          <a:ea typeface="+mn-ea"/>
          <a:cs typeface="+mn-cs"/>
        </a:defRPr>
      </a:lvl3pPr>
      <a:lvl4pPr marL="894049" algn="l" defTabSz="596026" rtl="0" eaLnBrk="1" latinLnBrk="0" hangingPunct="1">
        <a:defRPr sz="1200" kern="1200">
          <a:solidFill>
            <a:schemeClr val="tx1"/>
          </a:solidFill>
          <a:latin typeface="+mn-lt"/>
          <a:ea typeface="+mn-ea"/>
          <a:cs typeface="+mn-cs"/>
        </a:defRPr>
      </a:lvl4pPr>
      <a:lvl5pPr marL="1192067" algn="l" defTabSz="596026" rtl="0" eaLnBrk="1" latinLnBrk="0" hangingPunct="1">
        <a:defRPr sz="1200" kern="1200">
          <a:solidFill>
            <a:schemeClr val="tx1"/>
          </a:solidFill>
          <a:latin typeface="+mn-lt"/>
          <a:ea typeface="+mn-ea"/>
          <a:cs typeface="+mn-cs"/>
        </a:defRPr>
      </a:lvl5pPr>
      <a:lvl6pPr marL="1490086" algn="l" defTabSz="596026" rtl="0" eaLnBrk="1" latinLnBrk="0" hangingPunct="1">
        <a:defRPr sz="1200" kern="1200">
          <a:solidFill>
            <a:schemeClr val="tx1"/>
          </a:solidFill>
          <a:latin typeface="+mn-lt"/>
          <a:ea typeface="+mn-ea"/>
          <a:cs typeface="+mn-cs"/>
        </a:defRPr>
      </a:lvl6pPr>
      <a:lvl7pPr marL="1788102" algn="l" defTabSz="596026" rtl="0" eaLnBrk="1" latinLnBrk="0" hangingPunct="1">
        <a:defRPr sz="1200" kern="1200">
          <a:solidFill>
            <a:schemeClr val="tx1"/>
          </a:solidFill>
          <a:latin typeface="+mn-lt"/>
          <a:ea typeface="+mn-ea"/>
          <a:cs typeface="+mn-cs"/>
        </a:defRPr>
      </a:lvl7pPr>
      <a:lvl8pPr marL="2086118" algn="l" defTabSz="596026" rtl="0" eaLnBrk="1" latinLnBrk="0" hangingPunct="1">
        <a:defRPr sz="1200" kern="1200">
          <a:solidFill>
            <a:schemeClr val="tx1"/>
          </a:solidFill>
          <a:latin typeface="+mn-lt"/>
          <a:ea typeface="+mn-ea"/>
          <a:cs typeface="+mn-cs"/>
        </a:defRPr>
      </a:lvl8pPr>
      <a:lvl9pPr marL="2384138" algn="l" defTabSz="596026"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chart" Target="../charts/chart1.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chart" Target="../charts/chart2.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chart" Target="../charts/chart3.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chart" Target="../charts/chart4.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7F357D35-3E3E-4EC7-B3AE-C106ABB7D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9334D921-DCE6-4D92-987F-D98C93F1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243840"/>
            <a:ext cx="8791575" cy="6377939"/>
          </a:xfrm>
          <a:prstGeom prst="rect">
            <a:avLst/>
          </a:prstGeom>
          <a:solidFill>
            <a:srgbClr val="FFFFFF"/>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143" name="Rectangle 142">
            <a:extLst>
              <a:ext uri="{FF2B5EF4-FFF2-40B4-BE49-F238E27FC236}">
                <a16:creationId xmlns:a16="http://schemas.microsoft.com/office/drawing/2014/main" id="{DE4D942F-489D-4A7B-8983-942543481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7033" y="246887"/>
            <a:ext cx="4395991" cy="637793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45" name="Straight Connector 144">
            <a:extLst>
              <a:ext uri="{FF2B5EF4-FFF2-40B4-BE49-F238E27FC236}">
                <a16:creationId xmlns:a16="http://schemas.microsoft.com/office/drawing/2014/main" id="{E8F0F547-5526-40CC-8397-442101C26B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52693" y="4768667"/>
            <a:ext cx="3161954"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id="{593BD913-0EB6-48A4-B22A-6A4DE0898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450" y="246888"/>
            <a:ext cx="879348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37890" name="Title 1">
            <a:extLst>
              <a:ext uri="{FF2B5EF4-FFF2-40B4-BE49-F238E27FC236}">
                <a16:creationId xmlns:a16="http://schemas.microsoft.com/office/drawing/2014/main" id="{5A3481F9-38ED-4655-8F42-7502D4C4226A}"/>
              </a:ext>
            </a:extLst>
          </p:cNvPr>
          <p:cNvSpPr>
            <a:spLocks noGrp="1" noChangeArrowheads="1"/>
          </p:cNvSpPr>
          <p:nvPr>
            <p:ph type="title" idx="4294967295"/>
          </p:nvPr>
        </p:nvSpPr>
        <p:spPr>
          <a:xfrm>
            <a:off x="5052693" y="857675"/>
            <a:ext cx="3424672" cy="3847033"/>
          </a:xfrm>
        </p:spPr>
        <p:txBody>
          <a:bodyPr vert="horz" lIns="91440" tIns="45720" rIns="91440" bIns="45720" rtlCol="0" anchor="b">
            <a:normAutofit fontScale="90000"/>
          </a:bodyPr>
          <a:lstStyle/>
          <a:p>
            <a:pPr algn="ctr" defTabSz="914400" eaLnBrk="1" hangingPunct="1"/>
            <a:br>
              <a:rPr lang="en-US" altLang="en-US" sz="2400" b="1" dirty="0">
                <a:solidFill>
                  <a:srgbClr val="FFFFFF"/>
                </a:solidFill>
              </a:rPr>
            </a:br>
            <a:br>
              <a:rPr lang="en-US" altLang="en-US" sz="2400" b="1" i="1" dirty="0">
                <a:solidFill>
                  <a:srgbClr val="FFFFFF"/>
                </a:solidFill>
              </a:rPr>
            </a:br>
            <a:r>
              <a:rPr lang="en-US" altLang="en-US" sz="2400" b="1" dirty="0">
                <a:solidFill>
                  <a:srgbClr val="FFFFFF"/>
                </a:solidFill>
              </a:rPr>
              <a:t>Modelling estimates that inform recommendations and </a:t>
            </a:r>
            <a:r>
              <a:rPr lang="en-US" altLang="en-US" sz="2400" b="1" dirty="0" err="1">
                <a:solidFill>
                  <a:srgbClr val="FFFFFF"/>
                </a:solidFill>
              </a:rPr>
              <a:t>programmes</a:t>
            </a:r>
            <a:br>
              <a:rPr lang="en-US" altLang="en-US" sz="2400" b="1" dirty="0">
                <a:solidFill>
                  <a:srgbClr val="FFFFFF"/>
                </a:solidFill>
              </a:rPr>
            </a:br>
            <a:br>
              <a:rPr lang="en-US" altLang="en-US" sz="2400" b="1" dirty="0">
                <a:solidFill>
                  <a:srgbClr val="FFFFFF"/>
                </a:solidFill>
              </a:rPr>
            </a:br>
            <a:br>
              <a:rPr lang="en-US" altLang="en-US" sz="2400" b="1" dirty="0">
                <a:solidFill>
                  <a:srgbClr val="FFFFFF"/>
                </a:solidFill>
              </a:rPr>
            </a:br>
            <a:r>
              <a:rPr lang="en-US" altLang="en-US" sz="2400" b="1" dirty="0">
                <a:solidFill>
                  <a:srgbClr val="FFFFFF"/>
                </a:solidFill>
              </a:rPr>
              <a:t> </a:t>
            </a:r>
            <a:r>
              <a:rPr lang="en-US" altLang="en-US" sz="2000" b="1" dirty="0">
                <a:solidFill>
                  <a:srgbClr val="FFFFFF"/>
                </a:solidFill>
              </a:rPr>
              <a:t>presented by </a:t>
            </a:r>
            <a:br>
              <a:rPr lang="en-US" altLang="en-US" sz="2000" b="1" dirty="0">
                <a:solidFill>
                  <a:srgbClr val="FFFFFF"/>
                </a:solidFill>
              </a:rPr>
            </a:br>
            <a:r>
              <a:rPr lang="en-US" altLang="en-US" sz="2000" b="1" dirty="0">
                <a:solidFill>
                  <a:srgbClr val="FFFFFF"/>
                </a:solidFill>
              </a:rPr>
              <a:t>John Stover</a:t>
            </a:r>
            <a:br>
              <a:rPr lang="en-US" altLang="en-US" sz="2000" b="1" dirty="0">
                <a:solidFill>
                  <a:srgbClr val="FFFFFF"/>
                </a:solidFill>
              </a:rPr>
            </a:br>
            <a:r>
              <a:rPr lang="en-US" altLang="en-US" sz="2000" b="1" dirty="0">
                <a:solidFill>
                  <a:srgbClr val="FFFFFF"/>
                </a:solidFill>
              </a:rPr>
              <a:t>Director, Center for Modeling and Analysis</a:t>
            </a:r>
            <a:br>
              <a:rPr lang="en-US" altLang="en-US" sz="2000" b="1" dirty="0">
                <a:solidFill>
                  <a:srgbClr val="FFFFFF"/>
                </a:solidFill>
              </a:rPr>
            </a:br>
            <a:r>
              <a:rPr lang="en-US" altLang="en-US" sz="2000" b="1" dirty="0">
                <a:solidFill>
                  <a:srgbClr val="FFFFFF"/>
                </a:solidFill>
              </a:rPr>
              <a:t>Avenir Health</a:t>
            </a:r>
            <a:br>
              <a:rPr lang="en-US" altLang="en-US" sz="2000" b="1" dirty="0">
                <a:solidFill>
                  <a:srgbClr val="FFFFFF"/>
                </a:solidFill>
              </a:rPr>
            </a:br>
            <a:br>
              <a:rPr lang="en-US" altLang="en-US" sz="2000" b="1" dirty="0">
                <a:solidFill>
                  <a:srgbClr val="FFFFFF"/>
                </a:solidFill>
              </a:rPr>
            </a:br>
            <a:r>
              <a:rPr lang="en-US" altLang="en-US" sz="2000" b="1" dirty="0">
                <a:solidFill>
                  <a:srgbClr val="FFFFFF"/>
                </a:solidFill>
              </a:rPr>
              <a:t>August 2020</a:t>
            </a:r>
            <a:br>
              <a:rPr lang="en-US" altLang="en-US" sz="2400" b="1" dirty="0">
                <a:solidFill>
                  <a:srgbClr val="FFFFFF"/>
                </a:solidFill>
              </a:rPr>
            </a:br>
            <a:endParaRPr lang="en-US" altLang="en-US" sz="2400" b="1" dirty="0">
              <a:solidFill>
                <a:srgbClr val="FFFFFF"/>
              </a:solidFill>
            </a:endParaRPr>
          </a:p>
        </p:txBody>
      </p:sp>
      <p:pic>
        <p:nvPicPr>
          <p:cNvPr id="2" name="Picture 1">
            <a:extLst>
              <a:ext uri="{FF2B5EF4-FFF2-40B4-BE49-F238E27FC236}">
                <a16:creationId xmlns:a16="http://schemas.microsoft.com/office/drawing/2014/main" id="{C776900F-7A38-4CFC-9B61-E7A12F79015C}"/>
              </a:ext>
            </a:extLst>
          </p:cNvPr>
          <p:cNvPicPr>
            <a:picLocks noChangeAspect="1"/>
          </p:cNvPicPr>
          <p:nvPr/>
        </p:nvPicPr>
        <p:blipFill>
          <a:blip r:embed="rId5"/>
          <a:stretch>
            <a:fillRect/>
          </a:stretch>
        </p:blipFill>
        <p:spPr>
          <a:xfrm>
            <a:off x="302013" y="620688"/>
            <a:ext cx="4114607" cy="5688632"/>
          </a:xfrm>
          <a:prstGeom prst="rect">
            <a:avLst/>
          </a:prstGeom>
        </p:spPr>
      </p:pic>
      <p:pic>
        <p:nvPicPr>
          <p:cNvPr id="3" name="Picture 2" descr="A close up of a sign&#10;&#10;Description automatically generated">
            <a:extLst>
              <a:ext uri="{FF2B5EF4-FFF2-40B4-BE49-F238E27FC236}">
                <a16:creationId xmlns:a16="http://schemas.microsoft.com/office/drawing/2014/main" id="{AE4BB7B8-2490-486A-A3EC-FC2F0B5276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1649" y="5299193"/>
            <a:ext cx="1504687" cy="599855"/>
          </a:xfrm>
          <a:prstGeom prst="rect">
            <a:avLst/>
          </a:prstGeom>
        </p:spPr>
      </p:pic>
      <p:pic>
        <p:nvPicPr>
          <p:cNvPr id="5" name="Audio 4">
            <a:hlinkClick r:id="" action="ppaction://media"/>
            <a:extLst>
              <a:ext uri="{FF2B5EF4-FFF2-40B4-BE49-F238E27FC236}">
                <a16:creationId xmlns:a16="http://schemas.microsoft.com/office/drawing/2014/main" id="{13D6C51E-64EC-4CFA-999A-808ABFF7C92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569"/>
    </mc:Choice>
    <mc:Fallback xmlns="">
      <p:transition spd="slow" advTm="19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63820974-56FF-4FF7-8C4A-3C183464112E}"/>
              </a:ext>
            </a:extLst>
          </p:cNvPr>
          <p:cNvSpPr/>
          <p:nvPr/>
        </p:nvSpPr>
        <p:spPr>
          <a:xfrm>
            <a:off x="212725" y="236538"/>
            <a:ext cx="254819" cy="888206"/>
          </a:xfrm>
          <a:prstGeom prst="rect">
            <a:avLst/>
          </a:prstGeom>
          <a:solidFill>
            <a:srgbClr val="177E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b="0" dirty="0">
              <a:solidFill>
                <a:srgbClr val="177EB3"/>
              </a:solidFill>
              <a:effectLst/>
              <a:latin typeface="Segoe UI" panose="020B0502040204020203" pitchFamily="34" charset="0"/>
              <a:cs typeface="Segoe UI" panose="020B0502040204020203" pitchFamily="34" charset="0"/>
            </a:endParaRPr>
          </a:p>
        </p:txBody>
      </p:sp>
      <p:sp>
        <p:nvSpPr>
          <p:cNvPr id="2" name="Rectangle 1">
            <a:extLst>
              <a:ext uri="{FF2B5EF4-FFF2-40B4-BE49-F238E27FC236}">
                <a16:creationId xmlns:a16="http://schemas.microsoft.com/office/drawing/2014/main" id="{0774AF74-6190-403B-8E65-67A1F0A880BC}"/>
              </a:ext>
            </a:extLst>
          </p:cNvPr>
          <p:cNvSpPr/>
          <p:nvPr/>
        </p:nvSpPr>
        <p:spPr>
          <a:xfrm>
            <a:off x="520130" y="25077"/>
            <a:ext cx="8623870" cy="1243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defTabSz="685800">
              <a:lnSpc>
                <a:spcPct val="90000"/>
              </a:lnSpc>
            </a:pPr>
            <a:r>
              <a:rPr lang="fr-CH" altLang="en-US" sz="2800" b="0" dirty="0">
                <a:solidFill>
                  <a:schemeClr val="tx1"/>
                </a:solidFill>
                <a:effectLst/>
                <a:latin typeface="+mj-lt"/>
                <a:ea typeface="+mj-ea"/>
                <a:cs typeface="+mj-cs"/>
              </a:rPr>
              <a:t>VMMC </a:t>
            </a:r>
            <a:r>
              <a:rPr lang="fr-CH" altLang="en-US" sz="2800" b="0" dirty="0" err="1">
                <a:solidFill>
                  <a:schemeClr val="tx1"/>
                </a:solidFill>
                <a:effectLst/>
                <a:latin typeface="+mj-lt"/>
                <a:ea typeface="+mj-ea"/>
                <a:cs typeface="+mj-cs"/>
              </a:rPr>
              <a:t>is</a:t>
            </a:r>
            <a:r>
              <a:rPr lang="fr-CH" altLang="en-US" sz="2800" b="0" dirty="0">
                <a:solidFill>
                  <a:schemeClr val="tx1"/>
                </a:solidFill>
                <a:effectLst/>
                <a:latin typeface="+mj-lt"/>
                <a:ea typeface="+mj-ea"/>
                <a:cs typeface="+mj-cs"/>
              </a:rPr>
              <a:t> a key component of Fast-Track</a:t>
            </a:r>
          </a:p>
        </p:txBody>
      </p:sp>
      <p:pic>
        <p:nvPicPr>
          <p:cNvPr id="4" name="Picture 3">
            <a:extLst>
              <a:ext uri="{FF2B5EF4-FFF2-40B4-BE49-F238E27FC236}">
                <a16:creationId xmlns:a16="http://schemas.microsoft.com/office/drawing/2014/main" id="{07830B57-4D8E-4FAC-B00A-4542BAFDA114}"/>
              </a:ext>
            </a:extLst>
          </p:cNvPr>
          <p:cNvPicPr>
            <a:picLocks noChangeAspect="1"/>
          </p:cNvPicPr>
          <p:nvPr/>
        </p:nvPicPr>
        <p:blipFill>
          <a:blip r:embed="rId5"/>
          <a:stretch>
            <a:fillRect/>
          </a:stretch>
        </p:blipFill>
        <p:spPr>
          <a:xfrm>
            <a:off x="0" y="1343469"/>
            <a:ext cx="9144000" cy="4042117"/>
          </a:xfrm>
          <a:prstGeom prst="rect">
            <a:avLst/>
          </a:prstGeom>
        </p:spPr>
      </p:pic>
      <p:sp>
        <p:nvSpPr>
          <p:cNvPr id="5" name="TextBox 4">
            <a:extLst>
              <a:ext uri="{FF2B5EF4-FFF2-40B4-BE49-F238E27FC236}">
                <a16:creationId xmlns:a16="http://schemas.microsoft.com/office/drawing/2014/main" id="{F8662C14-CA78-4E88-87C5-CB6C56DB7F40}"/>
              </a:ext>
            </a:extLst>
          </p:cNvPr>
          <p:cNvSpPr txBox="1"/>
          <p:nvPr/>
        </p:nvSpPr>
        <p:spPr>
          <a:xfrm>
            <a:off x="340134" y="5661248"/>
            <a:ext cx="7040178" cy="830997"/>
          </a:xfrm>
          <a:prstGeom prst="rect">
            <a:avLst/>
          </a:prstGeom>
          <a:noFill/>
        </p:spPr>
        <p:txBody>
          <a:bodyPr wrap="square" rtlCol="0">
            <a:spAutoFit/>
          </a:bodyPr>
          <a:lstStyle/>
          <a:p>
            <a:r>
              <a:rPr lang="en-US" sz="2400" b="0" dirty="0">
                <a:solidFill>
                  <a:schemeClr val="tx1">
                    <a:lumMod val="95000"/>
                    <a:lumOff val="5000"/>
                  </a:schemeClr>
                </a:solidFill>
                <a:effectLst/>
              </a:rPr>
              <a:t>Even with scale-up of ART and other prevention interventions, VMMC will add additional impact</a:t>
            </a:r>
            <a:endParaRPr lang="en-US" b="0" dirty="0">
              <a:solidFill>
                <a:schemeClr val="tx1">
                  <a:lumMod val="95000"/>
                  <a:lumOff val="5000"/>
                </a:schemeClr>
              </a:solidFill>
              <a:effectLst/>
            </a:endParaRPr>
          </a:p>
        </p:txBody>
      </p:sp>
      <p:pic>
        <p:nvPicPr>
          <p:cNvPr id="3" name="Picture 2" descr="A close up of a sign&#10;&#10;Description automatically generated">
            <a:extLst>
              <a:ext uri="{FF2B5EF4-FFF2-40B4-BE49-F238E27FC236}">
                <a16:creationId xmlns:a16="http://schemas.microsoft.com/office/drawing/2014/main" id="{5FC04D5C-C6BC-42FA-8C7F-5CC436D9E0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4932" y="6310214"/>
            <a:ext cx="954659" cy="380582"/>
          </a:xfrm>
          <a:prstGeom prst="rect">
            <a:avLst/>
          </a:prstGeom>
        </p:spPr>
      </p:pic>
      <p:pic>
        <p:nvPicPr>
          <p:cNvPr id="6" name="Audio 5">
            <a:hlinkClick r:id="" action="ppaction://media"/>
            <a:extLst>
              <a:ext uri="{FF2B5EF4-FFF2-40B4-BE49-F238E27FC236}">
                <a16:creationId xmlns:a16="http://schemas.microsoft.com/office/drawing/2014/main" id="{596CF614-D3EB-4BCD-BEA0-4CC6A10BB0A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49610645"/>
      </p:ext>
    </p:extLst>
  </p:cSld>
  <p:clrMapOvr>
    <a:masterClrMapping/>
  </p:clrMapOvr>
  <mc:AlternateContent xmlns:mc="http://schemas.openxmlformats.org/markup-compatibility/2006" xmlns:p14="http://schemas.microsoft.com/office/powerpoint/2010/main">
    <mc:Choice Requires="p14">
      <p:transition spd="slow" p14:dur="2000" advTm="116474"/>
    </mc:Choice>
    <mc:Fallback xmlns="">
      <p:transition spd="slow" advTm="116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63820974-56FF-4FF7-8C4A-3C183464112E}"/>
              </a:ext>
            </a:extLst>
          </p:cNvPr>
          <p:cNvSpPr/>
          <p:nvPr/>
        </p:nvSpPr>
        <p:spPr>
          <a:xfrm>
            <a:off x="212725" y="236538"/>
            <a:ext cx="254819" cy="888206"/>
          </a:xfrm>
          <a:prstGeom prst="rect">
            <a:avLst/>
          </a:prstGeom>
          <a:solidFill>
            <a:srgbClr val="177E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b="0" dirty="0">
              <a:solidFill>
                <a:srgbClr val="177EB3"/>
              </a:solidFill>
              <a:effectLst/>
              <a:latin typeface="Segoe UI" panose="020B0502040204020203" pitchFamily="34" charset="0"/>
              <a:cs typeface="Segoe UI" panose="020B0502040204020203" pitchFamily="34" charset="0"/>
            </a:endParaRPr>
          </a:p>
        </p:txBody>
      </p:sp>
      <p:sp>
        <p:nvSpPr>
          <p:cNvPr id="7" name="Title 6">
            <a:extLst>
              <a:ext uri="{FF2B5EF4-FFF2-40B4-BE49-F238E27FC236}">
                <a16:creationId xmlns:a16="http://schemas.microsoft.com/office/drawing/2014/main" id="{A1477764-1FA5-42FB-BEB0-3DD8632FF3FC}"/>
              </a:ext>
            </a:extLst>
          </p:cNvPr>
          <p:cNvSpPr>
            <a:spLocks noGrp="1"/>
          </p:cNvSpPr>
          <p:nvPr>
            <p:ph type="title"/>
          </p:nvPr>
        </p:nvSpPr>
        <p:spPr>
          <a:xfrm>
            <a:off x="457200" y="274638"/>
            <a:ext cx="5770984" cy="778098"/>
          </a:xfrm>
        </p:spPr>
        <p:txBody>
          <a:bodyPr/>
          <a:lstStyle/>
          <a:p>
            <a:r>
              <a:rPr lang="en-US" dirty="0"/>
              <a:t>VMMC is cost saving</a:t>
            </a:r>
          </a:p>
        </p:txBody>
      </p:sp>
      <p:sp>
        <p:nvSpPr>
          <p:cNvPr id="2" name="Content Placeholder 1">
            <a:extLst>
              <a:ext uri="{FF2B5EF4-FFF2-40B4-BE49-F238E27FC236}">
                <a16:creationId xmlns:a16="http://schemas.microsoft.com/office/drawing/2014/main" id="{6965D5D3-762E-4638-884B-23EF7A37A553}"/>
              </a:ext>
            </a:extLst>
          </p:cNvPr>
          <p:cNvSpPr>
            <a:spLocks noGrp="1"/>
          </p:cNvSpPr>
          <p:nvPr>
            <p:ph idx="1"/>
          </p:nvPr>
        </p:nvSpPr>
        <p:spPr/>
        <p:txBody>
          <a:bodyPr/>
          <a:lstStyle/>
          <a:p>
            <a:endParaRPr lang="en-GB"/>
          </a:p>
        </p:txBody>
      </p:sp>
      <p:pic>
        <p:nvPicPr>
          <p:cNvPr id="9" name="Picture 8">
            <a:extLst>
              <a:ext uri="{FF2B5EF4-FFF2-40B4-BE49-F238E27FC236}">
                <a16:creationId xmlns:a16="http://schemas.microsoft.com/office/drawing/2014/main" id="{56D5FBD0-3B8D-4F62-9B67-82E5669F5997}"/>
              </a:ext>
            </a:extLst>
          </p:cNvPr>
          <p:cNvPicPr>
            <a:picLocks noChangeAspect="1"/>
          </p:cNvPicPr>
          <p:nvPr/>
        </p:nvPicPr>
        <p:blipFill>
          <a:blip r:embed="rId5"/>
          <a:stretch>
            <a:fillRect/>
          </a:stretch>
        </p:blipFill>
        <p:spPr>
          <a:xfrm>
            <a:off x="400050" y="1412776"/>
            <a:ext cx="8343900" cy="4705350"/>
          </a:xfrm>
          <a:prstGeom prst="rect">
            <a:avLst/>
          </a:prstGeom>
        </p:spPr>
      </p:pic>
      <p:pic>
        <p:nvPicPr>
          <p:cNvPr id="3" name="Picture 2" descr="A close up of a sign&#10;&#10;Description automatically generated">
            <a:extLst>
              <a:ext uri="{FF2B5EF4-FFF2-40B4-BE49-F238E27FC236}">
                <a16:creationId xmlns:a16="http://schemas.microsoft.com/office/drawing/2014/main" id="{AA3257EB-5B20-4E0D-999E-5636400F95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4932" y="6310214"/>
            <a:ext cx="954659" cy="380582"/>
          </a:xfrm>
          <a:prstGeom prst="rect">
            <a:avLst/>
          </a:prstGeom>
        </p:spPr>
      </p:pic>
      <p:sp>
        <p:nvSpPr>
          <p:cNvPr id="4" name="TextBox 3">
            <a:extLst>
              <a:ext uri="{FF2B5EF4-FFF2-40B4-BE49-F238E27FC236}">
                <a16:creationId xmlns:a16="http://schemas.microsoft.com/office/drawing/2014/main" id="{0D09F38D-5C76-4624-BD97-A28FE84E54BC}"/>
              </a:ext>
            </a:extLst>
          </p:cNvPr>
          <p:cNvSpPr txBox="1"/>
          <p:nvPr/>
        </p:nvSpPr>
        <p:spPr>
          <a:xfrm>
            <a:off x="457200" y="6237312"/>
            <a:ext cx="7211144" cy="461665"/>
          </a:xfrm>
          <a:prstGeom prst="rect">
            <a:avLst/>
          </a:prstGeom>
          <a:noFill/>
        </p:spPr>
        <p:txBody>
          <a:bodyPr wrap="square" rtlCol="0">
            <a:spAutoFit/>
          </a:bodyPr>
          <a:lstStyle/>
          <a:p>
            <a:r>
              <a:rPr lang="en-US" sz="1200" b="0" dirty="0">
                <a:solidFill>
                  <a:schemeClr val="tx1">
                    <a:lumMod val="95000"/>
                    <a:lumOff val="5000"/>
                  </a:schemeClr>
                </a:solidFill>
                <a:effectLst/>
              </a:rPr>
              <a:t>Source: Zambia MOH, The Impact of the VMMC Program in Zambia: Results from Mathematical Modeling, October 2018. Similar results were found for Kenya, South Africa and Zimbabwe</a:t>
            </a:r>
          </a:p>
        </p:txBody>
      </p:sp>
      <p:pic>
        <p:nvPicPr>
          <p:cNvPr id="5" name="Audio 4">
            <a:hlinkClick r:id="" action="ppaction://media"/>
            <a:extLst>
              <a:ext uri="{FF2B5EF4-FFF2-40B4-BE49-F238E27FC236}">
                <a16:creationId xmlns:a16="http://schemas.microsoft.com/office/drawing/2014/main" id="{9A927070-039A-46E6-A0D4-C17F7E7C094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27503009"/>
      </p:ext>
    </p:extLst>
  </p:cSld>
  <p:clrMapOvr>
    <a:masterClrMapping/>
  </p:clrMapOvr>
  <mc:AlternateContent xmlns:mc="http://schemas.openxmlformats.org/markup-compatibility/2006" xmlns:p14="http://schemas.microsoft.com/office/powerpoint/2010/main">
    <mc:Choice Requires="p14">
      <p:transition spd="slow" p14:dur="2000" advTm="101614"/>
    </mc:Choice>
    <mc:Fallback xmlns="">
      <p:transition spd="slow" advTm="101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63820974-56FF-4FF7-8C4A-3C183464112E}"/>
              </a:ext>
            </a:extLst>
          </p:cNvPr>
          <p:cNvSpPr/>
          <p:nvPr/>
        </p:nvSpPr>
        <p:spPr>
          <a:xfrm>
            <a:off x="212725" y="236538"/>
            <a:ext cx="307405" cy="576064"/>
          </a:xfrm>
          <a:prstGeom prst="rect">
            <a:avLst/>
          </a:prstGeom>
          <a:solidFill>
            <a:srgbClr val="177E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b="0" dirty="0">
              <a:solidFill>
                <a:srgbClr val="177EB3"/>
              </a:solidFill>
              <a:effectLst/>
              <a:latin typeface="Segoe UI" panose="020B0502040204020203" pitchFamily="34" charset="0"/>
              <a:cs typeface="Segoe UI" panose="020B0502040204020203" pitchFamily="34" charset="0"/>
            </a:endParaRPr>
          </a:p>
        </p:txBody>
      </p:sp>
      <p:sp>
        <p:nvSpPr>
          <p:cNvPr id="2" name="Rectangle 1">
            <a:extLst>
              <a:ext uri="{FF2B5EF4-FFF2-40B4-BE49-F238E27FC236}">
                <a16:creationId xmlns:a16="http://schemas.microsoft.com/office/drawing/2014/main" id="{0774AF74-6190-403B-8E65-67A1F0A880BC}"/>
              </a:ext>
            </a:extLst>
          </p:cNvPr>
          <p:cNvSpPr/>
          <p:nvPr/>
        </p:nvSpPr>
        <p:spPr>
          <a:xfrm>
            <a:off x="520130" y="332656"/>
            <a:ext cx="5780062"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indent="0">
              <a:lnSpc>
                <a:spcPct val="150000"/>
              </a:lnSpc>
              <a:buNone/>
            </a:pPr>
            <a:r>
              <a:rPr lang="fr-CH" altLang="en-US" sz="2800" dirty="0">
                <a:solidFill>
                  <a:schemeClr val="tx1"/>
                </a:solidFill>
                <a:effectLst/>
                <a:latin typeface="+mj-lt"/>
              </a:rPr>
              <a:t>Age and public health impact</a:t>
            </a:r>
          </a:p>
          <a:p>
            <a:pPr defTabSz="685800">
              <a:lnSpc>
                <a:spcPct val="90000"/>
              </a:lnSpc>
            </a:pPr>
            <a:endParaRPr lang="fr-CH" altLang="en-US" sz="2800" b="0" dirty="0">
              <a:solidFill>
                <a:schemeClr val="tx1"/>
              </a:solidFill>
              <a:effectLst/>
              <a:latin typeface="+mj-lt"/>
              <a:ea typeface="+mj-ea"/>
              <a:cs typeface="+mj-cs"/>
            </a:endParaRPr>
          </a:p>
        </p:txBody>
      </p:sp>
      <p:pic>
        <p:nvPicPr>
          <p:cNvPr id="4" name="Picture 3">
            <a:extLst>
              <a:ext uri="{FF2B5EF4-FFF2-40B4-BE49-F238E27FC236}">
                <a16:creationId xmlns:a16="http://schemas.microsoft.com/office/drawing/2014/main" id="{733B1F7A-B487-4929-877C-04024ACF89B8}"/>
              </a:ext>
            </a:extLst>
          </p:cNvPr>
          <p:cNvPicPr>
            <a:picLocks noChangeAspect="1"/>
          </p:cNvPicPr>
          <p:nvPr/>
        </p:nvPicPr>
        <p:blipFill>
          <a:blip r:embed="rId5"/>
          <a:stretch>
            <a:fillRect/>
          </a:stretch>
        </p:blipFill>
        <p:spPr>
          <a:xfrm>
            <a:off x="212725" y="961865"/>
            <a:ext cx="4215259" cy="3984130"/>
          </a:xfrm>
          <a:prstGeom prst="rect">
            <a:avLst/>
          </a:prstGeom>
        </p:spPr>
      </p:pic>
      <p:pic>
        <p:nvPicPr>
          <p:cNvPr id="6" name="Picture 5">
            <a:extLst>
              <a:ext uri="{FF2B5EF4-FFF2-40B4-BE49-F238E27FC236}">
                <a16:creationId xmlns:a16="http://schemas.microsoft.com/office/drawing/2014/main" id="{C1AA753F-FC6B-48E9-AE76-34ACD6275AE5}"/>
              </a:ext>
            </a:extLst>
          </p:cNvPr>
          <p:cNvPicPr>
            <a:picLocks noChangeAspect="1"/>
          </p:cNvPicPr>
          <p:nvPr/>
        </p:nvPicPr>
        <p:blipFill>
          <a:blip r:embed="rId6"/>
          <a:stretch>
            <a:fillRect/>
          </a:stretch>
        </p:blipFill>
        <p:spPr>
          <a:xfrm>
            <a:off x="4388069" y="1031368"/>
            <a:ext cx="4717448" cy="3634360"/>
          </a:xfrm>
          <a:prstGeom prst="rect">
            <a:avLst/>
          </a:prstGeom>
        </p:spPr>
      </p:pic>
      <p:sp>
        <p:nvSpPr>
          <p:cNvPr id="7" name="TextBox 6">
            <a:extLst>
              <a:ext uri="{FF2B5EF4-FFF2-40B4-BE49-F238E27FC236}">
                <a16:creationId xmlns:a16="http://schemas.microsoft.com/office/drawing/2014/main" id="{AE9EDFDB-E0EB-474C-A790-776C2BBB69F3}"/>
              </a:ext>
            </a:extLst>
          </p:cNvPr>
          <p:cNvSpPr txBox="1"/>
          <p:nvPr/>
        </p:nvSpPr>
        <p:spPr>
          <a:xfrm>
            <a:off x="2051720" y="1449703"/>
            <a:ext cx="1224136" cy="369332"/>
          </a:xfrm>
          <a:prstGeom prst="rect">
            <a:avLst/>
          </a:prstGeom>
          <a:noFill/>
        </p:spPr>
        <p:txBody>
          <a:bodyPr wrap="square" rtlCol="0">
            <a:spAutoFit/>
          </a:bodyPr>
          <a:lstStyle/>
          <a:p>
            <a:r>
              <a:rPr lang="en-US" sz="1800" b="0" dirty="0">
                <a:solidFill>
                  <a:schemeClr val="tx1">
                    <a:lumMod val="95000"/>
                    <a:lumOff val="5000"/>
                  </a:schemeClr>
                </a:solidFill>
                <a:effectLst/>
              </a:rPr>
              <a:t>Zambia</a:t>
            </a:r>
            <a:endParaRPr lang="en-US" sz="3200" b="0" dirty="0">
              <a:solidFill>
                <a:schemeClr val="tx1">
                  <a:lumMod val="95000"/>
                  <a:lumOff val="5000"/>
                </a:schemeClr>
              </a:solidFill>
              <a:effectLst/>
            </a:endParaRPr>
          </a:p>
        </p:txBody>
      </p:sp>
      <p:sp>
        <p:nvSpPr>
          <p:cNvPr id="8" name="TextBox 7">
            <a:extLst>
              <a:ext uri="{FF2B5EF4-FFF2-40B4-BE49-F238E27FC236}">
                <a16:creationId xmlns:a16="http://schemas.microsoft.com/office/drawing/2014/main" id="{C0215DFB-9265-40D4-95C1-4C9A9326C269}"/>
              </a:ext>
            </a:extLst>
          </p:cNvPr>
          <p:cNvSpPr txBox="1"/>
          <p:nvPr/>
        </p:nvSpPr>
        <p:spPr>
          <a:xfrm>
            <a:off x="2762089" y="4686512"/>
            <a:ext cx="648072" cy="230832"/>
          </a:xfrm>
          <a:prstGeom prst="rect">
            <a:avLst/>
          </a:prstGeom>
          <a:solidFill>
            <a:schemeClr val="bg1"/>
          </a:solidFill>
        </p:spPr>
        <p:txBody>
          <a:bodyPr wrap="square" rtlCol="0">
            <a:spAutoFit/>
          </a:bodyPr>
          <a:lstStyle/>
          <a:p>
            <a:r>
              <a:rPr lang="en-US" sz="900" b="0" dirty="0">
                <a:solidFill>
                  <a:schemeClr val="tx1">
                    <a:lumMod val="95000"/>
                    <a:lumOff val="5000"/>
                  </a:schemeClr>
                </a:solidFill>
                <a:effectLst/>
              </a:rPr>
              <a:t>DMPPT</a:t>
            </a:r>
          </a:p>
        </p:txBody>
      </p:sp>
      <p:sp>
        <p:nvSpPr>
          <p:cNvPr id="9" name="TextBox 8">
            <a:extLst>
              <a:ext uri="{FF2B5EF4-FFF2-40B4-BE49-F238E27FC236}">
                <a16:creationId xmlns:a16="http://schemas.microsoft.com/office/drawing/2014/main" id="{FFE18BBD-924A-4129-8FA5-B879D88BD87A}"/>
              </a:ext>
            </a:extLst>
          </p:cNvPr>
          <p:cNvSpPr txBox="1"/>
          <p:nvPr/>
        </p:nvSpPr>
        <p:spPr>
          <a:xfrm>
            <a:off x="366427" y="4961906"/>
            <a:ext cx="4061557" cy="1015663"/>
          </a:xfrm>
          <a:prstGeom prst="rect">
            <a:avLst/>
          </a:prstGeom>
          <a:noFill/>
        </p:spPr>
        <p:txBody>
          <a:bodyPr wrap="square" rtlCol="0">
            <a:spAutoFit/>
          </a:bodyPr>
          <a:lstStyle/>
          <a:p>
            <a:r>
              <a:rPr lang="en-US" sz="1200" b="0" dirty="0">
                <a:solidFill>
                  <a:schemeClr val="tx1">
                    <a:lumMod val="95000"/>
                    <a:lumOff val="5000"/>
                  </a:schemeClr>
                </a:solidFill>
                <a:effectLst/>
              </a:rPr>
              <a:t>Number of VMMC per infection averted by a program targeting a single five-year age group for the period 2010-2025 in Zambia from the ASM and DMPPT models. For this time period, the most efficient program is for the 20-24 age group. </a:t>
            </a:r>
          </a:p>
        </p:txBody>
      </p:sp>
      <p:sp>
        <p:nvSpPr>
          <p:cNvPr id="10" name="TextBox 9">
            <a:extLst>
              <a:ext uri="{FF2B5EF4-FFF2-40B4-BE49-F238E27FC236}">
                <a16:creationId xmlns:a16="http://schemas.microsoft.com/office/drawing/2014/main" id="{D4026357-4FA4-4C45-A08F-EF25C6ED9662}"/>
              </a:ext>
            </a:extLst>
          </p:cNvPr>
          <p:cNvSpPr txBox="1"/>
          <p:nvPr/>
        </p:nvSpPr>
        <p:spPr>
          <a:xfrm>
            <a:off x="4869718" y="4921029"/>
            <a:ext cx="4061557" cy="1015663"/>
          </a:xfrm>
          <a:prstGeom prst="rect">
            <a:avLst/>
          </a:prstGeom>
          <a:noFill/>
        </p:spPr>
        <p:txBody>
          <a:bodyPr wrap="square" rtlCol="0">
            <a:spAutoFit/>
          </a:bodyPr>
          <a:lstStyle/>
          <a:p>
            <a:r>
              <a:rPr lang="en-US" sz="1200" b="0" dirty="0">
                <a:solidFill>
                  <a:schemeClr val="tx1">
                    <a:lumMod val="95000"/>
                    <a:lumOff val="5000"/>
                  </a:schemeClr>
                </a:solidFill>
                <a:effectLst/>
              </a:rPr>
              <a:t>HIV incidence (indexed to 2013) over 50 years for programs targeted to specific 5-year age groups. Targeting 25-34 age group produces the quickest impact. Targeting the 10-14 age group produces the greatest long-term impact.</a:t>
            </a:r>
          </a:p>
        </p:txBody>
      </p:sp>
      <p:sp>
        <p:nvSpPr>
          <p:cNvPr id="12" name="TextBox 11">
            <a:extLst>
              <a:ext uri="{FF2B5EF4-FFF2-40B4-BE49-F238E27FC236}">
                <a16:creationId xmlns:a16="http://schemas.microsoft.com/office/drawing/2014/main" id="{86C81072-8DCD-42A0-9FCE-564D2379E611}"/>
              </a:ext>
            </a:extLst>
          </p:cNvPr>
          <p:cNvSpPr txBox="1"/>
          <p:nvPr/>
        </p:nvSpPr>
        <p:spPr>
          <a:xfrm>
            <a:off x="366427" y="6168815"/>
            <a:ext cx="7652270" cy="600164"/>
          </a:xfrm>
          <a:prstGeom prst="rect">
            <a:avLst/>
          </a:prstGeom>
          <a:noFill/>
        </p:spPr>
        <p:txBody>
          <a:bodyPr wrap="square" rtlCol="0">
            <a:spAutoFit/>
          </a:bodyPr>
          <a:lstStyle/>
          <a:p>
            <a:r>
              <a:rPr lang="en-US" sz="1100" b="0" dirty="0">
                <a:solidFill>
                  <a:schemeClr val="tx1">
                    <a:lumMod val="95000"/>
                    <a:lumOff val="5000"/>
                  </a:schemeClr>
                </a:solidFill>
                <a:effectLst/>
              </a:rPr>
              <a:t>Source: Kripke K, </a:t>
            </a:r>
            <a:r>
              <a:rPr lang="en-US" sz="1100" b="0" dirty="0" err="1">
                <a:solidFill>
                  <a:schemeClr val="tx1">
                    <a:lumMod val="95000"/>
                    <a:lumOff val="5000"/>
                  </a:schemeClr>
                </a:solidFill>
                <a:effectLst/>
              </a:rPr>
              <a:t>Opuni</a:t>
            </a:r>
            <a:r>
              <a:rPr lang="en-US" sz="1100" b="0" dirty="0">
                <a:solidFill>
                  <a:schemeClr val="tx1">
                    <a:lumMod val="95000"/>
                    <a:lumOff val="5000"/>
                  </a:schemeClr>
                </a:solidFill>
                <a:effectLst/>
              </a:rPr>
              <a:t> M, Schnure M, Sgaier S, Castor D, Reed J, et al. (2016) Age Targeting of Voluntary Medical Male Circumcision Programs Using the Decision Makers’ Program Planning Toolkit (DMPPT) 2.0. PLoS ONE 11(7): e0156909. doi:10.1371/journal.pone.0156909</a:t>
            </a:r>
          </a:p>
        </p:txBody>
      </p:sp>
      <p:pic>
        <p:nvPicPr>
          <p:cNvPr id="13" name="Picture 12" descr="A close up of a sign&#10;&#10;Description automatically generated">
            <a:extLst>
              <a:ext uri="{FF2B5EF4-FFF2-40B4-BE49-F238E27FC236}">
                <a16:creationId xmlns:a16="http://schemas.microsoft.com/office/drawing/2014/main" id="{61D1D990-16A0-4272-B32A-0510796E17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74932" y="6310214"/>
            <a:ext cx="954659" cy="380582"/>
          </a:xfrm>
          <a:prstGeom prst="rect">
            <a:avLst/>
          </a:prstGeom>
        </p:spPr>
      </p:pic>
      <p:pic>
        <p:nvPicPr>
          <p:cNvPr id="3" name="Audio 2">
            <a:hlinkClick r:id="" action="ppaction://media"/>
            <a:extLst>
              <a:ext uri="{FF2B5EF4-FFF2-40B4-BE49-F238E27FC236}">
                <a16:creationId xmlns:a16="http://schemas.microsoft.com/office/drawing/2014/main" id="{C0D50929-9416-4A91-B958-C97D79747F4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99815656"/>
      </p:ext>
    </p:extLst>
  </p:cSld>
  <p:clrMapOvr>
    <a:masterClrMapping/>
  </p:clrMapOvr>
  <mc:AlternateContent xmlns:mc="http://schemas.openxmlformats.org/markup-compatibility/2006" xmlns:p14="http://schemas.microsoft.com/office/powerpoint/2010/main">
    <mc:Choice Requires="p14">
      <p:transition spd="slow" p14:dur="2000" advTm="150466"/>
    </mc:Choice>
    <mc:Fallback xmlns="">
      <p:transition spd="slow" advTm="150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63820974-56FF-4FF7-8C4A-3C183464112E}"/>
              </a:ext>
            </a:extLst>
          </p:cNvPr>
          <p:cNvSpPr/>
          <p:nvPr/>
        </p:nvSpPr>
        <p:spPr>
          <a:xfrm>
            <a:off x="212725" y="236538"/>
            <a:ext cx="254819" cy="888206"/>
          </a:xfrm>
          <a:prstGeom prst="rect">
            <a:avLst/>
          </a:prstGeom>
          <a:solidFill>
            <a:srgbClr val="177E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b="0" dirty="0">
              <a:solidFill>
                <a:srgbClr val="177EB3"/>
              </a:solidFill>
              <a:effectLst/>
              <a:latin typeface="Segoe UI" panose="020B0502040204020203" pitchFamily="34" charset="0"/>
              <a:cs typeface="Segoe UI" panose="020B0502040204020203" pitchFamily="34" charset="0"/>
            </a:endParaRPr>
          </a:p>
        </p:txBody>
      </p:sp>
      <p:sp>
        <p:nvSpPr>
          <p:cNvPr id="2" name="Rectangle 1">
            <a:extLst>
              <a:ext uri="{FF2B5EF4-FFF2-40B4-BE49-F238E27FC236}">
                <a16:creationId xmlns:a16="http://schemas.microsoft.com/office/drawing/2014/main" id="{0774AF74-6190-403B-8E65-67A1F0A880BC}"/>
              </a:ext>
            </a:extLst>
          </p:cNvPr>
          <p:cNvSpPr/>
          <p:nvPr/>
        </p:nvSpPr>
        <p:spPr>
          <a:xfrm>
            <a:off x="807403" y="359742"/>
            <a:ext cx="2323678" cy="74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defTabSz="685800">
              <a:lnSpc>
                <a:spcPct val="90000"/>
              </a:lnSpc>
            </a:pPr>
            <a:r>
              <a:rPr lang="fr-CH" altLang="en-US" sz="2800" b="0">
                <a:solidFill>
                  <a:schemeClr val="tx1"/>
                </a:solidFill>
                <a:effectLst/>
                <a:latin typeface="+mj-lt"/>
                <a:ea typeface="+mj-ea"/>
                <a:cs typeface="+mj-cs"/>
              </a:rPr>
              <a:t>Summary  </a:t>
            </a:r>
            <a:endParaRPr lang="fr-CH" altLang="en-US" sz="2800" b="0" dirty="0">
              <a:solidFill>
                <a:schemeClr val="tx1"/>
              </a:solidFill>
              <a:effectLst/>
              <a:latin typeface="+mj-lt"/>
              <a:ea typeface="+mj-ea"/>
              <a:cs typeface="+mj-cs"/>
            </a:endParaRPr>
          </a:p>
        </p:txBody>
      </p:sp>
      <p:sp>
        <p:nvSpPr>
          <p:cNvPr id="9" name="Content Placeholder 8">
            <a:extLst>
              <a:ext uri="{FF2B5EF4-FFF2-40B4-BE49-F238E27FC236}">
                <a16:creationId xmlns:a16="http://schemas.microsoft.com/office/drawing/2014/main" id="{D183B7CF-7DDC-486E-9E6F-0F7D76850D32}"/>
              </a:ext>
            </a:extLst>
          </p:cNvPr>
          <p:cNvSpPr>
            <a:spLocks noGrp="1"/>
          </p:cNvSpPr>
          <p:nvPr>
            <p:ph idx="1"/>
          </p:nvPr>
        </p:nvSpPr>
        <p:spPr>
          <a:xfrm>
            <a:off x="467544" y="1556792"/>
            <a:ext cx="8229600" cy="4525963"/>
          </a:xfrm>
        </p:spPr>
        <p:txBody>
          <a:bodyPr/>
          <a:lstStyle/>
          <a:p>
            <a:pPr marL="457200" indent="-457200">
              <a:buFont typeface="+mj-lt"/>
              <a:buAutoNum type="arabicPeriod"/>
            </a:pPr>
            <a:r>
              <a:rPr lang="en-US" sz="2800" dirty="0">
                <a:solidFill>
                  <a:schemeClr val="accent1">
                    <a:lumMod val="75000"/>
                  </a:schemeClr>
                </a:solidFill>
              </a:rPr>
              <a:t>VMMC program has already had impact</a:t>
            </a:r>
          </a:p>
          <a:p>
            <a:pPr marL="457200" indent="-457200">
              <a:buFont typeface="+mj-lt"/>
              <a:buAutoNum type="arabicPeriod"/>
            </a:pPr>
            <a:r>
              <a:rPr lang="en-US" sz="2800" dirty="0">
                <a:solidFill>
                  <a:schemeClr val="accent1">
                    <a:lumMod val="75000"/>
                  </a:schemeClr>
                </a:solidFill>
              </a:rPr>
              <a:t>Benefits will grow significantly in the future</a:t>
            </a:r>
          </a:p>
          <a:p>
            <a:pPr marL="457200" indent="-457200">
              <a:buFont typeface="+mj-lt"/>
              <a:buAutoNum type="arabicPeriod"/>
            </a:pPr>
            <a:r>
              <a:rPr lang="en-US" sz="2800" dirty="0">
                <a:solidFill>
                  <a:schemeClr val="accent1">
                    <a:lumMod val="75000"/>
                  </a:schemeClr>
                </a:solidFill>
              </a:rPr>
              <a:t>VMMC is efficient. As few as 10 VMMCs can prevent one new infection</a:t>
            </a:r>
          </a:p>
          <a:p>
            <a:pPr marL="457200" indent="-457200">
              <a:buFont typeface="+mj-lt"/>
              <a:buAutoNum type="arabicPeriod"/>
            </a:pPr>
            <a:r>
              <a:rPr lang="en-US" sz="2800" dirty="0">
                <a:solidFill>
                  <a:schemeClr val="accent1">
                    <a:lumMod val="75000"/>
                  </a:schemeClr>
                </a:solidFill>
              </a:rPr>
              <a:t>VMMC will avert future treatment costs</a:t>
            </a:r>
          </a:p>
          <a:p>
            <a:pPr marL="457200" indent="-457200">
              <a:buFont typeface="+mj-lt"/>
              <a:buAutoNum type="arabicPeriod"/>
            </a:pPr>
            <a:r>
              <a:rPr lang="en-US" sz="2800" dirty="0">
                <a:solidFill>
                  <a:schemeClr val="accent1">
                    <a:lumMod val="75000"/>
                  </a:schemeClr>
                </a:solidFill>
              </a:rPr>
              <a:t>VMMC is a key component of Fast-Track and will be important to ending AIDS as a public health threat by 2030</a:t>
            </a:r>
          </a:p>
        </p:txBody>
      </p:sp>
      <p:pic>
        <p:nvPicPr>
          <p:cNvPr id="3" name="Picture 2" descr="A close up of a sign&#10;&#10;Description automatically generated">
            <a:extLst>
              <a:ext uri="{FF2B5EF4-FFF2-40B4-BE49-F238E27FC236}">
                <a16:creationId xmlns:a16="http://schemas.microsoft.com/office/drawing/2014/main" id="{A9B4AE88-7BC7-4EC4-B533-A1C8FA782C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4932" y="6310214"/>
            <a:ext cx="954659" cy="380582"/>
          </a:xfrm>
          <a:prstGeom prst="rect">
            <a:avLst/>
          </a:prstGeom>
        </p:spPr>
      </p:pic>
      <p:pic>
        <p:nvPicPr>
          <p:cNvPr id="4" name="Audio 3">
            <a:hlinkClick r:id="" action="ppaction://media"/>
            <a:extLst>
              <a:ext uri="{FF2B5EF4-FFF2-40B4-BE49-F238E27FC236}">
                <a16:creationId xmlns:a16="http://schemas.microsoft.com/office/drawing/2014/main" id="{C0F36A3B-9D0B-46D5-82E4-9D6872BD2E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53461306"/>
      </p:ext>
    </p:extLst>
  </p:cSld>
  <p:clrMapOvr>
    <a:masterClrMapping/>
  </p:clrMapOvr>
  <mc:AlternateContent xmlns:mc="http://schemas.openxmlformats.org/markup-compatibility/2006" xmlns:p14="http://schemas.microsoft.com/office/powerpoint/2010/main">
    <mc:Choice Requires="p14">
      <p:transition spd="slow" p14:dur="2000" advTm="61086"/>
    </mc:Choice>
    <mc:Fallback xmlns="">
      <p:transition spd="slow" advTm="61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A4208798-404B-4F56-B3F1-FB0541E89980}"/>
              </a:ext>
            </a:extLst>
          </p:cNvPr>
          <p:cNvSpPr>
            <a:spLocks noGrp="1" noChangeArrowheads="1"/>
          </p:cNvSpPr>
          <p:nvPr>
            <p:ph type="title"/>
          </p:nvPr>
        </p:nvSpPr>
        <p:spPr>
          <a:xfrm>
            <a:off x="1043608" y="456903"/>
            <a:ext cx="7886700" cy="802680"/>
          </a:xfrm>
        </p:spPr>
        <p:txBody>
          <a:bodyPr/>
          <a:lstStyle/>
          <a:p>
            <a:r>
              <a:rPr lang="fr-CH" altLang="en-US" dirty="0" err="1"/>
              <a:t>Outline</a:t>
            </a:r>
            <a:endParaRPr lang="en-GB" altLang="en-US" dirty="0"/>
          </a:p>
        </p:txBody>
      </p:sp>
      <p:sp>
        <p:nvSpPr>
          <p:cNvPr id="39939" name="Content Placeholder 2">
            <a:extLst>
              <a:ext uri="{FF2B5EF4-FFF2-40B4-BE49-F238E27FC236}">
                <a16:creationId xmlns:a16="http://schemas.microsoft.com/office/drawing/2014/main" id="{9EFEA921-C891-466F-9E19-EE49DF011F5A}"/>
              </a:ext>
            </a:extLst>
          </p:cNvPr>
          <p:cNvSpPr>
            <a:spLocks noGrp="1" noChangeArrowheads="1"/>
          </p:cNvSpPr>
          <p:nvPr>
            <p:ph idx="1"/>
          </p:nvPr>
        </p:nvSpPr>
        <p:spPr>
          <a:xfrm>
            <a:off x="494610" y="1628800"/>
            <a:ext cx="8677812" cy="4700289"/>
          </a:xfrm>
        </p:spPr>
        <p:txBody>
          <a:bodyPr/>
          <a:lstStyle/>
          <a:p>
            <a:pPr marL="0" indent="0">
              <a:lnSpc>
                <a:spcPct val="150000"/>
              </a:lnSpc>
              <a:buNone/>
            </a:pPr>
            <a:r>
              <a:rPr lang="fr-CH" altLang="en-US" b="1" dirty="0">
                <a:latin typeface="+mj-lt"/>
              </a:rPr>
              <a:t>Guideline section 2.1.4 </a:t>
            </a:r>
            <a:r>
              <a:rPr lang="fr-CH" altLang="en-US" b="1" dirty="0" err="1">
                <a:latin typeface="+mj-lt"/>
              </a:rPr>
              <a:t>Modelling</a:t>
            </a:r>
            <a:r>
              <a:rPr lang="fr-CH" altLang="en-US" b="1" dirty="0">
                <a:latin typeface="+mj-lt"/>
              </a:rPr>
              <a:t> </a:t>
            </a:r>
            <a:r>
              <a:rPr lang="fr-CH" altLang="en-US" b="1" dirty="0" err="1">
                <a:latin typeface="+mj-lt"/>
              </a:rPr>
              <a:t>estimates</a:t>
            </a:r>
            <a:r>
              <a:rPr lang="fr-CH" altLang="en-US" b="1" dirty="0">
                <a:latin typeface="+mj-lt"/>
              </a:rPr>
              <a:t> of VMMC impact</a:t>
            </a:r>
          </a:p>
          <a:p>
            <a:pPr>
              <a:lnSpc>
                <a:spcPct val="150000"/>
              </a:lnSpc>
            </a:pPr>
            <a:r>
              <a:rPr lang="fr-CH" altLang="en-US" dirty="0">
                <a:latin typeface="+mj-lt"/>
              </a:rPr>
              <a:t>HIV infections </a:t>
            </a:r>
            <a:r>
              <a:rPr lang="fr-CH" altLang="en-US" dirty="0" err="1">
                <a:latin typeface="+mj-lt"/>
              </a:rPr>
              <a:t>averted</a:t>
            </a:r>
            <a:r>
              <a:rPr lang="fr-CH" altLang="en-US" dirty="0">
                <a:latin typeface="+mj-lt"/>
              </a:rPr>
              <a:t> </a:t>
            </a:r>
            <a:r>
              <a:rPr lang="fr-CH" altLang="en-US" dirty="0" err="1">
                <a:latin typeface="+mj-lt"/>
              </a:rPr>
              <a:t>with</a:t>
            </a:r>
            <a:r>
              <a:rPr lang="fr-CH" altLang="en-US" dirty="0">
                <a:latin typeface="+mj-lt"/>
              </a:rPr>
              <a:t> VMMC </a:t>
            </a:r>
            <a:r>
              <a:rPr lang="fr-CH" altLang="en-US" dirty="0" err="1">
                <a:latin typeface="+mj-lt"/>
              </a:rPr>
              <a:t>already</a:t>
            </a:r>
            <a:r>
              <a:rPr lang="fr-CH" altLang="en-US" dirty="0">
                <a:latin typeface="+mj-lt"/>
              </a:rPr>
              <a:t> </a:t>
            </a:r>
            <a:r>
              <a:rPr lang="fr-CH" altLang="en-US" dirty="0" err="1">
                <a:latin typeface="+mj-lt"/>
              </a:rPr>
              <a:t>undertaken</a:t>
            </a:r>
            <a:endParaRPr lang="fr-CH" altLang="en-US" dirty="0">
              <a:latin typeface="+mj-lt"/>
            </a:endParaRPr>
          </a:p>
          <a:p>
            <a:pPr>
              <a:lnSpc>
                <a:spcPct val="150000"/>
              </a:lnSpc>
            </a:pPr>
            <a:r>
              <a:rPr lang="fr-CH" altLang="en-US" dirty="0">
                <a:latin typeface="+mj-lt"/>
              </a:rPr>
              <a:t>VMMC </a:t>
            </a:r>
            <a:r>
              <a:rPr lang="fr-CH" altLang="en-US" dirty="0" err="1">
                <a:latin typeface="+mj-lt"/>
              </a:rPr>
              <a:t>within</a:t>
            </a:r>
            <a:r>
              <a:rPr lang="fr-CH" altLang="en-US" dirty="0">
                <a:latin typeface="+mj-lt"/>
              </a:rPr>
              <a:t> combination </a:t>
            </a:r>
            <a:r>
              <a:rPr lang="fr-CH" altLang="en-US" dirty="0" err="1">
                <a:latin typeface="+mj-lt"/>
              </a:rPr>
              <a:t>prevention</a:t>
            </a:r>
            <a:r>
              <a:rPr lang="fr-CH" altLang="en-US" dirty="0">
                <a:latin typeface="+mj-lt"/>
              </a:rPr>
              <a:t> </a:t>
            </a:r>
            <a:r>
              <a:rPr lang="fr-CH" altLang="en-US" dirty="0" err="1">
                <a:latin typeface="+mj-lt"/>
              </a:rPr>
              <a:t>including</a:t>
            </a:r>
            <a:r>
              <a:rPr lang="fr-CH" altLang="en-US" dirty="0">
                <a:latin typeface="+mj-lt"/>
              </a:rPr>
              <a:t> full ART </a:t>
            </a:r>
            <a:r>
              <a:rPr lang="fr-CH" altLang="en-US" dirty="0" err="1">
                <a:latin typeface="+mj-lt"/>
              </a:rPr>
              <a:t>coverage</a:t>
            </a:r>
            <a:r>
              <a:rPr lang="fr-CH" altLang="en-US" dirty="0">
                <a:latin typeface="+mj-lt"/>
              </a:rPr>
              <a:t>  </a:t>
            </a:r>
          </a:p>
          <a:p>
            <a:pPr lvl="1">
              <a:lnSpc>
                <a:spcPct val="150000"/>
              </a:lnSpc>
            </a:pPr>
            <a:r>
              <a:rPr lang="fr-CH" altLang="en-US" dirty="0">
                <a:latin typeface="+mj-lt"/>
              </a:rPr>
              <a:t>Country </a:t>
            </a:r>
            <a:r>
              <a:rPr lang="fr-CH" altLang="en-US" dirty="0" err="1">
                <a:latin typeface="+mj-lt"/>
              </a:rPr>
              <a:t>examples</a:t>
            </a:r>
            <a:endParaRPr lang="fr-CH" altLang="en-US" dirty="0">
              <a:latin typeface="+mj-lt"/>
            </a:endParaRPr>
          </a:p>
          <a:p>
            <a:pPr>
              <a:lnSpc>
                <a:spcPct val="150000"/>
              </a:lnSpc>
            </a:pPr>
            <a:r>
              <a:rPr lang="fr-CH" altLang="en-US" dirty="0" err="1">
                <a:latin typeface="+mj-lt"/>
              </a:rPr>
              <a:t>Cost-effectiveness</a:t>
            </a:r>
            <a:r>
              <a:rPr lang="fr-CH" altLang="en-US" dirty="0">
                <a:latin typeface="+mj-lt"/>
              </a:rPr>
              <a:t> (section 2.2.3)</a:t>
            </a:r>
          </a:p>
          <a:p>
            <a:pPr marL="0" indent="0">
              <a:lnSpc>
                <a:spcPct val="150000"/>
              </a:lnSpc>
              <a:buNone/>
            </a:pPr>
            <a:r>
              <a:rPr lang="fr-CH" altLang="en-US" b="1" dirty="0">
                <a:latin typeface="+mj-lt"/>
              </a:rPr>
              <a:t>Guideline section 3.3.4   </a:t>
            </a:r>
          </a:p>
          <a:p>
            <a:pPr>
              <a:lnSpc>
                <a:spcPct val="150000"/>
              </a:lnSpc>
            </a:pPr>
            <a:r>
              <a:rPr lang="fr-CH" altLang="en-US" dirty="0" err="1">
                <a:latin typeface="+mj-lt"/>
              </a:rPr>
              <a:t>age</a:t>
            </a:r>
            <a:r>
              <a:rPr lang="fr-CH" altLang="en-US" dirty="0">
                <a:latin typeface="+mj-lt"/>
              </a:rPr>
              <a:t> and public health impact </a:t>
            </a:r>
          </a:p>
          <a:p>
            <a:pPr>
              <a:lnSpc>
                <a:spcPct val="150000"/>
              </a:lnSpc>
            </a:pPr>
            <a:endParaRPr lang="fr-CH" altLang="en-US" dirty="0">
              <a:latin typeface="+mj-lt"/>
            </a:endParaRPr>
          </a:p>
        </p:txBody>
      </p:sp>
      <p:sp>
        <p:nvSpPr>
          <p:cNvPr id="4" name="Rectangle 3">
            <a:extLst>
              <a:ext uri="{FF2B5EF4-FFF2-40B4-BE49-F238E27FC236}">
                <a16:creationId xmlns:a16="http://schemas.microsoft.com/office/drawing/2014/main" id="{7B37E705-DD07-4B38-93CC-267B4CEBEC9E}"/>
              </a:ext>
            </a:extLst>
          </p:cNvPr>
          <p:cNvSpPr/>
          <p:nvPr/>
        </p:nvSpPr>
        <p:spPr>
          <a:xfrm>
            <a:off x="428625" y="456903"/>
            <a:ext cx="254943" cy="802680"/>
          </a:xfrm>
          <a:prstGeom prst="rect">
            <a:avLst/>
          </a:prstGeom>
          <a:solidFill>
            <a:srgbClr val="177E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b="0" dirty="0">
              <a:solidFill>
                <a:srgbClr val="177EB3"/>
              </a:solidFill>
              <a:effectLst/>
              <a:latin typeface="Segoe UI" panose="020B0502040204020203" pitchFamily="34" charset="0"/>
              <a:cs typeface="Segoe UI" panose="020B0502040204020203" pitchFamily="34" charset="0"/>
            </a:endParaRPr>
          </a:p>
        </p:txBody>
      </p:sp>
      <p:pic>
        <p:nvPicPr>
          <p:cNvPr id="2" name="Audio 1">
            <a:hlinkClick r:id="" action="ppaction://media"/>
            <a:extLst>
              <a:ext uri="{FF2B5EF4-FFF2-40B4-BE49-F238E27FC236}">
                <a16:creationId xmlns:a16="http://schemas.microsoft.com/office/drawing/2014/main" id="{ADCF4EDA-4E61-441F-A9E1-2A12523A2B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535"/>
    </mc:Choice>
    <mc:Fallback xmlns="">
      <p:transition spd="slow" advTm="20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E733543B-159B-47BA-8BA8-0D01FE4BF540}"/>
              </a:ext>
            </a:extLst>
          </p:cNvPr>
          <p:cNvSpPr>
            <a:spLocks noGrp="1" noChangeArrowheads="1"/>
          </p:cNvSpPr>
          <p:nvPr>
            <p:ph type="title"/>
          </p:nvPr>
        </p:nvSpPr>
        <p:spPr>
          <a:xfrm>
            <a:off x="628650" y="365125"/>
            <a:ext cx="7886700" cy="710903"/>
          </a:xfrm>
        </p:spPr>
        <p:txBody>
          <a:bodyPr/>
          <a:lstStyle/>
          <a:p>
            <a:r>
              <a:rPr lang="fr-CH" altLang="en-US" dirty="0"/>
              <a:t>Main points</a:t>
            </a:r>
            <a:endParaRPr lang="en-GB" altLang="en-US" dirty="0"/>
          </a:p>
        </p:txBody>
      </p:sp>
      <p:sp>
        <p:nvSpPr>
          <p:cNvPr id="3" name="Content Placeholder 2">
            <a:extLst>
              <a:ext uri="{FF2B5EF4-FFF2-40B4-BE49-F238E27FC236}">
                <a16:creationId xmlns:a16="http://schemas.microsoft.com/office/drawing/2014/main" id="{928E8873-603A-4B94-B4BA-FD2CEDB89AEC}"/>
              </a:ext>
            </a:extLst>
          </p:cNvPr>
          <p:cNvSpPr>
            <a:spLocks noGrp="1"/>
          </p:cNvSpPr>
          <p:nvPr>
            <p:ph idx="1"/>
          </p:nvPr>
        </p:nvSpPr>
        <p:spPr>
          <a:xfrm>
            <a:off x="433233" y="1412776"/>
            <a:ext cx="7886700" cy="43513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50000"/>
              </a:lnSpc>
            </a:pPr>
            <a:r>
              <a:rPr lang="fr-CH" dirty="0">
                <a:latin typeface="+mj-lt"/>
              </a:rPr>
              <a:t>VMMC has </a:t>
            </a:r>
            <a:r>
              <a:rPr lang="fr-CH" dirty="0" err="1">
                <a:latin typeface="+mj-lt"/>
              </a:rPr>
              <a:t>already</a:t>
            </a:r>
            <a:r>
              <a:rPr lang="fr-CH" dirty="0">
                <a:latin typeface="+mj-lt"/>
              </a:rPr>
              <a:t> </a:t>
            </a:r>
            <a:r>
              <a:rPr lang="fr-CH" dirty="0" err="1">
                <a:latin typeface="+mj-lt"/>
              </a:rPr>
              <a:t>averted</a:t>
            </a:r>
            <a:r>
              <a:rPr lang="fr-CH" dirty="0">
                <a:latin typeface="+mj-lt"/>
              </a:rPr>
              <a:t> a </a:t>
            </a:r>
            <a:r>
              <a:rPr lang="fr-CH" dirty="0" err="1">
                <a:latin typeface="+mj-lt"/>
              </a:rPr>
              <a:t>substantial</a:t>
            </a:r>
            <a:r>
              <a:rPr lang="fr-CH" dirty="0">
                <a:latin typeface="+mj-lt"/>
              </a:rPr>
              <a:t> </a:t>
            </a:r>
            <a:r>
              <a:rPr lang="fr-CH" dirty="0" err="1">
                <a:latin typeface="+mj-lt"/>
              </a:rPr>
              <a:t>number</a:t>
            </a:r>
            <a:r>
              <a:rPr lang="fr-CH" dirty="0">
                <a:latin typeface="+mj-lt"/>
              </a:rPr>
              <a:t> of HIV infections </a:t>
            </a:r>
            <a:r>
              <a:rPr lang="fr-CH" dirty="0" err="1">
                <a:latin typeface="+mj-lt"/>
              </a:rPr>
              <a:t>which</a:t>
            </a:r>
            <a:r>
              <a:rPr lang="fr-CH" dirty="0">
                <a:latin typeface="+mj-lt"/>
              </a:rPr>
              <a:t> </a:t>
            </a:r>
            <a:r>
              <a:rPr lang="fr-CH" dirty="0" err="1">
                <a:latin typeface="+mj-lt"/>
              </a:rPr>
              <a:t>is</a:t>
            </a:r>
            <a:r>
              <a:rPr lang="fr-CH" dirty="0">
                <a:latin typeface="+mj-lt"/>
              </a:rPr>
              <a:t> </a:t>
            </a:r>
            <a:r>
              <a:rPr lang="fr-CH" dirty="0" err="1">
                <a:latin typeface="+mj-lt"/>
              </a:rPr>
              <a:t>projected</a:t>
            </a:r>
            <a:r>
              <a:rPr lang="fr-CH" dirty="0">
                <a:latin typeface="+mj-lt"/>
              </a:rPr>
              <a:t> to </a:t>
            </a:r>
            <a:r>
              <a:rPr lang="fr-CH" dirty="0" err="1">
                <a:latin typeface="+mj-lt"/>
              </a:rPr>
              <a:t>increase</a:t>
            </a:r>
            <a:r>
              <a:rPr lang="fr-CH" dirty="0">
                <a:latin typeface="+mj-lt"/>
              </a:rPr>
              <a:t> </a:t>
            </a:r>
            <a:r>
              <a:rPr lang="fr-CH" dirty="0" err="1">
                <a:latin typeface="+mj-lt"/>
              </a:rPr>
              <a:t>given</a:t>
            </a:r>
            <a:r>
              <a:rPr lang="fr-CH" dirty="0">
                <a:latin typeface="+mj-lt"/>
              </a:rPr>
              <a:t> the life long partial protection </a:t>
            </a:r>
            <a:r>
              <a:rPr lang="fr-CH" dirty="0" err="1">
                <a:latin typeface="+mj-lt"/>
              </a:rPr>
              <a:t>offered</a:t>
            </a:r>
            <a:r>
              <a:rPr lang="fr-CH" dirty="0">
                <a:latin typeface="+mj-lt"/>
              </a:rPr>
              <a:t> by VMMC</a:t>
            </a:r>
          </a:p>
          <a:p>
            <a:pPr>
              <a:lnSpc>
                <a:spcPct val="150000"/>
              </a:lnSpc>
            </a:pPr>
            <a:endParaRPr lang="fr-CH" dirty="0">
              <a:latin typeface="+mj-lt"/>
            </a:endParaRPr>
          </a:p>
          <a:p>
            <a:pPr>
              <a:lnSpc>
                <a:spcPct val="150000"/>
              </a:lnSpc>
            </a:pPr>
            <a:r>
              <a:rPr lang="fr-CH" dirty="0">
                <a:latin typeface="+mj-lt"/>
              </a:rPr>
              <a:t>VMMC </a:t>
            </a:r>
            <a:r>
              <a:rPr lang="fr-CH" dirty="0" err="1">
                <a:latin typeface="+mj-lt"/>
              </a:rPr>
              <a:t>remains</a:t>
            </a:r>
            <a:r>
              <a:rPr lang="fr-CH" dirty="0">
                <a:latin typeface="+mj-lt"/>
              </a:rPr>
              <a:t> a crucial intervention to </a:t>
            </a:r>
            <a:r>
              <a:rPr lang="fr-CH" dirty="0" err="1">
                <a:latin typeface="+mj-lt"/>
              </a:rPr>
              <a:t>achieve</a:t>
            </a:r>
            <a:r>
              <a:rPr lang="fr-CH" dirty="0">
                <a:latin typeface="+mj-lt"/>
              </a:rPr>
              <a:t> HIV </a:t>
            </a:r>
            <a:r>
              <a:rPr lang="fr-CH" dirty="0" err="1">
                <a:latin typeface="+mj-lt"/>
              </a:rPr>
              <a:t>prevention</a:t>
            </a:r>
            <a:r>
              <a:rPr lang="fr-CH" dirty="0">
                <a:latin typeface="+mj-lt"/>
              </a:rPr>
              <a:t> and </a:t>
            </a:r>
            <a:r>
              <a:rPr lang="fr-CH" dirty="0" err="1">
                <a:latin typeface="+mj-lt"/>
              </a:rPr>
              <a:t>epidemic</a:t>
            </a:r>
            <a:r>
              <a:rPr lang="fr-CH" dirty="0">
                <a:latin typeface="+mj-lt"/>
              </a:rPr>
              <a:t> control, </a:t>
            </a:r>
            <a:r>
              <a:rPr lang="fr-CH" dirty="0" err="1">
                <a:latin typeface="+mj-lt"/>
              </a:rPr>
              <a:t>even</a:t>
            </a:r>
            <a:r>
              <a:rPr lang="fr-CH" dirty="0">
                <a:latin typeface="+mj-lt"/>
              </a:rPr>
              <a:t> as </a:t>
            </a:r>
            <a:r>
              <a:rPr lang="fr-CH" dirty="0" err="1">
                <a:latin typeface="+mj-lt"/>
              </a:rPr>
              <a:t>other</a:t>
            </a:r>
            <a:r>
              <a:rPr lang="fr-CH" dirty="0">
                <a:latin typeface="+mj-lt"/>
              </a:rPr>
              <a:t> HIV </a:t>
            </a:r>
            <a:r>
              <a:rPr lang="fr-CH" dirty="0" err="1">
                <a:latin typeface="+mj-lt"/>
              </a:rPr>
              <a:t>prevention</a:t>
            </a:r>
            <a:r>
              <a:rPr lang="fr-CH" dirty="0">
                <a:latin typeface="+mj-lt"/>
              </a:rPr>
              <a:t> interventions </a:t>
            </a:r>
            <a:r>
              <a:rPr lang="fr-CH" dirty="0" err="1">
                <a:latin typeface="+mj-lt"/>
              </a:rPr>
              <a:t>including</a:t>
            </a:r>
            <a:r>
              <a:rPr lang="fr-CH" dirty="0">
                <a:latin typeface="+mj-lt"/>
              </a:rPr>
              <a:t> </a:t>
            </a:r>
            <a:r>
              <a:rPr lang="fr-CH" dirty="0" err="1">
                <a:latin typeface="+mj-lt"/>
              </a:rPr>
              <a:t>anti-viral</a:t>
            </a:r>
            <a:r>
              <a:rPr lang="fr-CH" dirty="0">
                <a:latin typeface="+mj-lt"/>
              </a:rPr>
              <a:t> </a:t>
            </a:r>
            <a:r>
              <a:rPr lang="fr-CH" dirty="0" err="1">
                <a:latin typeface="+mj-lt"/>
              </a:rPr>
              <a:t>treatment</a:t>
            </a:r>
            <a:r>
              <a:rPr lang="fr-CH" dirty="0">
                <a:latin typeface="+mj-lt"/>
              </a:rPr>
              <a:t> </a:t>
            </a:r>
            <a:r>
              <a:rPr lang="fr-CH" dirty="0" err="1">
                <a:latin typeface="+mj-lt"/>
              </a:rPr>
              <a:t>with</a:t>
            </a:r>
            <a:r>
              <a:rPr lang="fr-CH" dirty="0">
                <a:latin typeface="+mj-lt"/>
              </a:rPr>
              <a:t> </a:t>
            </a:r>
            <a:r>
              <a:rPr lang="fr-CH" dirty="0" err="1">
                <a:latin typeface="+mj-lt"/>
              </a:rPr>
              <a:t>secondary</a:t>
            </a:r>
            <a:r>
              <a:rPr lang="fr-CH" dirty="0">
                <a:latin typeface="+mj-lt"/>
              </a:rPr>
              <a:t> </a:t>
            </a:r>
            <a:r>
              <a:rPr lang="fr-CH" dirty="0" err="1">
                <a:latin typeface="+mj-lt"/>
              </a:rPr>
              <a:t>prevention</a:t>
            </a:r>
            <a:r>
              <a:rPr lang="fr-CH" dirty="0">
                <a:latin typeface="+mj-lt"/>
              </a:rPr>
              <a:t> </a:t>
            </a:r>
            <a:r>
              <a:rPr lang="fr-CH" dirty="0" err="1">
                <a:latin typeface="+mj-lt"/>
              </a:rPr>
              <a:t>effects</a:t>
            </a:r>
            <a:r>
              <a:rPr lang="fr-CH" dirty="0">
                <a:latin typeface="+mj-lt"/>
              </a:rPr>
              <a:t>, are </a:t>
            </a:r>
            <a:r>
              <a:rPr lang="fr-CH" dirty="0" err="1">
                <a:latin typeface="+mj-lt"/>
              </a:rPr>
              <a:t>scaled</a:t>
            </a:r>
            <a:r>
              <a:rPr lang="fr-CH" dirty="0">
                <a:latin typeface="+mj-lt"/>
              </a:rPr>
              <a:t> up</a:t>
            </a:r>
            <a:endParaRPr lang="en-GB" dirty="0">
              <a:latin typeface="+mj-lt"/>
            </a:endParaRPr>
          </a:p>
        </p:txBody>
      </p:sp>
      <p:sp>
        <p:nvSpPr>
          <p:cNvPr id="4" name="Rectangle 3">
            <a:extLst>
              <a:ext uri="{FF2B5EF4-FFF2-40B4-BE49-F238E27FC236}">
                <a16:creationId xmlns:a16="http://schemas.microsoft.com/office/drawing/2014/main" id="{E800F766-0457-4203-A02F-79C2E94AD0B2}"/>
              </a:ext>
            </a:extLst>
          </p:cNvPr>
          <p:cNvSpPr/>
          <p:nvPr/>
        </p:nvSpPr>
        <p:spPr>
          <a:xfrm>
            <a:off x="428625" y="456903"/>
            <a:ext cx="200025" cy="619125"/>
          </a:xfrm>
          <a:prstGeom prst="rect">
            <a:avLst/>
          </a:prstGeom>
          <a:solidFill>
            <a:srgbClr val="177E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b="0" dirty="0">
              <a:solidFill>
                <a:srgbClr val="177EB3"/>
              </a:solidFill>
              <a:effectLst/>
              <a:latin typeface="Segoe UI" panose="020B0502040204020203" pitchFamily="34" charset="0"/>
              <a:cs typeface="Segoe UI" panose="020B0502040204020203" pitchFamily="34" charset="0"/>
            </a:endParaRPr>
          </a:p>
        </p:txBody>
      </p:sp>
      <p:pic>
        <p:nvPicPr>
          <p:cNvPr id="2" name="Audio 1">
            <a:hlinkClick r:id="" action="ppaction://media"/>
            <a:extLst>
              <a:ext uri="{FF2B5EF4-FFF2-40B4-BE49-F238E27FC236}">
                <a16:creationId xmlns:a16="http://schemas.microsoft.com/office/drawing/2014/main" id="{F12935B5-5A54-481A-A3DF-A8F8A12B3E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407"/>
    </mc:Choice>
    <mc:Fallback xmlns="">
      <p:transition spd="slow" advTm="42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946F0AAF-D44B-4E5B-BABF-36704AC0EBA7}"/>
              </a:ext>
            </a:extLst>
          </p:cNvPr>
          <p:cNvSpPr>
            <a:spLocks noGrp="1" noChangeArrowheads="1"/>
          </p:cNvSpPr>
          <p:nvPr>
            <p:ph type="title"/>
          </p:nvPr>
        </p:nvSpPr>
        <p:spPr>
          <a:xfrm>
            <a:off x="743658" y="234614"/>
            <a:ext cx="8374137" cy="891257"/>
          </a:xfrm>
        </p:spPr>
        <p:txBody>
          <a:bodyPr/>
          <a:lstStyle/>
          <a:p>
            <a:r>
              <a:rPr lang="fr-CH" altLang="en-US" sz="2800" dirty="0" err="1"/>
              <a:t>Number</a:t>
            </a:r>
            <a:r>
              <a:rPr lang="fr-CH" altLang="en-US" sz="2800" dirty="0"/>
              <a:t> of </a:t>
            </a:r>
            <a:r>
              <a:rPr lang="fr-CH" altLang="en-US" sz="2800" dirty="0" err="1"/>
              <a:t>VMMCs</a:t>
            </a:r>
            <a:r>
              <a:rPr lang="fr-CH" altLang="en-US" sz="2800" dirty="0"/>
              <a:t> </a:t>
            </a:r>
            <a:r>
              <a:rPr lang="fr-CH" altLang="en-US" sz="2800" dirty="0" err="1"/>
              <a:t>Conducted</a:t>
            </a:r>
            <a:r>
              <a:rPr lang="fr-CH" altLang="en-US" sz="2800" dirty="0"/>
              <a:t> 2008-2019</a:t>
            </a:r>
            <a:endParaRPr lang="en-GB" altLang="en-US" sz="2800" dirty="0"/>
          </a:p>
        </p:txBody>
      </p:sp>
      <p:sp>
        <p:nvSpPr>
          <p:cNvPr id="4" name="Rectangle 3">
            <a:extLst>
              <a:ext uri="{FF2B5EF4-FFF2-40B4-BE49-F238E27FC236}">
                <a16:creationId xmlns:a16="http://schemas.microsoft.com/office/drawing/2014/main" id="{7BEF17B4-D8CC-42E2-B3E0-269E3FA8AB19}"/>
              </a:ext>
            </a:extLst>
          </p:cNvPr>
          <p:cNvSpPr/>
          <p:nvPr/>
        </p:nvSpPr>
        <p:spPr>
          <a:xfrm>
            <a:off x="455613" y="370681"/>
            <a:ext cx="200025" cy="619125"/>
          </a:xfrm>
          <a:prstGeom prst="rect">
            <a:avLst/>
          </a:prstGeom>
          <a:solidFill>
            <a:srgbClr val="177E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b="0" dirty="0">
              <a:solidFill>
                <a:srgbClr val="177EB3"/>
              </a:solidFill>
              <a:effectLst/>
              <a:latin typeface="Segoe UI" panose="020B0502040204020203" pitchFamily="34" charset="0"/>
              <a:cs typeface="Segoe UI" panose="020B0502040204020203" pitchFamily="34" charset="0"/>
            </a:endParaRPr>
          </a:p>
        </p:txBody>
      </p:sp>
      <p:graphicFrame>
        <p:nvGraphicFramePr>
          <p:cNvPr id="6" name="Content Placeholder 5">
            <a:extLst>
              <a:ext uri="{FF2B5EF4-FFF2-40B4-BE49-F238E27FC236}">
                <a16:creationId xmlns:a16="http://schemas.microsoft.com/office/drawing/2014/main" id="{DD4B175F-C3CB-41D6-B908-E22D2B1930D4}"/>
              </a:ext>
            </a:extLst>
          </p:cNvPr>
          <p:cNvGraphicFramePr>
            <a:graphicFrameLocks noGrp="1"/>
          </p:cNvGraphicFramePr>
          <p:nvPr>
            <p:ph idx="1"/>
            <p:extLst>
              <p:ext uri="{D42A27DB-BD31-4B8C-83A1-F6EECF244321}">
                <p14:modId xmlns:p14="http://schemas.microsoft.com/office/powerpoint/2010/main" val="3658726318"/>
              </p:ext>
            </p:extLst>
          </p:nvPr>
        </p:nvGraphicFramePr>
        <p:xfrm>
          <a:off x="628650" y="989806"/>
          <a:ext cx="7886700" cy="5187158"/>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54272B8A-EFFD-4905-9BCB-D799A6ED4D56}"/>
              </a:ext>
            </a:extLst>
          </p:cNvPr>
          <p:cNvSpPr txBox="1"/>
          <p:nvPr/>
        </p:nvSpPr>
        <p:spPr>
          <a:xfrm>
            <a:off x="743658" y="6453336"/>
            <a:ext cx="3684326" cy="276999"/>
          </a:xfrm>
          <a:prstGeom prst="rect">
            <a:avLst/>
          </a:prstGeom>
          <a:noFill/>
        </p:spPr>
        <p:txBody>
          <a:bodyPr wrap="square" rtlCol="0">
            <a:spAutoFit/>
          </a:bodyPr>
          <a:lstStyle/>
          <a:p>
            <a:r>
              <a:rPr lang="en-US" sz="1200" b="0" dirty="0">
                <a:solidFill>
                  <a:schemeClr val="tx1">
                    <a:lumMod val="95000"/>
                    <a:lumOff val="5000"/>
                  </a:schemeClr>
                </a:solidFill>
                <a:effectLst/>
              </a:rPr>
              <a:t>Source: GAM, July 2020</a:t>
            </a:r>
          </a:p>
        </p:txBody>
      </p:sp>
      <p:pic>
        <p:nvPicPr>
          <p:cNvPr id="3" name="Audio 2">
            <a:hlinkClick r:id="" action="ppaction://media"/>
            <a:extLst>
              <a:ext uri="{FF2B5EF4-FFF2-40B4-BE49-F238E27FC236}">
                <a16:creationId xmlns:a16="http://schemas.microsoft.com/office/drawing/2014/main" id="{6049247E-65FB-41D9-B3C6-ABE9ABCF88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741"/>
    </mc:Choice>
    <mc:Fallback xmlns="">
      <p:transition spd="slow" advTm="22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946F0AAF-D44B-4E5B-BABF-36704AC0EBA7}"/>
              </a:ext>
            </a:extLst>
          </p:cNvPr>
          <p:cNvSpPr>
            <a:spLocks noGrp="1" noChangeArrowheads="1"/>
          </p:cNvSpPr>
          <p:nvPr>
            <p:ph type="title"/>
          </p:nvPr>
        </p:nvSpPr>
        <p:spPr>
          <a:xfrm>
            <a:off x="743658" y="234614"/>
            <a:ext cx="8374137" cy="891257"/>
          </a:xfrm>
        </p:spPr>
        <p:txBody>
          <a:bodyPr/>
          <a:lstStyle/>
          <a:p>
            <a:r>
              <a:rPr lang="fr-CH" altLang="en-US" sz="2800" dirty="0"/>
              <a:t>Age Distribution of </a:t>
            </a:r>
            <a:r>
              <a:rPr lang="fr-CH" altLang="en-US" sz="2800" dirty="0" err="1"/>
              <a:t>VMMCs</a:t>
            </a:r>
            <a:r>
              <a:rPr lang="fr-CH" altLang="en-US" sz="2800" dirty="0"/>
              <a:t> </a:t>
            </a:r>
            <a:r>
              <a:rPr lang="fr-CH" altLang="en-US" sz="2800" dirty="0" err="1"/>
              <a:t>Conducted</a:t>
            </a:r>
            <a:r>
              <a:rPr lang="fr-CH" altLang="en-US" sz="2800" dirty="0"/>
              <a:t> in 2019</a:t>
            </a:r>
            <a:endParaRPr lang="en-GB" altLang="en-US" sz="2800" dirty="0"/>
          </a:p>
        </p:txBody>
      </p:sp>
      <p:sp>
        <p:nvSpPr>
          <p:cNvPr id="4" name="Rectangle 3">
            <a:extLst>
              <a:ext uri="{FF2B5EF4-FFF2-40B4-BE49-F238E27FC236}">
                <a16:creationId xmlns:a16="http://schemas.microsoft.com/office/drawing/2014/main" id="{7BEF17B4-D8CC-42E2-B3E0-269E3FA8AB19}"/>
              </a:ext>
            </a:extLst>
          </p:cNvPr>
          <p:cNvSpPr/>
          <p:nvPr/>
        </p:nvSpPr>
        <p:spPr>
          <a:xfrm>
            <a:off x="455613" y="370681"/>
            <a:ext cx="200025" cy="619125"/>
          </a:xfrm>
          <a:prstGeom prst="rect">
            <a:avLst/>
          </a:prstGeom>
          <a:solidFill>
            <a:srgbClr val="177E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b="0" dirty="0">
              <a:solidFill>
                <a:srgbClr val="177EB3"/>
              </a:solidFill>
              <a:effectLst/>
              <a:latin typeface="Segoe UI" panose="020B0502040204020203" pitchFamily="34" charset="0"/>
              <a:cs typeface="Segoe UI" panose="020B0502040204020203" pitchFamily="34" charset="0"/>
            </a:endParaRPr>
          </a:p>
        </p:txBody>
      </p:sp>
      <p:graphicFrame>
        <p:nvGraphicFramePr>
          <p:cNvPr id="6" name="Content Placeholder 5">
            <a:extLst>
              <a:ext uri="{FF2B5EF4-FFF2-40B4-BE49-F238E27FC236}">
                <a16:creationId xmlns:a16="http://schemas.microsoft.com/office/drawing/2014/main" id="{DD4B175F-C3CB-41D6-B908-E22D2B1930D4}"/>
              </a:ext>
            </a:extLst>
          </p:cNvPr>
          <p:cNvGraphicFramePr>
            <a:graphicFrameLocks noGrp="1"/>
          </p:cNvGraphicFramePr>
          <p:nvPr>
            <p:ph idx="1"/>
            <p:extLst>
              <p:ext uri="{D42A27DB-BD31-4B8C-83A1-F6EECF244321}">
                <p14:modId xmlns:p14="http://schemas.microsoft.com/office/powerpoint/2010/main" val="3595207565"/>
              </p:ext>
            </p:extLst>
          </p:nvPr>
        </p:nvGraphicFramePr>
        <p:xfrm>
          <a:off x="628650" y="1125872"/>
          <a:ext cx="7886700" cy="5051092"/>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B758B4B6-1303-4F0F-B18C-3E600964558D}"/>
              </a:ext>
            </a:extLst>
          </p:cNvPr>
          <p:cNvSpPr txBox="1"/>
          <p:nvPr/>
        </p:nvSpPr>
        <p:spPr>
          <a:xfrm>
            <a:off x="743658" y="6453336"/>
            <a:ext cx="3684326" cy="276999"/>
          </a:xfrm>
          <a:prstGeom prst="rect">
            <a:avLst/>
          </a:prstGeom>
          <a:noFill/>
        </p:spPr>
        <p:txBody>
          <a:bodyPr wrap="square" rtlCol="0">
            <a:spAutoFit/>
          </a:bodyPr>
          <a:lstStyle/>
          <a:p>
            <a:r>
              <a:rPr lang="en-US" sz="1200" b="0" dirty="0">
                <a:solidFill>
                  <a:schemeClr val="tx1">
                    <a:lumMod val="95000"/>
                    <a:lumOff val="5000"/>
                  </a:schemeClr>
                </a:solidFill>
                <a:effectLst/>
              </a:rPr>
              <a:t>Source: GAM, July 2020</a:t>
            </a:r>
          </a:p>
        </p:txBody>
      </p:sp>
      <p:pic>
        <p:nvPicPr>
          <p:cNvPr id="3" name="Audio 2">
            <a:hlinkClick r:id="" action="ppaction://media"/>
            <a:extLst>
              <a:ext uri="{FF2B5EF4-FFF2-40B4-BE49-F238E27FC236}">
                <a16:creationId xmlns:a16="http://schemas.microsoft.com/office/drawing/2014/main" id="{8FD1B5A8-909D-44B9-B33B-1930C58361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740362"/>
      </p:ext>
    </p:extLst>
  </p:cSld>
  <p:clrMapOvr>
    <a:masterClrMapping/>
  </p:clrMapOvr>
  <mc:AlternateContent xmlns:mc="http://schemas.openxmlformats.org/markup-compatibility/2006" xmlns:p14="http://schemas.microsoft.com/office/powerpoint/2010/main">
    <mc:Choice Requires="p14">
      <p:transition spd="slow" p14:dur="2000" advTm="22671"/>
    </mc:Choice>
    <mc:Fallback xmlns="">
      <p:transition spd="slow" advTm="22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946F0AAF-D44B-4E5B-BABF-36704AC0EBA7}"/>
              </a:ext>
            </a:extLst>
          </p:cNvPr>
          <p:cNvSpPr>
            <a:spLocks noGrp="1" noChangeArrowheads="1"/>
          </p:cNvSpPr>
          <p:nvPr>
            <p:ph type="title"/>
          </p:nvPr>
        </p:nvSpPr>
        <p:spPr>
          <a:xfrm>
            <a:off x="457200" y="274638"/>
            <a:ext cx="8229600" cy="850106"/>
          </a:xfrm>
        </p:spPr>
        <p:txBody>
          <a:bodyPr/>
          <a:lstStyle/>
          <a:p>
            <a:r>
              <a:rPr lang="fr-CH" altLang="en-US" sz="2800" dirty="0" err="1"/>
              <a:t>We</a:t>
            </a:r>
            <a:r>
              <a:rPr lang="fr-CH" altLang="en-US" sz="2800" dirty="0"/>
              <a:t> </a:t>
            </a:r>
            <a:r>
              <a:rPr lang="fr-CH" altLang="en-US" sz="2800" dirty="0" err="1"/>
              <a:t>used</a:t>
            </a:r>
            <a:r>
              <a:rPr lang="fr-CH" altLang="en-US" sz="2800" dirty="0"/>
              <a:t> the </a:t>
            </a:r>
            <a:r>
              <a:rPr lang="fr-CH" altLang="en-US" sz="2800" i="1" dirty="0"/>
              <a:t>Goals</a:t>
            </a:r>
            <a:r>
              <a:rPr lang="fr-CH" altLang="en-US" sz="2800" dirty="0"/>
              <a:t> HIV simulation model to </a:t>
            </a:r>
            <a:r>
              <a:rPr lang="fr-CH" altLang="en-US" sz="2800" dirty="0" err="1"/>
              <a:t>estimate</a:t>
            </a:r>
            <a:r>
              <a:rPr lang="fr-CH" altLang="en-US" sz="2800" dirty="0"/>
              <a:t> the </a:t>
            </a:r>
            <a:r>
              <a:rPr lang="fr-CH" altLang="en-US" sz="2800" dirty="0" err="1"/>
              <a:t>effects</a:t>
            </a:r>
            <a:r>
              <a:rPr lang="fr-CH" altLang="en-US" sz="2800" dirty="0"/>
              <a:t> of VMMC on new infections </a:t>
            </a:r>
            <a:endParaRPr lang="en-GB" altLang="en-US" sz="2800" dirty="0"/>
          </a:p>
        </p:txBody>
      </p:sp>
      <p:sp>
        <p:nvSpPr>
          <p:cNvPr id="4" name="Rectangle 3">
            <a:extLst>
              <a:ext uri="{FF2B5EF4-FFF2-40B4-BE49-F238E27FC236}">
                <a16:creationId xmlns:a16="http://schemas.microsoft.com/office/drawing/2014/main" id="{7BEF17B4-D8CC-42E2-B3E0-269E3FA8AB19}"/>
              </a:ext>
            </a:extLst>
          </p:cNvPr>
          <p:cNvSpPr/>
          <p:nvPr/>
        </p:nvSpPr>
        <p:spPr>
          <a:xfrm>
            <a:off x="455613" y="370681"/>
            <a:ext cx="200025" cy="619125"/>
          </a:xfrm>
          <a:prstGeom prst="rect">
            <a:avLst/>
          </a:prstGeom>
          <a:solidFill>
            <a:srgbClr val="177E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b="0" dirty="0">
              <a:solidFill>
                <a:srgbClr val="177EB3"/>
              </a:solidFill>
              <a:effectLst/>
              <a:latin typeface="Segoe UI" panose="020B0502040204020203" pitchFamily="34" charset="0"/>
              <a:cs typeface="Segoe UI" panose="020B0502040204020203" pitchFamily="34" charset="0"/>
            </a:endParaRPr>
          </a:p>
        </p:txBody>
      </p:sp>
      <p:pic>
        <p:nvPicPr>
          <p:cNvPr id="7" name="Picture 6">
            <a:extLst>
              <a:ext uri="{FF2B5EF4-FFF2-40B4-BE49-F238E27FC236}">
                <a16:creationId xmlns:a16="http://schemas.microsoft.com/office/drawing/2014/main" id="{8C05BD84-0D0E-4CB9-8D79-B956D5C54CA0}"/>
              </a:ext>
            </a:extLst>
          </p:cNvPr>
          <p:cNvPicPr>
            <a:picLocks noChangeAspect="1"/>
          </p:cNvPicPr>
          <p:nvPr/>
        </p:nvPicPr>
        <p:blipFill>
          <a:blip r:embed="rId5"/>
          <a:stretch>
            <a:fillRect/>
          </a:stretch>
        </p:blipFill>
        <p:spPr>
          <a:xfrm>
            <a:off x="47625" y="1268760"/>
            <a:ext cx="9048750" cy="4762500"/>
          </a:xfrm>
          <a:prstGeom prst="rect">
            <a:avLst/>
          </a:prstGeom>
        </p:spPr>
      </p:pic>
      <p:sp>
        <p:nvSpPr>
          <p:cNvPr id="8" name="Oval 7">
            <a:extLst>
              <a:ext uri="{FF2B5EF4-FFF2-40B4-BE49-F238E27FC236}">
                <a16:creationId xmlns:a16="http://schemas.microsoft.com/office/drawing/2014/main" id="{097006FC-02EA-4389-9F81-202D3F1D88DE}"/>
              </a:ext>
            </a:extLst>
          </p:cNvPr>
          <p:cNvSpPr/>
          <p:nvPr/>
        </p:nvSpPr>
        <p:spPr>
          <a:xfrm>
            <a:off x="4716016" y="5229200"/>
            <a:ext cx="936104" cy="2572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sign&#10;&#10;Description automatically generated">
            <a:extLst>
              <a:ext uri="{FF2B5EF4-FFF2-40B4-BE49-F238E27FC236}">
                <a16:creationId xmlns:a16="http://schemas.microsoft.com/office/drawing/2014/main" id="{AD3B00AA-CE05-4424-B0AD-533BDE94DE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4932" y="6310214"/>
            <a:ext cx="954659" cy="380582"/>
          </a:xfrm>
          <a:prstGeom prst="rect">
            <a:avLst/>
          </a:prstGeom>
        </p:spPr>
      </p:pic>
      <p:pic>
        <p:nvPicPr>
          <p:cNvPr id="2" name="Audio 1">
            <a:hlinkClick r:id="" action="ppaction://media"/>
            <a:extLst>
              <a:ext uri="{FF2B5EF4-FFF2-40B4-BE49-F238E27FC236}">
                <a16:creationId xmlns:a16="http://schemas.microsoft.com/office/drawing/2014/main" id="{E1AB40E9-8585-45D3-B5E0-7C0FB9F5BF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45320613"/>
      </p:ext>
    </p:extLst>
  </p:cSld>
  <p:clrMapOvr>
    <a:masterClrMapping/>
  </p:clrMapOvr>
  <mc:AlternateContent xmlns:mc="http://schemas.openxmlformats.org/markup-compatibility/2006" xmlns:p14="http://schemas.microsoft.com/office/powerpoint/2010/main">
    <mc:Choice Requires="p14">
      <p:transition spd="slow" p14:dur="2000" advTm="107767"/>
    </mc:Choice>
    <mc:Fallback xmlns="">
      <p:transition spd="slow" advTm="107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946F0AAF-D44B-4E5B-BABF-36704AC0EBA7}"/>
              </a:ext>
            </a:extLst>
          </p:cNvPr>
          <p:cNvSpPr>
            <a:spLocks noGrp="1" noChangeArrowheads="1"/>
          </p:cNvSpPr>
          <p:nvPr>
            <p:ph type="title"/>
          </p:nvPr>
        </p:nvSpPr>
        <p:spPr>
          <a:xfrm>
            <a:off x="457200" y="274638"/>
            <a:ext cx="2458616" cy="778098"/>
          </a:xfrm>
        </p:spPr>
        <p:txBody>
          <a:bodyPr/>
          <a:lstStyle/>
          <a:p>
            <a:r>
              <a:rPr lang="fr-CH" altLang="en-US" sz="2800" dirty="0"/>
              <a:t>Methods</a:t>
            </a:r>
            <a:endParaRPr lang="en-GB" altLang="en-US" sz="2800" dirty="0"/>
          </a:p>
        </p:txBody>
      </p:sp>
      <p:sp>
        <p:nvSpPr>
          <p:cNvPr id="2" name="Content Placeholder 1">
            <a:extLst>
              <a:ext uri="{FF2B5EF4-FFF2-40B4-BE49-F238E27FC236}">
                <a16:creationId xmlns:a16="http://schemas.microsoft.com/office/drawing/2014/main" id="{F98AA08C-EEC8-4E44-8B8F-D209977A335C}"/>
              </a:ext>
            </a:extLst>
          </p:cNvPr>
          <p:cNvSpPr>
            <a:spLocks noGrp="1"/>
          </p:cNvSpPr>
          <p:nvPr>
            <p:ph idx="4294967295"/>
          </p:nvPr>
        </p:nvSpPr>
        <p:spPr>
          <a:xfrm>
            <a:off x="628650" y="1370370"/>
            <a:ext cx="7886700" cy="4692650"/>
          </a:xfrm>
        </p:spPr>
        <p:txBody>
          <a:bodyPr/>
          <a:lstStyle/>
          <a:p>
            <a:r>
              <a:rPr lang="en-GB" sz="2800" dirty="0"/>
              <a:t>Goals model fit to data and historical trends for each of 14 countries</a:t>
            </a:r>
          </a:p>
          <a:p>
            <a:r>
              <a:rPr lang="en-GB" sz="2800" dirty="0"/>
              <a:t>Two scenarios were simulated</a:t>
            </a:r>
          </a:p>
          <a:p>
            <a:pPr lvl="1"/>
            <a:r>
              <a:rPr lang="en-GB" sz="2400" dirty="0"/>
              <a:t>Actual historical trends</a:t>
            </a:r>
          </a:p>
          <a:p>
            <a:pPr lvl="1"/>
            <a:r>
              <a:rPr lang="en-GB" sz="2400" dirty="0"/>
              <a:t>Counterfactual: No VMMC conducted from 2008-2019. Circumcision prevalence remains at pre-2008 levels</a:t>
            </a:r>
          </a:p>
          <a:p>
            <a:r>
              <a:rPr lang="en-GB" sz="2800" dirty="0"/>
              <a:t>Infections averted are estimated as the difference in new infections between the two scenarios</a:t>
            </a:r>
          </a:p>
        </p:txBody>
      </p:sp>
      <p:sp>
        <p:nvSpPr>
          <p:cNvPr id="4" name="Rectangle 3">
            <a:extLst>
              <a:ext uri="{FF2B5EF4-FFF2-40B4-BE49-F238E27FC236}">
                <a16:creationId xmlns:a16="http://schemas.microsoft.com/office/drawing/2014/main" id="{7BEF17B4-D8CC-42E2-B3E0-269E3FA8AB19}"/>
              </a:ext>
            </a:extLst>
          </p:cNvPr>
          <p:cNvSpPr/>
          <p:nvPr/>
        </p:nvSpPr>
        <p:spPr>
          <a:xfrm>
            <a:off x="455613" y="370681"/>
            <a:ext cx="200025" cy="619125"/>
          </a:xfrm>
          <a:prstGeom prst="rect">
            <a:avLst/>
          </a:prstGeom>
          <a:solidFill>
            <a:srgbClr val="177E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b="0" dirty="0">
              <a:solidFill>
                <a:srgbClr val="177EB3"/>
              </a:solidFill>
              <a:effectLst/>
              <a:latin typeface="Segoe UI" panose="020B0502040204020203" pitchFamily="34" charset="0"/>
              <a:cs typeface="Segoe UI" panose="020B0502040204020203" pitchFamily="34" charset="0"/>
            </a:endParaRPr>
          </a:p>
        </p:txBody>
      </p:sp>
      <p:pic>
        <p:nvPicPr>
          <p:cNvPr id="3" name="Picture 2" descr="A close up of a sign&#10;&#10;Description automatically generated">
            <a:extLst>
              <a:ext uri="{FF2B5EF4-FFF2-40B4-BE49-F238E27FC236}">
                <a16:creationId xmlns:a16="http://schemas.microsoft.com/office/drawing/2014/main" id="{96C3EFBC-630C-48A5-B99A-E53C59B81E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4932" y="6310214"/>
            <a:ext cx="954659" cy="380582"/>
          </a:xfrm>
          <a:prstGeom prst="rect">
            <a:avLst/>
          </a:prstGeom>
        </p:spPr>
      </p:pic>
      <p:pic>
        <p:nvPicPr>
          <p:cNvPr id="5" name="Audio 4">
            <a:hlinkClick r:id="" action="ppaction://media"/>
            <a:extLst>
              <a:ext uri="{FF2B5EF4-FFF2-40B4-BE49-F238E27FC236}">
                <a16:creationId xmlns:a16="http://schemas.microsoft.com/office/drawing/2014/main" id="{966C85EE-CC2F-4BEB-8B06-D4DC36247D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07469275"/>
      </p:ext>
    </p:extLst>
  </p:cSld>
  <p:clrMapOvr>
    <a:masterClrMapping/>
  </p:clrMapOvr>
  <mc:AlternateContent xmlns:mc="http://schemas.openxmlformats.org/markup-compatibility/2006" xmlns:p14="http://schemas.microsoft.com/office/powerpoint/2010/main">
    <mc:Choice Requires="p14">
      <p:transition spd="slow" p14:dur="2000" advTm="41780"/>
    </mc:Choice>
    <mc:Fallback xmlns="">
      <p:transition spd="slow" advTm="41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946F0AAF-D44B-4E5B-BABF-36704AC0EBA7}"/>
              </a:ext>
            </a:extLst>
          </p:cNvPr>
          <p:cNvSpPr>
            <a:spLocks noGrp="1" noChangeArrowheads="1"/>
          </p:cNvSpPr>
          <p:nvPr>
            <p:ph type="title"/>
          </p:nvPr>
        </p:nvSpPr>
        <p:spPr>
          <a:xfrm>
            <a:off x="457200" y="274638"/>
            <a:ext cx="7787208" cy="715168"/>
          </a:xfrm>
        </p:spPr>
        <p:txBody>
          <a:bodyPr/>
          <a:lstStyle/>
          <a:p>
            <a:r>
              <a:rPr lang="fr-CH" altLang="en-US" sz="2800" dirty="0"/>
              <a:t>Infections </a:t>
            </a:r>
            <a:r>
              <a:rPr lang="fr-CH" altLang="en-US" sz="2800" dirty="0" err="1"/>
              <a:t>averted</a:t>
            </a:r>
            <a:r>
              <a:rPr lang="fr-CH" altLang="en-US" sz="2800" dirty="0"/>
              <a:t> by </a:t>
            </a:r>
            <a:r>
              <a:rPr lang="fr-CH" altLang="en-US" sz="2800" dirty="0" err="1"/>
              <a:t>VMMCs</a:t>
            </a:r>
            <a:r>
              <a:rPr lang="fr-CH" altLang="en-US" sz="2800" dirty="0"/>
              <a:t> </a:t>
            </a:r>
            <a:r>
              <a:rPr lang="fr-CH" altLang="en-US" sz="2800" dirty="0" err="1"/>
              <a:t>already</a:t>
            </a:r>
            <a:r>
              <a:rPr lang="fr-CH" altLang="en-US" sz="2800" dirty="0"/>
              <a:t> </a:t>
            </a:r>
            <a:r>
              <a:rPr lang="fr-CH" altLang="en-US" sz="2800" dirty="0" err="1"/>
              <a:t>performed</a:t>
            </a:r>
            <a:endParaRPr lang="en-GB" altLang="en-US" sz="2800" dirty="0"/>
          </a:p>
        </p:txBody>
      </p:sp>
      <p:graphicFrame>
        <p:nvGraphicFramePr>
          <p:cNvPr id="6" name="Content Placeholder 5">
            <a:extLst>
              <a:ext uri="{FF2B5EF4-FFF2-40B4-BE49-F238E27FC236}">
                <a16:creationId xmlns:a16="http://schemas.microsoft.com/office/drawing/2014/main" id="{6B8B3D45-7136-40FF-8AAE-3B9B71CA23C8}"/>
              </a:ext>
            </a:extLst>
          </p:cNvPr>
          <p:cNvGraphicFramePr>
            <a:graphicFrameLocks noGrp="1"/>
          </p:cNvGraphicFramePr>
          <p:nvPr>
            <p:ph idx="1"/>
            <p:extLst>
              <p:ext uri="{D42A27DB-BD31-4B8C-83A1-F6EECF244321}">
                <p14:modId xmlns:p14="http://schemas.microsoft.com/office/powerpoint/2010/main" val="2854484413"/>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5"/>
          </a:graphicData>
        </a:graphic>
      </p:graphicFrame>
      <p:sp>
        <p:nvSpPr>
          <p:cNvPr id="4" name="Rectangle 3">
            <a:extLst>
              <a:ext uri="{FF2B5EF4-FFF2-40B4-BE49-F238E27FC236}">
                <a16:creationId xmlns:a16="http://schemas.microsoft.com/office/drawing/2014/main" id="{7BEF17B4-D8CC-42E2-B3E0-269E3FA8AB19}"/>
              </a:ext>
            </a:extLst>
          </p:cNvPr>
          <p:cNvSpPr/>
          <p:nvPr/>
        </p:nvSpPr>
        <p:spPr>
          <a:xfrm>
            <a:off x="455613" y="370681"/>
            <a:ext cx="200025" cy="619125"/>
          </a:xfrm>
          <a:prstGeom prst="rect">
            <a:avLst/>
          </a:prstGeom>
          <a:solidFill>
            <a:srgbClr val="177E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b="0" dirty="0">
              <a:solidFill>
                <a:srgbClr val="177EB3"/>
              </a:solidFill>
              <a:effectLst/>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63EB12EB-6519-42C4-8841-E1A27FDADD72}"/>
              </a:ext>
            </a:extLst>
          </p:cNvPr>
          <p:cNvSpPr txBox="1"/>
          <p:nvPr/>
        </p:nvSpPr>
        <p:spPr>
          <a:xfrm>
            <a:off x="2195736" y="4797152"/>
            <a:ext cx="1224136" cy="369332"/>
          </a:xfrm>
          <a:prstGeom prst="rect">
            <a:avLst/>
          </a:prstGeom>
          <a:noFill/>
        </p:spPr>
        <p:txBody>
          <a:bodyPr wrap="square" rtlCol="0">
            <a:spAutoFit/>
          </a:bodyPr>
          <a:lstStyle/>
          <a:p>
            <a:r>
              <a:rPr lang="en-US" sz="1800" b="0" dirty="0">
                <a:solidFill>
                  <a:schemeClr val="tx1">
                    <a:lumMod val="95000"/>
                    <a:lumOff val="5000"/>
                  </a:schemeClr>
                </a:solidFill>
                <a:effectLst/>
              </a:rPr>
              <a:t>340,000</a:t>
            </a:r>
            <a:endParaRPr lang="en-US" b="0" dirty="0">
              <a:solidFill>
                <a:schemeClr val="tx1">
                  <a:lumMod val="95000"/>
                  <a:lumOff val="5000"/>
                </a:schemeClr>
              </a:solidFill>
              <a:effectLst/>
            </a:endParaRPr>
          </a:p>
        </p:txBody>
      </p:sp>
      <p:sp>
        <p:nvSpPr>
          <p:cNvPr id="8" name="TextBox 7">
            <a:extLst>
              <a:ext uri="{FF2B5EF4-FFF2-40B4-BE49-F238E27FC236}">
                <a16:creationId xmlns:a16="http://schemas.microsoft.com/office/drawing/2014/main" id="{CEC0B559-95C5-4F4E-B734-A1645186E6E0}"/>
              </a:ext>
            </a:extLst>
          </p:cNvPr>
          <p:cNvSpPr txBox="1"/>
          <p:nvPr/>
        </p:nvSpPr>
        <p:spPr>
          <a:xfrm>
            <a:off x="4572000" y="3758865"/>
            <a:ext cx="1224136" cy="369332"/>
          </a:xfrm>
          <a:prstGeom prst="rect">
            <a:avLst/>
          </a:prstGeom>
          <a:noFill/>
        </p:spPr>
        <p:txBody>
          <a:bodyPr wrap="square" rtlCol="0">
            <a:spAutoFit/>
          </a:bodyPr>
          <a:lstStyle/>
          <a:p>
            <a:r>
              <a:rPr lang="en-US" sz="1800" b="0" dirty="0">
                <a:solidFill>
                  <a:schemeClr val="tx1">
                    <a:lumMod val="95000"/>
                    <a:lumOff val="5000"/>
                  </a:schemeClr>
                </a:solidFill>
                <a:effectLst/>
              </a:rPr>
              <a:t>1.8M</a:t>
            </a:r>
            <a:endParaRPr lang="en-US" b="0" dirty="0">
              <a:solidFill>
                <a:schemeClr val="tx1">
                  <a:lumMod val="95000"/>
                  <a:lumOff val="5000"/>
                </a:schemeClr>
              </a:solidFill>
              <a:effectLst/>
            </a:endParaRPr>
          </a:p>
        </p:txBody>
      </p:sp>
      <p:sp>
        <p:nvSpPr>
          <p:cNvPr id="10" name="TextBox 9">
            <a:extLst>
              <a:ext uri="{FF2B5EF4-FFF2-40B4-BE49-F238E27FC236}">
                <a16:creationId xmlns:a16="http://schemas.microsoft.com/office/drawing/2014/main" id="{C0EA8A4B-D93D-4C25-BE6E-591BED3B4326}"/>
              </a:ext>
            </a:extLst>
          </p:cNvPr>
          <p:cNvSpPr txBox="1"/>
          <p:nvPr/>
        </p:nvSpPr>
        <p:spPr>
          <a:xfrm>
            <a:off x="6804248" y="1340768"/>
            <a:ext cx="1224136" cy="369332"/>
          </a:xfrm>
          <a:prstGeom prst="rect">
            <a:avLst/>
          </a:prstGeom>
          <a:noFill/>
        </p:spPr>
        <p:txBody>
          <a:bodyPr wrap="square" rtlCol="0">
            <a:spAutoFit/>
          </a:bodyPr>
          <a:lstStyle/>
          <a:p>
            <a:r>
              <a:rPr lang="en-US" sz="1800" b="0" dirty="0">
                <a:solidFill>
                  <a:schemeClr val="tx1">
                    <a:lumMod val="95000"/>
                    <a:lumOff val="5000"/>
                  </a:schemeClr>
                </a:solidFill>
                <a:effectLst/>
              </a:rPr>
              <a:t>5.7M</a:t>
            </a:r>
            <a:endParaRPr lang="en-US" b="0" dirty="0">
              <a:solidFill>
                <a:schemeClr val="tx1">
                  <a:lumMod val="95000"/>
                  <a:lumOff val="5000"/>
                </a:schemeClr>
              </a:solidFill>
              <a:effectLst/>
            </a:endParaRPr>
          </a:p>
        </p:txBody>
      </p:sp>
      <p:pic>
        <p:nvPicPr>
          <p:cNvPr id="2" name="Picture 1" descr="A close up of a sign&#10;&#10;Description automatically generated">
            <a:extLst>
              <a:ext uri="{FF2B5EF4-FFF2-40B4-BE49-F238E27FC236}">
                <a16:creationId xmlns:a16="http://schemas.microsoft.com/office/drawing/2014/main" id="{75184845-5C7E-4B6D-8D60-2273BF0778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4932" y="6310214"/>
            <a:ext cx="954659" cy="380582"/>
          </a:xfrm>
          <a:prstGeom prst="rect">
            <a:avLst/>
          </a:prstGeom>
        </p:spPr>
      </p:pic>
      <p:pic>
        <p:nvPicPr>
          <p:cNvPr id="3" name="Audio 2">
            <a:hlinkClick r:id="" action="ppaction://media"/>
            <a:extLst>
              <a:ext uri="{FF2B5EF4-FFF2-40B4-BE49-F238E27FC236}">
                <a16:creationId xmlns:a16="http://schemas.microsoft.com/office/drawing/2014/main" id="{71823966-9D9E-4C01-9972-E3A8D49C26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8288171"/>
      </p:ext>
    </p:extLst>
  </p:cSld>
  <p:clrMapOvr>
    <a:masterClrMapping/>
  </p:clrMapOvr>
  <mc:AlternateContent xmlns:mc="http://schemas.openxmlformats.org/markup-compatibility/2006" xmlns:p14="http://schemas.microsoft.com/office/powerpoint/2010/main">
    <mc:Choice Requires="p14">
      <p:transition spd="slow" p14:dur="2000" advTm="95368"/>
    </mc:Choice>
    <mc:Fallback xmlns="">
      <p:transition spd="slow" advTm="95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946F0AAF-D44B-4E5B-BABF-36704AC0EBA7}"/>
              </a:ext>
            </a:extLst>
          </p:cNvPr>
          <p:cNvSpPr>
            <a:spLocks noGrp="1" noChangeArrowheads="1"/>
          </p:cNvSpPr>
          <p:nvPr>
            <p:ph type="title"/>
          </p:nvPr>
        </p:nvSpPr>
        <p:spPr>
          <a:xfrm>
            <a:off x="655638" y="320403"/>
            <a:ext cx="7355160" cy="715168"/>
          </a:xfrm>
        </p:spPr>
        <p:txBody>
          <a:bodyPr/>
          <a:lstStyle/>
          <a:p>
            <a:r>
              <a:rPr lang="fr-CH" altLang="en-US" sz="2800" dirty="0"/>
              <a:t>Infections </a:t>
            </a:r>
            <a:r>
              <a:rPr lang="fr-CH" altLang="en-US" sz="2800" dirty="0" err="1"/>
              <a:t>averted</a:t>
            </a:r>
            <a:r>
              <a:rPr lang="fr-CH" altLang="en-US" sz="2800" dirty="0"/>
              <a:t> by </a:t>
            </a:r>
            <a:r>
              <a:rPr lang="fr-CH" altLang="en-US" sz="2800" dirty="0" err="1"/>
              <a:t>VMMCs</a:t>
            </a:r>
            <a:r>
              <a:rPr lang="fr-CH" altLang="en-US" sz="2800" dirty="0"/>
              <a:t> </a:t>
            </a:r>
            <a:r>
              <a:rPr lang="fr-CH" altLang="en-US" sz="2800" dirty="0" err="1"/>
              <a:t>already</a:t>
            </a:r>
            <a:r>
              <a:rPr lang="fr-CH" altLang="en-US" sz="2800" dirty="0"/>
              <a:t> </a:t>
            </a:r>
            <a:r>
              <a:rPr lang="fr-CH" altLang="en-US" sz="2800" dirty="0" err="1"/>
              <a:t>performed</a:t>
            </a:r>
            <a:endParaRPr lang="en-GB" altLang="en-US" sz="2800" dirty="0"/>
          </a:p>
        </p:txBody>
      </p:sp>
      <p:graphicFrame>
        <p:nvGraphicFramePr>
          <p:cNvPr id="6" name="Content Placeholder 5">
            <a:extLst>
              <a:ext uri="{FF2B5EF4-FFF2-40B4-BE49-F238E27FC236}">
                <a16:creationId xmlns:a16="http://schemas.microsoft.com/office/drawing/2014/main" id="{6B8B3D45-7136-40FF-8AAE-3B9B71CA23C8}"/>
              </a:ext>
            </a:extLst>
          </p:cNvPr>
          <p:cNvGraphicFramePr>
            <a:graphicFrameLocks noGrp="1"/>
          </p:cNvGraphicFramePr>
          <p:nvPr>
            <p:ph idx="1"/>
            <p:extLst>
              <p:ext uri="{D42A27DB-BD31-4B8C-83A1-F6EECF244321}">
                <p14:modId xmlns:p14="http://schemas.microsoft.com/office/powerpoint/2010/main" val="158208085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5"/>
          </a:graphicData>
        </a:graphic>
      </p:graphicFrame>
      <p:sp>
        <p:nvSpPr>
          <p:cNvPr id="4" name="Rectangle 3">
            <a:extLst>
              <a:ext uri="{FF2B5EF4-FFF2-40B4-BE49-F238E27FC236}">
                <a16:creationId xmlns:a16="http://schemas.microsoft.com/office/drawing/2014/main" id="{7BEF17B4-D8CC-42E2-B3E0-269E3FA8AB19}"/>
              </a:ext>
            </a:extLst>
          </p:cNvPr>
          <p:cNvSpPr/>
          <p:nvPr/>
        </p:nvSpPr>
        <p:spPr>
          <a:xfrm>
            <a:off x="455613" y="370681"/>
            <a:ext cx="200025" cy="619125"/>
          </a:xfrm>
          <a:prstGeom prst="rect">
            <a:avLst/>
          </a:prstGeom>
          <a:solidFill>
            <a:srgbClr val="177E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b="0" dirty="0">
              <a:solidFill>
                <a:srgbClr val="177EB3"/>
              </a:solidFill>
              <a:effectLst/>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63EB12EB-6519-42C4-8841-E1A27FDADD72}"/>
              </a:ext>
            </a:extLst>
          </p:cNvPr>
          <p:cNvSpPr txBox="1"/>
          <p:nvPr/>
        </p:nvSpPr>
        <p:spPr>
          <a:xfrm>
            <a:off x="2195736" y="4797152"/>
            <a:ext cx="1224136" cy="369332"/>
          </a:xfrm>
          <a:prstGeom prst="rect">
            <a:avLst/>
          </a:prstGeom>
          <a:noFill/>
        </p:spPr>
        <p:txBody>
          <a:bodyPr wrap="square" rtlCol="0">
            <a:spAutoFit/>
          </a:bodyPr>
          <a:lstStyle/>
          <a:p>
            <a:r>
              <a:rPr lang="en-US" sz="1800" b="0" dirty="0">
                <a:solidFill>
                  <a:schemeClr val="tx1">
                    <a:lumMod val="95000"/>
                    <a:lumOff val="5000"/>
                  </a:schemeClr>
                </a:solidFill>
                <a:effectLst/>
              </a:rPr>
              <a:t>340,000</a:t>
            </a:r>
            <a:endParaRPr lang="en-US" b="0" dirty="0">
              <a:solidFill>
                <a:schemeClr val="tx1">
                  <a:lumMod val="95000"/>
                  <a:lumOff val="5000"/>
                </a:schemeClr>
              </a:solidFill>
              <a:effectLst/>
            </a:endParaRPr>
          </a:p>
        </p:txBody>
      </p:sp>
      <p:sp>
        <p:nvSpPr>
          <p:cNvPr id="8" name="TextBox 7">
            <a:extLst>
              <a:ext uri="{FF2B5EF4-FFF2-40B4-BE49-F238E27FC236}">
                <a16:creationId xmlns:a16="http://schemas.microsoft.com/office/drawing/2014/main" id="{CEC0B559-95C5-4F4E-B734-A1645186E6E0}"/>
              </a:ext>
            </a:extLst>
          </p:cNvPr>
          <p:cNvSpPr txBox="1"/>
          <p:nvPr/>
        </p:nvSpPr>
        <p:spPr>
          <a:xfrm>
            <a:off x="4318658" y="3758865"/>
            <a:ext cx="1224136" cy="369332"/>
          </a:xfrm>
          <a:prstGeom prst="rect">
            <a:avLst/>
          </a:prstGeom>
          <a:noFill/>
        </p:spPr>
        <p:txBody>
          <a:bodyPr wrap="square" rtlCol="0">
            <a:spAutoFit/>
          </a:bodyPr>
          <a:lstStyle/>
          <a:p>
            <a:r>
              <a:rPr lang="en-US" sz="1800" b="0" dirty="0">
                <a:solidFill>
                  <a:schemeClr val="tx1">
                    <a:lumMod val="95000"/>
                    <a:lumOff val="5000"/>
                  </a:schemeClr>
                </a:solidFill>
                <a:effectLst/>
              </a:rPr>
              <a:t>1.8M</a:t>
            </a:r>
            <a:endParaRPr lang="en-US" b="0" dirty="0">
              <a:solidFill>
                <a:schemeClr val="tx1">
                  <a:lumMod val="95000"/>
                  <a:lumOff val="5000"/>
                </a:schemeClr>
              </a:solidFill>
              <a:effectLst/>
            </a:endParaRPr>
          </a:p>
        </p:txBody>
      </p:sp>
      <p:sp>
        <p:nvSpPr>
          <p:cNvPr id="10" name="TextBox 9">
            <a:extLst>
              <a:ext uri="{FF2B5EF4-FFF2-40B4-BE49-F238E27FC236}">
                <a16:creationId xmlns:a16="http://schemas.microsoft.com/office/drawing/2014/main" id="{C0EA8A4B-D93D-4C25-BE6E-591BED3B4326}"/>
              </a:ext>
            </a:extLst>
          </p:cNvPr>
          <p:cNvSpPr txBox="1"/>
          <p:nvPr/>
        </p:nvSpPr>
        <p:spPr>
          <a:xfrm>
            <a:off x="6372200" y="1340768"/>
            <a:ext cx="1224136" cy="369332"/>
          </a:xfrm>
          <a:prstGeom prst="rect">
            <a:avLst/>
          </a:prstGeom>
          <a:noFill/>
        </p:spPr>
        <p:txBody>
          <a:bodyPr wrap="square" rtlCol="0">
            <a:spAutoFit/>
          </a:bodyPr>
          <a:lstStyle/>
          <a:p>
            <a:r>
              <a:rPr lang="en-US" sz="1800" b="0" dirty="0">
                <a:solidFill>
                  <a:schemeClr val="tx1">
                    <a:lumMod val="95000"/>
                    <a:lumOff val="5000"/>
                  </a:schemeClr>
                </a:solidFill>
                <a:effectLst/>
              </a:rPr>
              <a:t>5.7M</a:t>
            </a:r>
            <a:endParaRPr lang="en-US" b="0" dirty="0">
              <a:solidFill>
                <a:schemeClr val="tx1">
                  <a:lumMod val="95000"/>
                  <a:lumOff val="5000"/>
                </a:schemeClr>
              </a:solidFill>
              <a:effectLst/>
            </a:endParaRPr>
          </a:p>
        </p:txBody>
      </p:sp>
      <p:pic>
        <p:nvPicPr>
          <p:cNvPr id="2" name="Picture 1" descr="A close up of a sign&#10;&#10;Description automatically generated">
            <a:extLst>
              <a:ext uri="{FF2B5EF4-FFF2-40B4-BE49-F238E27FC236}">
                <a16:creationId xmlns:a16="http://schemas.microsoft.com/office/drawing/2014/main" id="{6068CAFA-F3AF-42DA-A7F3-1AB85CC558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4932" y="6310214"/>
            <a:ext cx="954659" cy="380582"/>
          </a:xfrm>
          <a:prstGeom prst="rect">
            <a:avLst/>
          </a:prstGeom>
        </p:spPr>
      </p:pic>
      <p:pic>
        <p:nvPicPr>
          <p:cNvPr id="3" name="Audio 2">
            <a:hlinkClick r:id="" action="ppaction://media"/>
            <a:extLst>
              <a:ext uri="{FF2B5EF4-FFF2-40B4-BE49-F238E27FC236}">
                <a16:creationId xmlns:a16="http://schemas.microsoft.com/office/drawing/2014/main" id="{306AFAC5-8CFA-4851-818F-52B93CD155F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07428971"/>
      </p:ext>
    </p:extLst>
  </p:cSld>
  <p:clrMapOvr>
    <a:masterClrMapping/>
  </p:clrMapOvr>
  <mc:AlternateContent xmlns:mc="http://schemas.openxmlformats.org/markup-compatibility/2006" xmlns:p14="http://schemas.microsoft.com/office/powerpoint/2010/main">
    <mc:Choice Requires="p14">
      <p:transition spd="slow" p14:dur="2000" advTm="46633"/>
    </mc:Choice>
    <mc:Fallback xmlns="">
      <p:transition spd="slow" advTm="46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L VMMC 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Segoe UI"/>
        <a:ea typeface=""/>
        <a:cs typeface="Arial"/>
      </a:majorFont>
      <a:minorFont>
        <a:latin typeface="Segoe UI Light"/>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master">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master">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US" sz="3900" b="1" i="0" u="none" strike="noStrike" cap="none" normalizeH="0" baseline="0" smtClean="0">
            <a:ln>
              <a:noFill/>
            </a:ln>
            <a:solidFill>
              <a:srgbClr val="000066"/>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US" sz="3900" b="1" i="0" u="none" strike="noStrike" cap="none" normalizeH="0" baseline="0" smtClean="0">
            <a:ln>
              <a:noFill/>
            </a:ln>
            <a:solidFill>
              <a:srgbClr val="000066"/>
            </a:solidFill>
            <a:effectLst/>
            <a:latin typeface="Arial" charset="0"/>
            <a:cs typeface="Arial" charset="0"/>
          </a:defRPr>
        </a:defPPr>
      </a:lstStyle>
    </a:lnDef>
  </a:objectDefaults>
  <a:extraClrSchemeLst>
    <a:extraClrScheme>
      <a:clrScheme name="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0298E0F4A0026418B57AA4B43B99D6F" ma:contentTypeVersion="13" ma:contentTypeDescription="Create a new document." ma:contentTypeScope="" ma:versionID="b600f866ce4aa4f73403f45343256c47">
  <xsd:schema xmlns:xsd="http://www.w3.org/2001/XMLSchema" xmlns:xs="http://www.w3.org/2001/XMLSchema" xmlns:p="http://schemas.microsoft.com/office/2006/metadata/properties" xmlns:ns3="6636d5b2-3d09-4030-ad5e-cf8da8220ce7" xmlns:ns4="aba41fc3-9030-4b68-9cf7-7d4ce3d8be0d" targetNamespace="http://schemas.microsoft.com/office/2006/metadata/properties" ma:root="true" ma:fieldsID="d62824853342ccb6d90bcd1dbd2f6ef0" ns3:_="" ns4:_="">
    <xsd:import namespace="6636d5b2-3d09-4030-ad5e-cf8da8220ce7"/>
    <xsd:import namespace="aba41fc3-9030-4b68-9cf7-7d4ce3d8be0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36d5b2-3d09-4030-ad5e-cf8da8220ce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ba41fc3-9030-4b68-9cf7-7d4ce3d8be0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A783D2-CB97-4F2C-A873-9E171BF668F3}">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aba41fc3-9030-4b68-9cf7-7d4ce3d8be0d"/>
    <ds:schemaRef ds:uri="6636d5b2-3d09-4030-ad5e-cf8da8220ce7"/>
    <ds:schemaRef ds:uri="http://www.w3.org/XML/1998/namespace"/>
    <ds:schemaRef ds:uri="http://purl.org/dc/elements/1.1/"/>
  </ds:schemaRefs>
</ds:datastoreItem>
</file>

<file path=customXml/itemProps2.xml><?xml version="1.0" encoding="utf-8"?>
<ds:datastoreItem xmlns:ds="http://schemas.openxmlformats.org/officeDocument/2006/customXml" ds:itemID="{0CBD0F00-BA09-48F8-B320-0D6EAFAC6D96}">
  <ds:schemaRefs>
    <ds:schemaRef ds:uri="http://schemas.microsoft.com/sharepoint/v3/contenttype/forms"/>
  </ds:schemaRefs>
</ds:datastoreItem>
</file>

<file path=customXml/itemProps3.xml><?xml version="1.0" encoding="utf-8"?>
<ds:datastoreItem xmlns:ds="http://schemas.openxmlformats.org/officeDocument/2006/customXml" ds:itemID="{A67D8EBC-134D-48ED-BD70-7435E3947C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36d5b2-3d09-4030-ad5e-cf8da8220ce7"/>
    <ds:schemaRef ds:uri="aba41fc3-9030-4b68-9cf7-7d4ce3d8be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1135</TotalTime>
  <Words>935</Words>
  <Application>Microsoft Office PowerPoint</Application>
  <PresentationFormat>On-screen Show (4:3)</PresentationFormat>
  <Paragraphs>72</Paragraphs>
  <Slides>13</Slides>
  <Notes>13</Notes>
  <HiddenSlides>0</HiddenSlides>
  <MMClips>13</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13</vt:i4>
      </vt:variant>
    </vt:vector>
  </HeadingPairs>
  <TitlesOfParts>
    <vt:vector size="24" baseType="lpstr">
      <vt:lpstr>Arial</vt:lpstr>
      <vt:lpstr>Arial Narrow</vt:lpstr>
      <vt:lpstr>Calibri</vt:lpstr>
      <vt:lpstr>Calibri Light</vt:lpstr>
      <vt:lpstr>Segoe UI</vt:lpstr>
      <vt:lpstr>Segoe UI Light</vt:lpstr>
      <vt:lpstr>Wingdings</vt:lpstr>
      <vt:lpstr>Custom Design</vt:lpstr>
      <vt:lpstr>GL VMMC Office Theme</vt:lpstr>
      <vt:lpstr>1_Office Theme</vt:lpstr>
      <vt:lpstr>7_master</vt:lpstr>
      <vt:lpstr>  Modelling estimates that inform recommendations and programmes    presented by  John Stover Director, Center for Modeling and Analysis Avenir Health  August 2020 </vt:lpstr>
      <vt:lpstr>Outline</vt:lpstr>
      <vt:lpstr>Main points</vt:lpstr>
      <vt:lpstr>Number of VMMCs Conducted 2008-2019</vt:lpstr>
      <vt:lpstr>Age Distribution of VMMCs Conducted in 2019</vt:lpstr>
      <vt:lpstr>We used the Goals HIV simulation model to estimate the effects of VMMC on new infections </vt:lpstr>
      <vt:lpstr>Methods</vt:lpstr>
      <vt:lpstr>Infections averted by VMMCs already performed</vt:lpstr>
      <vt:lpstr>Infections averted by VMMCs already performed</vt:lpstr>
      <vt:lpstr>PowerPoint Presentation</vt:lpstr>
      <vt:lpstr>VMMC is cost saving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Modelling estimates: additional details   presented by  John Stover, Avenir</dc:title>
  <dc:creator>SAMUELSON, Julia Lynn</dc:creator>
  <cp:lastModifiedBy>Kathleen Shears</cp:lastModifiedBy>
  <cp:revision>18</cp:revision>
  <dcterms:created xsi:type="dcterms:W3CDTF">2020-07-06T18:37:23Z</dcterms:created>
  <dcterms:modified xsi:type="dcterms:W3CDTF">2020-08-20T21:47:48Z</dcterms:modified>
</cp:coreProperties>
</file>