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7.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8.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9.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7" r:id="rId5"/>
    <p:sldMasterId id="2147483671" r:id="rId6"/>
    <p:sldMasterId id="2147483674" r:id="rId7"/>
    <p:sldMasterId id="2147483677" r:id="rId8"/>
    <p:sldMasterId id="2147483681" r:id="rId9"/>
    <p:sldMasterId id="2147483700" r:id="rId10"/>
    <p:sldMasterId id="2147483732" r:id="rId11"/>
    <p:sldMasterId id="2147483739" r:id="rId12"/>
    <p:sldMasterId id="2147483757" r:id="rId13"/>
  </p:sldMasterIdLst>
  <p:notesMasterIdLst>
    <p:notesMasterId r:id="rId18"/>
  </p:notesMasterIdLst>
  <p:handoutMasterIdLst>
    <p:handoutMasterId r:id="rId19"/>
  </p:handoutMasterIdLst>
  <p:sldIdLst>
    <p:sldId id="4699" r:id="rId14"/>
    <p:sldId id="4700" r:id="rId15"/>
    <p:sldId id="4696" r:id="rId16"/>
    <p:sldId id="469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vi Butcher" initials="LB" lastIdx="1" clrIdx="0">
    <p:extLst>
      <p:ext uri="{19B8F6BF-5375-455C-9EA6-DF929625EA0E}">
        <p15:presenceInfo xmlns:p15="http://schemas.microsoft.com/office/powerpoint/2012/main" userId="S-1-5-21-1473718763-2856103246-2628421762-11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000000"/>
    <a:srgbClr val="006666"/>
    <a:srgbClr val="FFCC00"/>
    <a:srgbClr val="99FF99"/>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EC510A-48DC-4B91-AD7E-9ECEEE45A336}" v="1" dt="2026-04-28T03:52:52.5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15" autoAdjust="0"/>
    <p:restoredTop sz="57421" autoAdjust="0"/>
  </p:normalViewPr>
  <p:slideViewPr>
    <p:cSldViewPr snapToGrid="0" snapToObjects="1">
      <p:cViewPr varScale="1">
        <p:scale>
          <a:sx n="28" d="100"/>
          <a:sy n="28" d="100"/>
        </p:scale>
        <p:origin x="2004" y="252"/>
      </p:cViewPr>
      <p:guideLst/>
    </p:cSldViewPr>
  </p:slideViewPr>
  <p:notesTextViewPr>
    <p:cViewPr>
      <p:scale>
        <a:sx n="1" d="1"/>
        <a:sy n="1" d="1"/>
      </p:scale>
      <p:origin x="0" y="0"/>
    </p:cViewPr>
  </p:notesTextViewPr>
  <p:sorterViewPr>
    <p:cViewPr>
      <p:scale>
        <a:sx n="54" d="100"/>
        <a:sy n="54" d="100"/>
      </p:scale>
      <p:origin x="0" y="0"/>
    </p:cViewPr>
  </p:sorterViewPr>
  <p:notesViewPr>
    <p:cSldViewPr snapToGrid="0" snapToObjects="1">
      <p:cViewPr varScale="1">
        <p:scale>
          <a:sx n="96" d="100"/>
          <a:sy n="96" d="100"/>
        </p:scale>
        <p:origin x="3688"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RHAN, Souad" userId="084b4536-eb1f-4bd0-a3ad-640f289c503b" providerId="ADAL" clId="{4FF3BCDD-9F71-461A-9EF5-239DB5CD9E5F}"/>
    <pc:docChg chg="modSld">
      <pc:chgData name="ORHAN, Souad" userId="084b4536-eb1f-4bd0-a3ad-640f289c503b" providerId="ADAL" clId="{4FF3BCDD-9F71-461A-9EF5-239DB5CD9E5F}" dt="2026-04-20T11:52:33.323" v="14" actId="6549"/>
      <pc:docMkLst>
        <pc:docMk/>
      </pc:docMkLst>
      <pc:sldChg chg="setBg modNotesTx">
        <pc:chgData name="ORHAN, Souad" userId="084b4536-eb1f-4bd0-a3ad-640f289c503b" providerId="ADAL" clId="{4FF3BCDD-9F71-461A-9EF5-239DB5CD9E5F}" dt="2026-04-20T11:52:33.323" v="14" actId="6549"/>
        <pc:sldMkLst>
          <pc:docMk/>
          <pc:sldMk cId="2163004090" sldId="4693"/>
        </pc:sldMkLst>
      </pc:sldChg>
      <pc:sldChg chg="setBg modNotesTx">
        <pc:chgData name="ORHAN, Souad" userId="084b4536-eb1f-4bd0-a3ad-640f289c503b" providerId="ADAL" clId="{4FF3BCDD-9F71-461A-9EF5-239DB5CD9E5F}" dt="2026-04-20T11:52:24.910" v="12" actId="6549"/>
        <pc:sldMkLst>
          <pc:docMk/>
          <pc:sldMk cId="3693062519" sldId="4696"/>
        </pc:sldMkLst>
      </pc:sldChg>
      <pc:sldChg chg="setBg modNotesTx">
        <pc:chgData name="ORHAN, Souad" userId="084b4536-eb1f-4bd0-a3ad-640f289c503b" providerId="ADAL" clId="{4FF3BCDD-9F71-461A-9EF5-239DB5CD9E5F}" dt="2026-04-20T11:52:16.704" v="10" actId="6549"/>
        <pc:sldMkLst>
          <pc:docMk/>
          <pc:sldMk cId="0" sldId="4699"/>
        </pc:sldMkLst>
      </pc:sldChg>
      <pc:sldChg chg="setBg modNotesTx">
        <pc:chgData name="ORHAN, Souad" userId="084b4536-eb1f-4bd0-a3ad-640f289c503b" providerId="ADAL" clId="{4FF3BCDD-9F71-461A-9EF5-239DB5CD9E5F}" dt="2026-04-20T11:52:20.634" v="11" actId="6549"/>
        <pc:sldMkLst>
          <pc:docMk/>
          <pc:sldMk cId="290773660" sldId="4700"/>
        </pc:sldMkLst>
      </pc:sldChg>
    </pc:docChg>
  </pc:docChgLst>
  <pc:docChgLst>
    <pc:chgData name="BYARUHANGA, Buyinza Gloria" userId="bc07dbf1-f563-4e4e-a469-7b75e7407122" providerId="ADAL" clId="{77897CAD-5C02-47CB-9F78-A24E728D24FC}"/>
    <pc:docChg chg="addSld delSld modSld delMainMaster">
      <pc:chgData name="BYARUHANGA, Buyinza Gloria" userId="bc07dbf1-f563-4e4e-a469-7b75e7407122" providerId="ADAL" clId="{77897CAD-5C02-47CB-9F78-A24E728D24FC}" dt="2026-04-28T03:52:52.502" v="1"/>
      <pc:docMkLst>
        <pc:docMk/>
      </pc:docMkLst>
      <pc:sldChg chg="add del setBg">
        <pc:chgData name="BYARUHANGA, Buyinza Gloria" userId="bc07dbf1-f563-4e4e-a469-7b75e7407122" providerId="ADAL" clId="{77897CAD-5C02-47CB-9F78-A24E728D24FC}" dt="2026-04-28T03:52:52.502" v="1"/>
        <pc:sldMkLst>
          <pc:docMk/>
          <pc:sldMk cId="0" sldId="4699"/>
        </pc:sldMkLst>
      </pc:sldChg>
      <pc:sldMasterChg chg="del delSldLayout">
        <pc:chgData name="BYARUHANGA, Buyinza Gloria" userId="bc07dbf1-f563-4e4e-a469-7b75e7407122" providerId="ADAL" clId="{77897CAD-5C02-47CB-9F78-A24E728D24FC}" dt="2026-04-28T03:52:49.494" v="0" actId="47"/>
        <pc:sldMasterMkLst>
          <pc:docMk/>
          <pc:sldMasterMk cId="3683738319" sldId="2147483764"/>
        </pc:sldMasterMkLst>
        <pc:sldLayoutChg chg="del">
          <pc:chgData name="BYARUHANGA, Buyinza Gloria" userId="bc07dbf1-f563-4e4e-a469-7b75e7407122" providerId="ADAL" clId="{77897CAD-5C02-47CB-9F78-A24E728D24FC}" dt="2026-04-28T03:52:49.494" v="0" actId="47"/>
          <pc:sldLayoutMkLst>
            <pc:docMk/>
            <pc:sldMasterMk cId="3683738319" sldId="2147483764"/>
            <pc:sldLayoutMk cId="3721080816" sldId="2147483765"/>
          </pc:sldLayoutMkLst>
        </pc:sldLayoutChg>
      </pc:sldMasterChg>
    </pc:docChg>
  </pc:docChgLst>
  <pc:docChgLst>
    <pc:chgData name="ORHAN, Souad" userId="S::orhans@unaids.org::084b4536-eb1f-4bd0-a3ad-640f289c503b" providerId="AD" clId="Web-{B578DFA7-C250-F882-DD4E-8DE6F2ED430E}"/>
    <pc:docChg chg="modSld">
      <pc:chgData name="ORHAN, Souad" userId="S::orhans@unaids.org::084b4536-eb1f-4bd0-a3ad-640f289c503b" providerId="AD" clId="Web-{B578DFA7-C250-F882-DD4E-8DE6F2ED430E}" dt="2026-04-20T12:01:21.877" v="20" actId="20577"/>
      <pc:docMkLst>
        <pc:docMk/>
      </pc:docMkLst>
      <pc:sldChg chg="modSp">
        <pc:chgData name="ORHAN, Souad" userId="S::orhans@unaids.org::084b4536-eb1f-4bd0-a3ad-640f289c503b" providerId="AD" clId="Web-{B578DFA7-C250-F882-DD4E-8DE6F2ED430E}" dt="2026-04-20T12:00:05.063" v="7" actId="20577"/>
        <pc:sldMkLst>
          <pc:docMk/>
          <pc:sldMk cId="2163004090" sldId="4693"/>
        </pc:sldMkLst>
        <pc:spChg chg="mod">
          <ac:chgData name="ORHAN, Souad" userId="S::orhans@unaids.org::084b4536-eb1f-4bd0-a3ad-640f289c503b" providerId="AD" clId="Web-{B578DFA7-C250-F882-DD4E-8DE6F2ED430E}" dt="2026-04-20T12:00:05.063" v="7" actId="20577"/>
          <ac:spMkLst>
            <pc:docMk/>
            <pc:sldMk cId="2163004090" sldId="4693"/>
            <ac:spMk id="2" creationId="{A25AD038-FDBB-429F-113F-15A03F816035}"/>
          </ac:spMkLst>
        </pc:spChg>
      </pc:sldChg>
      <pc:sldChg chg="modSp">
        <pc:chgData name="ORHAN, Souad" userId="S::orhans@unaids.org::084b4536-eb1f-4bd0-a3ad-640f289c503b" providerId="AD" clId="Web-{B578DFA7-C250-F882-DD4E-8DE6F2ED430E}" dt="2026-04-20T12:01:21.877" v="20" actId="20577"/>
        <pc:sldMkLst>
          <pc:docMk/>
          <pc:sldMk cId="3693062519" sldId="4696"/>
        </pc:sldMkLst>
        <pc:spChg chg="mod">
          <ac:chgData name="ORHAN, Souad" userId="S::orhans@unaids.org::084b4536-eb1f-4bd0-a3ad-640f289c503b" providerId="AD" clId="Web-{B578DFA7-C250-F882-DD4E-8DE6F2ED430E}" dt="2026-04-20T12:01:21.877" v="20" actId="20577"/>
          <ac:spMkLst>
            <pc:docMk/>
            <pc:sldMk cId="3693062519" sldId="4696"/>
            <ac:spMk id="13" creationId="{CBA851E3-5359-19AA-CC29-C03C99DBF258}"/>
          </ac:spMkLst>
        </pc:spChg>
        <pc:graphicFrameChg chg="mod">
          <ac:chgData name="ORHAN, Souad" userId="S::orhans@unaids.org::084b4536-eb1f-4bd0-a3ad-640f289c503b" providerId="AD" clId="Web-{B578DFA7-C250-F882-DD4E-8DE6F2ED430E}" dt="2026-04-20T11:59:34.093" v="4" actId="1076"/>
          <ac:graphicFrameMkLst>
            <pc:docMk/>
            <pc:sldMk cId="3693062519" sldId="4696"/>
            <ac:graphicFrameMk id="8" creationId="{F451D8BA-0613-D0DB-CBAF-1B657C1C5016}"/>
          </ac:graphicFrameMkLst>
        </pc:graphicFrameChg>
        <pc:picChg chg="mod">
          <ac:chgData name="ORHAN, Souad" userId="S::orhans@unaids.org::084b4536-eb1f-4bd0-a3ad-640f289c503b" providerId="AD" clId="Web-{B578DFA7-C250-F882-DD4E-8DE6F2ED430E}" dt="2026-04-20T11:59:27.812" v="3" actId="1076"/>
          <ac:picMkLst>
            <pc:docMk/>
            <pc:sldMk cId="3693062519" sldId="4696"/>
            <ac:picMk id="12" creationId="{8EB513B9-FF2A-DFCB-381E-13944910EA9D}"/>
          </ac:picMkLst>
        </pc:picChg>
      </pc:sldChg>
      <pc:sldChg chg="modSp">
        <pc:chgData name="ORHAN, Souad" userId="S::orhans@unaids.org::084b4536-eb1f-4bd0-a3ad-640f289c503b" providerId="AD" clId="Web-{B578DFA7-C250-F882-DD4E-8DE6F2ED430E}" dt="2026-04-20T12:00:22.204" v="8" actId="20577"/>
        <pc:sldMkLst>
          <pc:docMk/>
          <pc:sldMk cId="290773660" sldId="4700"/>
        </pc:sldMkLst>
        <pc:spChg chg="mod">
          <ac:chgData name="ORHAN, Souad" userId="S::orhans@unaids.org::084b4536-eb1f-4bd0-a3ad-640f289c503b" providerId="AD" clId="Web-{B578DFA7-C250-F882-DD4E-8DE6F2ED430E}" dt="2026-04-20T12:00:22.204" v="8" actId="20577"/>
          <ac:spMkLst>
            <pc:docMk/>
            <pc:sldMk cId="290773660" sldId="4700"/>
            <ac:spMk id="7" creationId="{18ABBD4A-1E8D-94D4-8D03-E604DB9A43E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A49EF10-CC61-6C45-A3B5-6A1B00FFA72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3C2B9AC-95CE-8541-A2EA-972FF551347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25B137-28B4-7A4F-8402-BF9CD1198F05}" type="datetimeFigureOut">
              <a:rPr lang="en-US" smtClean="0"/>
              <a:t>28/04/2026</a:t>
            </a:fld>
            <a:endParaRPr lang="en-US" dirty="0"/>
          </a:p>
        </p:txBody>
      </p:sp>
      <p:sp>
        <p:nvSpPr>
          <p:cNvPr id="4" name="Footer Placeholder 3">
            <a:extLst>
              <a:ext uri="{FF2B5EF4-FFF2-40B4-BE49-F238E27FC236}">
                <a16:creationId xmlns:a16="http://schemas.microsoft.com/office/drawing/2014/main" id="{8C09A5FA-0FFC-DC44-8EA7-7FA6147628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F65C18E-ECA7-2343-A242-06A4A8C52E2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7D98668-AEA9-D243-AE88-D798C69C32D4}" type="slidenum">
              <a:rPr lang="en-US" smtClean="0"/>
              <a:t>‹#›</a:t>
            </a:fld>
            <a:endParaRPr lang="en-US" dirty="0"/>
          </a:p>
        </p:txBody>
      </p:sp>
    </p:spTree>
    <p:extLst>
      <p:ext uri="{BB962C8B-B14F-4D97-AF65-F5344CB8AC3E}">
        <p14:creationId xmlns:p14="http://schemas.microsoft.com/office/powerpoint/2010/main" val="3624857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D9C2DC-E39D-4157-B8C9-1B7F3F56D81A}" type="datetimeFigureOut">
              <a:rPr lang="en-US" smtClean="0"/>
              <a:t>28/04/2026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978463-BB9F-4D04-97EC-C3B2C95CE297}" type="slidenum">
              <a:rPr lang="en-US" smtClean="0"/>
              <a:t>‹#›</a:t>
            </a:fld>
            <a:endParaRPr lang="en-US" dirty="0"/>
          </a:p>
        </p:txBody>
      </p:sp>
    </p:spTree>
    <p:extLst>
      <p:ext uri="{BB962C8B-B14F-4D97-AF65-F5344CB8AC3E}">
        <p14:creationId xmlns:p14="http://schemas.microsoft.com/office/powerpoint/2010/main" val="793190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D978463-BB9F-4D04-97EC-C3B2C95CE297}" type="slidenum">
              <a:rPr lang="en-US" smtClean="0"/>
              <a:t>2</a:t>
            </a:fld>
            <a:endParaRPr lang="en-US" dirty="0"/>
          </a:p>
        </p:txBody>
      </p:sp>
    </p:spTree>
    <p:extLst>
      <p:ext uri="{BB962C8B-B14F-4D97-AF65-F5344CB8AC3E}">
        <p14:creationId xmlns:p14="http://schemas.microsoft.com/office/powerpoint/2010/main" val="748403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D978463-BB9F-4D04-97EC-C3B2C95CE297}" type="slidenum">
              <a:rPr lang="en-US" smtClean="0"/>
              <a:t>3</a:t>
            </a:fld>
            <a:endParaRPr lang="en-US" dirty="0"/>
          </a:p>
        </p:txBody>
      </p:sp>
    </p:spTree>
    <p:extLst>
      <p:ext uri="{BB962C8B-B14F-4D97-AF65-F5344CB8AC3E}">
        <p14:creationId xmlns:p14="http://schemas.microsoft.com/office/powerpoint/2010/main" val="3779685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dirty="0"/>
            </a:br>
            <a:endParaRPr lang="en-GB" dirty="0"/>
          </a:p>
        </p:txBody>
      </p:sp>
      <p:sp>
        <p:nvSpPr>
          <p:cNvPr id="4" name="Slide Number Placeholder 3"/>
          <p:cNvSpPr>
            <a:spLocks noGrp="1"/>
          </p:cNvSpPr>
          <p:nvPr>
            <p:ph type="sldNum" sz="quarter" idx="5"/>
          </p:nvPr>
        </p:nvSpPr>
        <p:spPr/>
        <p:txBody>
          <a:bodyPr/>
          <a:lstStyle/>
          <a:p>
            <a:fld id="{DD978463-BB9F-4D04-97EC-C3B2C95CE297}" type="slidenum">
              <a:rPr lang="en-US" smtClean="0"/>
              <a:t>4</a:t>
            </a:fld>
            <a:endParaRPr lang="en-US" dirty="0"/>
          </a:p>
        </p:txBody>
      </p:sp>
    </p:spTree>
    <p:extLst>
      <p:ext uri="{BB962C8B-B14F-4D97-AF65-F5344CB8AC3E}">
        <p14:creationId xmlns:p14="http://schemas.microsoft.com/office/powerpoint/2010/main" val="30398266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9F34F-0478-A14C-A3AA-2FF9FF365A49}"/>
              </a:ext>
            </a:extLst>
          </p:cNvPr>
          <p:cNvSpPr>
            <a:spLocks noGrp="1"/>
          </p:cNvSpPr>
          <p:nvPr>
            <p:ph type="ctrTitle" hasCustomPrompt="1"/>
          </p:nvPr>
        </p:nvSpPr>
        <p:spPr>
          <a:xfrm>
            <a:off x="1524000" y="1122363"/>
            <a:ext cx="9144000" cy="2387600"/>
          </a:xfrm>
          <a:prstGeom prst="rect">
            <a:avLst/>
          </a:prstGeom>
        </p:spPr>
        <p:txBody>
          <a:bodyPr anchor="b">
            <a:normAutofit/>
          </a:bodyPr>
          <a:lstStyle>
            <a:lvl1pPr algn="l">
              <a:defRPr sz="5500" b="1" i="0" baseline="0"/>
            </a:lvl1pPr>
          </a:lstStyle>
          <a:p>
            <a:r>
              <a:rPr lang="en-US" dirty="0"/>
              <a:t>AVAC Template</a:t>
            </a:r>
          </a:p>
        </p:txBody>
      </p:sp>
      <p:sp>
        <p:nvSpPr>
          <p:cNvPr id="3" name="Subtitle 2">
            <a:extLst>
              <a:ext uri="{FF2B5EF4-FFF2-40B4-BE49-F238E27FC236}">
                <a16:creationId xmlns:a16="http://schemas.microsoft.com/office/drawing/2014/main" id="{8A5C0CCE-7552-A341-BCD0-8A3B493EA9B5}"/>
              </a:ext>
            </a:extLst>
          </p:cNvPr>
          <p:cNvSpPr>
            <a:spLocks noGrp="1"/>
          </p:cNvSpPr>
          <p:nvPr>
            <p:ph type="subTitle" idx="1" hasCustomPrompt="1"/>
          </p:nvPr>
        </p:nvSpPr>
        <p:spPr>
          <a:xfrm>
            <a:off x="1524000" y="3602038"/>
            <a:ext cx="9144000" cy="1655762"/>
          </a:xfrm>
          <a:prstGeom prst="rect">
            <a:avLst/>
          </a:prstGeom>
        </p:spPr>
        <p:txBody>
          <a:bodyPr/>
          <a:lstStyle>
            <a:lvl1pPr marL="0" indent="0" algn="l">
              <a:buNone/>
              <a:defRPr sz="2500" baseline="0">
                <a:solidFill>
                  <a:srgbClr val="FF84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endParaRPr lang="en-US" dirty="0"/>
          </a:p>
        </p:txBody>
      </p:sp>
      <p:sp>
        <p:nvSpPr>
          <p:cNvPr id="22" name="Text Placeholder 21">
            <a:extLst>
              <a:ext uri="{FF2B5EF4-FFF2-40B4-BE49-F238E27FC236}">
                <a16:creationId xmlns:a16="http://schemas.microsoft.com/office/drawing/2014/main" id="{F7154F93-3658-EC4E-B6B0-6982B218CD58}"/>
              </a:ext>
            </a:extLst>
          </p:cNvPr>
          <p:cNvSpPr>
            <a:spLocks noGrp="1"/>
          </p:cNvSpPr>
          <p:nvPr>
            <p:ph type="body" sz="quarter" idx="12" hasCustomPrompt="1"/>
          </p:nvPr>
        </p:nvSpPr>
        <p:spPr>
          <a:xfrm>
            <a:off x="1524000" y="5447506"/>
            <a:ext cx="3338513" cy="576262"/>
          </a:xfrm>
          <a:prstGeom prst="rect">
            <a:avLst/>
          </a:prstGeom>
        </p:spPr>
        <p:txBody>
          <a:bodyPr/>
          <a:lstStyle>
            <a:lvl1pPr>
              <a:buFontTx/>
              <a:buNone/>
              <a:defRPr sz="2000" b="1" i="0" baseline="0">
                <a:solidFill>
                  <a:schemeClr val="accent5"/>
                </a:solidFill>
              </a:defRPr>
            </a:lvl1pPr>
          </a:lstStyle>
          <a:p>
            <a:pPr lvl="0"/>
            <a:r>
              <a:rPr lang="en-US" dirty="0"/>
              <a:t>Author/Date</a:t>
            </a:r>
          </a:p>
        </p:txBody>
      </p:sp>
      <p:pic>
        <p:nvPicPr>
          <p:cNvPr id="5" name="Picture 4">
            <a:extLst>
              <a:ext uri="{FF2B5EF4-FFF2-40B4-BE49-F238E27FC236}">
                <a16:creationId xmlns:a16="http://schemas.microsoft.com/office/drawing/2014/main" id="{D443FD79-0F8D-FA4B-A167-3D15215BF9A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37874" y="3516870"/>
            <a:ext cx="9414652" cy="65779"/>
          </a:xfrm>
          <a:prstGeom prst="rect">
            <a:avLst/>
          </a:prstGeom>
        </p:spPr>
      </p:pic>
      <p:pic>
        <p:nvPicPr>
          <p:cNvPr id="7" name="Picture 6" descr="Logo, company name&#10;&#10;Description automatically generated">
            <a:extLst>
              <a:ext uri="{FF2B5EF4-FFF2-40B4-BE49-F238E27FC236}">
                <a16:creationId xmlns:a16="http://schemas.microsoft.com/office/drawing/2014/main" id="{36799025-0FCD-C1F5-83ED-A3372256A7A6}"/>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55210" y="5854700"/>
            <a:ext cx="16906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2427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8123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1A880-77F3-26CC-49CF-5CB4BED842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68F5B3-B101-0127-3B65-1C46363945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25748-92B4-17E1-C68A-359D24A907BD}"/>
              </a:ext>
            </a:extLst>
          </p:cNvPr>
          <p:cNvSpPr>
            <a:spLocks noGrp="1"/>
          </p:cNvSpPr>
          <p:nvPr>
            <p:ph type="dt" sz="half" idx="10"/>
          </p:nvPr>
        </p:nvSpPr>
        <p:spPr/>
        <p:txBody>
          <a:bodyPr/>
          <a:lstStyle/>
          <a:p>
            <a:fld id="{55279C64-6954-44EC-9EE4-ACD7B3B8A24E}" type="datetimeFigureOut">
              <a:rPr lang="en-US" smtClean="0"/>
              <a:t>28/04/2026</a:t>
            </a:fld>
            <a:endParaRPr lang="en-US"/>
          </a:p>
        </p:txBody>
      </p:sp>
      <p:sp>
        <p:nvSpPr>
          <p:cNvPr id="5" name="Footer Placeholder 4">
            <a:extLst>
              <a:ext uri="{FF2B5EF4-FFF2-40B4-BE49-F238E27FC236}">
                <a16:creationId xmlns:a16="http://schemas.microsoft.com/office/drawing/2014/main" id="{CEB84F32-8F90-D341-F92E-1B9F9EDF09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B8D078-5EC2-2C75-0BB7-B6E59287A8A4}"/>
              </a:ext>
            </a:extLst>
          </p:cNvPr>
          <p:cNvSpPr>
            <a:spLocks noGrp="1"/>
          </p:cNvSpPr>
          <p:nvPr>
            <p:ph type="sldNum" sz="quarter" idx="12"/>
          </p:nvPr>
        </p:nvSpPr>
        <p:spPr/>
        <p:txBody>
          <a:bodyPr/>
          <a:lstStyle/>
          <a:p>
            <a:fld id="{4435499B-058B-4BB4-A743-1608090AD685}" type="slidenum">
              <a:rPr lang="en-US" smtClean="0"/>
              <a:t>‹#›</a:t>
            </a:fld>
            <a:endParaRPr lang="en-US"/>
          </a:p>
        </p:txBody>
      </p:sp>
    </p:spTree>
    <p:extLst>
      <p:ext uri="{BB962C8B-B14F-4D97-AF65-F5344CB8AC3E}">
        <p14:creationId xmlns:p14="http://schemas.microsoft.com/office/powerpoint/2010/main" val="36360683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59557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buSzPct val="25000"/>
            </a:pPr>
            <a:fld id="{00000000-1234-1234-1234-123412341234}" type="slidenum">
              <a:rPr lang="en-GB" sz="1200" smtClean="0">
                <a:solidFill>
                  <a:srgbClr val="888888"/>
                </a:solidFill>
                <a:latin typeface="Calibri"/>
                <a:ea typeface="Calibri"/>
                <a:cs typeface="Calibri"/>
                <a:sym typeface="Calibri"/>
              </a:rPr>
              <a:pPr algn="r">
                <a:buSzPct val="25000"/>
              </a:pPr>
              <a:t>‹#›</a:t>
            </a:fld>
            <a:endParaRPr lang="en-GB" sz="1200" dirty="0">
              <a:solidFill>
                <a:srgbClr val="888888"/>
              </a:solidFill>
              <a:latin typeface="Calibri"/>
              <a:ea typeface="Calibri"/>
              <a:cs typeface="Calibri"/>
              <a:sym typeface="Calibri"/>
            </a:endParaRPr>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1066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C63C66DC-666C-4C0B-B57C-478E431BBFD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8"/>
            <a:ext cx="12192000" cy="577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55021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6818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6F6472-DE91-2B95-7114-D7391CBFFEE4}"/>
              </a:ext>
            </a:extLst>
          </p:cNvPr>
          <p:cNvSpPr>
            <a:spLocks noGrp="1"/>
          </p:cNvSpPr>
          <p:nvPr>
            <p:ph type="dt" sz="half" idx="10"/>
          </p:nvPr>
        </p:nvSpPr>
        <p:spPr>
          <a:xfrm>
            <a:off x="0" y="0"/>
            <a:ext cx="0" cy="0"/>
          </a:xfrm>
        </p:spPr>
        <p:txBody>
          <a:bodyPr/>
          <a:lstStyle>
            <a:lvl1pPr>
              <a:defRPr>
                <a:ea typeface="ＭＳ Ｐゴシック" panose="020B0600070205080204" pitchFamily="34" charset="-128"/>
              </a:defRPr>
            </a:lvl1pPr>
          </a:lstStyle>
          <a:p>
            <a:pPr>
              <a:defRPr/>
            </a:pPr>
            <a:fld id="{BACC7588-CA67-4A60-9150-6DDC8D36E7B5}" type="datetimeFigureOut">
              <a:rPr lang="en-US"/>
              <a:pPr>
                <a:defRPr/>
              </a:pPr>
              <a:t>28/04/2026</a:t>
            </a:fld>
            <a:endParaRPr lang="en-US" dirty="0"/>
          </a:p>
        </p:txBody>
      </p:sp>
      <p:sp>
        <p:nvSpPr>
          <p:cNvPr id="5" name="Footer Placeholder 4">
            <a:extLst>
              <a:ext uri="{FF2B5EF4-FFF2-40B4-BE49-F238E27FC236}">
                <a16:creationId xmlns:a16="http://schemas.microsoft.com/office/drawing/2014/main" id="{EB31E5D0-272A-69A9-376D-22BE565BC0CF}"/>
              </a:ext>
            </a:extLst>
          </p:cNvPr>
          <p:cNvSpPr>
            <a:spLocks noGrp="1"/>
          </p:cNvSpPr>
          <p:nvPr>
            <p:ph type="ftr" sz="quarter" idx="11"/>
          </p:nvPr>
        </p:nvSpPr>
        <p:spPr>
          <a:xfrm>
            <a:off x="0" y="0"/>
            <a:ext cx="0" cy="0"/>
          </a:xfrm>
        </p:spPr>
        <p:txBody>
          <a:bodyPr/>
          <a:lstStyle>
            <a:lvl1pPr>
              <a:defRPr>
                <a:ea typeface="ＭＳ Ｐゴシック" panose="020B0600070205080204" pitchFamily="34" charset="-128"/>
              </a:defRPr>
            </a:lvl1pPr>
          </a:lstStyle>
          <a:p>
            <a:pPr>
              <a:defRPr/>
            </a:pPr>
            <a:endParaRPr lang="en-US" dirty="0"/>
          </a:p>
        </p:txBody>
      </p:sp>
      <p:sp>
        <p:nvSpPr>
          <p:cNvPr id="6" name="Slide Number Placeholder 5">
            <a:extLst>
              <a:ext uri="{FF2B5EF4-FFF2-40B4-BE49-F238E27FC236}">
                <a16:creationId xmlns:a16="http://schemas.microsoft.com/office/drawing/2014/main" id="{097D9162-30E9-BD8C-DC82-0F6E432142A2}"/>
              </a:ext>
            </a:extLst>
          </p:cNvPr>
          <p:cNvSpPr>
            <a:spLocks noGrp="1"/>
          </p:cNvSpPr>
          <p:nvPr>
            <p:ph type="sldNum" sz="quarter" idx="12"/>
          </p:nvPr>
        </p:nvSpPr>
        <p:spPr>
          <a:xfrm>
            <a:off x="0" y="0"/>
            <a:ext cx="0" cy="0"/>
          </a:xfrm>
        </p:spPr>
        <p:txBody>
          <a:bodyPr/>
          <a:lstStyle>
            <a:lvl1pPr>
              <a:defRPr>
                <a:ea typeface="ＭＳ Ｐゴシック" panose="020B0600070205080204" pitchFamily="34" charset="-128"/>
              </a:defRPr>
            </a:lvl1pPr>
          </a:lstStyle>
          <a:p>
            <a:pPr>
              <a:defRPr/>
            </a:pPr>
            <a:fld id="{32B34076-51C7-429E-8B78-560B14A186D3}" type="slidenum">
              <a:rPr lang="en-US"/>
              <a:pPr>
                <a:defRPr/>
              </a:pPr>
              <a:t>‹#›</a:t>
            </a:fld>
            <a:endParaRPr lang="en-US" dirty="0"/>
          </a:p>
        </p:txBody>
      </p:sp>
    </p:spTree>
    <p:extLst>
      <p:ext uri="{BB962C8B-B14F-4D97-AF65-F5344CB8AC3E}">
        <p14:creationId xmlns:p14="http://schemas.microsoft.com/office/powerpoint/2010/main" val="42707021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83459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B6F477A-E39C-46AF-BBA5-3E343653EB42}"/>
              </a:ext>
            </a:extLst>
          </p:cNvPr>
          <p:cNvSpPr>
            <a:spLocks noGrp="1"/>
          </p:cNvSpPr>
          <p:nvPr>
            <p:ph sz="quarter" idx="12" hasCustomPrompt="1"/>
          </p:nvPr>
        </p:nvSpPr>
        <p:spPr>
          <a:xfrm>
            <a:off x="457200" y="1371600"/>
            <a:ext cx="11430000" cy="4389120"/>
          </a:xfrm>
        </p:spPr>
        <p:txBody>
          <a:bodyPr anchor="t" anchorCtr="1">
            <a:normAutofit/>
          </a:bodyPr>
          <a:lstStyle>
            <a:lvl1pPr marL="0" indent="0">
              <a:buNone/>
              <a:defRPr sz="1500" baseline="0"/>
            </a:lvl1pPr>
          </a:lstStyle>
          <a:p>
            <a:pPr lvl="0"/>
            <a:r>
              <a:rPr lang="fr-CH"/>
              <a:t>Click to </a:t>
            </a:r>
            <a:r>
              <a:rPr lang="fr-CH" err="1"/>
              <a:t>add</a:t>
            </a:r>
            <a:r>
              <a:rPr lang="fr-CH"/>
              <a:t> chart </a:t>
            </a:r>
            <a:r>
              <a:rPr lang="fr-CH" err="1"/>
              <a:t>title</a:t>
            </a:r>
            <a:endParaRPr lang="LID4096"/>
          </a:p>
        </p:txBody>
      </p:sp>
      <p:sp>
        <p:nvSpPr>
          <p:cNvPr id="11" name="Text Placeholder 10">
            <a:extLst>
              <a:ext uri="{FF2B5EF4-FFF2-40B4-BE49-F238E27FC236}">
                <a16:creationId xmlns:a16="http://schemas.microsoft.com/office/drawing/2014/main" id="{FF628AA1-34C1-48F7-AB8F-F525ED2C316A}"/>
              </a:ext>
            </a:extLst>
          </p:cNvPr>
          <p:cNvSpPr>
            <a:spLocks noGrp="1"/>
          </p:cNvSpPr>
          <p:nvPr>
            <p:ph type="body" sz="quarter" idx="10" hasCustomPrompt="1"/>
          </p:nvPr>
        </p:nvSpPr>
        <p:spPr>
          <a:xfrm>
            <a:off x="0" y="0"/>
            <a:ext cx="12192000" cy="914400"/>
          </a:xfrm>
          <a:solidFill>
            <a:schemeClr val="tx2"/>
          </a:solidFill>
        </p:spPr>
        <p:txBody>
          <a:bodyPr lIns="182880" tIns="91440" rIns="182880" anchor="ctr" anchorCtr="1">
            <a:normAutofit/>
          </a:bodyPr>
          <a:lstStyle>
            <a:lvl1pPr marL="0" indent="0">
              <a:buNone/>
              <a:defRPr sz="2700" b="1" i="0" baseline="0">
                <a:solidFill>
                  <a:schemeClr val="bg1"/>
                </a:solidFill>
              </a:defRPr>
            </a:lvl1pPr>
          </a:lstStyle>
          <a:p>
            <a:pPr lvl="0"/>
            <a:r>
              <a:rPr lang="fr-CH"/>
              <a:t>Click to </a:t>
            </a:r>
            <a:r>
              <a:rPr lang="fr-CH" err="1"/>
              <a:t>add</a:t>
            </a:r>
            <a:r>
              <a:rPr lang="fr-CH"/>
              <a:t> slide message</a:t>
            </a:r>
            <a:endParaRPr lang="LID4096"/>
          </a:p>
        </p:txBody>
      </p:sp>
    </p:spTree>
    <p:extLst>
      <p:ext uri="{BB962C8B-B14F-4D97-AF65-F5344CB8AC3E}">
        <p14:creationId xmlns:p14="http://schemas.microsoft.com/office/powerpoint/2010/main" val="41013332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C63C66DC-666C-4C0B-B57C-478E431BBFD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
            <a:ext cx="12192000" cy="577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0793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9F34F-0478-A14C-A3AA-2FF9FF365A49}"/>
              </a:ext>
            </a:extLst>
          </p:cNvPr>
          <p:cNvSpPr>
            <a:spLocks noGrp="1"/>
          </p:cNvSpPr>
          <p:nvPr>
            <p:ph type="ctrTitle" hasCustomPrompt="1"/>
          </p:nvPr>
        </p:nvSpPr>
        <p:spPr>
          <a:xfrm>
            <a:off x="1524000" y="1122363"/>
            <a:ext cx="9144000" cy="2387600"/>
          </a:xfrm>
          <a:prstGeom prst="rect">
            <a:avLst/>
          </a:prstGeom>
        </p:spPr>
        <p:txBody>
          <a:bodyPr anchor="b">
            <a:normAutofit/>
          </a:bodyPr>
          <a:lstStyle>
            <a:lvl1pPr algn="ctr">
              <a:defRPr sz="5500" b="0" i="0" baseline="0"/>
            </a:lvl1pPr>
          </a:lstStyle>
          <a:p>
            <a:r>
              <a:rPr lang="en-US" dirty="0"/>
              <a:t>Transition Red.</a:t>
            </a:r>
          </a:p>
        </p:txBody>
      </p:sp>
      <p:pic>
        <p:nvPicPr>
          <p:cNvPr id="4" name="Picture 6" descr="Logo, company name&#10;&#10;Description automatically generated">
            <a:extLst>
              <a:ext uri="{FF2B5EF4-FFF2-40B4-BE49-F238E27FC236}">
                <a16:creationId xmlns:a16="http://schemas.microsoft.com/office/drawing/2014/main" id="{5A5F09AA-FEEA-9809-1FF1-686466BB44E8}"/>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501312" y="5949950"/>
            <a:ext cx="16906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23482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r">
              <a:buSzPct val="25000"/>
            </a:pPr>
            <a:fld id="{00000000-1234-1234-1234-123412341234}" type="slidenum">
              <a:rPr lang="en-GB" sz="1200" smtClean="0">
                <a:solidFill>
                  <a:srgbClr val="888888"/>
                </a:solidFill>
                <a:latin typeface="Calibri"/>
                <a:ea typeface="Calibri"/>
                <a:cs typeface="Calibri"/>
                <a:sym typeface="Calibri"/>
              </a:rPr>
              <a:pPr algn="r">
                <a:buSzPct val="25000"/>
              </a:pPr>
              <a:t>‹#›</a:t>
            </a:fld>
            <a:endParaRPr lang="en-GB" sz="1200">
              <a:solidFill>
                <a:srgbClr val="888888"/>
              </a:solidFill>
              <a:latin typeface="Calibri"/>
              <a:ea typeface="Calibri"/>
              <a:cs typeface="Calibri"/>
              <a:sym typeface="Calibri"/>
            </a:endParaRPr>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44083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B6F477A-E39C-46AF-BBA5-3E343653EB42}"/>
              </a:ext>
            </a:extLst>
          </p:cNvPr>
          <p:cNvSpPr>
            <a:spLocks noGrp="1"/>
          </p:cNvSpPr>
          <p:nvPr>
            <p:ph sz="quarter" idx="12" hasCustomPrompt="1"/>
          </p:nvPr>
        </p:nvSpPr>
        <p:spPr>
          <a:xfrm>
            <a:off x="457200" y="1371600"/>
            <a:ext cx="11430000" cy="4389120"/>
          </a:xfrm>
        </p:spPr>
        <p:txBody>
          <a:bodyPr anchor="t" anchorCtr="1">
            <a:normAutofit/>
          </a:bodyPr>
          <a:lstStyle>
            <a:lvl1pPr marL="0" indent="0">
              <a:buNone/>
              <a:defRPr sz="1500" baseline="0"/>
            </a:lvl1pPr>
          </a:lstStyle>
          <a:p>
            <a:pPr lvl="0"/>
            <a:r>
              <a:rPr lang="fr-CH"/>
              <a:t>Click to </a:t>
            </a:r>
            <a:r>
              <a:rPr lang="fr-CH" err="1"/>
              <a:t>add</a:t>
            </a:r>
            <a:r>
              <a:rPr lang="fr-CH"/>
              <a:t> chart </a:t>
            </a:r>
            <a:r>
              <a:rPr lang="fr-CH" err="1"/>
              <a:t>title</a:t>
            </a:r>
            <a:endParaRPr lang="LID4096"/>
          </a:p>
        </p:txBody>
      </p:sp>
      <p:sp>
        <p:nvSpPr>
          <p:cNvPr id="11" name="Text Placeholder 10">
            <a:extLst>
              <a:ext uri="{FF2B5EF4-FFF2-40B4-BE49-F238E27FC236}">
                <a16:creationId xmlns:a16="http://schemas.microsoft.com/office/drawing/2014/main" id="{FF628AA1-34C1-48F7-AB8F-F525ED2C316A}"/>
              </a:ext>
            </a:extLst>
          </p:cNvPr>
          <p:cNvSpPr>
            <a:spLocks noGrp="1"/>
          </p:cNvSpPr>
          <p:nvPr>
            <p:ph type="body" sz="quarter" idx="10" hasCustomPrompt="1"/>
          </p:nvPr>
        </p:nvSpPr>
        <p:spPr>
          <a:xfrm>
            <a:off x="0" y="0"/>
            <a:ext cx="12192000" cy="914400"/>
          </a:xfrm>
          <a:solidFill>
            <a:schemeClr val="tx2"/>
          </a:solidFill>
        </p:spPr>
        <p:txBody>
          <a:bodyPr lIns="182880" tIns="91440" rIns="182880" anchor="ctr" anchorCtr="1">
            <a:normAutofit/>
          </a:bodyPr>
          <a:lstStyle>
            <a:lvl1pPr marL="0" indent="0">
              <a:buNone/>
              <a:defRPr sz="2700" b="1" i="0" baseline="0">
                <a:solidFill>
                  <a:schemeClr val="bg1"/>
                </a:solidFill>
              </a:defRPr>
            </a:lvl1pPr>
          </a:lstStyle>
          <a:p>
            <a:pPr lvl="0"/>
            <a:r>
              <a:rPr lang="fr-CH"/>
              <a:t>Click to </a:t>
            </a:r>
            <a:r>
              <a:rPr lang="fr-CH" err="1"/>
              <a:t>add</a:t>
            </a:r>
            <a:r>
              <a:rPr lang="fr-CH"/>
              <a:t> slide message</a:t>
            </a:r>
            <a:endParaRPr lang="LID4096"/>
          </a:p>
        </p:txBody>
      </p:sp>
    </p:spTree>
    <p:extLst>
      <p:ext uri="{BB962C8B-B14F-4D97-AF65-F5344CB8AC3E}">
        <p14:creationId xmlns:p14="http://schemas.microsoft.com/office/powerpoint/2010/main" val="4335879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73405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9F34F-0478-A14C-A3AA-2FF9FF365A49}"/>
              </a:ext>
            </a:extLst>
          </p:cNvPr>
          <p:cNvSpPr>
            <a:spLocks noGrp="1"/>
          </p:cNvSpPr>
          <p:nvPr>
            <p:ph type="ctrTitle" hasCustomPrompt="1"/>
          </p:nvPr>
        </p:nvSpPr>
        <p:spPr>
          <a:xfrm>
            <a:off x="1524000" y="1122363"/>
            <a:ext cx="9144000" cy="2387600"/>
          </a:xfrm>
          <a:prstGeom prst="rect">
            <a:avLst/>
          </a:prstGeom>
        </p:spPr>
        <p:txBody>
          <a:bodyPr anchor="b">
            <a:normAutofit/>
          </a:bodyPr>
          <a:lstStyle>
            <a:lvl1pPr algn="ctr">
              <a:defRPr sz="5500" b="0" i="0" baseline="0"/>
            </a:lvl1pPr>
          </a:lstStyle>
          <a:p>
            <a:r>
              <a:rPr lang="en-US" dirty="0"/>
              <a:t>Transition Red.</a:t>
            </a:r>
          </a:p>
        </p:txBody>
      </p:sp>
      <p:pic>
        <p:nvPicPr>
          <p:cNvPr id="4" name="Picture 6" descr="Logo, company name&#10;&#10;Description automatically generated">
            <a:extLst>
              <a:ext uri="{FF2B5EF4-FFF2-40B4-BE49-F238E27FC236}">
                <a16:creationId xmlns:a16="http://schemas.microsoft.com/office/drawing/2014/main" id="{5A5F09AA-FEEA-9809-1FF1-686466BB44E8}"/>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501312" y="5949950"/>
            <a:ext cx="16906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18780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C63C66DC-666C-4C0B-B57C-478E431BBFD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
            <a:ext cx="12192000" cy="577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33214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B6F477A-E39C-46AF-BBA5-3E343653EB42}"/>
              </a:ext>
            </a:extLst>
          </p:cNvPr>
          <p:cNvSpPr>
            <a:spLocks noGrp="1"/>
          </p:cNvSpPr>
          <p:nvPr>
            <p:ph sz="quarter" idx="12" hasCustomPrompt="1"/>
          </p:nvPr>
        </p:nvSpPr>
        <p:spPr>
          <a:xfrm>
            <a:off x="457200" y="1371600"/>
            <a:ext cx="11430000" cy="4389120"/>
          </a:xfrm>
        </p:spPr>
        <p:txBody>
          <a:bodyPr anchor="t" anchorCtr="1">
            <a:normAutofit/>
          </a:bodyPr>
          <a:lstStyle>
            <a:lvl1pPr marL="0" indent="0">
              <a:buNone/>
              <a:defRPr sz="1500" baseline="0"/>
            </a:lvl1pPr>
          </a:lstStyle>
          <a:p>
            <a:pPr lvl="0"/>
            <a:r>
              <a:rPr lang="fr-CH"/>
              <a:t>Click to </a:t>
            </a:r>
            <a:r>
              <a:rPr lang="fr-CH" err="1"/>
              <a:t>add</a:t>
            </a:r>
            <a:r>
              <a:rPr lang="fr-CH"/>
              <a:t> chart </a:t>
            </a:r>
            <a:r>
              <a:rPr lang="fr-CH" err="1"/>
              <a:t>title</a:t>
            </a:r>
            <a:endParaRPr lang="LID4096"/>
          </a:p>
        </p:txBody>
      </p:sp>
      <p:sp>
        <p:nvSpPr>
          <p:cNvPr id="11" name="Text Placeholder 10">
            <a:extLst>
              <a:ext uri="{FF2B5EF4-FFF2-40B4-BE49-F238E27FC236}">
                <a16:creationId xmlns:a16="http://schemas.microsoft.com/office/drawing/2014/main" id="{FF628AA1-34C1-48F7-AB8F-F525ED2C316A}"/>
              </a:ext>
            </a:extLst>
          </p:cNvPr>
          <p:cNvSpPr>
            <a:spLocks noGrp="1"/>
          </p:cNvSpPr>
          <p:nvPr>
            <p:ph type="body" sz="quarter" idx="10" hasCustomPrompt="1"/>
          </p:nvPr>
        </p:nvSpPr>
        <p:spPr>
          <a:xfrm>
            <a:off x="0" y="0"/>
            <a:ext cx="12192000" cy="914400"/>
          </a:xfrm>
          <a:solidFill>
            <a:schemeClr val="tx2"/>
          </a:solidFill>
        </p:spPr>
        <p:txBody>
          <a:bodyPr lIns="182880" tIns="91440" rIns="182880" anchor="ctr" anchorCtr="1">
            <a:normAutofit/>
          </a:bodyPr>
          <a:lstStyle>
            <a:lvl1pPr marL="0" indent="0">
              <a:buNone/>
              <a:defRPr sz="2700" b="1" i="0" baseline="0">
                <a:solidFill>
                  <a:schemeClr val="bg1"/>
                </a:solidFill>
              </a:defRPr>
            </a:lvl1pPr>
          </a:lstStyle>
          <a:p>
            <a:pPr lvl="0"/>
            <a:r>
              <a:rPr lang="fr-CH"/>
              <a:t>Click to </a:t>
            </a:r>
            <a:r>
              <a:rPr lang="fr-CH" err="1"/>
              <a:t>add</a:t>
            </a:r>
            <a:r>
              <a:rPr lang="fr-CH"/>
              <a:t> slide message</a:t>
            </a:r>
            <a:endParaRPr lang="LID4096"/>
          </a:p>
        </p:txBody>
      </p:sp>
    </p:spTree>
    <p:extLst>
      <p:ext uri="{BB962C8B-B14F-4D97-AF65-F5344CB8AC3E}">
        <p14:creationId xmlns:p14="http://schemas.microsoft.com/office/powerpoint/2010/main" val="35471553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50242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24414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B6F477A-E39C-46AF-BBA5-3E343653EB42}"/>
              </a:ext>
            </a:extLst>
          </p:cNvPr>
          <p:cNvSpPr>
            <a:spLocks noGrp="1"/>
          </p:cNvSpPr>
          <p:nvPr>
            <p:ph sz="quarter" idx="12" hasCustomPrompt="1"/>
          </p:nvPr>
        </p:nvSpPr>
        <p:spPr>
          <a:xfrm>
            <a:off x="457200" y="1371600"/>
            <a:ext cx="11430000" cy="4389120"/>
          </a:xfrm>
        </p:spPr>
        <p:txBody>
          <a:bodyPr anchor="t" anchorCtr="1">
            <a:normAutofit/>
          </a:bodyPr>
          <a:lstStyle>
            <a:lvl1pPr marL="0" indent="0">
              <a:buNone/>
              <a:defRPr sz="1500" baseline="0"/>
            </a:lvl1pPr>
          </a:lstStyle>
          <a:p>
            <a:pPr lvl="0"/>
            <a:r>
              <a:rPr lang="fr-CH"/>
              <a:t>Click to </a:t>
            </a:r>
            <a:r>
              <a:rPr lang="fr-CH" err="1"/>
              <a:t>add</a:t>
            </a:r>
            <a:r>
              <a:rPr lang="fr-CH"/>
              <a:t> chart </a:t>
            </a:r>
            <a:r>
              <a:rPr lang="fr-CH" err="1"/>
              <a:t>title</a:t>
            </a:r>
            <a:endParaRPr lang="LID4096"/>
          </a:p>
        </p:txBody>
      </p:sp>
      <p:sp>
        <p:nvSpPr>
          <p:cNvPr id="11" name="Text Placeholder 10">
            <a:extLst>
              <a:ext uri="{FF2B5EF4-FFF2-40B4-BE49-F238E27FC236}">
                <a16:creationId xmlns:a16="http://schemas.microsoft.com/office/drawing/2014/main" id="{FF628AA1-34C1-48F7-AB8F-F525ED2C316A}"/>
              </a:ext>
            </a:extLst>
          </p:cNvPr>
          <p:cNvSpPr>
            <a:spLocks noGrp="1"/>
          </p:cNvSpPr>
          <p:nvPr>
            <p:ph type="body" sz="quarter" idx="10" hasCustomPrompt="1"/>
          </p:nvPr>
        </p:nvSpPr>
        <p:spPr>
          <a:xfrm>
            <a:off x="0" y="0"/>
            <a:ext cx="12192000" cy="914400"/>
          </a:xfrm>
          <a:solidFill>
            <a:schemeClr val="tx2"/>
          </a:solidFill>
        </p:spPr>
        <p:txBody>
          <a:bodyPr lIns="182880" tIns="91440" rIns="182880" anchor="ctr" anchorCtr="1">
            <a:normAutofit/>
          </a:bodyPr>
          <a:lstStyle>
            <a:lvl1pPr marL="0" indent="0">
              <a:buNone/>
              <a:defRPr sz="2700" b="1" i="0" baseline="0">
                <a:solidFill>
                  <a:schemeClr val="bg1"/>
                </a:solidFill>
              </a:defRPr>
            </a:lvl1pPr>
          </a:lstStyle>
          <a:p>
            <a:pPr lvl="0"/>
            <a:r>
              <a:rPr lang="fr-CH"/>
              <a:t>Click to </a:t>
            </a:r>
            <a:r>
              <a:rPr lang="fr-CH" err="1"/>
              <a:t>add</a:t>
            </a:r>
            <a:r>
              <a:rPr lang="fr-CH"/>
              <a:t> slide message</a:t>
            </a:r>
            <a:endParaRPr lang="LID4096"/>
          </a:p>
        </p:txBody>
      </p:sp>
    </p:spTree>
    <p:extLst>
      <p:ext uri="{BB962C8B-B14F-4D97-AF65-F5344CB8AC3E}">
        <p14:creationId xmlns:p14="http://schemas.microsoft.com/office/powerpoint/2010/main" val="39313768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Disposition personnalisée">
    <p:bg>
      <p:bgRef idx="1001">
        <a:schemeClr val="bg1"/>
      </p:bgRef>
    </p:bg>
    <p:spTree>
      <p:nvGrpSpPr>
        <p:cNvPr id="1" name=""/>
        <p:cNvGrpSpPr/>
        <p:nvPr/>
      </p:nvGrpSpPr>
      <p:grpSpPr>
        <a:xfrm>
          <a:off x="0" y="0"/>
          <a:ext cx="0" cy="0"/>
          <a:chOff x="0" y="0"/>
          <a:chExt cx="0" cy="0"/>
        </a:xfrm>
      </p:grpSpPr>
      <p:pic>
        <p:nvPicPr>
          <p:cNvPr id="2" name="Picture 1" descr="A drawing of a person&#10;&#10;Description automatically generated">
            <a:extLst>
              <a:ext uri="{FF2B5EF4-FFF2-40B4-BE49-F238E27FC236}">
                <a16:creationId xmlns:a16="http://schemas.microsoft.com/office/drawing/2014/main" id="{1BD738AC-CDEB-4F80-94A7-E9EDEFC141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41280" y="6309360"/>
            <a:ext cx="1540764" cy="228600"/>
          </a:xfrm>
          <a:prstGeom prst="rect">
            <a:avLst/>
          </a:prstGeom>
        </p:spPr>
      </p:pic>
    </p:spTree>
    <p:extLst>
      <p:ext uri="{BB962C8B-B14F-4D97-AF65-F5344CB8AC3E}">
        <p14:creationId xmlns:p14="http://schemas.microsoft.com/office/powerpoint/2010/main" val="250511816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FFD41-30EB-1D41-AD2F-532F491D6C6A}"/>
              </a:ext>
            </a:extLst>
          </p:cNvPr>
          <p:cNvSpPr>
            <a:spLocks noGrp="1"/>
          </p:cNvSpPr>
          <p:nvPr>
            <p:ph type="title" hasCustomPrompt="1"/>
          </p:nvPr>
        </p:nvSpPr>
        <p:spPr>
          <a:xfrm>
            <a:off x="838200" y="365126"/>
            <a:ext cx="10882744" cy="729827"/>
          </a:xfrm>
          <a:prstGeom prst="rect">
            <a:avLst/>
          </a:prstGeom>
        </p:spPr>
        <p:txBody>
          <a:bodyPr/>
          <a:lstStyle>
            <a:lvl1pPr>
              <a:defRPr>
                <a:solidFill>
                  <a:srgbClr val="009999"/>
                </a:solidFill>
              </a:defRPr>
            </a:lvl1pPr>
          </a:lstStyle>
          <a:p>
            <a:r>
              <a:rPr lang="en-US" dirty="0"/>
              <a:t>Click to edit headline</a:t>
            </a:r>
          </a:p>
        </p:txBody>
      </p:sp>
      <p:sp>
        <p:nvSpPr>
          <p:cNvPr id="3" name="Content Placeholder 2">
            <a:extLst>
              <a:ext uri="{FF2B5EF4-FFF2-40B4-BE49-F238E27FC236}">
                <a16:creationId xmlns:a16="http://schemas.microsoft.com/office/drawing/2014/main" id="{58BB7360-C084-D846-AED8-C06AFEFD52DC}"/>
              </a:ext>
            </a:extLst>
          </p:cNvPr>
          <p:cNvSpPr>
            <a:spLocks noGrp="1"/>
          </p:cNvSpPr>
          <p:nvPr>
            <p:ph idx="1"/>
          </p:nvPr>
        </p:nvSpPr>
        <p:spPr>
          <a:xfrm>
            <a:off x="838199" y="1683327"/>
            <a:ext cx="10882745" cy="4493636"/>
          </a:xfrm>
          <a:prstGeom prst="rect">
            <a:avLst/>
          </a:prstGeom>
        </p:spPr>
        <p:txBody>
          <a:bodyPr/>
          <a:lstStyle>
            <a:lvl1pPr>
              <a:buSzPct val="80000"/>
              <a:buFont typeface="Wingdings" pitchFamily="2" charset="2"/>
              <a:buChar char="§"/>
              <a:defRPr sz="2500" baseline="0"/>
            </a:lvl1pPr>
            <a:lvl2pPr marL="800100" indent="-342900">
              <a:buSzPct val="60000"/>
              <a:buFont typeface="Arial" panose="020B0604020202020204" pitchFamily="34" charset="0"/>
              <a:buChar char="—"/>
              <a:defRPr sz="2500" baseline="0"/>
            </a:lvl2pPr>
            <a:lvl3pPr>
              <a:buSzPct val="60000"/>
              <a:buFont typeface="Arial" panose="020B0604020202020204" pitchFamily="34" charset="0"/>
              <a:buChar char="•"/>
              <a:defRPr sz="2500" baseline="0"/>
            </a:lvl3pPr>
            <a:lvl4pPr>
              <a:buSzPct val="60000"/>
              <a:buFont typeface="Wingdings" pitchFamily="2" charset="2"/>
              <a:buChar char="§"/>
              <a:defRPr sz="2800" baseline="0"/>
            </a:lvl4pPr>
            <a:lvl5pPr>
              <a:buSzPct val="60000"/>
              <a:buFont typeface="Wingdings" pitchFamily="2" charset="2"/>
              <a:buChar char="§"/>
              <a:defRPr sz="2800" baseline="0"/>
            </a:lvl5pPr>
          </a:lstStyle>
          <a:p>
            <a:pPr lvl="0"/>
            <a:r>
              <a:rPr lang="en-US" dirty="0"/>
              <a:t>Click to edit Master text styles</a:t>
            </a:r>
          </a:p>
          <a:p>
            <a:pPr lvl="1"/>
            <a:r>
              <a:rPr lang="en-US" dirty="0"/>
              <a:t>Second level</a:t>
            </a:r>
          </a:p>
          <a:p>
            <a:pPr lvl="2"/>
            <a:r>
              <a:rPr lang="en-US" dirty="0"/>
              <a:t>Third level</a:t>
            </a:r>
          </a:p>
        </p:txBody>
      </p:sp>
      <p:sp>
        <p:nvSpPr>
          <p:cNvPr id="6" name="Text Placeholder 5">
            <a:extLst>
              <a:ext uri="{FF2B5EF4-FFF2-40B4-BE49-F238E27FC236}">
                <a16:creationId xmlns:a16="http://schemas.microsoft.com/office/drawing/2014/main" id="{9BCC0C8D-95BF-DA46-8962-2211D94EA8F2}"/>
              </a:ext>
            </a:extLst>
          </p:cNvPr>
          <p:cNvSpPr>
            <a:spLocks noGrp="1"/>
          </p:cNvSpPr>
          <p:nvPr>
            <p:ph type="body" sz="quarter" idx="10" hasCustomPrompt="1"/>
          </p:nvPr>
        </p:nvSpPr>
        <p:spPr>
          <a:xfrm>
            <a:off x="838200" y="1094954"/>
            <a:ext cx="10882744" cy="547098"/>
          </a:xfrm>
          <a:prstGeom prst="rect">
            <a:avLst/>
          </a:prstGeom>
        </p:spPr>
        <p:txBody>
          <a:bodyPr/>
          <a:lstStyle>
            <a:lvl1pPr>
              <a:buFontTx/>
              <a:buNone/>
              <a:defRPr sz="2500" baseline="0">
                <a:solidFill>
                  <a:srgbClr val="C00000"/>
                </a:solidFill>
              </a:defRPr>
            </a:lvl1pPr>
          </a:lstStyle>
          <a:p>
            <a:pPr lvl="0"/>
            <a:r>
              <a:rPr lang="en-US" dirty="0"/>
              <a:t>Subhead yellow</a:t>
            </a:r>
          </a:p>
        </p:txBody>
      </p:sp>
      <p:pic>
        <p:nvPicPr>
          <p:cNvPr id="10" name="Picture 9">
            <a:extLst>
              <a:ext uri="{FF2B5EF4-FFF2-40B4-BE49-F238E27FC236}">
                <a16:creationId xmlns:a16="http://schemas.microsoft.com/office/drawing/2014/main" id="{889DFA2F-AB90-384E-A747-0BF903882E5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2665" y="1049586"/>
            <a:ext cx="11066836" cy="77323"/>
          </a:xfrm>
          <a:prstGeom prst="rect">
            <a:avLst/>
          </a:prstGeom>
        </p:spPr>
      </p:pic>
      <p:pic>
        <p:nvPicPr>
          <p:cNvPr id="8" name="Picture 6" descr="Logo, company name&#10;&#10;Description automatically generated">
            <a:extLst>
              <a:ext uri="{FF2B5EF4-FFF2-40B4-BE49-F238E27FC236}">
                <a16:creationId xmlns:a16="http://schemas.microsoft.com/office/drawing/2014/main" id="{48E3851A-5645-B8BB-BADB-1DA88223190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501312" y="5949950"/>
            <a:ext cx="16906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72360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FFD41-30EB-1D41-AD2F-532F491D6C6A}"/>
              </a:ext>
            </a:extLst>
          </p:cNvPr>
          <p:cNvSpPr>
            <a:spLocks noGrp="1"/>
          </p:cNvSpPr>
          <p:nvPr>
            <p:ph type="title" hasCustomPrompt="1"/>
          </p:nvPr>
        </p:nvSpPr>
        <p:spPr>
          <a:xfrm>
            <a:off x="838200" y="365126"/>
            <a:ext cx="10882744" cy="729827"/>
          </a:xfrm>
          <a:prstGeom prst="rect">
            <a:avLst/>
          </a:prstGeom>
        </p:spPr>
        <p:txBody>
          <a:bodyPr/>
          <a:lstStyle>
            <a:lvl1pPr>
              <a:defRPr>
                <a:solidFill>
                  <a:srgbClr val="009999"/>
                </a:solidFill>
              </a:defRPr>
            </a:lvl1pPr>
          </a:lstStyle>
          <a:p>
            <a:r>
              <a:rPr lang="en-US" dirty="0"/>
              <a:t>Click to edit headline</a:t>
            </a:r>
          </a:p>
        </p:txBody>
      </p:sp>
      <p:sp>
        <p:nvSpPr>
          <p:cNvPr id="3" name="Content Placeholder 2">
            <a:extLst>
              <a:ext uri="{FF2B5EF4-FFF2-40B4-BE49-F238E27FC236}">
                <a16:creationId xmlns:a16="http://schemas.microsoft.com/office/drawing/2014/main" id="{58BB7360-C084-D846-AED8-C06AFEFD52DC}"/>
              </a:ext>
            </a:extLst>
          </p:cNvPr>
          <p:cNvSpPr>
            <a:spLocks noGrp="1"/>
          </p:cNvSpPr>
          <p:nvPr>
            <p:ph idx="1"/>
          </p:nvPr>
        </p:nvSpPr>
        <p:spPr>
          <a:xfrm>
            <a:off x="838199" y="1683327"/>
            <a:ext cx="10882745" cy="4493636"/>
          </a:xfrm>
          <a:prstGeom prst="rect">
            <a:avLst/>
          </a:prstGeom>
        </p:spPr>
        <p:txBody>
          <a:bodyPr/>
          <a:lstStyle>
            <a:lvl1pPr>
              <a:buSzPct val="80000"/>
              <a:buFont typeface="Wingdings" pitchFamily="2" charset="2"/>
              <a:buChar char="§"/>
              <a:defRPr sz="2500" baseline="0"/>
            </a:lvl1pPr>
            <a:lvl2pPr marL="800100" indent="-342900">
              <a:buSzPct val="60000"/>
              <a:buFont typeface="Arial" panose="020B0604020202020204" pitchFamily="34" charset="0"/>
              <a:buChar char="—"/>
              <a:defRPr sz="2500" baseline="0"/>
            </a:lvl2pPr>
            <a:lvl3pPr>
              <a:buSzPct val="60000"/>
              <a:buFont typeface="Arial" panose="020B0604020202020204" pitchFamily="34" charset="0"/>
              <a:buChar char="•"/>
              <a:defRPr sz="2500" baseline="0"/>
            </a:lvl3pPr>
            <a:lvl4pPr>
              <a:buSzPct val="60000"/>
              <a:buFont typeface="Wingdings" pitchFamily="2" charset="2"/>
              <a:buChar char="§"/>
              <a:defRPr sz="2800" baseline="0"/>
            </a:lvl4pPr>
            <a:lvl5pPr>
              <a:buSzPct val="60000"/>
              <a:buFont typeface="Wingdings" pitchFamily="2" charset="2"/>
              <a:buChar char="§"/>
              <a:defRPr sz="2800" baseline="0"/>
            </a:lvl5pPr>
          </a:lstStyle>
          <a:p>
            <a:pPr lvl="0"/>
            <a:r>
              <a:rPr lang="en-US" dirty="0"/>
              <a:t>Click to edit Master text styles</a:t>
            </a:r>
          </a:p>
          <a:p>
            <a:pPr lvl="1"/>
            <a:r>
              <a:rPr lang="en-US" dirty="0"/>
              <a:t>Second level</a:t>
            </a:r>
          </a:p>
          <a:p>
            <a:pPr lvl="2"/>
            <a:r>
              <a:rPr lang="en-US" dirty="0"/>
              <a:t>Third level</a:t>
            </a:r>
          </a:p>
        </p:txBody>
      </p:sp>
      <p:sp>
        <p:nvSpPr>
          <p:cNvPr id="6" name="Text Placeholder 5">
            <a:extLst>
              <a:ext uri="{FF2B5EF4-FFF2-40B4-BE49-F238E27FC236}">
                <a16:creationId xmlns:a16="http://schemas.microsoft.com/office/drawing/2014/main" id="{9BCC0C8D-95BF-DA46-8962-2211D94EA8F2}"/>
              </a:ext>
            </a:extLst>
          </p:cNvPr>
          <p:cNvSpPr>
            <a:spLocks noGrp="1"/>
          </p:cNvSpPr>
          <p:nvPr>
            <p:ph type="body" sz="quarter" idx="10" hasCustomPrompt="1"/>
          </p:nvPr>
        </p:nvSpPr>
        <p:spPr>
          <a:xfrm>
            <a:off x="838200" y="1094954"/>
            <a:ext cx="10882744" cy="547098"/>
          </a:xfrm>
          <a:prstGeom prst="rect">
            <a:avLst/>
          </a:prstGeom>
        </p:spPr>
        <p:txBody>
          <a:bodyPr/>
          <a:lstStyle>
            <a:lvl1pPr>
              <a:buFontTx/>
              <a:buNone/>
              <a:defRPr sz="2500" baseline="0">
                <a:solidFill>
                  <a:srgbClr val="C00000"/>
                </a:solidFill>
              </a:defRPr>
            </a:lvl1pPr>
          </a:lstStyle>
          <a:p>
            <a:pPr lvl="0"/>
            <a:r>
              <a:rPr lang="en-US" dirty="0"/>
              <a:t>Subhead yellow</a:t>
            </a:r>
          </a:p>
        </p:txBody>
      </p:sp>
      <p:pic>
        <p:nvPicPr>
          <p:cNvPr id="10" name="Picture 9">
            <a:extLst>
              <a:ext uri="{FF2B5EF4-FFF2-40B4-BE49-F238E27FC236}">
                <a16:creationId xmlns:a16="http://schemas.microsoft.com/office/drawing/2014/main" id="{889DFA2F-AB90-384E-A747-0BF903882E59}"/>
              </a:ext>
            </a:extLst>
          </p:cNvPr>
          <p:cNvPicPr>
            <a:picLocks noChangeAspect="1"/>
          </p:cNvPicPr>
          <p:nvPr userDrawn="1"/>
        </p:nvPicPr>
        <p:blipFill>
          <a:blip r:embed="rId2"/>
          <a:stretch>
            <a:fillRect/>
          </a:stretch>
        </p:blipFill>
        <p:spPr>
          <a:xfrm>
            <a:off x="832665" y="1049586"/>
            <a:ext cx="11066836" cy="77323"/>
          </a:xfrm>
          <a:prstGeom prst="rect">
            <a:avLst/>
          </a:prstGeom>
        </p:spPr>
      </p:pic>
      <p:pic>
        <p:nvPicPr>
          <p:cNvPr id="8" name="Picture 6" descr="Logo, company name&#10;&#10;Description automatically generated">
            <a:extLst>
              <a:ext uri="{FF2B5EF4-FFF2-40B4-BE49-F238E27FC236}">
                <a16:creationId xmlns:a16="http://schemas.microsoft.com/office/drawing/2014/main" id="{48E3851A-5645-B8BB-BADB-1DA88223190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501312" y="5949950"/>
            <a:ext cx="16906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97348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08354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B6F477A-E39C-46AF-BBA5-3E343653EB42}"/>
              </a:ext>
            </a:extLst>
          </p:cNvPr>
          <p:cNvSpPr>
            <a:spLocks noGrp="1"/>
          </p:cNvSpPr>
          <p:nvPr>
            <p:ph sz="quarter" idx="12" hasCustomPrompt="1"/>
          </p:nvPr>
        </p:nvSpPr>
        <p:spPr>
          <a:xfrm>
            <a:off x="457200" y="1371600"/>
            <a:ext cx="11430000" cy="4389120"/>
          </a:xfrm>
        </p:spPr>
        <p:txBody>
          <a:bodyPr anchor="t" anchorCtr="1">
            <a:normAutofit/>
          </a:bodyPr>
          <a:lstStyle>
            <a:lvl1pPr marL="0" indent="0">
              <a:buNone/>
              <a:defRPr sz="1500" baseline="0"/>
            </a:lvl1pPr>
          </a:lstStyle>
          <a:p>
            <a:pPr lvl="0"/>
            <a:r>
              <a:rPr lang="fr-CH"/>
              <a:t>Click to </a:t>
            </a:r>
            <a:r>
              <a:rPr lang="fr-CH" err="1"/>
              <a:t>add</a:t>
            </a:r>
            <a:r>
              <a:rPr lang="fr-CH"/>
              <a:t> chart </a:t>
            </a:r>
            <a:r>
              <a:rPr lang="fr-CH" err="1"/>
              <a:t>title</a:t>
            </a:r>
            <a:endParaRPr lang="LID4096"/>
          </a:p>
        </p:txBody>
      </p:sp>
      <p:sp>
        <p:nvSpPr>
          <p:cNvPr id="11" name="Text Placeholder 10">
            <a:extLst>
              <a:ext uri="{FF2B5EF4-FFF2-40B4-BE49-F238E27FC236}">
                <a16:creationId xmlns:a16="http://schemas.microsoft.com/office/drawing/2014/main" id="{FF628AA1-34C1-48F7-AB8F-F525ED2C316A}"/>
              </a:ext>
            </a:extLst>
          </p:cNvPr>
          <p:cNvSpPr>
            <a:spLocks noGrp="1"/>
          </p:cNvSpPr>
          <p:nvPr>
            <p:ph type="body" sz="quarter" idx="10" hasCustomPrompt="1"/>
          </p:nvPr>
        </p:nvSpPr>
        <p:spPr>
          <a:xfrm>
            <a:off x="0" y="0"/>
            <a:ext cx="12192000" cy="914400"/>
          </a:xfrm>
          <a:solidFill>
            <a:schemeClr val="tx2"/>
          </a:solidFill>
        </p:spPr>
        <p:txBody>
          <a:bodyPr lIns="182880" tIns="91440" rIns="182880" anchor="ctr" anchorCtr="1">
            <a:normAutofit/>
          </a:bodyPr>
          <a:lstStyle>
            <a:lvl1pPr marL="0" indent="0">
              <a:buNone/>
              <a:defRPr sz="2700" b="1" i="0" baseline="0">
                <a:solidFill>
                  <a:schemeClr val="bg1"/>
                </a:solidFill>
              </a:defRPr>
            </a:lvl1pPr>
          </a:lstStyle>
          <a:p>
            <a:pPr lvl="0"/>
            <a:r>
              <a:rPr lang="fr-CH"/>
              <a:t>Click to </a:t>
            </a:r>
            <a:r>
              <a:rPr lang="fr-CH" err="1"/>
              <a:t>add</a:t>
            </a:r>
            <a:r>
              <a:rPr lang="fr-CH"/>
              <a:t> slide message</a:t>
            </a:r>
            <a:endParaRPr lang="LID4096"/>
          </a:p>
        </p:txBody>
      </p:sp>
    </p:spTree>
    <p:extLst>
      <p:ext uri="{BB962C8B-B14F-4D97-AF65-F5344CB8AC3E}">
        <p14:creationId xmlns:p14="http://schemas.microsoft.com/office/powerpoint/2010/main" val="9613000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Disposition personnalisée">
    <p:bg>
      <p:bgRef idx="1001">
        <a:schemeClr val="bg1"/>
      </p:bgRef>
    </p:bg>
    <p:spTree>
      <p:nvGrpSpPr>
        <p:cNvPr id="1" name=""/>
        <p:cNvGrpSpPr/>
        <p:nvPr/>
      </p:nvGrpSpPr>
      <p:grpSpPr>
        <a:xfrm>
          <a:off x="0" y="0"/>
          <a:ext cx="0" cy="0"/>
          <a:chOff x="0" y="0"/>
          <a:chExt cx="0" cy="0"/>
        </a:xfrm>
      </p:grpSpPr>
      <p:pic>
        <p:nvPicPr>
          <p:cNvPr id="2" name="Picture 1" descr="A drawing of a person&#10;&#10;Description automatically generated">
            <a:extLst>
              <a:ext uri="{FF2B5EF4-FFF2-40B4-BE49-F238E27FC236}">
                <a16:creationId xmlns:a16="http://schemas.microsoft.com/office/drawing/2014/main" id="{1BD738AC-CDEB-4F80-94A7-E9EDEFC141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41280" y="6309360"/>
            <a:ext cx="1540764" cy="228600"/>
          </a:xfrm>
          <a:prstGeom prst="rect">
            <a:avLst/>
          </a:prstGeom>
        </p:spPr>
      </p:pic>
    </p:spTree>
    <p:extLst>
      <p:ext uri="{BB962C8B-B14F-4D97-AF65-F5344CB8AC3E}">
        <p14:creationId xmlns:p14="http://schemas.microsoft.com/office/powerpoint/2010/main" val="2982834324"/>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FFD41-30EB-1D41-AD2F-532F491D6C6A}"/>
              </a:ext>
            </a:extLst>
          </p:cNvPr>
          <p:cNvSpPr>
            <a:spLocks noGrp="1"/>
          </p:cNvSpPr>
          <p:nvPr>
            <p:ph type="title" hasCustomPrompt="1"/>
          </p:nvPr>
        </p:nvSpPr>
        <p:spPr>
          <a:xfrm>
            <a:off x="838200" y="365126"/>
            <a:ext cx="10882744" cy="729827"/>
          </a:xfrm>
          <a:prstGeom prst="rect">
            <a:avLst/>
          </a:prstGeom>
        </p:spPr>
        <p:txBody>
          <a:bodyPr/>
          <a:lstStyle>
            <a:lvl1pPr>
              <a:defRPr>
                <a:solidFill>
                  <a:srgbClr val="009999"/>
                </a:solidFill>
              </a:defRPr>
            </a:lvl1pPr>
          </a:lstStyle>
          <a:p>
            <a:r>
              <a:rPr lang="en-US" dirty="0"/>
              <a:t>Click to edit headline</a:t>
            </a:r>
          </a:p>
        </p:txBody>
      </p:sp>
      <p:sp>
        <p:nvSpPr>
          <p:cNvPr id="3" name="Content Placeholder 2">
            <a:extLst>
              <a:ext uri="{FF2B5EF4-FFF2-40B4-BE49-F238E27FC236}">
                <a16:creationId xmlns:a16="http://schemas.microsoft.com/office/drawing/2014/main" id="{58BB7360-C084-D846-AED8-C06AFEFD52DC}"/>
              </a:ext>
            </a:extLst>
          </p:cNvPr>
          <p:cNvSpPr>
            <a:spLocks noGrp="1"/>
          </p:cNvSpPr>
          <p:nvPr>
            <p:ph idx="1"/>
          </p:nvPr>
        </p:nvSpPr>
        <p:spPr>
          <a:xfrm>
            <a:off x="838199" y="1683327"/>
            <a:ext cx="10882745" cy="4493636"/>
          </a:xfrm>
          <a:prstGeom prst="rect">
            <a:avLst/>
          </a:prstGeom>
        </p:spPr>
        <p:txBody>
          <a:bodyPr/>
          <a:lstStyle>
            <a:lvl1pPr>
              <a:buSzPct val="80000"/>
              <a:buFont typeface="Wingdings" pitchFamily="2" charset="2"/>
              <a:buChar char="§"/>
              <a:defRPr sz="2500" baseline="0"/>
            </a:lvl1pPr>
            <a:lvl2pPr marL="800100" indent="-342900">
              <a:buSzPct val="60000"/>
              <a:buFont typeface="Arial" panose="020B0604020202020204" pitchFamily="34" charset="0"/>
              <a:buChar char="—"/>
              <a:defRPr sz="2500" baseline="0"/>
            </a:lvl2pPr>
            <a:lvl3pPr>
              <a:buSzPct val="60000"/>
              <a:buFont typeface="Arial" panose="020B0604020202020204" pitchFamily="34" charset="0"/>
              <a:buChar char="•"/>
              <a:defRPr sz="2500" baseline="0"/>
            </a:lvl3pPr>
            <a:lvl4pPr>
              <a:buSzPct val="60000"/>
              <a:buFont typeface="Wingdings" pitchFamily="2" charset="2"/>
              <a:buChar char="§"/>
              <a:defRPr sz="2800" baseline="0"/>
            </a:lvl4pPr>
            <a:lvl5pPr>
              <a:buSzPct val="60000"/>
              <a:buFont typeface="Wingdings" pitchFamily="2" charset="2"/>
              <a:buChar char="§"/>
              <a:defRPr sz="2800" baseline="0"/>
            </a:lvl5pPr>
          </a:lstStyle>
          <a:p>
            <a:pPr lvl="0"/>
            <a:r>
              <a:rPr lang="en-US" dirty="0"/>
              <a:t>Click to edit Master text styles</a:t>
            </a:r>
          </a:p>
          <a:p>
            <a:pPr lvl="1"/>
            <a:r>
              <a:rPr lang="en-US" dirty="0"/>
              <a:t>Second level</a:t>
            </a:r>
          </a:p>
          <a:p>
            <a:pPr lvl="2"/>
            <a:r>
              <a:rPr lang="en-US" dirty="0"/>
              <a:t>Third level</a:t>
            </a:r>
          </a:p>
        </p:txBody>
      </p:sp>
      <p:sp>
        <p:nvSpPr>
          <p:cNvPr id="6" name="Text Placeholder 5">
            <a:extLst>
              <a:ext uri="{FF2B5EF4-FFF2-40B4-BE49-F238E27FC236}">
                <a16:creationId xmlns:a16="http://schemas.microsoft.com/office/drawing/2014/main" id="{9BCC0C8D-95BF-DA46-8962-2211D94EA8F2}"/>
              </a:ext>
            </a:extLst>
          </p:cNvPr>
          <p:cNvSpPr>
            <a:spLocks noGrp="1"/>
          </p:cNvSpPr>
          <p:nvPr>
            <p:ph type="body" sz="quarter" idx="10" hasCustomPrompt="1"/>
          </p:nvPr>
        </p:nvSpPr>
        <p:spPr>
          <a:xfrm>
            <a:off x="838200" y="1094954"/>
            <a:ext cx="10882744" cy="547098"/>
          </a:xfrm>
          <a:prstGeom prst="rect">
            <a:avLst/>
          </a:prstGeom>
        </p:spPr>
        <p:txBody>
          <a:bodyPr/>
          <a:lstStyle>
            <a:lvl1pPr>
              <a:buFontTx/>
              <a:buNone/>
              <a:defRPr sz="2500" baseline="0">
                <a:solidFill>
                  <a:srgbClr val="C00000"/>
                </a:solidFill>
              </a:defRPr>
            </a:lvl1pPr>
          </a:lstStyle>
          <a:p>
            <a:pPr lvl="0"/>
            <a:r>
              <a:rPr lang="en-US" dirty="0"/>
              <a:t>Subhead yellow</a:t>
            </a:r>
          </a:p>
        </p:txBody>
      </p:sp>
      <p:pic>
        <p:nvPicPr>
          <p:cNvPr id="10" name="Picture 9">
            <a:extLst>
              <a:ext uri="{FF2B5EF4-FFF2-40B4-BE49-F238E27FC236}">
                <a16:creationId xmlns:a16="http://schemas.microsoft.com/office/drawing/2014/main" id="{889DFA2F-AB90-384E-A747-0BF903882E59}"/>
              </a:ext>
            </a:extLst>
          </p:cNvPr>
          <p:cNvPicPr>
            <a:picLocks noChangeAspect="1"/>
          </p:cNvPicPr>
          <p:nvPr userDrawn="1"/>
        </p:nvPicPr>
        <p:blipFill>
          <a:blip r:embed="rId2"/>
          <a:stretch>
            <a:fillRect/>
          </a:stretch>
        </p:blipFill>
        <p:spPr>
          <a:xfrm>
            <a:off x="832665" y="1049586"/>
            <a:ext cx="11066836" cy="77323"/>
          </a:xfrm>
          <a:prstGeom prst="rect">
            <a:avLst/>
          </a:prstGeom>
        </p:spPr>
      </p:pic>
      <p:pic>
        <p:nvPicPr>
          <p:cNvPr id="8" name="Picture 6" descr="Logo, company name&#10;&#10;Description automatically generated">
            <a:extLst>
              <a:ext uri="{FF2B5EF4-FFF2-40B4-BE49-F238E27FC236}">
                <a16:creationId xmlns:a16="http://schemas.microsoft.com/office/drawing/2014/main" id="{48E3851A-5645-B8BB-BADB-1DA88223190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501312" y="5949950"/>
            <a:ext cx="16906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9788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9F34F-0478-A14C-A3AA-2FF9FF365A49}"/>
              </a:ext>
            </a:extLst>
          </p:cNvPr>
          <p:cNvSpPr>
            <a:spLocks noGrp="1"/>
          </p:cNvSpPr>
          <p:nvPr>
            <p:ph type="ctrTitle" hasCustomPrompt="1"/>
          </p:nvPr>
        </p:nvSpPr>
        <p:spPr>
          <a:xfrm>
            <a:off x="1524000" y="1122363"/>
            <a:ext cx="9144000" cy="2387600"/>
          </a:xfrm>
          <a:prstGeom prst="rect">
            <a:avLst/>
          </a:prstGeom>
        </p:spPr>
        <p:txBody>
          <a:bodyPr anchor="b">
            <a:normAutofit/>
          </a:bodyPr>
          <a:lstStyle>
            <a:lvl1pPr algn="ctr">
              <a:defRPr sz="5500" b="0" i="0" baseline="0">
                <a:solidFill>
                  <a:srgbClr val="FF8400"/>
                </a:solidFill>
              </a:defRPr>
            </a:lvl1pPr>
          </a:lstStyle>
          <a:p>
            <a:r>
              <a:rPr lang="en-US" dirty="0"/>
              <a:t>Transition Yellow.</a:t>
            </a:r>
          </a:p>
        </p:txBody>
      </p:sp>
      <p:pic>
        <p:nvPicPr>
          <p:cNvPr id="4" name="Picture 6" descr="Logo, company name&#10;&#10;Description automatically generated">
            <a:extLst>
              <a:ext uri="{FF2B5EF4-FFF2-40B4-BE49-F238E27FC236}">
                <a16:creationId xmlns:a16="http://schemas.microsoft.com/office/drawing/2014/main" id="{15FD9BCF-AFA8-522C-3797-B3B572C92062}"/>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501312" y="5949950"/>
            <a:ext cx="16906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0089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9F34F-0478-A14C-A3AA-2FF9FF365A49}"/>
              </a:ext>
            </a:extLst>
          </p:cNvPr>
          <p:cNvSpPr>
            <a:spLocks noGrp="1"/>
          </p:cNvSpPr>
          <p:nvPr>
            <p:ph type="ctrTitle" hasCustomPrompt="1"/>
          </p:nvPr>
        </p:nvSpPr>
        <p:spPr>
          <a:xfrm>
            <a:off x="1524000" y="1967603"/>
            <a:ext cx="9144000" cy="2387600"/>
          </a:xfrm>
          <a:prstGeom prst="rect">
            <a:avLst/>
          </a:prstGeom>
        </p:spPr>
        <p:txBody>
          <a:bodyPr anchor="b">
            <a:normAutofit/>
          </a:bodyPr>
          <a:lstStyle>
            <a:lvl1pPr marL="137160" indent="-457200" algn="l">
              <a:defRPr sz="2500" b="0" i="0" baseline="0">
                <a:solidFill>
                  <a:schemeClr val="bg2">
                    <a:lumMod val="25000"/>
                  </a:schemeClr>
                </a:solidFill>
              </a:defRPr>
            </a:lvl1pPr>
          </a:lstStyle>
          <a:p>
            <a:r>
              <a:rPr lang="en-US" dirty="0"/>
              <a:t>“Quote 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 </a:t>
            </a:r>
            <a:r>
              <a:rPr lang="en-US" dirty="0" err="1"/>
              <a:t>laudantium</a:t>
            </a:r>
            <a:r>
              <a:rPr lang="en-US" dirty="0"/>
              <a:t>, </a:t>
            </a:r>
            <a:r>
              <a:rPr lang="en-US" dirty="0" err="1"/>
              <a:t>totam</a:t>
            </a:r>
            <a:r>
              <a:rPr lang="en-US" dirty="0"/>
              <a:t> rem </a:t>
            </a:r>
            <a:r>
              <a:rPr lang="en-US" dirty="0" err="1"/>
              <a:t>aperiam</a:t>
            </a:r>
            <a:r>
              <a:rPr lang="en-US" dirty="0"/>
              <a:t>, </a:t>
            </a:r>
            <a:r>
              <a:rPr lang="en-US" dirty="0" err="1"/>
              <a:t>eaque</a:t>
            </a:r>
            <a:r>
              <a:rPr lang="en-US" dirty="0"/>
              <a:t> </a:t>
            </a:r>
            <a:r>
              <a:rPr lang="en-US" dirty="0" err="1"/>
              <a:t>ipsa</a:t>
            </a:r>
            <a:r>
              <a:rPr lang="en-US" dirty="0"/>
              <a:t> </a:t>
            </a:r>
            <a:r>
              <a:rPr lang="en-US" dirty="0" err="1"/>
              <a:t>quae</a:t>
            </a:r>
            <a:r>
              <a:rPr lang="en-US" dirty="0"/>
              <a:t> ab </a:t>
            </a:r>
            <a:r>
              <a:rPr lang="en-US" dirty="0" err="1"/>
              <a:t>illo</a:t>
            </a:r>
            <a:r>
              <a:rPr lang="en-US" dirty="0"/>
              <a:t> </a:t>
            </a:r>
            <a:r>
              <a:rPr lang="en-US" dirty="0" err="1"/>
              <a:t>inventore</a:t>
            </a:r>
            <a:r>
              <a:rPr lang="en-US" dirty="0"/>
              <a:t> </a:t>
            </a:r>
            <a:r>
              <a:rPr lang="en-US" dirty="0" err="1"/>
              <a:t>veritatis</a:t>
            </a:r>
            <a:r>
              <a:rPr lang="en-US" dirty="0"/>
              <a:t> et quasi </a:t>
            </a:r>
            <a:r>
              <a:rPr lang="en-US" dirty="0" err="1"/>
              <a:t>architecto</a:t>
            </a:r>
            <a:r>
              <a:rPr lang="en-US" dirty="0"/>
              <a:t> </a:t>
            </a:r>
            <a:r>
              <a:rPr lang="en-US" dirty="0" err="1"/>
              <a:t>beatae</a:t>
            </a:r>
            <a:r>
              <a:rPr lang="en-US" dirty="0"/>
              <a:t> vitae dicta sunt </a:t>
            </a:r>
            <a:r>
              <a:rPr lang="en-US" dirty="0" err="1"/>
              <a:t>explicabo</a:t>
            </a:r>
            <a:r>
              <a:rPr lang="en-US" dirty="0"/>
              <a:t>. Nemo </a:t>
            </a:r>
            <a:r>
              <a:rPr lang="en-US" dirty="0" err="1"/>
              <a:t>enim</a:t>
            </a:r>
            <a:r>
              <a:rPr lang="en-US" dirty="0"/>
              <a:t> </a:t>
            </a:r>
            <a:r>
              <a:rPr lang="en-US" dirty="0" err="1"/>
              <a:t>ipsam</a:t>
            </a:r>
            <a:r>
              <a:rPr lang="en-US" dirty="0"/>
              <a:t> </a:t>
            </a:r>
            <a:r>
              <a:rPr lang="en-US" dirty="0" err="1"/>
              <a:t>voluptatem</a:t>
            </a:r>
            <a:r>
              <a:rPr lang="en-US" dirty="0"/>
              <a:t> </a:t>
            </a:r>
            <a:r>
              <a:rPr lang="en-US" dirty="0" err="1"/>
              <a:t>quia</a:t>
            </a:r>
            <a:r>
              <a:rPr lang="en-US" dirty="0"/>
              <a:t> </a:t>
            </a:r>
            <a:r>
              <a:rPr lang="en-US" dirty="0" err="1"/>
              <a:t>voluptas</a:t>
            </a:r>
            <a:r>
              <a:rPr lang="en-US" dirty="0"/>
              <a:t> sit </a:t>
            </a:r>
            <a:r>
              <a:rPr lang="en-US" dirty="0" err="1"/>
              <a:t>aspernatur</a:t>
            </a:r>
            <a:r>
              <a:rPr lang="en-US" dirty="0"/>
              <a:t> </a:t>
            </a:r>
            <a:r>
              <a:rPr lang="en-US" dirty="0" err="1"/>
              <a:t>aut</a:t>
            </a:r>
            <a:r>
              <a:rPr lang="en-US" dirty="0"/>
              <a:t> </a:t>
            </a:r>
            <a:r>
              <a:rPr lang="en-US" dirty="0" err="1"/>
              <a:t>odit</a:t>
            </a:r>
            <a:r>
              <a:rPr lang="en-US" dirty="0"/>
              <a:t> </a:t>
            </a:r>
            <a:r>
              <a:rPr lang="en-US" dirty="0" err="1"/>
              <a:t>aut</a:t>
            </a:r>
            <a:r>
              <a:rPr lang="en-US" dirty="0"/>
              <a:t> fugit, sed </a:t>
            </a:r>
            <a:r>
              <a:rPr lang="en-US" dirty="0" err="1"/>
              <a:t>quia</a:t>
            </a:r>
            <a:r>
              <a:rPr lang="en-US" dirty="0"/>
              <a:t> </a:t>
            </a:r>
            <a:r>
              <a:rPr lang="en-US" dirty="0" err="1"/>
              <a:t>consequuntur</a:t>
            </a:r>
            <a:r>
              <a:rPr lang="en-US" dirty="0"/>
              <a:t> </a:t>
            </a:r>
            <a:r>
              <a:rPr lang="en-US" dirty="0" err="1"/>
              <a:t>magni</a:t>
            </a:r>
            <a:r>
              <a:rPr lang="en-US" dirty="0"/>
              <a:t> </a:t>
            </a:r>
            <a:r>
              <a:rPr lang="en-US" dirty="0" err="1"/>
              <a:t>dolores</a:t>
            </a:r>
            <a:r>
              <a:rPr lang="en-US" dirty="0"/>
              <a:t> </a:t>
            </a:r>
            <a:r>
              <a:rPr lang="en-US" dirty="0" err="1"/>
              <a:t>eos</a:t>
            </a:r>
            <a:r>
              <a:rPr lang="en-US" dirty="0"/>
              <a:t> qui </a:t>
            </a:r>
            <a:r>
              <a:rPr lang="en-US" dirty="0" err="1"/>
              <a:t>ratione</a:t>
            </a:r>
            <a:r>
              <a:rPr lang="en-US" dirty="0"/>
              <a:t> </a:t>
            </a:r>
            <a:r>
              <a:rPr lang="en-US" dirty="0" err="1"/>
              <a:t>voluptatem</a:t>
            </a:r>
            <a:r>
              <a:rPr lang="en-US" dirty="0"/>
              <a:t> </a:t>
            </a:r>
            <a:r>
              <a:rPr lang="en-US" dirty="0" err="1"/>
              <a:t>sequi</a:t>
            </a:r>
            <a:r>
              <a:rPr lang="en-US" dirty="0"/>
              <a:t> </a:t>
            </a:r>
            <a:r>
              <a:rPr lang="en-US" dirty="0" err="1"/>
              <a:t>nesciunt</a:t>
            </a:r>
            <a:r>
              <a:rPr lang="en-US" dirty="0"/>
              <a:t>.” </a:t>
            </a:r>
          </a:p>
        </p:txBody>
      </p:sp>
      <p:sp>
        <p:nvSpPr>
          <p:cNvPr id="5" name="Text Placeholder 4">
            <a:extLst>
              <a:ext uri="{FF2B5EF4-FFF2-40B4-BE49-F238E27FC236}">
                <a16:creationId xmlns:a16="http://schemas.microsoft.com/office/drawing/2014/main" id="{A0E32B49-4274-D64C-854E-20B50BAD0A35}"/>
              </a:ext>
            </a:extLst>
          </p:cNvPr>
          <p:cNvSpPr>
            <a:spLocks noGrp="1"/>
          </p:cNvSpPr>
          <p:nvPr>
            <p:ph type="body" sz="quarter" idx="10" hasCustomPrompt="1"/>
          </p:nvPr>
        </p:nvSpPr>
        <p:spPr>
          <a:xfrm>
            <a:off x="1682750" y="4808104"/>
            <a:ext cx="2979738" cy="712788"/>
          </a:xfrm>
          <a:prstGeom prst="rect">
            <a:avLst/>
          </a:prstGeom>
        </p:spPr>
        <p:txBody>
          <a:bodyPr/>
          <a:lstStyle>
            <a:lvl1pPr>
              <a:buFontTx/>
              <a:buNone/>
              <a:defRPr sz="1600" b="0" i="1" baseline="0">
                <a:solidFill>
                  <a:schemeClr val="tx1"/>
                </a:solidFill>
              </a:defRPr>
            </a:lvl1pPr>
          </a:lstStyle>
          <a:p>
            <a:pPr lvl="0"/>
            <a:r>
              <a:rPr lang="en-US" dirty="0" err="1"/>
              <a:t>Lorum</a:t>
            </a:r>
            <a:r>
              <a:rPr lang="en-US" dirty="0"/>
              <a:t> Ipsum dolor </a:t>
            </a:r>
            <a:r>
              <a:rPr lang="en-US" dirty="0" err="1"/>
              <a:t>todo</a:t>
            </a:r>
            <a:endParaRPr lang="en-US" dirty="0"/>
          </a:p>
        </p:txBody>
      </p:sp>
      <p:pic>
        <p:nvPicPr>
          <p:cNvPr id="4" name="Picture 6" descr="Logo, company name&#10;&#10;Description automatically generated">
            <a:extLst>
              <a:ext uri="{FF2B5EF4-FFF2-40B4-BE49-F238E27FC236}">
                <a16:creationId xmlns:a16="http://schemas.microsoft.com/office/drawing/2014/main" id="{9CBB2A8C-022D-748B-2B62-D2B12AFA3BDC}"/>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501312" y="5949950"/>
            <a:ext cx="16906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346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FFD41-30EB-1D41-AD2F-532F491D6C6A}"/>
              </a:ext>
            </a:extLst>
          </p:cNvPr>
          <p:cNvSpPr>
            <a:spLocks noGrp="1"/>
          </p:cNvSpPr>
          <p:nvPr>
            <p:ph type="title" hasCustomPrompt="1"/>
          </p:nvPr>
        </p:nvSpPr>
        <p:spPr>
          <a:xfrm>
            <a:off x="838200" y="2036268"/>
            <a:ext cx="4794197" cy="1319066"/>
          </a:xfrm>
          <a:prstGeom prst="rect">
            <a:avLst/>
          </a:prstGeom>
        </p:spPr>
        <p:txBody>
          <a:bodyPr/>
          <a:lstStyle>
            <a:lvl1pPr>
              <a:defRPr baseline="0">
                <a:solidFill>
                  <a:srgbClr val="FF8400"/>
                </a:solidFill>
              </a:defRPr>
            </a:lvl1pPr>
          </a:lstStyle>
          <a:p>
            <a:r>
              <a:rPr lang="en-US" dirty="0"/>
              <a:t>Click to edit yellow room for graphic</a:t>
            </a:r>
          </a:p>
        </p:txBody>
      </p:sp>
      <p:sp>
        <p:nvSpPr>
          <p:cNvPr id="8" name="TextBox 7">
            <a:extLst>
              <a:ext uri="{FF2B5EF4-FFF2-40B4-BE49-F238E27FC236}">
                <a16:creationId xmlns:a16="http://schemas.microsoft.com/office/drawing/2014/main" id="{2891AE3D-3FB7-DF47-940B-534F09C62820}"/>
              </a:ext>
            </a:extLst>
          </p:cNvPr>
          <p:cNvSpPr txBox="1"/>
          <p:nvPr userDrawn="1"/>
        </p:nvSpPr>
        <p:spPr>
          <a:xfrm>
            <a:off x="845884" y="3374566"/>
            <a:ext cx="5155346" cy="477054"/>
          </a:xfrm>
          <a:prstGeom prst="rect">
            <a:avLst/>
          </a:prstGeom>
          <a:noFill/>
        </p:spPr>
        <p:txBody>
          <a:bodyPr wrap="square" rtlCol="0">
            <a:spAutoFit/>
          </a:bodyPr>
          <a:lstStyle/>
          <a:p>
            <a:r>
              <a:rPr lang="en-US" sz="2500" b="0" i="0" baseline="0" dirty="0">
                <a:solidFill>
                  <a:schemeClr val="tx1"/>
                </a:solidFill>
              </a:rPr>
              <a:t>Subhead red</a:t>
            </a:r>
          </a:p>
        </p:txBody>
      </p:sp>
      <p:pic>
        <p:nvPicPr>
          <p:cNvPr id="5" name="Picture 6" descr="Logo, company name&#10;&#10;Description automatically generated">
            <a:extLst>
              <a:ext uri="{FF2B5EF4-FFF2-40B4-BE49-F238E27FC236}">
                <a16:creationId xmlns:a16="http://schemas.microsoft.com/office/drawing/2014/main" id="{D30CFC46-FA84-F24E-F12F-3564FE44C2A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501312" y="5949950"/>
            <a:ext cx="16906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8793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6AA23-A7FF-3C4E-89CC-1D3C3AFD913B}"/>
              </a:ext>
            </a:extLst>
          </p:cNvPr>
          <p:cNvSpPr>
            <a:spLocks noGrp="1"/>
          </p:cNvSpPr>
          <p:nvPr>
            <p:ph type="title"/>
          </p:nvPr>
        </p:nvSpPr>
        <p:spPr>
          <a:xfrm>
            <a:off x="839788" y="1986323"/>
            <a:ext cx="3932237" cy="1600200"/>
          </a:xfrm>
          <a:prstGeom prst="rect">
            <a:avLst/>
          </a:prstGeom>
        </p:spPr>
        <p:txBody>
          <a:bodyPr anchor="b"/>
          <a:lstStyle>
            <a:lvl1pPr>
              <a:defRPr sz="3500" baseline="0"/>
            </a:lvl1pPr>
          </a:lstStyle>
          <a:p>
            <a:r>
              <a:rPr lang="en-US" dirty="0"/>
              <a:t>Click to edit Master title style</a:t>
            </a:r>
          </a:p>
        </p:txBody>
      </p:sp>
      <p:sp>
        <p:nvSpPr>
          <p:cNvPr id="3" name="Picture Placeholder 2">
            <a:extLst>
              <a:ext uri="{FF2B5EF4-FFF2-40B4-BE49-F238E27FC236}">
                <a16:creationId xmlns:a16="http://schemas.microsoft.com/office/drawing/2014/main" id="{85744C01-E4E3-3A4C-B1B1-0E86F6CB415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5BED899-DE78-2F46-ADF9-57AF2E48F8D7}"/>
              </a:ext>
            </a:extLst>
          </p:cNvPr>
          <p:cNvSpPr>
            <a:spLocks noGrp="1"/>
          </p:cNvSpPr>
          <p:nvPr>
            <p:ph type="body" sz="half" idx="2"/>
          </p:nvPr>
        </p:nvSpPr>
        <p:spPr>
          <a:xfrm>
            <a:off x="839788" y="3586523"/>
            <a:ext cx="3932237" cy="1093054"/>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373211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6AA23-A7FF-3C4E-89CC-1D3C3AFD913B}"/>
              </a:ext>
            </a:extLst>
          </p:cNvPr>
          <p:cNvSpPr>
            <a:spLocks noGrp="1"/>
          </p:cNvSpPr>
          <p:nvPr>
            <p:ph type="title"/>
          </p:nvPr>
        </p:nvSpPr>
        <p:spPr>
          <a:xfrm>
            <a:off x="839788" y="1986323"/>
            <a:ext cx="3932237" cy="1600200"/>
          </a:xfrm>
          <a:prstGeom prst="rect">
            <a:avLst/>
          </a:prstGeom>
        </p:spPr>
        <p:txBody>
          <a:bodyPr anchor="b"/>
          <a:lstStyle>
            <a:lvl1pPr>
              <a:defRPr sz="3500" baseline="0">
                <a:solidFill>
                  <a:srgbClr val="FF8400"/>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85744C01-E4E3-3A4C-B1B1-0E86F6CB415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5BED899-DE78-2F46-ADF9-57AF2E48F8D7}"/>
              </a:ext>
            </a:extLst>
          </p:cNvPr>
          <p:cNvSpPr>
            <a:spLocks noGrp="1"/>
          </p:cNvSpPr>
          <p:nvPr>
            <p:ph type="body" sz="half" idx="2"/>
          </p:nvPr>
        </p:nvSpPr>
        <p:spPr>
          <a:xfrm>
            <a:off x="839788" y="3586523"/>
            <a:ext cx="3932237" cy="1093054"/>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126189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9696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5" Type="http://schemas.openxmlformats.org/officeDocument/2006/relationships/theme" Target="../theme/theme10.xml"/><Relationship Id="rId4" Type="http://schemas.openxmlformats.org/officeDocument/2006/relationships/slideLayout" Target="../slideLayouts/slideLayout3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5.xml"/><Relationship Id="rId1" Type="http://schemas.openxmlformats.org/officeDocument/2006/relationships/slideLayout" Target="../slideLayouts/slideLayout1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theme" Target="../theme/theme6.xml"/><Relationship Id="rId4" Type="http://schemas.openxmlformats.org/officeDocument/2006/relationships/slideLayout" Target="../slideLayouts/slideLayout18.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image" Target="../media/image6.jpe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7.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image" Target="../media/image6.jpe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theme" Target="../theme/theme9.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958651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2" r:id="rId4"/>
    <p:sldLayoutId id="2147483664" r:id="rId5"/>
    <p:sldLayoutId id="2147483665" r:id="rId6"/>
    <p:sldLayoutId id="2147483657" r:id="rId7"/>
    <p:sldLayoutId id="2147483666" r:id="rId8"/>
    <p:sldLayoutId id="2147483763" r:id="rId9"/>
  </p:sldLayoutIdLst>
  <p:txStyles>
    <p:titleStyle>
      <a:lvl1pPr algn="l" defTabSz="914400" rtl="0" eaLnBrk="1" latinLnBrk="0" hangingPunct="1">
        <a:lnSpc>
          <a:spcPct val="90000"/>
        </a:lnSpc>
        <a:spcBef>
          <a:spcPct val="0"/>
        </a:spcBef>
        <a:buNone/>
        <a:defRPr sz="3500" b="1" i="0"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baseline="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baseline="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2591286"/>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1" r:id="rId3"/>
    <p:sldLayoutId id="2147483762" r:id="rId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5928597"/>
      </p:ext>
    </p:extLst>
  </p:cSld>
  <p:clrMap bg1="lt1" tx1="dk1" bg2="lt2" tx2="dk2" accent1="accent1" accent2="accent2" accent3="accent3" accent4="accent4" accent5="accent5" accent6="accent6" hlink="hlink" folHlink="folHlink"/>
  <p:sldLayoutIdLst>
    <p:sldLayoutId id="2147483668" r:id="rId1"/>
    <p:sldLayoutId id="2147483730"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857683"/>
      </p:ext>
    </p:extLst>
  </p:cSld>
  <p:clrMap bg1="lt1" tx1="dk1" bg2="lt2" tx2="dk2" accent1="accent1" accent2="accent2" accent3="accent3" accent4="accent4" accent5="accent5" accent6="accent6" hlink="hlink" folHlink="folHlink"/>
  <p:sldLayoutIdLst>
    <p:sldLayoutId id="2147483672" r:id="rId1"/>
  </p:sldLayoutIdLst>
  <p:hf hdr="0" ftr="0" dt="0"/>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charset="0"/>
        </a:defRPr>
      </a:lvl2pPr>
      <a:lvl3pPr algn="ctr" rtl="0" eaLnBrk="0" fontAlgn="base" hangingPunct="0">
        <a:spcBef>
          <a:spcPct val="0"/>
        </a:spcBef>
        <a:spcAft>
          <a:spcPct val="0"/>
        </a:spcAft>
        <a:defRPr sz="3300">
          <a:solidFill>
            <a:schemeClr val="tx1"/>
          </a:solidFill>
          <a:latin typeface="Calibri" charset="0"/>
        </a:defRPr>
      </a:lvl3pPr>
      <a:lvl4pPr algn="ctr" rtl="0" eaLnBrk="0" fontAlgn="base" hangingPunct="0">
        <a:spcBef>
          <a:spcPct val="0"/>
        </a:spcBef>
        <a:spcAft>
          <a:spcPct val="0"/>
        </a:spcAft>
        <a:defRPr sz="3300">
          <a:solidFill>
            <a:schemeClr val="tx1"/>
          </a:solidFill>
          <a:latin typeface="Calibri" charset="0"/>
        </a:defRPr>
      </a:lvl4pPr>
      <a:lvl5pPr algn="ctr" rtl="0" eaLnBrk="0" fontAlgn="base" hangingPunct="0">
        <a:spcBef>
          <a:spcPct val="0"/>
        </a:spcBef>
        <a:spcAft>
          <a:spcPct val="0"/>
        </a:spcAft>
        <a:defRPr sz="3300">
          <a:solidFill>
            <a:schemeClr val="tx1"/>
          </a:solidFill>
          <a:latin typeface="Calibri" charset="0"/>
        </a:defRPr>
      </a:lvl5pPr>
      <a:lvl6pPr marL="342929" algn="ctr" rtl="0" fontAlgn="base">
        <a:spcBef>
          <a:spcPct val="0"/>
        </a:spcBef>
        <a:spcAft>
          <a:spcPct val="0"/>
        </a:spcAft>
        <a:defRPr sz="3300">
          <a:solidFill>
            <a:schemeClr val="tx1"/>
          </a:solidFill>
          <a:latin typeface="Calibri" charset="0"/>
        </a:defRPr>
      </a:lvl6pPr>
      <a:lvl7pPr marL="685857" algn="ctr" rtl="0" fontAlgn="base">
        <a:spcBef>
          <a:spcPct val="0"/>
        </a:spcBef>
        <a:spcAft>
          <a:spcPct val="0"/>
        </a:spcAft>
        <a:defRPr sz="3300">
          <a:solidFill>
            <a:schemeClr val="tx1"/>
          </a:solidFill>
          <a:latin typeface="Calibri" charset="0"/>
        </a:defRPr>
      </a:lvl7pPr>
      <a:lvl8pPr marL="1028787" algn="ctr" rtl="0" fontAlgn="base">
        <a:spcBef>
          <a:spcPct val="0"/>
        </a:spcBef>
        <a:spcAft>
          <a:spcPct val="0"/>
        </a:spcAft>
        <a:defRPr sz="3300">
          <a:solidFill>
            <a:schemeClr val="tx1"/>
          </a:solidFill>
          <a:latin typeface="Calibri" charset="0"/>
        </a:defRPr>
      </a:lvl8pPr>
      <a:lvl9pPr marL="1371715" algn="ctr" rtl="0" fontAlgn="base">
        <a:spcBef>
          <a:spcPct val="0"/>
        </a:spcBef>
        <a:spcAft>
          <a:spcPct val="0"/>
        </a:spcAft>
        <a:defRPr sz="3300">
          <a:solidFill>
            <a:schemeClr val="tx1"/>
          </a:solidFill>
          <a:latin typeface="Calibri" charset="0"/>
        </a:defRPr>
      </a:lvl9pPr>
    </p:titleStyle>
    <p:bodyStyle>
      <a:lvl1pPr marL="257196" indent="-257196"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59" indent="-214331"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322" indent="-171465"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251" indent="-171465"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180" indent="-171465"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6109" indent="-171465" algn="l" defTabSz="68585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9038" indent="-171465" algn="l" defTabSz="68585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966" indent="-171465" algn="l" defTabSz="68585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897" indent="-171465" algn="l" defTabSz="68585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57" rtl="0" eaLnBrk="1" latinLnBrk="0" hangingPunct="1">
        <a:defRPr sz="1350" kern="1200">
          <a:solidFill>
            <a:schemeClr val="tx1"/>
          </a:solidFill>
          <a:latin typeface="+mn-lt"/>
          <a:ea typeface="+mn-ea"/>
          <a:cs typeface="+mn-cs"/>
        </a:defRPr>
      </a:lvl1pPr>
      <a:lvl2pPr marL="342929" algn="l" defTabSz="685857" rtl="0" eaLnBrk="1" latinLnBrk="0" hangingPunct="1">
        <a:defRPr sz="1350" kern="1200">
          <a:solidFill>
            <a:schemeClr val="tx1"/>
          </a:solidFill>
          <a:latin typeface="+mn-lt"/>
          <a:ea typeface="+mn-ea"/>
          <a:cs typeface="+mn-cs"/>
        </a:defRPr>
      </a:lvl2pPr>
      <a:lvl3pPr marL="685857" algn="l" defTabSz="685857" rtl="0" eaLnBrk="1" latinLnBrk="0" hangingPunct="1">
        <a:defRPr sz="1350" kern="1200">
          <a:solidFill>
            <a:schemeClr val="tx1"/>
          </a:solidFill>
          <a:latin typeface="+mn-lt"/>
          <a:ea typeface="+mn-ea"/>
          <a:cs typeface="+mn-cs"/>
        </a:defRPr>
      </a:lvl3pPr>
      <a:lvl4pPr marL="1028787" algn="l" defTabSz="685857" rtl="0" eaLnBrk="1" latinLnBrk="0" hangingPunct="1">
        <a:defRPr sz="1350" kern="1200">
          <a:solidFill>
            <a:schemeClr val="tx1"/>
          </a:solidFill>
          <a:latin typeface="+mn-lt"/>
          <a:ea typeface="+mn-ea"/>
          <a:cs typeface="+mn-cs"/>
        </a:defRPr>
      </a:lvl4pPr>
      <a:lvl5pPr marL="1371715" algn="l" defTabSz="685857" rtl="0" eaLnBrk="1" latinLnBrk="0" hangingPunct="1">
        <a:defRPr sz="1350" kern="1200">
          <a:solidFill>
            <a:schemeClr val="tx1"/>
          </a:solidFill>
          <a:latin typeface="+mn-lt"/>
          <a:ea typeface="+mn-ea"/>
          <a:cs typeface="+mn-cs"/>
        </a:defRPr>
      </a:lvl5pPr>
      <a:lvl6pPr marL="1714645" algn="l" defTabSz="685857" rtl="0" eaLnBrk="1" latinLnBrk="0" hangingPunct="1">
        <a:defRPr sz="1350" kern="1200">
          <a:solidFill>
            <a:schemeClr val="tx1"/>
          </a:solidFill>
          <a:latin typeface="+mn-lt"/>
          <a:ea typeface="+mn-ea"/>
          <a:cs typeface="+mn-cs"/>
        </a:defRPr>
      </a:lvl6pPr>
      <a:lvl7pPr marL="2057572" algn="l" defTabSz="685857" rtl="0" eaLnBrk="1" latinLnBrk="0" hangingPunct="1">
        <a:defRPr sz="1350" kern="1200">
          <a:solidFill>
            <a:schemeClr val="tx1"/>
          </a:solidFill>
          <a:latin typeface="+mn-lt"/>
          <a:ea typeface="+mn-ea"/>
          <a:cs typeface="+mn-cs"/>
        </a:defRPr>
      </a:lvl7pPr>
      <a:lvl8pPr marL="2400503" algn="l" defTabSz="685857" rtl="0" eaLnBrk="1" latinLnBrk="0" hangingPunct="1">
        <a:defRPr sz="1350" kern="1200">
          <a:solidFill>
            <a:schemeClr val="tx1"/>
          </a:solidFill>
          <a:latin typeface="+mn-lt"/>
          <a:ea typeface="+mn-ea"/>
          <a:cs typeface="+mn-cs"/>
        </a:defRPr>
      </a:lvl8pPr>
      <a:lvl9pPr marL="2743432" algn="l" defTabSz="685857"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EDEAE35-7355-4440-BA2A-A9D763578ABD}"/>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BAE4259-5D7D-4A23-9913-89833214BE94}"/>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17DC88C-2B8D-4CDC-A966-9587D2BDDD34}"/>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ea typeface="ＭＳ Ｐゴシック" charset="-128"/>
              </a:defRPr>
            </a:lvl1pPr>
          </a:lstStyle>
          <a:p>
            <a:pPr>
              <a:defRPr/>
            </a:pPr>
            <a:fld id="{791000D2-CAE6-49BE-96C6-F30C6E83F6DC}" type="datetimeFigureOut">
              <a:rPr lang="en-US"/>
              <a:pPr>
                <a:defRPr/>
              </a:pPr>
              <a:t>28/04/2026</a:t>
            </a:fld>
            <a:endParaRPr lang="en-US" dirty="0"/>
          </a:p>
        </p:txBody>
      </p:sp>
      <p:sp>
        <p:nvSpPr>
          <p:cNvPr id="5" name="Footer Placeholder 4">
            <a:extLst>
              <a:ext uri="{FF2B5EF4-FFF2-40B4-BE49-F238E27FC236}">
                <a16:creationId xmlns:a16="http://schemas.microsoft.com/office/drawing/2014/main" id="{29A2902A-B6D5-42B7-AF46-49A1A85F7C6C}"/>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ＭＳ Ｐゴシック" charset="-128"/>
              </a:defRPr>
            </a:lvl1pPr>
          </a:lstStyle>
          <a:p>
            <a:pPr>
              <a:defRPr/>
            </a:pPr>
            <a:endParaRPr lang="en-US" dirty="0"/>
          </a:p>
        </p:txBody>
      </p:sp>
      <p:sp>
        <p:nvSpPr>
          <p:cNvPr id="6" name="Slide Number Placeholder 5">
            <a:extLst>
              <a:ext uri="{FF2B5EF4-FFF2-40B4-BE49-F238E27FC236}">
                <a16:creationId xmlns:a16="http://schemas.microsoft.com/office/drawing/2014/main" id="{0B2180EB-3F04-4851-B6A8-BF58094DCC92}"/>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5213543E-7578-49FA-A272-369487A2D224}" type="slidenum">
              <a:rPr lang="en-US" altLang="en-US"/>
              <a:pPr>
                <a:defRPr/>
              </a:pPr>
              <a:t>‹#›</a:t>
            </a:fld>
            <a:endParaRPr lang="en-US" altLang="en-US" dirty="0"/>
          </a:p>
        </p:txBody>
      </p:sp>
      <p:pic>
        <p:nvPicPr>
          <p:cNvPr id="1031" name="Picture 6">
            <a:extLst>
              <a:ext uri="{FF2B5EF4-FFF2-40B4-BE49-F238E27FC236}">
                <a16:creationId xmlns:a16="http://schemas.microsoft.com/office/drawing/2014/main" id="{F491E23E-FB95-4F20-BEAB-26A64D12654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0428232"/>
      </p:ext>
    </p:extLst>
  </p:cSld>
  <p:clrMap bg1="lt1" tx1="dk1" bg2="lt2" tx2="dk2" accent1="accent1" accent2="accent2" accent3="accent3" accent4="accent4" accent5="accent5" accent6="accent6" hlink="hlink" folHlink="folHlink"/>
  <p:sldLayoutIdLst>
    <p:sldLayoutId id="2147483676"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EDEAE35-7355-4440-BA2A-A9D763578ABD}"/>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BAE4259-5D7D-4A23-9913-89833214BE94}"/>
              </a:ext>
            </a:extLst>
          </p:cNvPr>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17DC88C-2B8D-4CDC-A966-9587D2BDDD34}"/>
              </a:ext>
            </a:extLst>
          </p:cNvPr>
          <p:cNvSpPr>
            <a:spLocks noGrp="1"/>
          </p:cNvSpPr>
          <p:nvPr>
            <p:ph type="dt" sz="half" idx="2"/>
          </p:nvPr>
        </p:nvSpPr>
        <p:spPr>
          <a:xfrm>
            <a:off x="609600" y="6356358"/>
            <a:ext cx="2844800" cy="365125"/>
          </a:xfrm>
          <a:prstGeom prst="rect">
            <a:avLst/>
          </a:prstGeom>
        </p:spPr>
        <p:txBody>
          <a:bodyPr vert="horz" lIns="91440" tIns="45720" rIns="91440" bIns="45720" rtlCol="0" anchor="ctr"/>
          <a:lstStyle>
            <a:lvl1pPr algn="l" eaLnBrk="1" hangingPunct="1">
              <a:defRPr sz="900">
                <a:solidFill>
                  <a:schemeClr val="tx1">
                    <a:tint val="75000"/>
                  </a:schemeClr>
                </a:solidFill>
                <a:latin typeface="Arial" charset="0"/>
                <a:ea typeface="ＭＳ Ｐゴシック" charset="-128"/>
              </a:defRPr>
            </a:lvl1pPr>
          </a:lstStyle>
          <a:p>
            <a:pPr>
              <a:defRPr/>
            </a:pPr>
            <a:fld id="{791000D2-CAE6-49BE-96C6-F30C6E83F6DC}" type="datetimeFigureOut">
              <a:rPr lang="en-US"/>
              <a:pPr>
                <a:defRPr/>
              </a:pPr>
              <a:t>28/04/2026</a:t>
            </a:fld>
            <a:endParaRPr lang="en-US" dirty="0"/>
          </a:p>
        </p:txBody>
      </p:sp>
      <p:sp>
        <p:nvSpPr>
          <p:cNvPr id="5" name="Footer Placeholder 4">
            <a:extLst>
              <a:ext uri="{FF2B5EF4-FFF2-40B4-BE49-F238E27FC236}">
                <a16:creationId xmlns:a16="http://schemas.microsoft.com/office/drawing/2014/main" id="{29A2902A-B6D5-42B7-AF46-49A1A85F7C6C}"/>
              </a:ext>
            </a:extLst>
          </p:cNvPr>
          <p:cNvSpPr>
            <a:spLocks noGrp="1"/>
          </p:cNvSpPr>
          <p:nvPr>
            <p:ph type="ftr" sz="quarter" idx="3"/>
          </p:nvPr>
        </p:nvSpPr>
        <p:spPr>
          <a:xfrm>
            <a:off x="4165600" y="6356358"/>
            <a:ext cx="3860800" cy="365125"/>
          </a:xfrm>
          <a:prstGeom prst="rect">
            <a:avLst/>
          </a:prstGeom>
        </p:spPr>
        <p:txBody>
          <a:bodyPr vert="horz" lIns="91440" tIns="45720" rIns="91440" bIns="45720" rtlCol="0" anchor="ctr"/>
          <a:lstStyle>
            <a:lvl1pPr algn="ctr" eaLnBrk="1" hangingPunct="1">
              <a:defRPr sz="900">
                <a:solidFill>
                  <a:schemeClr val="tx1">
                    <a:tint val="75000"/>
                  </a:schemeClr>
                </a:solidFill>
                <a:latin typeface="Arial" charset="0"/>
                <a:ea typeface="ＭＳ Ｐゴシック" charset="-128"/>
              </a:defRPr>
            </a:lvl1pPr>
          </a:lstStyle>
          <a:p>
            <a:pPr>
              <a:defRPr/>
            </a:pPr>
            <a:endParaRPr lang="en-US" dirty="0"/>
          </a:p>
        </p:txBody>
      </p:sp>
      <p:sp>
        <p:nvSpPr>
          <p:cNvPr id="6" name="Slide Number Placeholder 5">
            <a:extLst>
              <a:ext uri="{FF2B5EF4-FFF2-40B4-BE49-F238E27FC236}">
                <a16:creationId xmlns:a16="http://schemas.microsoft.com/office/drawing/2014/main" id="{0B2180EB-3F04-4851-B6A8-BF58094DCC92}"/>
              </a:ext>
            </a:extLst>
          </p:cNvPr>
          <p:cNvSpPr>
            <a:spLocks noGrp="1"/>
          </p:cNvSpPr>
          <p:nvPr>
            <p:ph type="sldNum" sz="quarter" idx="4"/>
          </p:nvPr>
        </p:nvSpPr>
        <p:spPr>
          <a:xfrm>
            <a:off x="8737600" y="6356358"/>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5213543E-7578-49FA-A272-369487A2D224}" type="slidenum">
              <a:rPr lang="en-US" altLang="en-US"/>
              <a:pPr>
                <a:defRPr/>
              </a:pPr>
              <a:t>‹#›</a:t>
            </a:fld>
            <a:endParaRPr lang="en-US" altLang="en-US" dirty="0"/>
          </a:p>
        </p:txBody>
      </p:sp>
      <p:pic>
        <p:nvPicPr>
          <p:cNvPr id="1031" name="Picture 6">
            <a:extLst>
              <a:ext uri="{FF2B5EF4-FFF2-40B4-BE49-F238E27FC236}">
                <a16:creationId xmlns:a16="http://schemas.microsoft.com/office/drawing/2014/main" id="{F491E23E-FB95-4F20-BEAB-26A64D12654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9996634"/>
      </p:ext>
    </p:extLst>
  </p:cSld>
  <p:clrMap bg1="lt1" tx1="dk1" bg2="lt2" tx2="dk2" accent1="accent1" accent2="accent2" accent3="accent3" accent4="accent4" accent5="accent5" accent6="accent6" hlink="hlink" folHlink="folHlink"/>
  <p:sldLayoutIdLst>
    <p:sldLayoutId id="2147483678" r:id="rId1"/>
  </p:sldLayoutIdLst>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charset="0"/>
        </a:defRPr>
      </a:lvl2pPr>
      <a:lvl3pPr algn="ctr" rtl="0" eaLnBrk="0" fontAlgn="base" hangingPunct="0">
        <a:spcBef>
          <a:spcPct val="0"/>
        </a:spcBef>
        <a:spcAft>
          <a:spcPct val="0"/>
        </a:spcAft>
        <a:defRPr sz="3300">
          <a:solidFill>
            <a:schemeClr val="tx1"/>
          </a:solidFill>
          <a:latin typeface="Calibri" charset="0"/>
        </a:defRPr>
      </a:lvl3pPr>
      <a:lvl4pPr algn="ctr" rtl="0" eaLnBrk="0" fontAlgn="base" hangingPunct="0">
        <a:spcBef>
          <a:spcPct val="0"/>
        </a:spcBef>
        <a:spcAft>
          <a:spcPct val="0"/>
        </a:spcAft>
        <a:defRPr sz="3300">
          <a:solidFill>
            <a:schemeClr val="tx1"/>
          </a:solidFill>
          <a:latin typeface="Calibri" charset="0"/>
        </a:defRPr>
      </a:lvl4pPr>
      <a:lvl5pPr algn="ctr" rtl="0" eaLnBrk="0" fontAlgn="base" hangingPunct="0">
        <a:spcBef>
          <a:spcPct val="0"/>
        </a:spcBef>
        <a:spcAft>
          <a:spcPct val="0"/>
        </a:spcAft>
        <a:defRPr sz="3300">
          <a:solidFill>
            <a:schemeClr val="tx1"/>
          </a:solidFill>
          <a:latin typeface="Calibri" charset="0"/>
        </a:defRPr>
      </a:lvl5pPr>
      <a:lvl6pPr marL="342929" algn="ctr" rtl="0" fontAlgn="base">
        <a:spcBef>
          <a:spcPct val="0"/>
        </a:spcBef>
        <a:spcAft>
          <a:spcPct val="0"/>
        </a:spcAft>
        <a:defRPr sz="3300">
          <a:solidFill>
            <a:schemeClr val="tx1"/>
          </a:solidFill>
          <a:latin typeface="Calibri" charset="0"/>
        </a:defRPr>
      </a:lvl6pPr>
      <a:lvl7pPr marL="685857" algn="ctr" rtl="0" fontAlgn="base">
        <a:spcBef>
          <a:spcPct val="0"/>
        </a:spcBef>
        <a:spcAft>
          <a:spcPct val="0"/>
        </a:spcAft>
        <a:defRPr sz="3300">
          <a:solidFill>
            <a:schemeClr val="tx1"/>
          </a:solidFill>
          <a:latin typeface="Calibri" charset="0"/>
        </a:defRPr>
      </a:lvl7pPr>
      <a:lvl8pPr marL="1028787" algn="ctr" rtl="0" fontAlgn="base">
        <a:spcBef>
          <a:spcPct val="0"/>
        </a:spcBef>
        <a:spcAft>
          <a:spcPct val="0"/>
        </a:spcAft>
        <a:defRPr sz="3300">
          <a:solidFill>
            <a:schemeClr val="tx1"/>
          </a:solidFill>
          <a:latin typeface="Calibri" charset="0"/>
        </a:defRPr>
      </a:lvl8pPr>
      <a:lvl9pPr marL="1371715" algn="ctr" rtl="0" fontAlgn="base">
        <a:spcBef>
          <a:spcPct val="0"/>
        </a:spcBef>
        <a:spcAft>
          <a:spcPct val="0"/>
        </a:spcAft>
        <a:defRPr sz="3300">
          <a:solidFill>
            <a:schemeClr val="tx1"/>
          </a:solidFill>
          <a:latin typeface="Calibri" charset="0"/>
        </a:defRPr>
      </a:lvl9pPr>
    </p:titleStyle>
    <p:bodyStyle>
      <a:lvl1pPr marL="257196" indent="-257196"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59" indent="-214331"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322" indent="-171465"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251" indent="-171465"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180" indent="-171465"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6109" indent="-171465" algn="l" defTabSz="68585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9038" indent="-171465" algn="l" defTabSz="68585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966" indent="-171465" algn="l" defTabSz="68585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897" indent="-171465" algn="l" defTabSz="68585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57" rtl="0" eaLnBrk="1" latinLnBrk="0" hangingPunct="1">
        <a:defRPr sz="1350" kern="1200">
          <a:solidFill>
            <a:schemeClr val="tx1"/>
          </a:solidFill>
          <a:latin typeface="+mn-lt"/>
          <a:ea typeface="+mn-ea"/>
          <a:cs typeface="+mn-cs"/>
        </a:defRPr>
      </a:lvl1pPr>
      <a:lvl2pPr marL="342929" algn="l" defTabSz="685857" rtl="0" eaLnBrk="1" latinLnBrk="0" hangingPunct="1">
        <a:defRPr sz="1350" kern="1200">
          <a:solidFill>
            <a:schemeClr val="tx1"/>
          </a:solidFill>
          <a:latin typeface="+mn-lt"/>
          <a:ea typeface="+mn-ea"/>
          <a:cs typeface="+mn-cs"/>
        </a:defRPr>
      </a:lvl2pPr>
      <a:lvl3pPr marL="685857" algn="l" defTabSz="685857" rtl="0" eaLnBrk="1" latinLnBrk="0" hangingPunct="1">
        <a:defRPr sz="1350" kern="1200">
          <a:solidFill>
            <a:schemeClr val="tx1"/>
          </a:solidFill>
          <a:latin typeface="+mn-lt"/>
          <a:ea typeface="+mn-ea"/>
          <a:cs typeface="+mn-cs"/>
        </a:defRPr>
      </a:lvl3pPr>
      <a:lvl4pPr marL="1028787" algn="l" defTabSz="685857" rtl="0" eaLnBrk="1" latinLnBrk="0" hangingPunct="1">
        <a:defRPr sz="1350" kern="1200">
          <a:solidFill>
            <a:schemeClr val="tx1"/>
          </a:solidFill>
          <a:latin typeface="+mn-lt"/>
          <a:ea typeface="+mn-ea"/>
          <a:cs typeface="+mn-cs"/>
        </a:defRPr>
      </a:lvl4pPr>
      <a:lvl5pPr marL="1371715" algn="l" defTabSz="685857" rtl="0" eaLnBrk="1" latinLnBrk="0" hangingPunct="1">
        <a:defRPr sz="1350" kern="1200">
          <a:solidFill>
            <a:schemeClr val="tx1"/>
          </a:solidFill>
          <a:latin typeface="+mn-lt"/>
          <a:ea typeface="+mn-ea"/>
          <a:cs typeface="+mn-cs"/>
        </a:defRPr>
      </a:lvl5pPr>
      <a:lvl6pPr marL="1714645" algn="l" defTabSz="685857" rtl="0" eaLnBrk="1" latinLnBrk="0" hangingPunct="1">
        <a:defRPr sz="1350" kern="1200">
          <a:solidFill>
            <a:schemeClr val="tx1"/>
          </a:solidFill>
          <a:latin typeface="+mn-lt"/>
          <a:ea typeface="+mn-ea"/>
          <a:cs typeface="+mn-cs"/>
        </a:defRPr>
      </a:lvl6pPr>
      <a:lvl7pPr marL="2057572" algn="l" defTabSz="685857" rtl="0" eaLnBrk="1" latinLnBrk="0" hangingPunct="1">
        <a:defRPr sz="1350" kern="1200">
          <a:solidFill>
            <a:schemeClr val="tx1"/>
          </a:solidFill>
          <a:latin typeface="+mn-lt"/>
          <a:ea typeface="+mn-ea"/>
          <a:cs typeface="+mn-cs"/>
        </a:defRPr>
      </a:lvl7pPr>
      <a:lvl8pPr marL="2400503" algn="l" defTabSz="685857" rtl="0" eaLnBrk="1" latinLnBrk="0" hangingPunct="1">
        <a:defRPr sz="1350" kern="1200">
          <a:solidFill>
            <a:schemeClr val="tx1"/>
          </a:solidFill>
          <a:latin typeface="+mn-lt"/>
          <a:ea typeface="+mn-ea"/>
          <a:cs typeface="+mn-cs"/>
        </a:defRPr>
      </a:lvl8pPr>
      <a:lvl9pPr marL="2743432" algn="l" defTabSz="685857"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5358402"/>
      </p:ext>
    </p:extLst>
  </p:cSld>
  <p:clrMap bg1="lt1" tx1="dk1" bg2="lt2" tx2="dk2" accent1="accent1" accent2="accent2" accent3="accent3" accent4="accent4" accent5="accent5" accent6="accent6" hlink="hlink" folHlink="folHlink"/>
  <p:sldLayoutIdLst>
    <p:sldLayoutId id="2147483682" r:id="rId1"/>
    <p:sldLayoutId id="2147483684" r:id="rId2"/>
    <p:sldLayoutId id="2147483685" r:id="rId3"/>
    <p:sldLayoutId id="2147483686" r:id="rId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EDEAE35-7355-4440-BA2A-A9D763578ABD}"/>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BAE4259-5D7D-4A23-9913-89833214BE94}"/>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17DC88C-2B8D-4CDC-A966-9587D2BDDD34}"/>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ea typeface="ＭＳ Ｐゴシック" charset="-128"/>
              </a:defRPr>
            </a:lvl1pPr>
          </a:lstStyle>
          <a:p>
            <a:pPr>
              <a:defRPr/>
            </a:pPr>
            <a:fld id="{791000D2-CAE6-49BE-96C6-F30C6E83F6DC}" type="datetimeFigureOut">
              <a:rPr lang="en-US"/>
              <a:pPr>
                <a:defRPr/>
              </a:pPr>
              <a:t>28/04/2026</a:t>
            </a:fld>
            <a:endParaRPr lang="en-US"/>
          </a:p>
        </p:txBody>
      </p:sp>
      <p:sp>
        <p:nvSpPr>
          <p:cNvPr id="5" name="Footer Placeholder 4">
            <a:extLst>
              <a:ext uri="{FF2B5EF4-FFF2-40B4-BE49-F238E27FC236}">
                <a16:creationId xmlns:a16="http://schemas.microsoft.com/office/drawing/2014/main" id="{29A2902A-B6D5-42B7-AF46-49A1A85F7C6C}"/>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ＭＳ Ｐゴシック" charset="-128"/>
              </a:defRPr>
            </a:lvl1pPr>
          </a:lstStyle>
          <a:p>
            <a:pPr>
              <a:defRPr/>
            </a:pPr>
            <a:endParaRPr lang="en-US"/>
          </a:p>
        </p:txBody>
      </p:sp>
      <p:sp>
        <p:nvSpPr>
          <p:cNvPr id="6" name="Slide Number Placeholder 5">
            <a:extLst>
              <a:ext uri="{FF2B5EF4-FFF2-40B4-BE49-F238E27FC236}">
                <a16:creationId xmlns:a16="http://schemas.microsoft.com/office/drawing/2014/main" id="{0B2180EB-3F04-4851-B6A8-BF58094DCC92}"/>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5213543E-7578-49FA-A272-369487A2D224}" type="slidenum">
              <a:rPr lang="en-US" altLang="en-US"/>
              <a:pPr>
                <a:defRPr/>
              </a:pPr>
              <a:t>‹#›</a:t>
            </a:fld>
            <a:endParaRPr lang="en-US" altLang="en-US"/>
          </a:p>
        </p:txBody>
      </p:sp>
      <p:pic>
        <p:nvPicPr>
          <p:cNvPr id="1031" name="Picture 6">
            <a:extLst>
              <a:ext uri="{FF2B5EF4-FFF2-40B4-BE49-F238E27FC236}">
                <a16:creationId xmlns:a16="http://schemas.microsoft.com/office/drawing/2014/main" id="{F491E23E-FB95-4F20-BEAB-26A64D126545}"/>
              </a:ext>
            </a:extLst>
          </p:cNvPr>
          <p:cNvPicPr>
            <a:picLocks noChangeAspect="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2561192"/>
      </p:ext>
    </p:extLst>
  </p:cSld>
  <p:clrMap bg1="lt1" tx1="dk1" bg2="lt2" tx2="dk2" accent1="accent1" accent2="accent2" accent3="accent3" accent4="accent4" accent5="accent5" accent6="accent6" hlink="hlink" folHlink="folHlink"/>
  <p:sldLayoutIdLst>
    <p:sldLayoutId id="2147483701" r:id="rId1"/>
    <p:sldLayoutId id="2147483703" r:id="rId2"/>
    <p:sldLayoutId id="2147483704" r:id="rId3"/>
    <p:sldLayoutId id="2147483705" r:id="rId4"/>
    <p:sldLayoutId id="2147483706" r:id="rId5"/>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EDEAE35-7355-4440-BA2A-A9D763578ABD}"/>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BAE4259-5D7D-4A23-9913-89833214BE94}"/>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17DC88C-2B8D-4CDC-A966-9587D2BDDD34}"/>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ea typeface="ＭＳ Ｐゴシック" charset="-128"/>
              </a:defRPr>
            </a:lvl1pPr>
          </a:lstStyle>
          <a:p>
            <a:pPr>
              <a:defRPr/>
            </a:pPr>
            <a:fld id="{791000D2-CAE6-49BE-96C6-F30C6E83F6DC}" type="datetimeFigureOut">
              <a:rPr lang="en-US"/>
              <a:pPr>
                <a:defRPr/>
              </a:pPr>
              <a:t>28/04/2026</a:t>
            </a:fld>
            <a:endParaRPr lang="en-US"/>
          </a:p>
        </p:txBody>
      </p:sp>
      <p:sp>
        <p:nvSpPr>
          <p:cNvPr id="5" name="Footer Placeholder 4">
            <a:extLst>
              <a:ext uri="{FF2B5EF4-FFF2-40B4-BE49-F238E27FC236}">
                <a16:creationId xmlns:a16="http://schemas.microsoft.com/office/drawing/2014/main" id="{29A2902A-B6D5-42B7-AF46-49A1A85F7C6C}"/>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ＭＳ Ｐゴシック" charset="-128"/>
              </a:defRPr>
            </a:lvl1pPr>
          </a:lstStyle>
          <a:p>
            <a:pPr>
              <a:defRPr/>
            </a:pPr>
            <a:endParaRPr lang="en-US"/>
          </a:p>
        </p:txBody>
      </p:sp>
      <p:sp>
        <p:nvSpPr>
          <p:cNvPr id="6" name="Slide Number Placeholder 5">
            <a:extLst>
              <a:ext uri="{FF2B5EF4-FFF2-40B4-BE49-F238E27FC236}">
                <a16:creationId xmlns:a16="http://schemas.microsoft.com/office/drawing/2014/main" id="{0B2180EB-3F04-4851-B6A8-BF58094DCC92}"/>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5213543E-7578-49FA-A272-369487A2D224}" type="slidenum">
              <a:rPr lang="en-US" altLang="en-US"/>
              <a:pPr>
                <a:defRPr/>
              </a:pPr>
              <a:t>‹#›</a:t>
            </a:fld>
            <a:endParaRPr lang="en-US" altLang="en-US"/>
          </a:p>
        </p:txBody>
      </p:sp>
      <p:pic>
        <p:nvPicPr>
          <p:cNvPr id="1031" name="Picture 6">
            <a:extLst>
              <a:ext uri="{FF2B5EF4-FFF2-40B4-BE49-F238E27FC236}">
                <a16:creationId xmlns:a16="http://schemas.microsoft.com/office/drawing/2014/main" id="{F491E23E-FB95-4F20-BEAB-26A64D126545}"/>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1353725"/>
      </p:ext>
    </p:extLst>
  </p:cSld>
  <p:clrMap bg1="lt1" tx1="dk1" bg2="lt2" tx2="dk2" accent1="accent1" accent2="accent2" accent3="accent3" accent4="accent4" accent5="accent5" accent6="accent6" hlink="hlink" folHlink="folHlink"/>
  <p:sldLayoutIdLst>
    <p:sldLayoutId id="2147483733" r:id="rId1"/>
    <p:sldLayoutId id="2147483736" r:id="rId2"/>
    <p:sldLayoutId id="2147483737" r:id="rId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1111160"/>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3" r:id="rId3"/>
    <p:sldLayoutId id="2147483744" r:id="rId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https://www.unaids.org/sites/default/files/media_asset/UNAIDS_HIV_prevention_among_adolescent_girls_and_young_women.pd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mnt/data/a_title_slide_for_a_presentation_features_a_decisi.png"/>
          <p:cNvPicPr>
            <a:picLocks noChangeAspect="1"/>
          </p:cNvPicPr>
          <p:nvPr/>
        </p:nvPicPr>
        <p:blipFill>
          <a:blip r:embed="rId3"/>
          <a:srcRect b="15730"/>
          <a:stretch>
            <a:fillRect/>
          </a:stretch>
        </p:blipFill>
        <p:spPr>
          <a:xfrm>
            <a:off x="20" y="10"/>
            <a:ext cx="12191980" cy="6857990"/>
          </a:xfrm>
          <a:prstGeom prst="rect">
            <a:avLst/>
          </a:prstGeom>
        </p:spPr>
      </p:pic>
      <p:sp>
        <p:nvSpPr>
          <p:cNvPr id="3" name="TextBox 2">
            <a:extLst>
              <a:ext uri="{FF2B5EF4-FFF2-40B4-BE49-F238E27FC236}">
                <a16:creationId xmlns:a16="http://schemas.microsoft.com/office/drawing/2014/main" id="{7BEDC076-5102-E351-F016-06AAEDFD7778}"/>
              </a:ext>
            </a:extLst>
          </p:cNvPr>
          <p:cNvSpPr txBox="1"/>
          <p:nvPr/>
        </p:nvSpPr>
        <p:spPr>
          <a:xfrm>
            <a:off x="119085" y="4148725"/>
            <a:ext cx="2752354" cy="2709275"/>
          </a:xfrm>
          <a:prstGeom prst="ellipse">
            <a:avLst/>
          </a:prstGeom>
          <a:solidFill>
            <a:srgbClr val="FFFFFF"/>
          </a:solidFill>
          <a:ln w="174625" cmpd="thinThick">
            <a:solidFill>
              <a:srgbClr val="FFFFFF"/>
            </a:solidFill>
          </a:ln>
        </p:spPr>
        <p:txBody>
          <a:bodyPr vert="horz" lIns="91440" tIns="45720" rIns="91440" bIns="45720" rtlCol="0" anchor="ctr">
            <a:normAutofit/>
          </a:bodyPr>
          <a:lstStyle/>
          <a:p>
            <a:pPr algn="ctr">
              <a:lnSpc>
                <a:spcPct val="90000"/>
              </a:lnSpc>
              <a:spcBef>
                <a:spcPct val="0"/>
              </a:spcBef>
              <a:spcAft>
                <a:spcPts val="600"/>
              </a:spcAft>
            </a:pPr>
            <a:r>
              <a:rPr lang="en-US" sz="1500" b="1">
                <a:solidFill>
                  <a:srgbClr val="262626"/>
                </a:solidFill>
                <a:latin typeface="+mj-lt"/>
                <a:ea typeface="+mj-ea"/>
                <a:cs typeface="+mj-cs"/>
              </a:rPr>
              <a:t>Souad Orhan</a:t>
            </a:r>
          </a:p>
          <a:p>
            <a:pPr algn="ctr">
              <a:lnSpc>
                <a:spcPct val="90000"/>
              </a:lnSpc>
              <a:spcBef>
                <a:spcPct val="0"/>
              </a:spcBef>
              <a:spcAft>
                <a:spcPts val="600"/>
              </a:spcAft>
            </a:pPr>
            <a:endParaRPr lang="en-US" sz="1500">
              <a:solidFill>
                <a:srgbClr val="262626"/>
              </a:solidFill>
              <a:latin typeface="+mj-lt"/>
              <a:ea typeface="+mj-ea"/>
              <a:cs typeface="+mj-cs"/>
            </a:endParaRPr>
          </a:p>
          <a:p>
            <a:pPr algn="ctr">
              <a:lnSpc>
                <a:spcPct val="90000"/>
              </a:lnSpc>
              <a:spcBef>
                <a:spcPct val="0"/>
              </a:spcBef>
              <a:spcAft>
                <a:spcPts val="600"/>
              </a:spcAft>
            </a:pPr>
            <a:r>
              <a:rPr lang="en-US" sz="1500" err="1">
                <a:solidFill>
                  <a:srgbClr val="262626"/>
                </a:solidFill>
                <a:latin typeface="+mj-lt"/>
                <a:ea typeface="+mj-ea"/>
                <a:cs typeface="+mj-cs"/>
              </a:rPr>
              <a:t>Programme</a:t>
            </a:r>
            <a:r>
              <a:rPr lang="en-US" sz="1500">
                <a:solidFill>
                  <a:srgbClr val="262626"/>
                </a:solidFill>
                <a:latin typeface="+mj-lt"/>
                <a:ea typeface="+mj-ea"/>
                <a:cs typeface="+mj-cs"/>
              </a:rPr>
              <a:t> Officer, HIV Prevention among young populations, UNAIDS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8ABBD4A-1E8D-94D4-8D03-E604DB9A43EE}"/>
              </a:ext>
            </a:extLst>
          </p:cNvPr>
          <p:cNvSpPr>
            <a:spLocks noGrp="1"/>
          </p:cNvSpPr>
          <p:nvPr>
            <p:ph type="title"/>
          </p:nvPr>
        </p:nvSpPr>
        <p:spPr/>
        <p:txBody>
          <a:bodyPr lIns="91440" tIns="45720" rIns="91440" bIns="45720" anchor="t"/>
          <a:lstStyle/>
          <a:p>
            <a:r>
              <a:rPr lang="en-GB" sz="3200" dirty="0"/>
              <a:t>Why this aide, and what is different?</a:t>
            </a:r>
            <a:endParaRPr lang="en-GB" sz="3200" dirty="0">
              <a:cs typeface="Arial"/>
            </a:endParaRPr>
          </a:p>
        </p:txBody>
      </p:sp>
      <p:sp>
        <p:nvSpPr>
          <p:cNvPr id="11" name="TextBox 10">
            <a:extLst>
              <a:ext uri="{FF2B5EF4-FFF2-40B4-BE49-F238E27FC236}">
                <a16:creationId xmlns:a16="http://schemas.microsoft.com/office/drawing/2014/main" id="{A6CDAA41-6EE2-5F4F-7482-3DF40212965B}"/>
              </a:ext>
            </a:extLst>
          </p:cNvPr>
          <p:cNvSpPr txBox="1"/>
          <p:nvPr/>
        </p:nvSpPr>
        <p:spPr>
          <a:xfrm>
            <a:off x="690913" y="1649891"/>
            <a:ext cx="9343424" cy="1015663"/>
          </a:xfrm>
          <a:prstGeom prst="rect">
            <a:avLst/>
          </a:prstGeom>
          <a:noFill/>
        </p:spPr>
        <p:txBody>
          <a:bodyPr wrap="square">
            <a:spAutoFit/>
          </a:bodyPr>
          <a:lstStyle/>
          <a:p>
            <a:pPr marL="285750" indent="-285750">
              <a:buFont typeface="Wingdings" panose="05000000000000000000" pitchFamily="2" charset="2"/>
              <a:buChar char="§"/>
            </a:pPr>
            <a:r>
              <a:rPr lang="en-GB" sz="2000" dirty="0">
                <a:solidFill>
                  <a:srgbClr val="000000"/>
                </a:solidFill>
              </a:rPr>
              <a:t>Builds on existing AGYW guidance and tools</a:t>
            </a:r>
          </a:p>
          <a:p>
            <a:pPr marL="285750" indent="-285750">
              <a:buFont typeface="Wingdings" panose="05000000000000000000" pitchFamily="2" charset="2"/>
              <a:buChar char="§"/>
            </a:pPr>
            <a:r>
              <a:rPr lang="en-GB" sz="2000" dirty="0">
                <a:solidFill>
                  <a:srgbClr val="000000"/>
                </a:solidFill>
              </a:rPr>
              <a:t>Adds a practical prioritisation framework</a:t>
            </a:r>
          </a:p>
          <a:p>
            <a:pPr marL="285750" indent="-285750">
              <a:buFont typeface="Wingdings" panose="05000000000000000000" pitchFamily="2" charset="2"/>
              <a:buChar char="§"/>
            </a:pPr>
            <a:r>
              <a:rPr lang="en-GB" sz="2000" dirty="0">
                <a:solidFill>
                  <a:srgbClr val="000000"/>
                </a:solidFill>
              </a:rPr>
              <a:t>Helps decide where to focus, for whom, and with what intensity</a:t>
            </a:r>
          </a:p>
        </p:txBody>
      </p:sp>
      <p:pic>
        <p:nvPicPr>
          <p:cNvPr id="12" name="Picture 11">
            <a:hlinkClick r:id="rId3"/>
            <a:extLst>
              <a:ext uri="{FF2B5EF4-FFF2-40B4-BE49-F238E27FC236}">
                <a16:creationId xmlns:a16="http://schemas.microsoft.com/office/drawing/2014/main" id="{99F595AD-44C1-75A3-373E-3F10CC42B43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8200" y="3199062"/>
            <a:ext cx="2181726" cy="2644637"/>
          </a:xfrm>
          <a:prstGeom prst="rect">
            <a:avLst/>
          </a:prstGeom>
          <a:ln>
            <a:solidFill>
              <a:schemeClr val="accent2">
                <a:lumMod val="60000"/>
                <a:lumOff val="40000"/>
              </a:schemeClr>
            </a:solidFill>
          </a:ln>
          <a:effectLst>
            <a:outerShdw blurRad="63500" sx="102000" sy="102000" algn="ctr" rotWithShape="0">
              <a:prstClr val="black">
                <a:alpha val="40000"/>
              </a:prstClr>
            </a:outerShdw>
          </a:effectLst>
        </p:spPr>
      </p:pic>
      <p:pic>
        <p:nvPicPr>
          <p:cNvPr id="14" name="Picture 13">
            <a:extLst>
              <a:ext uri="{FF2B5EF4-FFF2-40B4-BE49-F238E27FC236}">
                <a16:creationId xmlns:a16="http://schemas.microsoft.com/office/drawing/2014/main" id="{E33AD533-235E-F39A-436D-68F7870A71F1}"/>
              </a:ext>
            </a:extLst>
          </p:cNvPr>
          <p:cNvPicPr>
            <a:picLocks noChangeAspect="1"/>
          </p:cNvPicPr>
          <p:nvPr/>
        </p:nvPicPr>
        <p:blipFill>
          <a:blip r:embed="rId5"/>
          <a:stretch>
            <a:fillRect/>
          </a:stretch>
        </p:blipFill>
        <p:spPr>
          <a:xfrm>
            <a:off x="3529625" y="3018667"/>
            <a:ext cx="2277617" cy="3005425"/>
          </a:xfrm>
          <a:prstGeom prst="rect">
            <a:avLst/>
          </a:prstGeom>
        </p:spPr>
      </p:pic>
      <p:pic>
        <p:nvPicPr>
          <p:cNvPr id="15" name="Content Placeholder 10">
            <a:extLst>
              <a:ext uri="{FF2B5EF4-FFF2-40B4-BE49-F238E27FC236}">
                <a16:creationId xmlns:a16="http://schemas.microsoft.com/office/drawing/2014/main" id="{613312F3-F38C-9CE8-7963-F949A2A0BD5C}"/>
              </a:ext>
            </a:extLst>
          </p:cNvPr>
          <p:cNvPicPr>
            <a:picLocks noChangeAspect="1"/>
          </p:cNvPicPr>
          <p:nvPr/>
        </p:nvPicPr>
        <p:blipFill>
          <a:blip r:embed="rId6"/>
          <a:stretch>
            <a:fillRect/>
          </a:stretch>
        </p:blipFill>
        <p:spPr>
          <a:xfrm>
            <a:off x="6384760" y="2949499"/>
            <a:ext cx="2157661" cy="3074593"/>
          </a:xfrm>
          <a:prstGeom prst="rect">
            <a:avLst/>
          </a:prstGeom>
        </p:spPr>
      </p:pic>
      <p:sp>
        <p:nvSpPr>
          <p:cNvPr id="16" name="Rectangle 15">
            <a:extLst>
              <a:ext uri="{FF2B5EF4-FFF2-40B4-BE49-F238E27FC236}">
                <a16:creationId xmlns:a16="http://schemas.microsoft.com/office/drawing/2014/main" id="{A401FE0A-5EA4-88B5-BD28-0F93B23B6EE5}"/>
              </a:ext>
            </a:extLst>
          </p:cNvPr>
          <p:cNvSpPr/>
          <p:nvPr/>
        </p:nvSpPr>
        <p:spPr>
          <a:xfrm>
            <a:off x="8931107" y="4250836"/>
            <a:ext cx="2789837" cy="13697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GB" sz="1800" b="1" dirty="0">
                <a:solidFill>
                  <a:srgbClr val="000000"/>
                </a:solidFill>
                <a:latin typeface="Calibri" panose="020F0502020204030204" pitchFamily="34" charset="0"/>
                <a:ea typeface="Times New Roman" panose="02020603050405020304" pitchFamily="18" charset="0"/>
              </a:rPr>
              <a:t>User Guide for Priority Population size estimation</a:t>
            </a:r>
            <a:endParaRPr lang="en-US" sz="1800" dirty="0"/>
          </a:p>
        </p:txBody>
      </p:sp>
    </p:spTree>
    <p:extLst>
      <p:ext uri="{BB962C8B-B14F-4D97-AF65-F5344CB8AC3E}">
        <p14:creationId xmlns:p14="http://schemas.microsoft.com/office/powerpoint/2010/main" val="290773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F451D8BA-0613-D0DB-CBAF-1B657C1C5016}"/>
              </a:ext>
            </a:extLst>
          </p:cNvPr>
          <p:cNvGraphicFramePr>
            <a:graphicFrameLocks noGrp="1"/>
          </p:cNvGraphicFramePr>
          <p:nvPr>
            <p:ph idx="4294967295"/>
            <p:extLst>
              <p:ext uri="{D42A27DB-BD31-4B8C-83A1-F6EECF244321}">
                <p14:modId xmlns:p14="http://schemas.microsoft.com/office/powerpoint/2010/main" val="2195032400"/>
              </p:ext>
            </p:extLst>
          </p:nvPr>
        </p:nvGraphicFramePr>
        <p:xfrm>
          <a:off x="82296" y="682961"/>
          <a:ext cx="11978642" cy="5689362"/>
        </p:xfrm>
        <a:graphic>
          <a:graphicData uri="http://schemas.openxmlformats.org/drawingml/2006/table">
            <a:tbl>
              <a:tblPr firstRow="1" bandRow="1">
                <a:tableStyleId>{5C22544A-7EE6-4342-B048-85BDC9FD1C3A}</a:tableStyleId>
              </a:tblPr>
              <a:tblGrid>
                <a:gridCol w="1471794">
                  <a:extLst>
                    <a:ext uri="{9D8B030D-6E8A-4147-A177-3AD203B41FA5}">
                      <a16:colId xmlns:a16="http://schemas.microsoft.com/office/drawing/2014/main" val="2107006340"/>
                    </a:ext>
                  </a:extLst>
                </a:gridCol>
                <a:gridCol w="4211962">
                  <a:extLst>
                    <a:ext uri="{9D8B030D-6E8A-4147-A177-3AD203B41FA5}">
                      <a16:colId xmlns:a16="http://schemas.microsoft.com/office/drawing/2014/main" val="807680217"/>
                    </a:ext>
                  </a:extLst>
                </a:gridCol>
                <a:gridCol w="2488889">
                  <a:extLst>
                    <a:ext uri="{9D8B030D-6E8A-4147-A177-3AD203B41FA5}">
                      <a16:colId xmlns:a16="http://schemas.microsoft.com/office/drawing/2014/main" val="3797381637"/>
                    </a:ext>
                  </a:extLst>
                </a:gridCol>
                <a:gridCol w="2034186">
                  <a:extLst>
                    <a:ext uri="{9D8B030D-6E8A-4147-A177-3AD203B41FA5}">
                      <a16:colId xmlns:a16="http://schemas.microsoft.com/office/drawing/2014/main" val="1333254432"/>
                    </a:ext>
                  </a:extLst>
                </a:gridCol>
                <a:gridCol w="1771811">
                  <a:extLst>
                    <a:ext uri="{9D8B030D-6E8A-4147-A177-3AD203B41FA5}">
                      <a16:colId xmlns:a16="http://schemas.microsoft.com/office/drawing/2014/main" val="1751989559"/>
                    </a:ext>
                  </a:extLst>
                </a:gridCol>
              </a:tblGrid>
              <a:tr h="425611">
                <a:tc>
                  <a:txBody>
                    <a:bodyPr/>
                    <a:lstStyle/>
                    <a:p>
                      <a:endParaRPr lang="en-GB" dirty="0"/>
                    </a:p>
                  </a:txBody>
                  <a:tcPr>
                    <a:solidFill>
                      <a:srgbClr val="006666"/>
                    </a:solidFill>
                  </a:tcPr>
                </a:tc>
                <a:tc gridSpan="4">
                  <a:txBody>
                    <a:bodyPr/>
                    <a:lstStyle/>
                    <a:p>
                      <a:pPr marL="0" marR="0" algn="l">
                        <a:lnSpc>
                          <a:spcPct val="85000"/>
                        </a:lnSpc>
                        <a:spcBef>
                          <a:spcPts val="100"/>
                        </a:spcBef>
                        <a:spcAft>
                          <a:spcPts val="240"/>
                        </a:spcAft>
                        <a:buNone/>
                      </a:pPr>
                      <a:endParaRPr lang="en-GB" sz="1000" b="1" dirty="0">
                        <a:solidFill>
                          <a:srgbClr val="F2F2F2"/>
                        </a:solidFill>
                        <a:effectLst/>
                        <a:latin typeface="Arial" panose="020B0604020202020204" pitchFamily="34" charset="0"/>
                        <a:ea typeface="Calibri" panose="020F0502020204030204" pitchFamily="34" charset="0"/>
                        <a:cs typeface="Arial" panose="020B0604020202020204" pitchFamily="34" charset="0"/>
                      </a:endParaRPr>
                    </a:p>
                    <a:p>
                      <a:pPr marL="0" marR="0" algn="l">
                        <a:lnSpc>
                          <a:spcPct val="85000"/>
                        </a:lnSpc>
                        <a:spcBef>
                          <a:spcPts val="100"/>
                        </a:spcBef>
                        <a:spcAft>
                          <a:spcPts val="240"/>
                        </a:spcAft>
                        <a:buNone/>
                      </a:pPr>
                      <a:r>
                        <a:rPr lang="en-GB" sz="1000" b="1" dirty="0">
                          <a:solidFill>
                            <a:srgbClr val="F2F2F2"/>
                          </a:solidFill>
                          <a:effectLst/>
                          <a:latin typeface="Arial" panose="020B0604020202020204" pitchFamily="34" charset="0"/>
                          <a:ea typeface="Calibri" panose="020F0502020204030204" pitchFamily="34" charset="0"/>
                          <a:cs typeface="Arial" panose="020B0604020202020204" pitchFamily="34" charset="0"/>
                        </a:rPr>
                        <a:t>PART I. HIV programmes (high priority for HIV funding)</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8890" marB="8890">
                    <a:solidFill>
                      <a:srgbClr val="006666"/>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40668701"/>
                  </a:ext>
                </a:extLst>
              </a:tr>
              <a:tr h="376261">
                <a:tc>
                  <a:txBody>
                    <a:bodyPr/>
                    <a:lstStyle/>
                    <a:p>
                      <a:pPr algn="l"/>
                      <a:r>
                        <a:rPr lang="en-GB" sz="9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rPr>
                        <a:t>HIV</a:t>
                      </a:r>
                      <a:r>
                        <a:rPr lang="en-GB" sz="900" dirty="0">
                          <a:latin typeface="Arial" panose="020B0604020202020204" pitchFamily="34" charset="0"/>
                          <a:cs typeface="Arial" panose="020B0604020202020204" pitchFamily="34" charset="0"/>
                        </a:rPr>
                        <a:t> </a:t>
                      </a:r>
                      <a:r>
                        <a:rPr lang="en-GB" sz="9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rPr>
                        <a:t>incidence</a:t>
                      </a:r>
                    </a:p>
                  </a:txBody>
                  <a:tcPr>
                    <a:solidFill>
                      <a:schemeClr val="accent1">
                        <a:lumMod val="75000"/>
                      </a:schemeClr>
                    </a:solidFill>
                  </a:tcPr>
                </a:tc>
                <a:tc>
                  <a:txBody>
                    <a:bodyPr/>
                    <a:lstStyle/>
                    <a:p>
                      <a:pPr marL="0" marR="0" algn="l" defTabSz="914400" rtl="0" eaLnBrk="1" latinLnBrk="0" hangingPunct="1">
                        <a:lnSpc>
                          <a:spcPct val="80000"/>
                        </a:lnSpc>
                        <a:spcBef>
                          <a:spcPts val="100"/>
                        </a:spcBef>
                        <a:spcAft>
                          <a:spcPts val="240"/>
                        </a:spcAft>
                        <a:buNone/>
                      </a:pPr>
                      <a:r>
                        <a:rPr lang="en-US" sz="9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rPr>
                        <a:t>Health sector</a:t>
                      </a:r>
                      <a:endParaRPr lang="en-GB" sz="9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8890" marB="8890" anchor="ctr">
                    <a:solidFill>
                      <a:schemeClr val="accent1">
                        <a:lumMod val="75000"/>
                      </a:schemeClr>
                    </a:solidFill>
                  </a:tcPr>
                </a:tc>
                <a:tc>
                  <a:txBody>
                    <a:bodyPr/>
                    <a:lstStyle/>
                    <a:p>
                      <a:pPr marL="0" marR="0" algn="l" defTabSz="914400" rtl="0" eaLnBrk="1" latinLnBrk="0" hangingPunct="1">
                        <a:lnSpc>
                          <a:spcPct val="80000"/>
                        </a:lnSpc>
                        <a:spcBef>
                          <a:spcPts val="100"/>
                        </a:spcBef>
                        <a:spcAft>
                          <a:spcPts val="240"/>
                        </a:spcAft>
                        <a:buNone/>
                      </a:pPr>
                      <a:r>
                        <a:rPr lang="en-US" sz="9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rPr>
                        <a:t>Community</a:t>
                      </a:r>
                      <a:endParaRPr lang="en-GB" sz="9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8890" marB="8890" anchor="ctr">
                    <a:solidFill>
                      <a:schemeClr val="accent1">
                        <a:lumMod val="75000"/>
                      </a:schemeClr>
                    </a:solidFill>
                  </a:tcPr>
                </a:tc>
                <a:tc>
                  <a:txBody>
                    <a:bodyPr/>
                    <a:lstStyle/>
                    <a:p>
                      <a:pPr marL="0" marR="0" algn="l" defTabSz="914400" rtl="0" eaLnBrk="1" latinLnBrk="0" hangingPunct="1">
                        <a:lnSpc>
                          <a:spcPct val="80000"/>
                        </a:lnSpc>
                        <a:spcBef>
                          <a:spcPts val="100"/>
                        </a:spcBef>
                        <a:spcAft>
                          <a:spcPts val="240"/>
                        </a:spcAft>
                        <a:buNone/>
                      </a:pPr>
                      <a:r>
                        <a:rPr lang="en-US" sz="9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rPr>
                        <a:t>Education sector</a:t>
                      </a:r>
                      <a:endParaRPr lang="en-GB" sz="9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8890" marB="8890" anchor="ctr">
                    <a:solidFill>
                      <a:schemeClr val="accent1">
                        <a:lumMod val="75000"/>
                      </a:schemeClr>
                    </a:solidFill>
                  </a:tcPr>
                </a:tc>
                <a:tc>
                  <a:txBody>
                    <a:bodyPr/>
                    <a:lstStyle/>
                    <a:p>
                      <a:pPr marL="0" marR="0" algn="l" defTabSz="914400" rtl="0" eaLnBrk="1" latinLnBrk="0" hangingPunct="1">
                        <a:lnSpc>
                          <a:spcPct val="80000"/>
                        </a:lnSpc>
                        <a:spcBef>
                          <a:spcPts val="100"/>
                        </a:spcBef>
                        <a:spcAft>
                          <a:spcPts val="240"/>
                        </a:spcAft>
                        <a:buNone/>
                      </a:pPr>
                      <a:r>
                        <a:rPr lang="en-US" sz="9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rPr>
                        <a:t>Multisectoral action &amp; coordination</a:t>
                      </a:r>
                      <a:endParaRPr lang="en-GB" sz="9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8890" marB="8890" anchor="ctr">
                    <a:solidFill>
                      <a:schemeClr val="accent1">
                        <a:lumMod val="75000"/>
                      </a:schemeClr>
                    </a:solidFill>
                  </a:tcPr>
                </a:tc>
                <a:extLst>
                  <a:ext uri="{0D108BD9-81ED-4DB2-BD59-A6C34878D82A}">
                    <a16:rowId xmlns:a16="http://schemas.microsoft.com/office/drawing/2014/main" val="143926373"/>
                  </a:ext>
                </a:extLst>
              </a:tr>
              <a:tr h="263652">
                <a:tc>
                  <a:txBody>
                    <a:bodyPr/>
                    <a:lstStyle/>
                    <a:p>
                      <a:pPr marL="0" marR="0" algn="l">
                        <a:lnSpc>
                          <a:spcPct val="85000"/>
                        </a:lnSpc>
                        <a:spcBef>
                          <a:spcPts val="100"/>
                        </a:spcBef>
                        <a:spcAft>
                          <a:spcPts val="240"/>
                        </a:spcAft>
                        <a:buNone/>
                      </a:pPr>
                      <a:r>
                        <a:rPr lang="en-US" sz="85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(by location)</a:t>
                      </a:r>
                      <a:endParaRPr lang="en-GB" sz="8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8890" marB="8890" anchor="ctr"/>
                </a:tc>
                <a:tc gridSpan="4">
                  <a:txBody>
                    <a:bodyPr/>
                    <a:lstStyle/>
                    <a:p>
                      <a:pPr algn="l">
                        <a:buNone/>
                      </a:pPr>
                      <a:r>
                        <a:rPr lang="x-none" sz="85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a:t>
                      </a:r>
                      <a:r>
                        <a:rPr lang="en-US" sz="85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IV </a:t>
                      </a:r>
                      <a:r>
                        <a:rPr lang="en-US" sz="85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programmes for all priority </a:t>
                      </a:r>
                      <a:r>
                        <a:rPr lang="en-US" sz="85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populations (which also benefit adolescent girls and young women)</a:t>
                      </a:r>
                      <a:endParaRPr lang="en-GB" sz="8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8890" marB="8890" anchor="ct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694642865"/>
                  </a:ext>
                </a:extLst>
              </a:tr>
              <a:tr h="0">
                <a:tc>
                  <a:txBody>
                    <a:bodyPr/>
                    <a:lstStyle/>
                    <a:p>
                      <a:pPr marL="0" marR="0" algn="l">
                        <a:lnSpc>
                          <a:spcPct val="85000"/>
                        </a:lnSpc>
                        <a:spcBef>
                          <a:spcPts val="100"/>
                        </a:spcBef>
                        <a:spcAft>
                          <a:spcPts val="240"/>
                        </a:spcAft>
                        <a:buNone/>
                      </a:pPr>
                      <a:r>
                        <a:rPr lang="en-GB" sz="850" b="1" dirty="0">
                          <a:effectLst/>
                          <a:latin typeface="Arial" panose="020B0604020202020204" pitchFamily="34" charset="0"/>
                          <a:ea typeface="Calibri" panose="020F0502020204030204" pitchFamily="34" charset="0"/>
                          <a:cs typeface="Arial" panose="020B0604020202020204" pitchFamily="34" charset="0"/>
                        </a:rPr>
                        <a:t>Low </a:t>
                      </a:r>
                      <a:endParaRPr lang="en-GB" sz="850" dirty="0">
                        <a:effectLst/>
                        <a:latin typeface="Arial" panose="020B0604020202020204" pitchFamily="34" charset="0"/>
                        <a:ea typeface="Calibri" panose="020F0502020204030204" pitchFamily="34" charset="0"/>
                        <a:cs typeface="Arial" panose="020B0604020202020204" pitchFamily="34" charset="0"/>
                      </a:endParaRPr>
                    </a:p>
                    <a:p>
                      <a:pPr marL="0" marR="0" algn="l">
                        <a:lnSpc>
                          <a:spcPct val="85000"/>
                        </a:lnSpc>
                        <a:spcBef>
                          <a:spcPts val="100"/>
                        </a:spcBef>
                        <a:spcAft>
                          <a:spcPts val="240"/>
                        </a:spcAft>
                        <a:buNone/>
                      </a:pPr>
                      <a:r>
                        <a:rPr lang="en-GB" sz="850" b="1" dirty="0">
                          <a:effectLst/>
                          <a:latin typeface="Arial" panose="020B0604020202020204" pitchFamily="34" charset="0"/>
                          <a:ea typeface="Calibri" panose="020F0502020204030204" pitchFamily="34" charset="0"/>
                          <a:cs typeface="Arial" panose="020B0604020202020204" pitchFamily="34" charset="0"/>
                        </a:rPr>
                        <a:t>(less than 0.2%)</a:t>
                      </a:r>
                      <a:endParaRPr lang="en-GB" sz="8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8890" marB="8890" anchor="ctr">
                    <a:noFill/>
                  </a:tcPr>
                </a:tc>
                <a:tc>
                  <a:txBody>
                    <a:bodyPr/>
                    <a:lstStyle/>
                    <a:p>
                      <a:pPr marL="171450" marR="0" lvl="0" indent="-171450" algn="l" defTabSz="914400" rtl="0" eaLnBrk="1" latinLnBrk="0" hangingPunct="1">
                        <a:lnSpc>
                          <a:spcPct val="85000"/>
                        </a:lnSpc>
                        <a:spcBef>
                          <a:spcPts val="100"/>
                        </a:spcBef>
                        <a:spcAft>
                          <a:spcPts val="240"/>
                        </a:spcAft>
                        <a:buFont typeface="Wingdings" panose="05000000000000000000" pitchFamily="2" charset="2"/>
                        <a:buChar char="§"/>
                      </a:pPr>
                      <a:r>
                        <a:rPr lang="en-GB" sz="85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HIV testing and treatment services, PEP, prevention of vertical transmission of HIV as part of maternal health, PrEP only for individuals at exceptionally high risk within key populations or discordant couples or in other exceptional individual circumstances</a:t>
                      </a:r>
                    </a:p>
                    <a:p>
                      <a:pPr marL="171450" marR="0" lvl="0" indent="-171450" algn="l" defTabSz="914400" rtl="0" eaLnBrk="1" latinLnBrk="0" hangingPunct="1">
                        <a:lnSpc>
                          <a:spcPct val="85000"/>
                        </a:lnSpc>
                        <a:spcBef>
                          <a:spcPts val="100"/>
                        </a:spcBef>
                        <a:spcAft>
                          <a:spcPts val="240"/>
                        </a:spcAft>
                        <a:buFont typeface="Wingdings" panose="05000000000000000000" pitchFamily="2" charset="2"/>
                        <a:buChar char="§"/>
                      </a:pPr>
                      <a:r>
                        <a:rPr lang="en-GB" sz="85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Male &amp; female condoms and lubricants, VMMC for adolescent boys and men (in relevant priority countries), basic national HIV information (prevention and treatment), risk reduction communications including new &amp; social media</a:t>
                      </a:r>
                    </a:p>
                  </a:txBody>
                  <a:tcPr>
                    <a:noFill/>
                  </a:tcPr>
                </a:tc>
                <a:tc>
                  <a:txBody>
                    <a:bodyPr/>
                    <a:lstStyle/>
                    <a:p>
                      <a:pPr marL="171450" marR="0" lvl="0" indent="-171450" algn="l" defTabSz="914400" rtl="0" eaLnBrk="1" latinLnBrk="0" hangingPunct="1">
                        <a:lnSpc>
                          <a:spcPct val="85000"/>
                        </a:lnSpc>
                        <a:spcBef>
                          <a:spcPts val="100"/>
                        </a:spcBef>
                        <a:spcAft>
                          <a:spcPts val="240"/>
                        </a:spcAft>
                        <a:buFont typeface="Wingdings" panose="05000000000000000000" pitchFamily="2" charset="2"/>
                        <a:buChar char="§"/>
                      </a:pPr>
                      <a:r>
                        <a:rPr lang="en-GB" sz="85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Action to address HIV-related rights, stigma and discrimination</a:t>
                      </a:r>
                    </a:p>
                    <a:p>
                      <a:pPr marL="171450" marR="0" lvl="0" indent="-171450" algn="l" defTabSz="914400" rtl="0" eaLnBrk="1" latinLnBrk="0" hangingPunct="1">
                        <a:lnSpc>
                          <a:spcPct val="85000"/>
                        </a:lnSpc>
                        <a:spcBef>
                          <a:spcPts val="100"/>
                        </a:spcBef>
                        <a:spcAft>
                          <a:spcPts val="240"/>
                        </a:spcAft>
                        <a:buFont typeface="Wingdings" panose="05000000000000000000" pitchFamily="2" charset="2"/>
                        <a:buChar char="§"/>
                      </a:pPr>
                      <a:r>
                        <a:rPr lang="en-GB" sz="85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HIV programmes including trusted community outreach platforms for key populations (including AGYW within key populations)</a:t>
                      </a:r>
                    </a:p>
                  </a:txBody>
                  <a:tcPr>
                    <a:noFill/>
                  </a:tcPr>
                </a:tc>
                <a:tc>
                  <a:txBody>
                    <a:bodyPr/>
                    <a:lstStyle/>
                    <a:p>
                      <a:pPr marL="171450" marR="0" lvl="0" indent="-171450" algn="l" defTabSz="914400" rtl="0" eaLnBrk="1" latinLnBrk="0" hangingPunct="1">
                        <a:lnSpc>
                          <a:spcPct val="85000"/>
                        </a:lnSpc>
                        <a:spcBef>
                          <a:spcPts val="100"/>
                        </a:spcBef>
                        <a:spcAft>
                          <a:spcPts val="240"/>
                        </a:spcAft>
                        <a:buFont typeface="Wingdings" panose="05000000000000000000" pitchFamily="2" charset="2"/>
                        <a:buChar char="§"/>
                      </a:pPr>
                      <a:r>
                        <a:rPr lang="en-GB" sz="850" kern="1200">
                          <a:solidFill>
                            <a:srgbClr val="000000"/>
                          </a:solidFill>
                          <a:effectLst/>
                          <a:latin typeface="Arial" panose="020B0604020202020204" pitchFamily="34" charset="0"/>
                          <a:ea typeface="Calibri" panose="020F0502020204030204" pitchFamily="34" charset="0"/>
                          <a:cs typeface="Arial" panose="020B0604020202020204" pitchFamily="34" charset="0"/>
                        </a:rPr>
                        <a:t>HIV integrated in education policies and curricula. (HIV funds only if not funded through education sector)</a:t>
                      </a:r>
                      <a:endParaRPr lang="en-GB" sz="85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8890" marB="8890" anchor="ctr">
                    <a:noFill/>
                  </a:tcPr>
                </a:tc>
                <a:tc>
                  <a:txBody>
                    <a:bodyPr/>
                    <a:lstStyle/>
                    <a:p>
                      <a:pPr marL="171450" marR="0" lvl="0" indent="-171450" algn="l" defTabSz="914400" rtl="0" eaLnBrk="1" latinLnBrk="0" hangingPunct="1">
                        <a:lnSpc>
                          <a:spcPct val="85000"/>
                        </a:lnSpc>
                        <a:spcBef>
                          <a:spcPts val="100"/>
                        </a:spcBef>
                        <a:spcAft>
                          <a:spcPts val="240"/>
                        </a:spcAft>
                        <a:buFont typeface="Wingdings" panose="05000000000000000000" pitchFamily="2" charset="2"/>
                        <a:buChar char="§"/>
                      </a:pPr>
                      <a:r>
                        <a:rPr lang="en-GB" sz="850">
                          <a:effectLst/>
                          <a:latin typeface="Arial" panose="020B0604020202020204" pitchFamily="34" charset="0"/>
                          <a:ea typeface="Calibri" panose="020F0502020204030204" pitchFamily="34" charset="0"/>
                          <a:cs typeface="Arial" panose="020B0604020202020204" pitchFamily="34" charset="0"/>
                        </a:rPr>
                        <a:t>Multisectoral HIV policy development and coordination between health, community, education, gender, social protection, financing and other sectors </a:t>
                      </a:r>
                      <a:endParaRPr lang="en-GB" sz="85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8890" marB="8890" anchor="ctr">
                    <a:noFill/>
                  </a:tcPr>
                </a:tc>
                <a:extLst>
                  <a:ext uri="{0D108BD9-81ED-4DB2-BD59-A6C34878D82A}">
                    <a16:rowId xmlns:a16="http://schemas.microsoft.com/office/drawing/2014/main" val="221416990"/>
                  </a:ext>
                </a:extLst>
              </a:tr>
              <a:tr h="172212">
                <a:tc>
                  <a:txBody>
                    <a:bodyPr/>
                    <a:lstStyle/>
                    <a:p>
                      <a:pPr marL="0" marR="0" algn="l">
                        <a:lnSpc>
                          <a:spcPct val="85000"/>
                        </a:lnSpc>
                        <a:spcBef>
                          <a:spcPts val="100"/>
                        </a:spcBef>
                        <a:spcAft>
                          <a:spcPts val="240"/>
                        </a:spcAft>
                        <a:buNone/>
                      </a:pPr>
                      <a:endParaRPr lang="en-GB" sz="8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8890" marB="8890" anchor="ctr"/>
                </a:tc>
                <a:tc>
                  <a:txBody>
                    <a:bodyPr/>
                    <a:lstStyle/>
                    <a:p>
                      <a:r>
                        <a:rPr lang="en-GB" sz="9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HIV prevention programmes for adolescent girls and young women </a:t>
                      </a:r>
                    </a:p>
                  </a:txBody>
                  <a:tcPr/>
                </a:tc>
                <a:tc>
                  <a:txBody>
                    <a:bodyPr/>
                    <a:lstStyle/>
                    <a:p>
                      <a:endParaRPr lang="en-GB" sz="9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endParaRPr lang="en-GB" sz="9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8890" marB="8890" anchor="ctr"/>
                </a:tc>
                <a:tc>
                  <a:txBody>
                    <a:bodyPr/>
                    <a:lstStyle/>
                    <a:p>
                      <a:endParaRPr lang="en-GB" sz="9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8890" marB="8890" anchor="ctr"/>
                </a:tc>
                <a:extLst>
                  <a:ext uri="{0D108BD9-81ED-4DB2-BD59-A6C34878D82A}">
                    <a16:rowId xmlns:a16="http://schemas.microsoft.com/office/drawing/2014/main" val="3911150841"/>
                  </a:ext>
                </a:extLst>
              </a:tr>
              <a:tr h="394018">
                <a:tc rowSpan="2">
                  <a:txBody>
                    <a:bodyPr/>
                    <a:lstStyle/>
                    <a:p>
                      <a:pPr marL="0" marR="0" algn="l">
                        <a:lnSpc>
                          <a:spcPct val="85000"/>
                        </a:lnSpc>
                        <a:spcBef>
                          <a:spcPts val="100"/>
                        </a:spcBef>
                        <a:spcAft>
                          <a:spcPts val="240"/>
                        </a:spcAft>
                        <a:buNone/>
                      </a:pPr>
                      <a:r>
                        <a:rPr lang="en-GB" sz="850" b="1" dirty="0">
                          <a:effectLst/>
                          <a:latin typeface="Arial" panose="020B0604020202020204" pitchFamily="34" charset="0"/>
                          <a:ea typeface="Calibri" panose="020F0502020204030204" pitchFamily="34" charset="0"/>
                          <a:cs typeface="Arial" panose="020B0604020202020204" pitchFamily="34" charset="0"/>
                        </a:rPr>
                        <a:t>Moderate</a:t>
                      </a:r>
                      <a:endParaRPr lang="en-GB" sz="850" dirty="0">
                        <a:effectLst/>
                        <a:latin typeface="Arial" panose="020B0604020202020204" pitchFamily="34" charset="0"/>
                        <a:ea typeface="Calibri" panose="020F0502020204030204" pitchFamily="34" charset="0"/>
                        <a:cs typeface="Arial" panose="020B0604020202020204" pitchFamily="34" charset="0"/>
                      </a:endParaRPr>
                    </a:p>
                    <a:p>
                      <a:pPr marL="0" marR="0" algn="l">
                        <a:lnSpc>
                          <a:spcPct val="85000"/>
                        </a:lnSpc>
                        <a:spcBef>
                          <a:spcPts val="100"/>
                        </a:spcBef>
                        <a:spcAft>
                          <a:spcPts val="240"/>
                        </a:spcAft>
                        <a:buNone/>
                      </a:pPr>
                      <a:r>
                        <a:rPr lang="en-GB" sz="850" b="1" dirty="0">
                          <a:effectLst/>
                          <a:latin typeface="Arial" panose="020B0604020202020204" pitchFamily="34" charset="0"/>
                          <a:ea typeface="Calibri" panose="020F0502020204030204" pitchFamily="34" charset="0"/>
                          <a:cs typeface="Arial" panose="020B0604020202020204" pitchFamily="34" charset="0"/>
                        </a:rPr>
                        <a:t>(between 0.2 and 0.5%)</a:t>
                      </a:r>
                      <a:r>
                        <a:rPr lang="en-GB" sz="85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endParaRPr lang="en-GB" sz="850" dirty="0">
                        <a:effectLst/>
                        <a:latin typeface="Arial" panose="020B0604020202020204" pitchFamily="34" charset="0"/>
                        <a:ea typeface="Calibri" panose="020F0502020204030204" pitchFamily="34" charset="0"/>
                        <a:cs typeface="Arial" panose="020B0604020202020204" pitchFamily="34" charset="0"/>
                      </a:endParaRPr>
                    </a:p>
                    <a:p>
                      <a:pPr marL="0" marR="0" algn="l">
                        <a:lnSpc>
                          <a:spcPct val="85000"/>
                        </a:lnSpc>
                        <a:spcBef>
                          <a:spcPts val="100"/>
                        </a:spcBef>
                        <a:spcAft>
                          <a:spcPts val="240"/>
                        </a:spcAft>
                        <a:buNone/>
                      </a:pPr>
                      <a:r>
                        <a:rPr lang="en-GB" sz="85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endParaRPr lang="en-GB" sz="850" dirty="0">
                        <a:effectLst/>
                        <a:latin typeface="Arial" panose="020B0604020202020204" pitchFamily="34" charset="0"/>
                        <a:ea typeface="Calibri" panose="020F0502020204030204" pitchFamily="34" charset="0"/>
                        <a:cs typeface="Arial" panose="020B0604020202020204" pitchFamily="34" charset="0"/>
                      </a:endParaRPr>
                    </a:p>
                    <a:p>
                      <a:pPr marL="0" marR="0" algn="l">
                        <a:lnSpc>
                          <a:spcPct val="85000"/>
                        </a:lnSpc>
                        <a:spcBef>
                          <a:spcPts val="100"/>
                        </a:spcBef>
                        <a:spcAft>
                          <a:spcPts val="240"/>
                        </a:spcAft>
                        <a:buNone/>
                      </a:pPr>
                      <a:r>
                        <a:rPr lang="en-GB" sz="85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All of the above PLUS</a:t>
                      </a:r>
                      <a:endParaRPr lang="en-GB" sz="850" dirty="0">
                        <a:effectLst/>
                        <a:latin typeface="Arial" panose="020B0604020202020204" pitchFamily="34" charset="0"/>
                        <a:ea typeface="Calibri" panose="020F0502020204030204" pitchFamily="34" charset="0"/>
                        <a:cs typeface="Arial" panose="020B0604020202020204" pitchFamily="34" charset="0"/>
                      </a:endParaRPr>
                    </a:p>
                  </a:txBody>
                  <a:tcPr marL="118745" marR="118745" marT="0" marB="0"/>
                </a:tc>
                <a:tc>
                  <a:txBody>
                    <a:bodyPr/>
                    <a:lstStyle/>
                    <a:p>
                      <a:pPr marL="171450" marR="0" lvl="0" indent="-171450" algn="l" defTabSz="914400" rtl="0" eaLnBrk="1" latinLnBrk="0" hangingPunct="1">
                        <a:lnSpc>
                          <a:spcPct val="85000"/>
                        </a:lnSpc>
                        <a:spcBef>
                          <a:spcPts val="100"/>
                        </a:spcBef>
                        <a:spcAft>
                          <a:spcPts val="240"/>
                        </a:spcAft>
                        <a:buFont typeface="Wingdings" panose="05000000000000000000" pitchFamily="2" charset="2"/>
                        <a:buChar char="§"/>
                      </a:pPr>
                      <a:r>
                        <a:rPr lang="en-GB" sz="85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HIV/STI risk assessment and risk reduction counselling </a:t>
                      </a:r>
                    </a:p>
                    <a:p>
                      <a:pPr marL="171450" marR="0" lvl="0" indent="-171450" algn="l" defTabSz="914400" rtl="0" eaLnBrk="1" latinLnBrk="0" hangingPunct="1">
                        <a:lnSpc>
                          <a:spcPct val="85000"/>
                        </a:lnSpc>
                        <a:spcBef>
                          <a:spcPts val="100"/>
                        </a:spcBef>
                        <a:spcAft>
                          <a:spcPts val="240"/>
                        </a:spcAft>
                        <a:buFont typeface="Wingdings" panose="05000000000000000000" pitchFamily="2" charset="2"/>
                        <a:buChar char="§"/>
                      </a:pPr>
                      <a:r>
                        <a:rPr lang="en-GB" sz="85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HIV testing services including self-testing </a:t>
                      </a:r>
                    </a:p>
                    <a:p>
                      <a:pPr marL="171450" marR="0" lvl="0" indent="-171450" algn="l" defTabSz="914400" rtl="0" eaLnBrk="1" latinLnBrk="0" hangingPunct="1">
                        <a:lnSpc>
                          <a:spcPct val="85000"/>
                        </a:lnSpc>
                        <a:spcBef>
                          <a:spcPts val="100"/>
                        </a:spcBef>
                        <a:spcAft>
                          <a:spcPts val="240"/>
                        </a:spcAft>
                        <a:buFont typeface="Wingdings" panose="05000000000000000000" pitchFamily="2" charset="2"/>
                        <a:buChar char="§"/>
                      </a:pPr>
                      <a:r>
                        <a:rPr lang="en-GB" sz="85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Active condom and lubricant distribution &amp; promotion</a:t>
                      </a:r>
                    </a:p>
                  </a:txBody>
                  <a:tcPr marL="68580" marR="68580" marT="8890" marB="8890" anchor="ctr">
                    <a:solidFill>
                      <a:srgbClr val="99FF99"/>
                    </a:solidFill>
                  </a:tcPr>
                </a:tc>
                <a:tc rowSpan="2">
                  <a:txBody>
                    <a:bodyPr/>
                    <a:lstStyle/>
                    <a:p>
                      <a:pPr marL="171450" marR="0" lvl="0" indent="-171450" algn="l" defTabSz="914400" rtl="0" eaLnBrk="1" latinLnBrk="0" hangingPunct="1">
                        <a:lnSpc>
                          <a:spcPct val="85000"/>
                        </a:lnSpc>
                        <a:spcBef>
                          <a:spcPts val="100"/>
                        </a:spcBef>
                        <a:spcAft>
                          <a:spcPts val="240"/>
                        </a:spcAft>
                        <a:buFont typeface="Wingdings" panose="05000000000000000000" pitchFamily="2" charset="2"/>
                        <a:buChar char="§"/>
                      </a:pPr>
                      <a:r>
                        <a:rPr lang="en-GB" sz="85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Community outreach (interpersonal and virtual) addressing HIV prevention knowledge, risk perception and related social norms, demand generation and outreach services including condoms, self-testing, referrals (focus on popular opinion leaders and high-risk venues frequented by AGYW and men 20-39 at higher risk of HIV)</a:t>
                      </a:r>
                    </a:p>
                  </a:txBody>
                  <a:tcPr>
                    <a:solidFill>
                      <a:srgbClr val="FFCC00"/>
                    </a:solidFill>
                  </a:tcPr>
                </a:tc>
                <a:tc rowSpan="2">
                  <a:txBody>
                    <a:bodyPr/>
                    <a:lstStyle/>
                    <a:p>
                      <a:pPr marL="171450" marR="0" lvl="0" indent="-171450" algn="l" defTabSz="914400" rtl="0" eaLnBrk="1" latinLnBrk="0" hangingPunct="1">
                        <a:lnSpc>
                          <a:spcPct val="85000"/>
                        </a:lnSpc>
                        <a:spcBef>
                          <a:spcPts val="100"/>
                        </a:spcBef>
                        <a:spcAft>
                          <a:spcPts val="240"/>
                        </a:spcAft>
                        <a:buFont typeface="Wingdings" panose="05000000000000000000" pitchFamily="2" charset="2"/>
                        <a:buChar char="§"/>
                      </a:pPr>
                      <a:r>
                        <a:rPr lang="en-GB" sz="850" kern="1200">
                          <a:solidFill>
                            <a:srgbClr val="000000"/>
                          </a:solidFill>
                          <a:effectLst/>
                          <a:latin typeface="Arial" panose="020B0604020202020204" pitchFamily="34" charset="0"/>
                          <a:ea typeface="Calibri" panose="020F0502020204030204" pitchFamily="34" charset="0"/>
                          <a:cs typeface="Arial" panose="020B0604020202020204" pitchFamily="34" charset="0"/>
                        </a:rPr>
                        <a:t>Dedicated school-based HIV prevention campaigns (knowledge, risk perception, methods, skills, GBV) linked to services (condoms, testing, referrals) in selected schools &amp; tertiary institutions (HIV funds only if not funded through education sector)</a:t>
                      </a:r>
                      <a:endParaRPr lang="en-GB" sz="85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8890" marB="8890" anchor="ctr">
                    <a:solidFill>
                      <a:srgbClr val="FFFF00"/>
                    </a:solidFill>
                  </a:tcPr>
                </a:tc>
                <a:tc rowSpan="2">
                  <a:txBody>
                    <a:bodyPr/>
                    <a:lstStyle/>
                    <a:p>
                      <a:pPr marL="171450" marR="0" lvl="0" indent="-171450" algn="l" defTabSz="914400" rtl="0" eaLnBrk="1" latinLnBrk="0" hangingPunct="1">
                        <a:lnSpc>
                          <a:spcPct val="85000"/>
                        </a:lnSpc>
                        <a:spcBef>
                          <a:spcPts val="100"/>
                        </a:spcBef>
                        <a:spcAft>
                          <a:spcPts val="240"/>
                        </a:spcAft>
                        <a:buFont typeface="Wingdings" panose="05000000000000000000" pitchFamily="2" charset="2"/>
                        <a:buChar char="§"/>
                      </a:pPr>
                      <a:r>
                        <a:rPr lang="en-GB" sz="850" kern="1200">
                          <a:solidFill>
                            <a:srgbClr val="000000"/>
                          </a:solidFill>
                          <a:effectLst/>
                          <a:latin typeface="Arial" panose="020B0604020202020204" pitchFamily="34" charset="0"/>
                          <a:ea typeface="Calibri" panose="020F0502020204030204" pitchFamily="34" charset="0"/>
                          <a:cs typeface="Arial" panose="020B0604020202020204" pitchFamily="34" charset="0"/>
                        </a:rPr>
                        <a:t>Subnational AIDS Office leads regular prevention programme review &amp; problem-solving (that includes programmes with adolescent girls and young women), multi-sectoral coordination and referral systems between different sectors</a:t>
                      </a:r>
                      <a:endParaRPr lang="en-GB" sz="85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8890" marB="8890" anchor="ctr">
                    <a:solidFill>
                      <a:srgbClr val="99FF99"/>
                    </a:solidFill>
                  </a:tcPr>
                </a:tc>
                <a:extLst>
                  <a:ext uri="{0D108BD9-81ED-4DB2-BD59-A6C34878D82A}">
                    <a16:rowId xmlns:a16="http://schemas.microsoft.com/office/drawing/2014/main" val="2058024901"/>
                  </a:ext>
                </a:extLst>
              </a:tr>
              <a:tr h="84836">
                <a:tc vMerge="1">
                  <a:txBody>
                    <a:bodyPr/>
                    <a:lstStyle/>
                    <a:p>
                      <a:endParaRPr lang="en-GB"/>
                    </a:p>
                  </a:txBody>
                  <a:tcPr/>
                </a:tc>
                <a:tc>
                  <a:txBody>
                    <a:bodyPr/>
                    <a:lstStyle/>
                    <a:p>
                      <a:pPr marL="171450" marR="0" lvl="0" indent="-171450" algn="l" rtl="0">
                        <a:lnSpc>
                          <a:spcPct val="85000"/>
                        </a:lnSpc>
                        <a:spcBef>
                          <a:spcPts val="100"/>
                        </a:spcBef>
                        <a:spcAft>
                          <a:spcPts val="240"/>
                        </a:spcAft>
                        <a:buFont typeface="Wingdings" panose="05000000000000000000" pitchFamily="2" charset="2"/>
                        <a:buChar char="§"/>
                      </a:pPr>
                      <a:r>
                        <a:rPr lang="en-GB" sz="850" dirty="0">
                          <a:solidFill>
                            <a:srgbClr val="000000"/>
                          </a:solidFill>
                          <a:effectLst/>
                          <a:latin typeface="Arial" panose="020B0604020202020204" pitchFamily="34" charset="0"/>
                          <a:ea typeface="Calibri" panose="020F0502020204030204" pitchFamily="34" charset="0"/>
                          <a:cs typeface="Arial" panose="020B0604020202020204" pitchFamily="34" charset="0"/>
                        </a:rPr>
                        <a:t>STI testing or syndromic management including as indicator for HIV risk and treatment</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marL="171450" marR="0" lvl="0" indent="-171450" algn="l">
                        <a:lnSpc>
                          <a:spcPct val="85000"/>
                        </a:lnSpc>
                        <a:spcBef>
                          <a:spcPts val="100"/>
                        </a:spcBef>
                        <a:spcAft>
                          <a:spcPts val="240"/>
                        </a:spcAft>
                        <a:buFont typeface="Wingdings" panose="05000000000000000000" pitchFamily="2" charset="2"/>
                        <a:buChar char="§"/>
                      </a:pPr>
                      <a:r>
                        <a:rPr lang="en-GB" sz="850" dirty="0">
                          <a:solidFill>
                            <a:srgbClr val="000000"/>
                          </a:solidFill>
                          <a:effectLst/>
                          <a:latin typeface="Arial" panose="020B0604020202020204" pitchFamily="34" charset="0"/>
                          <a:ea typeface="Calibri" panose="020F0502020204030204" pitchFamily="34" charset="0"/>
                          <a:cs typeface="Arial" panose="020B0604020202020204" pitchFamily="34" charset="0"/>
                        </a:rPr>
                        <a:t>HIV&amp;STI service integration into family planning, contraceptive services (see separate guidance)</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marL="171450" marR="0" lvl="0" indent="-171450" algn="l">
                        <a:lnSpc>
                          <a:spcPct val="85000"/>
                        </a:lnSpc>
                        <a:spcBef>
                          <a:spcPts val="100"/>
                        </a:spcBef>
                        <a:spcAft>
                          <a:spcPts val="240"/>
                        </a:spcAft>
                        <a:buFont typeface="Wingdings" panose="05000000000000000000" pitchFamily="2" charset="2"/>
                        <a:buChar char="§"/>
                      </a:pPr>
                      <a:r>
                        <a:rPr lang="en-GB" sz="850" dirty="0">
                          <a:solidFill>
                            <a:srgbClr val="000000"/>
                          </a:solidFill>
                          <a:effectLst/>
                          <a:latin typeface="Arial" panose="020B0604020202020204" pitchFamily="34" charset="0"/>
                          <a:ea typeface="Calibri" panose="020F0502020204030204" pitchFamily="34" charset="0"/>
                          <a:cs typeface="Arial" panose="020B0604020202020204" pitchFamily="34" charset="0"/>
                        </a:rPr>
                        <a:t>Male partner services for testing: multiple approaches, self-testing, ART referral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marL="171450" marR="0" indent="-171450" algn="l">
                        <a:lnSpc>
                          <a:spcPct val="85000"/>
                        </a:lnSpc>
                        <a:spcBef>
                          <a:spcPts val="100"/>
                        </a:spcBef>
                        <a:spcAft>
                          <a:spcPts val="240"/>
                        </a:spcAft>
                        <a:buFont typeface="Wingdings" panose="05000000000000000000" pitchFamily="2" charset="2"/>
                        <a:buChar char="§"/>
                      </a:pPr>
                      <a:r>
                        <a:rPr lang="en-GB" sz="85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(focus based on HIV/STI risk assessment</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8890" marB="8890" anchor="ctr">
                    <a:solidFill>
                      <a:srgbClr val="FFCC00"/>
                    </a:solidFill>
                  </a:tcPr>
                </a:tc>
                <a:tc vMerge="1">
                  <a:txBody>
                    <a:bodyPr/>
                    <a:lstStyle/>
                    <a:p>
                      <a:pPr marL="171450" marR="0" indent="-171450" algn="l">
                        <a:lnSpc>
                          <a:spcPct val="85000"/>
                        </a:lnSpc>
                        <a:spcBef>
                          <a:spcPts val="100"/>
                        </a:spcBef>
                        <a:spcAft>
                          <a:spcPts val="240"/>
                        </a:spcAft>
                        <a:buFont typeface="Wingdings" panose="05000000000000000000" pitchFamily="2" charset="2"/>
                        <a:buChar char="§"/>
                      </a:pP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8890" marB="8890" anchor="ctr">
                    <a:solidFill>
                      <a:srgbClr val="FFCC00"/>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468965151"/>
                  </a:ext>
                </a:extLst>
              </a:tr>
              <a:tr h="264245">
                <a:tc rowSpan="3">
                  <a:txBody>
                    <a:bodyPr/>
                    <a:lstStyle/>
                    <a:p>
                      <a:pPr marL="0" marR="0" algn="l">
                        <a:lnSpc>
                          <a:spcPct val="85000"/>
                        </a:lnSpc>
                        <a:spcBef>
                          <a:spcPts val="100"/>
                        </a:spcBef>
                        <a:spcAft>
                          <a:spcPts val="240"/>
                        </a:spcAft>
                        <a:buNone/>
                      </a:pPr>
                      <a:r>
                        <a:rPr lang="en-GB" sz="850" b="1" dirty="0">
                          <a:effectLst/>
                          <a:latin typeface="Arial" panose="020B0604020202020204" pitchFamily="34" charset="0"/>
                          <a:ea typeface="Calibri" panose="020F0502020204030204" pitchFamily="34" charset="0"/>
                          <a:cs typeface="Arial" panose="020B0604020202020204" pitchFamily="34" charset="0"/>
                        </a:rPr>
                        <a:t>High (0.5% and more) </a:t>
                      </a:r>
                      <a:endParaRPr lang="en-GB" sz="850" dirty="0">
                        <a:effectLst/>
                        <a:latin typeface="Arial" panose="020B0604020202020204" pitchFamily="34" charset="0"/>
                        <a:ea typeface="Calibri" panose="020F0502020204030204" pitchFamily="34" charset="0"/>
                        <a:cs typeface="Arial" panose="020B0604020202020204" pitchFamily="34" charset="0"/>
                      </a:endParaRPr>
                    </a:p>
                    <a:p>
                      <a:pPr marL="0" marR="0" algn="l">
                        <a:lnSpc>
                          <a:spcPct val="85000"/>
                        </a:lnSpc>
                        <a:spcBef>
                          <a:spcPts val="100"/>
                        </a:spcBef>
                        <a:spcAft>
                          <a:spcPts val="240"/>
                        </a:spcAft>
                        <a:buNone/>
                      </a:pPr>
                      <a:r>
                        <a:rPr lang="en-GB" sz="850" b="1" dirty="0">
                          <a:effectLst/>
                          <a:latin typeface="Arial" panose="020B0604020202020204" pitchFamily="34" charset="0"/>
                          <a:ea typeface="Calibri" panose="020F0502020204030204" pitchFamily="34" charset="0"/>
                          <a:cs typeface="Arial" panose="020B0604020202020204" pitchFamily="34" charset="0"/>
                        </a:rPr>
                        <a:t> </a:t>
                      </a:r>
                      <a:endParaRPr lang="en-GB" sz="850" dirty="0">
                        <a:effectLst/>
                        <a:latin typeface="Arial" panose="020B0604020202020204" pitchFamily="34" charset="0"/>
                        <a:ea typeface="Calibri" panose="020F0502020204030204" pitchFamily="34" charset="0"/>
                        <a:cs typeface="Arial" panose="020B0604020202020204" pitchFamily="34" charset="0"/>
                      </a:endParaRPr>
                    </a:p>
                    <a:p>
                      <a:pPr marL="0" marR="0" algn="l">
                        <a:lnSpc>
                          <a:spcPct val="85000"/>
                        </a:lnSpc>
                        <a:spcBef>
                          <a:spcPts val="100"/>
                        </a:spcBef>
                        <a:spcAft>
                          <a:spcPts val="240"/>
                        </a:spcAft>
                        <a:buNone/>
                      </a:pPr>
                      <a:r>
                        <a:rPr lang="en-GB" sz="85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All of the above PLUS</a:t>
                      </a:r>
                      <a:endParaRPr lang="en-GB" sz="850" dirty="0">
                        <a:effectLst/>
                        <a:latin typeface="Arial" panose="020B0604020202020204" pitchFamily="34" charset="0"/>
                        <a:ea typeface="Calibri" panose="020F0502020204030204" pitchFamily="34" charset="0"/>
                        <a:cs typeface="Arial" panose="020B0604020202020204" pitchFamily="34" charset="0"/>
                      </a:endParaRPr>
                    </a:p>
                    <a:p>
                      <a:pPr marL="0" marR="0" algn="l">
                        <a:lnSpc>
                          <a:spcPct val="85000"/>
                        </a:lnSpc>
                        <a:spcBef>
                          <a:spcPts val="100"/>
                        </a:spcBef>
                        <a:spcAft>
                          <a:spcPts val="240"/>
                        </a:spcAft>
                        <a:buNone/>
                      </a:pPr>
                      <a:r>
                        <a:rPr lang="en-GB" sz="850" b="1" dirty="0">
                          <a:effectLst/>
                          <a:latin typeface="Arial" panose="020B0604020202020204" pitchFamily="34" charset="0"/>
                          <a:ea typeface="Calibri" panose="020F0502020204030204" pitchFamily="34" charset="0"/>
                          <a:cs typeface="Arial" panose="020B0604020202020204" pitchFamily="34" charset="0"/>
                        </a:rPr>
                        <a:t> </a:t>
                      </a:r>
                      <a:endParaRPr lang="en-GB" sz="8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8890" marB="8890" anchor="ctr"/>
                </a:tc>
                <a:tc>
                  <a:txBody>
                    <a:bodyPr/>
                    <a:lstStyle/>
                    <a:p>
                      <a:pPr marL="0" marR="0" algn="l">
                        <a:lnSpc>
                          <a:spcPct val="85000"/>
                        </a:lnSpc>
                        <a:spcBef>
                          <a:spcPts val="100"/>
                        </a:spcBef>
                        <a:spcAft>
                          <a:spcPts val="240"/>
                        </a:spcAft>
                        <a:buNone/>
                      </a:pPr>
                      <a:r>
                        <a:rPr lang="en-GB" sz="85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Expand the focused action above (in orange) to routine offer</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8890" marB="8890" anchor="ctr">
                    <a:solidFill>
                      <a:srgbClr val="99FF99"/>
                    </a:solidFill>
                  </a:tcPr>
                </a:tc>
                <a:tc>
                  <a:txBody>
                    <a:bodyPr/>
                    <a:lstStyle/>
                    <a:p>
                      <a:pPr marL="0" marR="0" algn="l">
                        <a:lnSpc>
                          <a:spcPct val="85000"/>
                        </a:lnSpc>
                        <a:spcBef>
                          <a:spcPts val="100"/>
                        </a:spcBef>
                        <a:spcAft>
                          <a:spcPts val="240"/>
                        </a:spcAft>
                        <a:buNone/>
                      </a:pPr>
                      <a:r>
                        <a:rPr lang="en-GB" sz="850" i="1">
                          <a:solidFill>
                            <a:srgbClr val="000000"/>
                          </a:solidFill>
                          <a:effectLst/>
                          <a:latin typeface="Arial" panose="020B0604020202020204" pitchFamily="34" charset="0"/>
                          <a:ea typeface="Calibri" panose="020F0502020204030204" pitchFamily="34" charset="0"/>
                          <a:cs typeface="Arial" panose="020B0604020202020204" pitchFamily="34" charset="0"/>
                        </a:rPr>
                        <a:t>Expand activities above to all AGYW &amp; men 20-39</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8890" marB="8890" anchor="ctr">
                    <a:solidFill>
                      <a:srgbClr val="99FF99"/>
                    </a:solidFill>
                  </a:tcPr>
                </a:tc>
                <a:tc>
                  <a:txBody>
                    <a:bodyPr/>
                    <a:lstStyle/>
                    <a:p>
                      <a:pPr marL="0" marR="0" algn="l">
                        <a:lnSpc>
                          <a:spcPct val="85000"/>
                        </a:lnSpc>
                        <a:spcBef>
                          <a:spcPts val="100"/>
                        </a:spcBef>
                        <a:spcAft>
                          <a:spcPts val="240"/>
                        </a:spcAft>
                        <a:buNone/>
                      </a:pPr>
                      <a:r>
                        <a:rPr lang="en-GB" sz="850" i="1">
                          <a:solidFill>
                            <a:srgbClr val="000000"/>
                          </a:solidFill>
                          <a:effectLst/>
                          <a:latin typeface="Arial" panose="020B0604020202020204" pitchFamily="34" charset="0"/>
                          <a:ea typeface="Calibri" panose="020F0502020204030204" pitchFamily="34" charset="0"/>
                          <a:cs typeface="Arial" panose="020B0604020202020204" pitchFamily="34" charset="0"/>
                        </a:rPr>
                        <a:t>Expand activity above to all schools &amp; tertiary institutions</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8890" marB="8890" anchor="ctr">
                    <a:solidFill>
                      <a:srgbClr val="99FF99"/>
                    </a:solidFill>
                  </a:tcPr>
                </a:tc>
                <a:tc>
                  <a:txBody>
                    <a:bodyPr/>
                    <a:lstStyle/>
                    <a:p>
                      <a:pPr marL="0" marR="0" algn="l">
                        <a:lnSpc>
                          <a:spcPct val="85000"/>
                        </a:lnSpc>
                        <a:spcBef>
                          <a:spcPts val="100"/>
                        </a:spcBef>
                        <a:spcAft>
                          <a:spcPts val="240"/>
                        </a:spcAft>
                        <a:buNone/>
                      </a:pPr>
                      <a:r>
                        <a:rPr lang="en-GB" sz="850" i="1">
                          <a:solidFill>
                            <a:srgbClr val="000000"/>
                          </a:solidFill>
                          <a:effectLst/>
                          <a:latin typeface="Arial" panose="020B0604020202020204" pitchFamily="34" charset="0"/>
                          <a:ea typeface="Calibri" panose="020F0502020204030204" pitchFamily="34" charset="0"/>
                          <a:cs typeface="Arial" panose="020B0604020202020204" pitchFamily="34" charset="0"/>
                        </a:rPr>
                        <a:t>Hold dedicated AGYW prevention programme reviews</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8890" marB="8890" anchor="ctr">
                    <a:solidFill>
                      <a:srgbClr val="99FF99"/>
                    </a:solidFill>
                  </a:tcPr>
                </a:tc>
                <a:extLst>
                  <a:ext uri="{0D108BD9-81ED-4DB2-BD59-A6C34878D82A}">
                    <a16:rowId xmlns:a16="http://schemas.microsoft.com/office/drawing/2014/main" val="576967957"/>
                  </a:ext>
                </a:extLst>
              </a:tr>
              <a:tr h="264244">
                <a:tc vMerge="1">
                  <a:txBody>
                    <a:bodyPr/>
                    <a:lstStyle/>
                    <a:p>
                      <a:endParaRPr lang="en-GB"/>
                    </a:p>
                  </a:txBody>
                  <a:tcPr/>
                </a:tc>
                <a:tc>
                  <a:txBody>
                    <a:bodyPr/>
                    <a:lstStyle/>
                    <a:p>
                      <a:pPr marL="171450" marR="0" lvl="0" indent="-171450" algn="l" defTabSz="914400" rtl="0" eaLnBrk="1" latinLnBrk="0" hangingPunct="1">
                        <a:lnSpc>
                          <a:spcPct val="85000"/>
                        </a:lnSpc>
                        <a:spcBef>
                          <a:spcPts val="100"/>
                        </a:spcBef>
                        <a:spcAft>
                          <a:spcPts val="240"/>
                        </a:spcAft>
                        <a:buFont typeface="Wingdings" panose="05000000000000000000" pitchFamily="2" charset="2"/>
                        <a:buChar char="§"/>
                      </a:pPr>
                      <a:r>
                        <a:rPr lang="en-GB" sz="85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Availability and provider-initiated offer of PrEP services (focus on AGYW with casual or multiple partners, history of STIs and in transactional sex)</a:t>
                      </a:r>
                    </a:p>
                  </a:txBody>
                  <a:tcPr marL="68580" marR="68580" marT="8890" marB="8890" anchor="ctr">
                    <a:solidFill>
                      <a:srgbClr val="FFCC00"/>
                    </a:solidFill>
                  </a:tcPr>
                </a:tc>
                <a:tc>
                  <a:txBody>
                    <a:bodyPr/>
                    <a:lstStyle/>
                    <a:p>
                      <a:pPr marL="171450" marR="0" lvl="0" indent="-171450" algn="l" defTabSz="914400" rtl="0" eaLnBrk="1" latinLnBrk="0" hangingPunct="1">
                        <a:lnSpc>
                          <a:spcPct val="85000"/>
                        </a:lnSpc>
                        <a:spcBef>
                          <a:spcPts val="100"/>
                        </a:spcBef>
                        <a:spcAft>
                          <a:spcPts val="240"/>
                        </a:spcAft>
                        <a:buFont typeface="Wingdings" panose="05000000000000000000" pitchFamily="2" charset="2"/>
                        <a:buChar char="§"/>
                      </a:pPr>
                      <a:r>
                        <a:rPr lang="en-GB" sz="850" kern="1200">
                          <a:solidFill>
                            <a:srgbClr val="000000"/>
                          </a:solidFill>
                          <a:effectLst/>
                          <a:latin typeface="Arial" panose="020B0604020202020204" pitchFamily="34" charset="0"/>
                          <a:ea typeface="Calibri" panose="020F0502020204030204" pitchFamily="34" charset="0"/>
                          <a:cs typeface="Arial" panose="020B0604020202020204" pitchFamily="34" charset="0"/>
                        </a:rPr>
                        <a:t>Active PrEP and PEP demand generation and community outreach services (focus on settings frequented by AGYW at higher risk)</a:t>
                      </a:r>
                      <a:endParaRPr lang="en-GB" sz="85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8890" marB="8890" anchor="ctr">
                    <a:solidFill>
                      <a:srgbClr val="FFCC00"/>
                    </a:solidFill>
                  </a:tcPr>
                </a:tc>
                <a:tc>
                  <a:txBody>
                    <a:bodyPr/>
                    <a:lstStyle/>
                    <a:p>
                      <a:pPr marL="171450" marR="0" lvl="0" indent="-171450" algn="l" defTabSz="914400" rtl="0" eaLnBrk="1" latinLnBrk="0" hangingPunct="1">
                        <a:lnSpc>
                          <a:spcPct val="85000"/>
                        </a:lnSpc>
                        <a:spcBef>
                          <a:spcPts val="100"/>
                        </a:spcBef>
                        <a:spcAft>
                          <a:spcPts val="240"/>
                        </a:spcAft>
                        <a:buFont typeface="Wingdings" panose="05000000000000000000" pitchFamily="2" charset="2"/>
                        <a:buChar char="§"/>
                      </a:pPr>
                      <a:r>
                        <a:rPr lang="en-GB" sz="850" kern="1200">
                          <a:solidFill>
                            <a:srgbClr val="000000"/>
                          </a:solidFill>
                          <a:effectLst/>
                          <a:latin typeface="Arial" panose="020B0604020202020204" pitchFamily="34" charset="0"/>
                          <a:ea typeface="Calibri" panose="020F0502020204030204" pitchFamily="34" charset="0"/>
                          <a:cs typeface="Arial" panose="020B0604020202020204" pitchFamily="34" charset="0"/>
                        </a:rPr>
                        <a:t>Accelerated introduction of comprehensive sexuality education (HIV funds only if not funded through education sector)</a:t>
                      </a:r>
                      <a:endParaRPr lang="en-GB" sz="85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8890" marB="8890" anchor="ctr">
                    <a:solidFill>
                      <a:srgbClr val="FFFF00"/>
                    </a:solidFill>
                  </a:tcPr>
                </a:tc>
                <a:tc>
                  <a:txBody>
                    <a:bodyPr/>
                    <a:lstStyle/>
                    <a:p>
                      <a:pPr marL="171450" marR="0" lvl="0" indent="-171450" algn="l" defTabSz="914400" rtl="0" eaLnBrk="1" latinLnBrk="0" hangingPunct="1">
                        <a:lnSpc>
                          <a:spcPct val="85000"/>
                        </a:lnSpc>
                        <a:spcBef>
                          <a:spcPts val="100"/>
                        </a:spcBef>
                        <a:spcAft>
                          <a:spcPts val="240"/>
                        </a:spcAft>
                        <a:buFont typeface="Wingdings" panose="05000000000000000000" pitchFamily="2" charset="2"/>
                        <a:buChar char="§"/>
                      </a:pPr>
                      <a:r>
                        <a:rPr lang="en-GB" sz="850" kern="1200">
                          <a:solidFill>
                            <a:srgbClr val="000000"/>
                          </a:solidFill>
                          <a:effectLst/>
                          <a:latin typeface="Arial" panose="020B0604020202020204" pitchFamily="34" charset="0"/>
                          <a:ea typeface="Calibri" panose="020F0502020204030204" pitchFamily="34" charset="0"/>
                          <a:cs typeface="Arial" panose="020B0604020202020204" pitchFamily="34" charset="0"/>
                        </a:rPr>
                        <a:t>Full-time HIV prevention focal point at subnational level to drive action and accountability </a:t>
                      </a:r>
                      <a:endParaRPr lang="en-GB" sz="85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8890" marB="8890" anchor="ctr">
                    <a:solidFill>
                      <a:srgbClr val="99FF99"/>
                    </a:solidFill>
                  </a:tcPr>
                </a:tc>
                <a:extLst>
                  <a:ext uri="{0D108BD9-81ED-4DB2-BD59-A6C34878D82A}">
                    <a16:rowId xmlns:a16="http://schemas.microsoft.com/office/drawing/2014/main" val="4023167950"/>
                  </a:ext>
                </a:extLst>
              </a:tr>
              <a:tr h="540751">
                <a:tc vMerge="1">
                  <a:txBody>
                    <a:bodyPr/>
                    <a:lstStyle/>
                    <a:p>
                      <a:endParaRPr lang="en-GB"/>
                    </a:p>
                  </a:txBody>
                  <a:tcPr/>
                </a:tc>
                <a:tc>
                  <a:txBody>
                    <a:bodyPr/>
                    <a:lstStyle/>
                    <a:p>
                      <a:pPr marL="171450" marR="0" lvl="0" indent="-171450" algn="l" defTabSz="914400" rtl="0" eaLnBrk="1" latinLnBrk="0" hangingPunct="1">
                        <a:lnSpc>
                          <a:spcPct val="85000"/>
                        </a:lnSpc>
                        <a:spcBef>
                          <a:spcPts val="100"/>
                        </a:spcBef>
                        <a:spcAft>
                          <a:spcPts val="240"/>
                        </a:spcAft>
                        <a:buFont typeface="Wingdings" panose="05000000000000000000" pitchFamily="2" charset="2"/>
                        <a:buChar char="§"/>
                      </a:pPr>
                      <a:r>
                        <a:rPr lang="en-GB" sz="85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Expand demand generation and active provider-initiated offer of PrEP services to routine offer for subpopulations with very high HIV incidence exceeding 2%  ) </a:t>
                      </a:r>
                    </a:p>
                  </a:txBody>
                  <a:tcPr marL="68580" marR="68580" marT="8890" marB="8890" anchor="ctr">
                    <a:solidFill>
                      <a:srgbClr val="99FF99"/>
                    </a:solidFill>
                  </a:tcPr>
                </a:tc>
                <a:tc>
                  <a:txBody>
                    <a:bodyPr/>
                    <a:lstStyle/>
                    <a:p>
                      <a:pPr marL="171450" marR="0" lvl="0" indent="-171450" algn="l" defTabSz="914400" rtl="0" eaLnBrk="1" latinLnBrk="0" hangingPunct="1">
                        <a:lnSpc>
                          <a:spcPct val="85000"/>
                        </a:lnSpc>
                        <a:spcBef>
                          <a:spcPts val="100"/>
                        </a:spcBef>
                        <a:spcAft>
                          <a:spcPts val="240"/>
                        </a:spcAft>
                        <a:buFont typeface="Wingdings" panose="05000000000000000000" pitchFamily="2" charset="2"/>
                        <a:buChar char="§"/>
                      </a:pPr>
                      <a:r>
                        <a:rPr lang="en-GB" sz="85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•Structured interpersonal communication on HIV prevention and related social norms, e.g., scalable (shorter) versions of Stepping Stones, SASA!, SHARE (focus on locations with higher prevalence of risk factors)</a:t>
                      </a:r>
                    </a:p>
                  </a:txBody>
                  <a:tcPr marL="68580" marR="68580" marT="8890" marB="8890" anchor="ctr">
                    <a:solidFill>
                      <a:srgbClr val="FFFF00"/>
                    </a:solidFill>
                  </a:tcPr>
                </a:tc>
                <a:tc>
                  <a:txBody>
                    <a:bodyPr/>
                    <a:lstStyle/>
                    <a:p>
                      <a:pPr marL="171450" marR="0" lvl="0" indent="-171450" algn="l" defTabSz="914400" rtl="0" eaLnBrk="1" latinLnBrk="0" hangingPunct="1">
                        <a:lnSpc>
                          <a:spcPct val="85000"/>
                        </a:lnSpc>
                        <a:spcBef>
                          <a:spcPts val="100"/>
                        </a:spcBef>
                        <a:spcAft>
                          <a:spcPts val="240"/>
                        </a:spcAft>
                        <a:buFont typeface="Wingdings" panose="05000000000000000000" pitchFamily="2" charset="2"/>
                        <a:buChar char="§"/>
                      </a:pPr>
                      <a:r>
                        <a:rPr lang="en-GB" sz="85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Keep girls in-school / education assistance (Other funding/ HIV funds only in exceptional cases for most vulnerable AGYW at high risk of HIV)</a:t>
                      </a:r>
                    </a:p>
                  </a:txBody>
                  <a:tcPr marL="68580" marR="68580" marT="8890" marB="8890" anchor="ctr">
                    <a:solidFill>
                      <a:srgbClr val="FFCC00"/>
                    </a:solidFill>
                  </a:tcPr>
                </a:tc>
                <a:tc>
                  <a:txBody>
                    <a:bodyPr/>
                    <a:lstStyle/>
                    <a:p>
                      <a:pPr marL="171450" marR="0" lvl="0" indent="-171450" algn="l" defTabSz="914400" rtl="0" eaLnBrk="1" latinLnBrk="0" hangingPunct="1">
                        <a:lnSpc>
                          <a:spcPct val="85000"/>
                        </a:lnSpc>
                        <a:spcBef>
                          <a:spcPts val="100"/>
                        </a:spcBef>
                        <a:spcAft>
                          <a:spcPts val="240"/>
                        </a:spcAft>
                        <a:buFont typeface="Wingdings" panose="05000000000000000000" pitchFamily="2" charset="2"/>
                        <a:buChar char="§"/>
                      </a:pPr>
                      <a:r>
                        <a:rPr lang="en-GB" sz="850" dirty="0">
                          <a:solidFill>
                            <a:srgbClr val="000000"/>
                          </a:solidFill>
                          <a:effectLst/>
                          <a:latin typeface="Arial" panose="020B0604020202020204" pitchFamily="34" charset="0"/>
                          <a:ea typeface="Calibri" panose="020F0502020204030204" pitchFamily="34" charset="0"/>
                          <a:cs typeface="Arial" panose="020B0604020202020204" pitchFamily="34" charset="0"/>
                        </a:rPr>
                        <a:t>Social support and asset-building - e.g. safe spaces, mentoring and economic empowerment </a:t>
                      </a:r>
                      <a:r>
                        <a:rPr lang="en-GB" sz="85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(focus on most vulnerable AGYW at high risk of HIV)</a:t>
                      </a:r>
                      <a:endParaRPr lang="en-GB" sz="85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8890" marB="8890" anchor="ctr">
                    <a:solidFill>
                      <a:srgbClr val="FFCC00"/>
                    </a:solidFill>
                  </a:tcPr>
                </a:tc>
                <a:extLst>
                  <a:ext uri="{0D108BD9-81ED-4DB2-BD59-A6C34878D82A}">
                    <a16:rowId xmlns:a16="http://schemas.microsoft.com/office/drawing/2014/main" val="3394650660"/>
                  </a:ext>
                </a:extLst>
              </a:tr>
              <a:tr h="0">
                <a:tc>
                  <a:txBody>
                    <a:bodyPr/>
                    <a:lstStyle/>
                    <a:p>
                      <a:pPr marL="0" marR="0" algn="l">
                        <a:lnSpc>
                          <a:spcPct val="85000"/>
                        </a:lnSpc>
                        <a:spcBef>
                          <a:spcPts val="100"/>
                        </a:spcBef>
                        <a:spcAft>
                          <a:spcPts val="240"/>
                        </a:spcAft>
                        <a:buNone/>
                      </a:pPr>
                      <a:endParaRPr lang="en-GB" sz="8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8890" marB="8890" anchor="ctr">
                    <a:solidFill>
                      <a:srgbClr val="006666"/>
                    </a:solidFill>
                  </a:tcPr>
                </a:tc>
                <a:tc gridSpan="4">
                  <a:txBody>
                    <a:bodyPr/>
                    <a:lstStyle/>
                    <a:p>
                      <a:pPr marL="0" marR="0" algn="l">
                        <a:lnSpc>
                          <a:spcPct val="85000"/>
                        </a:lnSpc>
                        <a:spcBef>
                          <a:spcPts val="100"/>
                        </a:spcBef>
                        <a:spcAft>
                          <a:spcPts val="240"/>
                        </a:spcAft>
                        <a:buNone/>
                      </a:pPr>
                      <a:r>
                        <a:rPr lang="en-GB" sz="1100" b="1" dirty="0">
                          <a:solidFill>
                            <a:srgbClr val="F2F2F2"/>
                          </a:solidFill>
                          <a:effectLst/>
                          <a:latin typeface="Arial" panose="020B0604020202020204" pitchFamily="34" charset="0"/>
                          <a:ea typeface="Calibri" panose="020F0502020204030204" pitchFamily="34" charset="0"/>
                          <a:cs typeface="Arial" panose="020B0604020202020204" pitchFamily="34" charset="0"/>
                        </a:rPr>
                        <a:t>PART II. Other enablers and synergies </a:t>
                      </a:r>
                      <a:r>
                        <a:rPr lang="en-GB" sz="9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(typically other funding than HIV)</a:t>
                      </a:r>
                      <a:r>
                        <a:rPr lang="en-GB" sz="900" b="1" baseline="30000" dirty="0">
                          <a:solidFill>
                            <a:srgbClr val="FFFFFF"/>
                          </a:solidFill>
                          <a:effectLst/>
                          <a:latin typeface="Arial" panose="020B0604020202020204" pitchFamily="34" charset="0"/>
                          <a:ea typeface="Calibri" panose="020F0502020204030204" pitchFamily="34" charset="0"/>
                          <a:cs typeface="Arial" panose="020B0604020202020204" pitchFamily="34" charset="0"/>
                        </a:rPr>
                        <a:t> </a:t>
                      </a:r>
                    </a:p>
                  </a:txBody>
                  <a:tcPr marL="68580" marR="68580" marT="8890" marB="8890" anchor="ctr">
                    <a:solidFill>
                      <a:srgbClr val="006666"/>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39837263"/>
                  </a:ext>
                </a:extLst>
              </a:tr>
              <a:tr h="0">
                <a:tc>
                  <a:txBody>
                    <a:bodyPr/>
                    <a:lstStyle/>
                    <a:p>
                      <a:pPr marL="0" marR="0" algn="l">
                        <a:lnSpc>
                          <a:spcPct val="85000"/>
                        </a:lnSpc>
                        <a:spcBef>
                          <a:spcPts val="100"/>
                        </a:spcBef>
                        <a:spcAft>
                          <a:spcPts val="240"/>
                        </a:spcAft>
                        <a:buNone/>
                      </a:pPr>
                      <a:r>
                        <a:rPr lang="en-GB" sz="850" b="1"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All locations </a:t>
                      </a:r>
                      <a:r>
                        <a:rPr lang="en-GB" sz="800" dirty="0">
                          <a:effectLst/>
                          <a:latin typeface="Arial" panose="020B0604020202020204" pitchFamily="34" charset="0"/>
                          <a:ea typeface="Calibri" panose="020F0502020204030204" pitchFamily="34" charset="0"/>
                          <a:cs typeface="Arial" panose="020B0604020202020204" pitchFamily="34" charset="0"/>
                        </a:rPr>
                        <a:t>(not guided by HIV incidence)</a:t>
                      </a:r>
                      <a:r>
                        <a:rPr lang="en-GB" sz="800" b="1" dirty="0">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8890" marB="8890" anchor="ctr">
                    <a:noFill/>
                  </a:tcPr>
                </a:tc>
                <a:tc>
                  <a:txBody>
                    <a:bodyPr/>
                    <a:lstStyle/>
                    <a:p>
                      <a:pPr marL="171450" marR="0" lvl="0" indent="-171450" algn="l" defTabSz="914400" rtl="0" eaLnBrk="1" latinLnBrk="0" hangingPunct="1">
                        <a:lnSpc>
                          <a:spcPct val="85000"/>
                        </a:lnSpc>
                        <a:spcBef>
                          <a:spcPts val="100"/>
                        </a:spcBef>
                        <a:spcAft>
                          <a:spcPts val="240"/>
                        </a:spcAft>
                        <a:buFont typeface="Wingdings" panose="05000000000000000000" pitchFamily="2" charset="2"/>
                        <a:buChar char="§"/>
                      </a:pPr>
                      <a:r>
                        <a:rPr lang="en-GB" sz="85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Access to integrated SRHR (including family planning, gender-based violence, cervical cancer screening, HPV vaccine and other STI services) including legal and policy support</a:t>
                      </a:r>
                    </a:p>
                    <a:p>
                      <a:pPr marL="171450" marR="0" lvl="0" indent="-171450" algn="l" defTabSz="914400" rtl="0" eaLnBrk="1" latinLnBrk="0" hangingPunct="1">
                        <a:lnSpc>
                          <a:spcPct val="85000"/>
                        </a:lnSpc>
                        <a:spcBef>
                          <a:spcPts val="100"/>
                        </a:spcBef>
                        <a:spcAft>
                          <a:spcPts val="240"/>
                        </a:spcAft>
                        <a:buFont typeface="Wingdings" panose="05000000000000000000" pitchFamily="2" charset="2"/>
                        <a:buChar char="§"/>
                      </a:pPr>
                      <a:r>
                        <a:rPr lang="en-GB" sz="85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Youth-friendly health systems (trained providers, conducive hours, destigmatised care for adolescent girls and young women …)</a:t>
                      </a:r>
                    </a:p>
                  </a:txBody>
                  <a:tcPr marL="68580" marR="68580" marT="8890" marB="8890">
                    <a:noFill/>
                  </a:tcPr>
                </a:tc>
                <a:tc>
                  <a:txBody>
                    <a:bodyPr/>
                    <a:lstStyle/>
                    <a:p>
                      <a:pPr marL="171450" marR="0" lvl="0" indent="-171450" algn="l" defTabSz="914400" rtl="0" eaLnBrk="1" latinLnBrk="0" hangingPunct="1">
                        <a:lnSpc>
                          <a:spcPct val="85000"/>
                        </a:lnSpc>
                        <a:spcBef>
                          <a:spcPts val="100"/>
                        </a:spcBef>
                        <a:spcAft>
                          <a:spcPts val="240"/>
                        </a:spcAft>
                        <a:buFont typeface="Wingdings" panose="05000000000000000000" pitchFamily="2" charset="2"/>
                        <a:buChar char="§"/>
                      </a:pPr>
                      <a:r>
                        <a:rPr lang="en-GB" sz="85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Out of school comprehensive sexuality education</a:t>
                      </a:r>
                    </a:p>
                  </a:txBody>
                  <a:tcPr marL="68580" marR="68580" marT="8890" marB="8890">
                    <a:noFill/>
                  </a:tcPr>
                </a:tc>
                <a:tc>
                  <a:txBody>
                    <a:bodyPr/>
                    <a:lstStyle/>
                    <a:p>
                      <a:pPr marL="171450" marR="0" lvl="0" indent="-171450" algn="l" defTabSz="914400" rtl="0" eaLnBrk="1" latinLnBrk="0" hangingPunct="1">
                        <a:lnSpc>
                          <a:spcPct val="85000"/>
                        </a:lnSpc>
                        <a:spcBef>
                          <a:spcPts val="100"/>
                        </a:spcBef>
                        <a:spcAft>
                          <a:spcPts val="240"/>
                        </a:spcAft>
                        <a:buFont typeface="Wingdings" panose="05000000000000000000" pitchFamily="2" charset="2"/>
                        <a:buChar char="§"/>
                      </a:pPr>
                      <a:r>
                        <a:rPr lang="en-GB" sz="85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Access to primary and secondary education </a:t>
                      </a:r>
                    </a:p>
                    <a:p>
                      <a:pPr marL="171450" marR="0" lvl="0" indent="-171450" algn="l" defTabSz="914400" rtl="0" eaLnBrk="1" latinLnBrk="0" hangingPunct="1">
                        <a:lnSpc>
                          <a:spcPct val="85000"/>
                        </a:lnSpc>
                        <a:spcBef>
                          <a:spcPts val="100"/>
                        </a:spcBef>
                        <a:spcAft>
                          <a:spcPts val="240"/>
                        </a:spcAft>
                        <a:buFont typeface="Wingdings" panose="05000000000000000000" pitchFamily="2" charset="2"/>
                        <a:buChar char="§"/>
                      </a:pPr>
                      <a:r>
                        <a:rPr lang="en-GB" sz="85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Comprehensive sexuality education (CSE), school health programmes, non-discrimination in schools, intersections to GBV</a:t>
                      </a:r>
                    </a:p>
                  </a:txBody>
                  <a:tcPr marL="68580" marR="68580" marT="8890" marB="8890">
                    <a:noFill/>
                  </a:tcPr>
                </a:tc>
                <a:tc>
                  <a:txBody>
                    <a:bodyPr/>
                    <a:lstStyle/>
                    <a:p>
                      <a:pPr marL="171450" marR="0" lvl="0" indent="-171450" algn="l" defTabSz="914400" rtl="0" eaLnBrk="1" latinLnBrk="0" hangingPunct="1">
                        <a:lnSpc>
                          <a:spcPct val="85000"/>
                        </a:lnSpc>
                        <a:spcBef>
                          <a:spcPts val="100"/>
                        </a:spcBef>
                        <a:spcAft>
                          <a:spcPts val="240"/>
                        </a:spcAft>
                        <a:buFont typeface="Wingdings" panose="05000000000000000000" pitchFamily="2" charset="2"/>
                        <a:buChar char="§"/>
                      </a:pPr>
                      <a:r>
                        <a:rPr lang="en-GB" sz="85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Social support and economic empowerment of vulnerable adolescents </a:t>
                      </a:r>
                    </a:p>
                    <a:p>
                      <a:pPr marL="171450" marR="0" lvl="0" indent="-171450" algn="l" defTabSz="914400" rtl="0" eaLnBrk="1" latinLnBrk="0" hangingPunct="1">
                        <a:lnSpc>
                          <a:spcPct val="85000"/>
                        </a:lnSpc>
                        <a:spcBef>
                          <a:spcPts val="100"/>
                        </a:spcBef>
                        <a:spcAft>
                          <a:spcPts val="240"/>
                        </a:spcAft>
                        <a:buFont typeface="Wingdings" panose="05000000000000000000" pitchFamily="2" charset="2"/>
                        <a:buChar char="§"/>
                      </a:pPr>
                      <a:r>
                        <a:rPr lang="en-GB" sz="85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Cash transfers, economic empowerment </a:t>
                      </a:r>
                    </a:p>
                  </a:txBody>
                  <a:tcPr marL="68580" marR="68580" marT="8890" marB="8890">
                    <a:noFill/>
                  </a:tcPr>
                </a:tc>
                <a:extLst>
                  <a:ext uri="{0D108BD9-81ED-4DB2-BD59-A6C34878D82A}">
                    <a16:rowId xmlns:a16="http://schemas.microsoft.com/office/drawing/2014/main" val="2799371953"/>
                  </a:ext>
                </a:extLst>
              </a:tr>
            </a:tbl>
          </a:graphicData>
        </a:graphic>
      </p:graphicFrame>
      <p:sp>
        <p:nvSpPr>
          <p:cNvPr id="11" name="TextBox 10">
            <a:extLst>
              <a:ext uri="{FF2B5EF4-FFF2-40B4-BE49-F238E27FC236}">
                <a16:creationId xmlns:a16="http://schemas.microsoft.com/office/drawing/2014/main" id="{EA41C645-DE0D-D1A3-420C-988FA495092C}"/>
              </a:ext>
            </a:extLst>
          </p:cNvPr>
          <p:cNvSpPr txBox="1"/>
          <p:nvPr/>
        </p:nvSpPr>
        <p:spPr>
          <a:xfrm>
            <a:off x="527304" y="6174803"/>
            <a:ext cx="11338560" cy="369332"/>
          </a:xfrm>
          <a:prstGeom prst="rect">
            <a:avLst/>
          </a:prstGeom>
          <a:solidFill>
            <a:schemeClr val="bg1"/>
          </a:solidFill>
        </p:spPr>
        <p:txBody>
          <a:bodyPr wrap="square" rtlCol="0">
            <a:spAutoFit/>
          </a:bodyPr>
          <a:lstStyle/>
          <a:p>
            <a:endParaRPr lang="en-GB" dirty="0"/>
          </a:p>
        </p:txBody>
      </p:sp>
      <p:pic>
        <p:nvPicPr>
          <p:cNvPr id="12" name="Picture 11">
            <a:extLst>
              <a:ext uri="{FF2B5EF4-FFF2-40B4-BE49-F238E27FC236}">
                <a16:creationId xmlns:a16="http://schemas.microsoft.com/office/drawing/2014/main" id="{8EB513B9-FF2A-DFCB-381E-13944910EA9D}"/>
              </a:ext>
            </a:extLst>
          </p:cNvPr>
          <p:cNvPicPr>
            <a:picLocks noChangeAspect="1"/>
          </p:cNvPicPr>
          <p:nvPr/>
        </p:nvPicPr>
        <p:blipFill>
          <a:blip r:embed="rId3"/>
          <a:stretch>
            <a:fillRect/>
          </a:stretch>
        </p:blipFill>
        <p:spPr>
          <a:xfrm>
            <a:off x="1130046" y="6499487"/>
            <a:ext cx="10133076" cy="359664"/>
          </a:xfrm>
          <a:prstGeom prst="rect">
            <a:avLst/>
          </a:prstGeom>
        </p:spPr>
      </p:pic>
      <p:sp>
        <p:nvSpPr>
          <p:cNvPr id="13" name="TextBox 12">
            <a:extLst>
              <a:ext uri="{FF2B5EF4-FFF2-40B4-BE49-F238E27FC236}">
                <a16:creationId xmlns:a16="http://schemas.microsoft.com/office/drawing/2014/main" id="{CBA851E3-5359-19AA-CC29-C03C99DBF258}"/>
              </a:ext>
            </a:extLst>
          </p:cNvPr>
          <p:cNvSpPr txBox="1"/>
          <p:nvPr/>
        </p:nvSpPr>
        <p:spPr>
          <a:xfrm>
            <a:off x="110725" y="150254"/>
            <a:ext cx="11998189" cy="430887"/>
          </a:xfrm>
          <a:prstGeom prst="rect">
            <a:avLst/>
          </a:prstGeom>
          <a:noFill/>
        </p:spPr>
        <p:txBody>
          <a:bodyPr wrap="square" lIns="91440" tIns="45720" rIns="91440" bIns="45720" rtlCol="0" anchor="t">
            <a:spAutoFit/>
          </a:bodyPr>
          <a:lstStyle/>
          <a:p>
            <a:r>
              <a:rPr lang="en-GB" sz="2200" b="1" dirty="0">
                <a:solidFill>
                  <a:srgbClr val="009999"/>
                </a:solidFill>
                <a:latin typeface="Arial"/>
                <a:cs typeface="Arial"/>
              </a:rPr>
              <a:t>P</a:t>
            </a:r>
            <a:r>
              <a:rPr lang="en-GB" sz="2200" b="1" dirty="0">
                <a:solidFill>
                  <a:srgbClr val="009999"/>
                </a:solidFill>
                <a:latin typeface="Arial"/>
                <a:ea typeface="+mj-ea"/>
                <a:cs typeface="Arial"/>
              </a:rPr>
              <a:t>rioritisation matrix:  Differentiated AGYW Prevention Packages by HIV Incidence Level</a:t>
            </a:r>
            <a:endParaRPr lang="en-GB" sz="2200">
              <a:solidFill>
                <a:srgbClr val="009999"/>
              </a:solidFill>
              <a:latin typeface="Arial"/>
              <a:ea typeface="Calibri"/>
              <a:cs typeface="Arial"/>
            </a:endParaRPr>
          </a:p>
        </p:txBody>
      </p:sp>
    </p:spTree>
    <p:extLst>
      <p:ext uri="{BB962C8B-B14F-4D97-AF65-F5344CB8AC3E}">
        <p14:creationId xmlns:p14="http://schemas.microsoft.com/office/powerpoint/2010/main" val="3693062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AD038-FDBB-429F-113F-15A03F816035}"/>
              </a:ext>
            </a:extLst>
          </p:cNvPr>
          <p:cNvSpPr>
            <a:spLocks noGrp="1"/>
          </p:cNvSpPr>
          <p:nvPr>
            <p:ph type="title"/>
          </p:nvPr>
        </p:nvSpPr>
        <p:spPr>
          <a:xfrm>
            <a:off x="786384" y="145670"/>
            <a:ext cx="5910072" cy="729827"/>
          </a:xfrm>
        </p:spPr>
        <p:txBody>
          <a:bodyPr lIns="91440" tIns="45720" rIns="91440" bIns="45720" anchor="t">
            <a:normAutofit fontScale="90000"/>
          </a:bodyPr>
          <a:lstStyle/>
          <a:p>
            <a:pPr algn="l"/>
            <a:r>
              <a:rPr lang="en-US" dirty="0"/>
              <a:t>How is the Aide Relevant for GC8?</a:t>
            </a:r>
          </a:p>
        </p:txBody>
      </p:sp>
      <p:sp>
        <p:nvSpPr>
          <p:cNvPr id="7" name="Rectangle 2">
            <a:extLst>
              <a:ext uri="{FF2B5EF4-FFF2-40B4-BE49-F238E27FC236}">
                <a16:creationId xmlns:a16="http://schemas.microsoft.com/office/drawing/2014/main" id="{73969A51-1A14-4F48-B341-589FC99C8DD5}"/>
              </a:ext>
            </a:extLst>
          </p:cNvPr>
          <p:cNvSpPr>
            <a:spLocks noGrp="1" noChangeArrowheads="1"/>
          </p:cNvSpPr>
          <p:nvPr>
            <p:ph idx="1"/>
          </p:nvPr>
        </p:nvSpPr>
        <p:spPr bwMode="auto">
          <a:xfrm>
            <a:off x="838200" y="1442523"/>
            <a:ext cx="5910072"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kumimoji="0" lang="en-GB" altLang="en-US" sz="2000" b="0" i="0" u="none" strike="noStrike" cap="none" normalizeH="0" baseline="0" dirty="0">
                <a:ln>
                  <a:noFill/>
                </a:ln>
                <a:solidFill>
                  <a:srgbClr val="000000"/>
                </a:solidFill>
                <a:effectLst/>
                <a:latin typeface="Arial" panose="020B0604020202020204" pitchFamily="34" charset="0"/>
              </a:rPr>
              <a:t>Identify priority districts, sub-populations and behavioural risk profiles. </a:t>
            </a:r>
          </a:p>
          <a:p>
            <a:pPr marR="0" lvl="0" algn="l" defTabSz="914400" rtl="0" eaLnBrk="0" fontAlgn="base" latinLnBrk="0" hangingPunct="0">
              <a:lnSpc>
                <a:spcPct val="100000"/>
              </a:lnSpc>
              <a:spcBef>
                <a:spcPct val="0"/>
              </a:spcBef>
              <a:spcAft>
                <a:spcPct val="0"/>
              </a:spcAft>
              <a:buClrTx/>
              <a:buSzTx/>
              <a:tabLst/>
            </a:pPr>
            <a:endParaRPr kumimoji="0" lang="en-GB" altLang="en-US" sz="2000" b="0" i="0" u="none" strike="noStrike" cap="none" normalizeH="0" baseline="0" dirty="0">
              <a:ln>
                <a:noFill/>
              </a:ln>
              <a:solidFill>
                <a:srgbClr val="000000"/>
              </a:solidFill>
              <a:effectLst/>
              <a:latin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r>
              <a:rPr kumimoji="0" lang="en-GB" altLang="en-US" sz="2000" b="0" i="0" u="none" strike="noStrike" cap="none" normalizeH="0" baseline="0" dirty="0">
                <a:ln>
                  <a:noFill/>
                </a:ln>
                <a:solidFill>
                  <a:srgbClr val="000000"/>
                </a:solidFill>
                <a:effectLst/>
                <a:latin typeface="Arial" panose="020B0604020202020204" pitchFamily="34" charset="0"/>
              </a:rPr>
              <a:t>Match prevention packages to incidence, risk and vulnerability</a:t>
            </a:r>
          </a:p>
          <a:p>
            <a:pPr marR="0" lvl="0" algn="l" defTabSz="914400" rtl="0" eaLnBrk="0" fontAlgn="base" latinLnBrk="0" hangingPunct="0">
              <a:lnSpc>
                <a:spcPct val="100000"/>
              </a:lnSpc>
              <a:spcBef>
                <a:spcPct val="0"/>
              </a:spcBef>
              <a:spcAft>
                <a:spcPct val="0"/>
              </a:spcAft>
              <a:buClrTx/>
              <a:buSzTx/>
              <a:tabLst/>
            </a:pPr>
            <a:endParaRPr kumimoji="0" lang="en-GB" altLang="en-US" sz="2000" b="0" i="0" u="none" strike="noStrike" cap="none" normalizeH="0" baseline="0" dirty="0">
              <a:ln>
                <a:noFill/>
              </a:ln>
              <a:solidFill>
                <a:srgbClr val="000000"/>
              </a:solidFill>
              <a:effectLst/>
              <a:latin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r>
              <a:rPr kumimoji="0" lang="en-GB" altLang="en-US" sz="2000" b="0" i="0" u="none" strike="noStrike" cap="none" normalizeH="0" baseline="0" dirty="0">
                <a:ln>
                  <a:noFill/>
                </a:ln>
                <a:solidFill>
                  <a:srgbClr val="000000"/>
                </a:solidFill>
                <a:effectLst/>
                <a:latin typeface="Arial" panose="020B0604020202020204" pitchFamily="34" charset="0"/>
              </a:rPr>
              <a:t>Use existing health, SRHR, education, community and online platforms to reach women</a:t>
            </a:r>
          </a:p>
          <a:p>
            <a:pPr marR="0" lvl="0" algn="l" defTabSz="914400" rtl="0" eaLnBrk="0" fontAlgn="base" latinLnBrk="0" hangingPunct="0">
              <a:lnSpc>
                <a:spcPct val="100000"/>
              </a:lnSpc>
              <a:spcBef>
                <a:spcPct val="0"/>
              </a:spcBef>
              <a:spcAft>
                <a:spcPct val="0"/>
              </a:spcAft>
              <a:buClrTx/>
              <a:buSzTx/>
              <a:tabLst/>
            </a:pPr>
            <a:endParaRPr kumimoji="0" lang="en-GB" altLang="en-US" sz="2000" b="0" i="0" u="none" strike="noStrike" cap="none" normalizeH="0" baseline="0" dirty="0">
              <a:ln>
                <a:noFill/>
              </a:ln>
              <a:solidFill>
                <a:srgbClr val="000000"/>
              </a:solidFill>
              <a:effectLst/>
              <a:latin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r>
              <a:rPr kumimoji="0" lang="en-GB" altLang="en-US" sz="2000" b="0" i="0" u="none" strike="noStrike" cap="none" normalizeH="0" baseline="0" dirty="0">
                <a:ln>
                  <a:noFill/>
                </a:ln>
                <a:solidFill>
                  <a:srgbClr val="000000"/>
                </a:solidFill>
                <a:effectLst/>
                <a:latin typeface="Arial" panose="020B0604020202020204" pitchFamily="34" charset="0"/>
              </a:rPr>
              <a:t>Strengthen delivery through coordination, referrals, costing and monitoring</a:t>
            </a:r>
            <a:endParaRPr kumimoji="0" lang="en-US" altLang="en-US" sz="2000" b="0" i="0" u="none" strike="noStrike" cap="none" normalizeH="0" baseline="0" dirty="0">
              <a:ln>
                <a:noFill/>
              </a:ln>
              <a:solidFill>
                <a:srgbClr val="000000"/>
              </a:solidFill>
              <a:effectLst/>
              <a:latin typeface="Arial" panose="020B0604020202020204" pitchFamily="34" charset="0"/>
            </a:endParaRPr>
          </a:p>
        </p:txBody>
      </p:sp>
      <p:pic>
        <p:nvPicPr>
          <p:cNvPr id="4" name="Picture 3">
            <a:extLst>
              <a:ext uri="{FF2B5EF4-FFF2-40B4-BE49-F238E27FC236}">
                <a16:creationId xmlns:a16="http://schemas.microsoft.com/office/drawing/2014/main" id="{F6B4387F-EB5F-5345-0B01-B1C01529A872}"/>
              </a:ext>
            </a:extLst>
          </p:cNvPr>
          <p:cNvPicPr>
            <a:picLocks noChangeAspect="1"/>
          </p:cNvPicPr>
          <p:nvPr/>
        </p:nvPicPr>
        <p:blipFill>
          <a:blip r:embed="rId3"/>
          <a:stretch>
            <a:fillRect/>
          </a:stretch>
        </p:blipFill>
        <p:spPr>
          <a:xfrm>
            <a:off x="6696456" y="-56037"/>
            <a:ext cx="5495544" cy="6914037"/>
          </a:xfrm>
          <a:prstGeom prst="rect">
            <a:avLst/>
          </a:prstGeom>
        </p:spPr>
      </p:pic>
    </p:spTree>
    <p:extLst>
      <p:ext uri="{BB962C8B-B14F-4D97-AF65-F5344CB8AC3E}">
        <p14:creationId xmlns:p14="http://schemas.microsoft.com/office/powerpoint/2010/main" val="2163004090"/>
      </p:ext>
    </p:extLst>
  </p:cSld>
  <p:clrMapOvr>
    <a:masterClrMapping/>
  </p:clrMapOvr>
</p:sld>
</file>

<file path=ppt/theme/theme1.xml><?xml version="1.0" encoding="utf-8"?>
<a:theme xmlns:a="http://schemas.openxmlformats.org/drawingml/2006/main" name="Office Theme">
  <a:themeElements>
    <a:clrScheme name="Custom 11">
      <a:dk1>
        <a:srgbClr val="DF002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6_Custom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Custom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Custom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0_Custom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1_Custom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Custom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70B027ED5492E489E18E2375296B630" ma:contentTypeVersion="37" ma:contentTypeDescription="Create a new document." ma:contentTypeScope="" ma:versionID="084ad288b7a2bb464b7e748506b4e040">
  <xsd:schema xmlns:xsd="http://www.w3.org/2001/XMLSchema" xmlns:xs="http://www.w3.org/2001/XMLSchema" xmlns:p="http://schemas.microsoft.com/office/2006/metadata/properties" xmlns:ns2="1e4904ce-df3c-409d-8c73-59cbcf852a41" xmlns:ns3="2ddeef39-65d3-4660-94f2-f063f949c57e" targetNamespace="http://schemas.microsoft.com/office/2006/metadata/properties" ma:root="true" ma:fieldsID="1932048fee3a97bb6178b5557a209bcc" ns2:_="" ns3:_="">
    <xsd:import namespace="1e4904ce-df3c-409d-8c73-59cbcf852a41"/>
    <xsd:import namespace="2ddeef39-65d3-4660-94f2-f063f949c57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Order0" minOccurs="0"/>
                <xsd:element ref="ns2:MediaLengthInSeconds" minOccurs="0"/>
                <xsd:element ref="ns2:lcf76f155ced4ddcb4097134ff3c332f" minOccurs="0"/>
                <xsd:element ref="ns3:TaxCatchAll" minOccurs="0"/>
                <xsd:element ref="ns2:ThematicArea" minOccurs="0"/>
                <xsd:element ref="ns2:Country" minOccurs="0"/>
                <xsd:element ref="ns2:MediaServiceObjectDetectorVersions" minOccurs="0"/>
                <xsd:element ref="ns2:MediaServiceSearchProperties" minOccurs="0"/>
                <xsd:element ref="ns2:MediaServiceBillingMetadata" minOccurs="0"/>
                <xsd:element ref="ns2:DocumentTitle" minOccurs="0"/>
                <xsd:element ref="ns3:PrimeClassificationStatus" minOccurs="0"/>
                <xsd:element ref="ns3:PrimeClassificationStatusDetails" minOccurs="0"/>
                <xsd:element ref="ns3:PrimeLastClassified" minOccurs="0"/>
                <xsd:element ref="ns3:PrimeCorrectedByUser" minOccurs="0"/>
                <xsd:element ref="ns2:Summary_x002f_Abstract" minOccurs="0"/>
                <xsd:element ref="ns2:ContentOwner" minOccurs="0"/>
                <xsd:element ref="ns2:DownloadCategory" minOccurs="0"/>
                <xsd:element ref="ns2:LastReviewDate" minOccurs="0"/>
                <xsd:element ref="ns2:ReviewFrequency" minOccurs="0"/>
                <xsd:element ref="ns2:PrimaryTopic_x002f_ThematicArea" minOccurs="0"/>
                <xsd:element ref="ns2:Language" minOccurs="0"/>
                <xsd:element ref="ns2:Region" minOccurs="0"/>
                <xsd:element ref="ns2:EnterpriseKeyword" minOccurs="0"/>
                <xsd:element ref="ns2:SyntexTouc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4904ce-df3c-409d-8c73-59cbcf852a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Order0" ma:index="20" nillable="true" ma:displayName="Order" ma:format="Dropdown" ma:indexed="true" ma:internalName="Order0" ma:percentage="FALSE">
      <xsd:simpleType>
        <xsd:restriction base="dms:Number"/>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008808e-a4ff-498b-8b44-8869f1dca9fb" ma:termSetId="09814cd3-568e-fe90-9814-8d621ff8fb84" ma:anchorId="fba54fb3-c3e1-fe81-a776-ca4b69148c4d" ma:open="true" ma:isKeyword="false">
      <xsd:complexType>
        <xsd:sequence>
          <xsd:element ref="pc:Terms" minOccurs="0" maxOccurs="1"/>
        </xsd:sequence>
      </xsd:complexType>
    </xsd:element>
    <xsd:element name="ThematicArea" ma:index="25" nillable="true" ma:displayName="Thematic Area" ma:format="Dropdown" ma:internalName="ThematicArea">
      <xsd:simpleType>
        <xsd:restriction base="dms:Text">
          <xsd:maxLength value="255"/>
        </xsd:restriction>
      </xsd:simpleType>
    </xsd:element>
    <xsd:element name="Country" ma:index="26" nillable="true" ma:displayName="Country" ma:format="Dropdown" ma:internalName="Country">
      <xsd:simpleType>
        <xsd:restriction base="dms:Text">
          <xsd:maxLength value="255"/>
        </xsd:restriction>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MediaServiceBillingMetadata" ma:index="29" nillable="true" ma:displayName="MediaServiceBillingMetadata" ma:hidden="true" ma:internalName="MediaServiceBillingMetadata" ma:readOnly="true">
      <xsd:simpleType>
        <xsd:restriction base="dms:Note"/>
      </xsd:simpleType>
    </xsd:element>
    <xsd:element name="DocumentTitle" ma:index="30" nillable="true" ma:displayName="Document Title" ma:format="Dropdown" ma:internalName="DocumentTitle">
      <xsd:simpleType>
        <xsd:restriction base="dms:Text">
          <xsd:maxLength value="255"/>
        </xsd:restriction>
      </xsd:simpleType>
    </xsd:element>
    <xsd:element name="Summary_x002f_Abstract" ma:index="35" nillable="true" ma:displayName="Summary / Abstract" ma:format="Dropdown" ma:internalName="Summary_x002f_Abstract">
      <xsd:simpleType>
        <xsd:restriction base="dms:Note"/>
      </xsd:simpleType>
    </xsd:element>
    <xsd:element name="ContentOwner" ma:index="36" nillable="true" ma:displayName="Content Owner" ma:format="Dropdown" ma:internalName="ContentOwner">
      <xsd:simpleType>
        <xsd:restriction base="dms:Text">
          <xsd:maxLength value="255"/>
        </xsd:restriction>
      </xsd:simpleType>
    </xsd:element>
    <xsd:element name="DownloadCategory" ma:index="37" nillable="true" ma:displayName="Download Category" ma:description="This field denotes the category in which the resource falls, for example, is it a checklist, guide, video, training material. &#10;Read the document and try to understand and extract the download category from the document.  &#10;We have defined the following categories. Please only assign one of the following values: Tool&#10;Plan&#10;Guide&#10;&#10;If you are unable to assign a category from the defined list, return 'To be determined’ &#10;" ma:format="Dropdown" ma:internalName="DownloadCategory">
      <xsd:simpleType>
        <xsd:restriction base="dms:Choice">
          <xsd:enumeration value="Tool"/>
          <xsd:enumeration value="Plan"/>
          <xsd:enumeration value="Guide"/>
        </xsd:restriction>
      </xsd:simpleType>
    </xsd:element>
    <xsd:element name="LastReviewDate" ma:index="38" nillable="true" ma:displayName="Last Review Date" ma:format="DateOnly" ma:internalName="LastReviewDate">
      <xsd:simpleType>
        <xsd:restriction base="dms:DateTime"/>
      </xsd:simpleType>
    </xsd:element>
    <xsd:element name="ReviewFrequency" ma:index="39" nillable="true" ma:displayName="Review Frequency" ma:format="Dropdown" ma:internalName="ReviewFrequency">
      <xsd:simpleType>
        <xsd:restriction base="dms:Choice">
          <xsd:enumeration value="3 months"/>
          <xsd:enumeration value="6 months"/>
          <xsd:enumeration value="12 months"/>
          <xsd:enumeration value="24 months"/>
          <xsd:enumeration value="36 months"/>
        </xsd:restriction>
      </xsd:simpleType>
    </xsd:element>
    <xsd:element name="PrimaryTopic_x002f_ThematicArea" ma:index="40" nillable="true" ma:displayName="Primary Topic / Thematic Area" ma:format="Dropdown" ma:internalName="PrimaryTopic_x002f_ThematicArea">
      <xsd:simpleType>
        <xsd:restriction base="dms:Choice">
          <xsd:enumeration value="Global Fund and Grant Implementation"/>
          <xsd:enumeration value="NSP Strategic Planning and Reviews"/>
          <xsd:enumeration value="Community and Service Delivery"/>
          <xsd:enumeration value="Prevention"/>
          <xsd:enumeration value="HIV and Economics"/>
          <xsd:enumeration value="Human Rights and Gender"/>
          <xsd:enumeration value="Epi Strategic Information"/>
          <xsd:enumeration value="Treatment and Testing"/>
          <xsd:enumeration value="Health System Strengthening"/>
          <xsd:enumeration value="Drawdown"/>
          <xsd:enumeration value="GF Condom SI"/>
          <xsd:enumeration value="DFAT"/>
          <xsd:enumeration value="HIV Sustainability Roadmaps"/>
          <xsd:enumeration value="Other"/>
        </xsd:restriction>
      </xsd:simpleType>
    </xsd:element>
    <xsd:element name="Language" ma:index="41" nillable="true" ma:displayName="Language" ma:format="Dropdown" ma:internalName="Language">
      <xsd:simpleType>
        <xsd:restriction base="dms:Text">
          <xsd:maxLength value="255"/>
        </xsd:restriction>
      </xsd:simpleType>
    </xsd:element>
    <xsd:element name="Region" ma:index="42" nillable="true" ma:displayName="Region" ma:format="Dropdown" ma:internalName="Region">
      <xsd:simpleType>
        <xsd:restriction base="dms:Choice">
          <xsd:enumeration value="Eastern and southern Africa"/>
          <xsd:enumeration value="Western and central Africa"/>
          <xsd:enumeration value="Asia and the Pacific"/>
          <xsd:enumeration value="Eastern Europe and central Asia"/>
          <xsd:enumeration value="Latin America and the Caribbean"/>
          <xsd:enumeration value="Middle East and North Africa"/>
          <xsd:enumeration value="Western and central Europe and North America"/>
          <xsd:enumeration value="Global"/>
          <xsd:enumeration value="Other"/>
        </xsd:restriction>
      </xsd:simpleType>
    </xsd:element>
    <xsd:element name="EnterpriseKeyword" ma:index="43" nillable="true" ma:displayName="Enterprise Keyword" ma:format="Dropdown" ma:internalName="EnterpriseKeyword">
      <xsd:simpleType>
        <xsd:restriction base="dms:Text">
          <xsd:maxLength value="255"/>
        </xsd:restriction>
      </xsd:simpleType>
    </xsd:element>
    <xsd:element name="SyntexTouch" ma:index="44" nillable="true" ma:displayName="SyntexTouch" ma:format="Dropdown" ma:internalName="SyntexTouch">
      <xsd:simpleType>
        <xsd:restriction base="dms:Choice">
          <xsd:enumeration value="True"/>
          <xsd:enumeration value="False"/>
        </xsd:restriction>
      </xsd:simpleType>
    </xsd:element>
  </xsd:schema>
  <xsd:schema xmlns:xsd="http://www.w3.org/2001/XMLSchema" xmlns:xs="http://www.w3.org/2001/XMLSchema" xmlns:dms="http://schemas.microsoft.com/office/2006/documentManagement/types" xmlns:pc="http://schemas.microsoft.com/office/infopath/2007/PartnerControls" targetNamespace="2ddeef39-65d3-4660-94f2-f063f949c57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6d408e62-e834-4772-ba1f-1e81686b2579}" ma:internalName="TaxCatchAll" ma:showField="CatchAllData" ma:web="2ddeef39-65d3-4660-94f2-f063f949c57e">
      <xsd:complexType>
        <xsd:complexContent>
          <xsd:extension base="dms:MultiChoiceLookup">
            <xsd:sequence>
              <xsd:element name="Value" type="dms:Lookup" maxOccurs="unbounded" minOccurs="0" nillable="true"/>
            </xsd:sequence>
          </xsd:extension>
        </xsd:complexContent>
      </xsd:complexType>
    </xsd:element>
    <xsd:element name="PrimeClassificationStatus" ma:index="31" nillable="true" ma:displayName="Processing status" ma:internalName="PrimeClassificationStatus">
      <xsd:simpleType>
        <xsd:restriction base="dms:Text"/>
      </xsd:simpleType>
    </xsd:element>
    <xsd:element name="PrimeClassificationStatusDetails" ma:index="32" nillable="true" ma:displayName="Processing details" ma:internalName="PrimeClassificationStatusDetails">
      <xsd:simpleType>
        <xsd:restriction base="dms:Note">
          <xsd:maxLength value="255"/>
        </xsd:restriction>
      </xsd:simpleType>
    </xsd:element>
    <xsd:element name="PrimeLastClassified" ma:index="33" nillable="true" ma:displayName="Processed" ma:internalName="PrimeLastClassified">
      <xsd:simpleType>
        <xsd:restriction base="dms:DateTime"/>
      </xsd:simpleType>
    </xsd:element>
    <xsd:element name="PrimeCorrectedByUser" ma:index="34" nillable="true" ma:displayName="Corrected" ma:internalName="PrimeCorrectedByUser">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hematicArea xmlns="1e4904ce-df3c-409d-8c73-59cbcf852a41" xsi:nil="true"/>
    <DocumentTitle xmlns="1e4904ce-df3c-409d-8c73-59cbcf852a41">PowerPoint Presentation</DocumentTitle>
    <PrimeLastClassified xmlns="2ddeef39-65d3-4660-94f2-f063f949c57e" xsi:nil="true"/>
    <Language xmlns="1e4904ce-df3c-409d-8c73-59cbcf852a41">English</Language>
    <lcf76f155ced4ddcb4097134ff3c332f xmlns="1e4904ce-df3c-409d-8c73-59cbcf852a41">
      <Terms xmlns="http://schemas.microsoft.com/office/infopath/2007/PartnerControls"/>
    </lcf76f155ced4ddcb4097134ff3c332f>
    <PrimeCorrectedByUser xmlns="2ddeef39-65d3-4660-94f2-f063f949c57e" xsi:nil="true"/>
    <LastReviewDate xmlns="1e4904ce-df3c-409d-8c73-59cbcf852a41" xsi:nil="true"/>
    <Order0 xmlns="1e4904ce-df3c-409d-8c73-59cbcf852a41" xsi:nil="true"/>
    <PrimeClassificationStatusDetails xmlns="2ddeef39-65d3-4660-94f2-f063f949c57e" xsi:nil="true"/>
    <TaxCatchAll xmlns="2ddeef39-65d3-4660-94f2-f063f949c57e" xsi:nil="true"/>
    <ReviewFrequency xmlns="1e4904ce-df3c-409d-8c73-59cbcf852a41">12 months</ReviewFrequency>
    <Region xmlns="1e4904ce-df3c-409d-8c73-59cbcf852a41">Global</Region>
    <SyntexTouch xmlns="1e4904ce-df3c-409d-8c73-59cbcf852a41" xsi:nil="true"/>
    <DownloadCategory xmlns="1e4904ce-df3c-409d-8c73-59cbcf852a41" xsi:nil="true"/>
    <PrimaryTopic_x002f_ThematicArea xmlns="1e4904ce-df3c-409d-8c73-59cbcf852a41">Prevention</PrimaryTopic_x002f_ThematicArea>
    <Country xmlns="1e4904ce-df3c-409d-8c73-59cbcf852a41" xsi:nil="true"/>
    <EnterpriseKeyword xmlns="1e4904ce-df3c-409d-8c73-59cbcf852a41" xsi:nil="true"/>
    <PrimeClassificationStatus xmlns="2ddeef39-65d3-4660-94f2-f063f949c57e" xsi:nil="true"/>
    <Summary_x002f_Abstract xmlns="1e4904ce-df3c-409d-8c73-59cbcf852a41">The document provides a practical prioritisation framework for HIV prevention programmes targeting adolescent girls and young women, detailing differentiated intervention packages based on HIV incidence levels and outlining multisectoral approaches and enablers.</Summary_x002f_Abstract>
    <ContentOwner xmlns="1e4904ce-df3c-409d-8c73-59cbcf852a41">Byaruhanga Buyinza Gloria</ContentOwner>
  </documentManagement>
</p:properties>
</file>

<file path=customXml/itemProps1.xml><?xml version="1.0" encoding="utf-8"?>
<ds:datastoreItem xmlns:ds="http://schemas.openxmlformats.org/officeDocument/2006/customXml" ds:itemID="{0C2C7557-52B0-4CA2-9F24-36BC006487C1}">
  <ds:schemaRefs>
    <ds:schemaRef ds:uri="http://schemas.microsoft.com/sharepoint/v3/contenttype/forms"/>
  </ds:schemaRefs>
</ds:datastoreItem>
</file>

<file path=customXml/itemProps2.xml><?xml version="1.0" encoding="utf-8"?>
<ds:datastoreItem xmlns:ds="http://schemas.openxmlformats.org/officeDocument/2006/customXml" ds:itemID="{9E2A9CAF-51B9-4556-84B3-932A62C62E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4904ce-df3c-409d-8c73-59cbcf852a41"/>
    <ds:schemaRef ds:uri="2ddeef39-65d3-4660-94f2-f063f949c5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06A8347-2E66-45BC-833D-7A25345CCBB6}">
  <ds:schemaRefs>
    <ds:schemaRef ds:uri="http://schemas.microsoft.com/office/2006/metadata/properties"/>
    <ds:schemaRef ds:uri="http://schemas.microsoft.com/office/infopath/2007/PartnerControls"/>
    <ds:schemaRef ds:uri="1e4904ce-df3c-409d-8c73-59cbcf852a41"/>
    <ds:schemaRef ds:uri="2ddeef39-65d3-4660-94f2-f063f949c57e"/>
  </ds:schemaRefs>
</ds:datastoreItem>
</file>

<file path=docMetadata/LabelInfo.xml><?xml version="1.0" encoding="utf-8"?>
<clbl:labelList xmlns:clbl="http://schemas.microsoft.com/office/2020/mipLabelMetadata">
  <clbl:label id="{c2e1cf9b-e1b6-44eb-8021-428c292d3eb5}" enabled="0" method="" siteId="{c2e1cf9b-e1b6-44eb-8021-428c292d3eb5}" removed="1"/>
</clbl:labelList>
</file>

<file path=docProps/app.xml><?xml version="1.0" encoding="utf-8"?>
<Properties xmlns="http://schemas.openxmlformats.org/officeDocument/2006/extended-properties" xmlns:vt="http://schemas.openxmlformats.org/officeDocument/2006/docPropsVTypes">
  <TotalTime>49442</TotalTime>
  <Words>888</Words>
  <Application>Microsoft Office PowerPoint</Application>
  <PresentationFormat>Widescreen</PresentationFormat>
  <Paragraphs>79</Paragraphs>
  <Slides>4</Slides>
  <Notes>4</Notes>
  <HiddenSlides>0</HiddenSlides>
  <MMClips>0</MMClips>
  <ScaleCrop>false</ScaleCrop>
  <HeadingPairs>
    <vt:vector size="6" baseType="variant">
      <vt:variant>
        <vt:lpstr>Fonts Used</vt:lpstr>
      </vt:variant>
      <vt:variant>
        <vt:i4>4</vt:i4>
      </vt:variant>
      <vt:variant>
        <vt:lpstr>Theme</vt:lpstr>
      </vt:variant>
      <vt:variant>
        <vt:i4>10</vt:i4>
      </vt:variant>
      <vt:variant>
        <vt:lpstr>Slide Titles</vt:lpstr>
      </vt:variant>
      <vt:variant>
        <vt:i4>4</vt:i4>
      </vt:variant>
    </vt:vector>
  </HeadingPairs>
  <TitlesOfParts>
    <vt:vector size="18" baseType="lpstr">
      <vt:lpstr>ＭＳ Ｐゴシック</vt:lpstr>
      <vt:lpstr>Arial</vt:lpstr>
      <vt:lpstr>Calibri</vt:lpstr>
      <vt:lpstr>Wingdings</vt:lpstr>
      <vt:lpstr>Office Theme</vt:lpstr>
      <vt:lpstr>1_Custom Design</vt:lpstr>
      <vt:lpstr>2_Custom Design</vt:lpstr>
      <vt:lpstr>Custom Design</vt:lpstr>
      <vt:lpstr>5_Custom Design</vt:lpstr>
      <vt:lpstr>3_Custom Design</vt:lpstr>
      <vt:lpstr>10_Custom Design</vt:lpstr>
      <vt:lpstr>11_Custom Design</vt:lpstr>
      <vt:lpstr>4_Custom Design</vt:lpstr>
      <vt:lpstr>6_Custom Design</vt:lpstr>
      <vt:lpstr>PowerPoint Presentation</vt:lpstr>
      <vt:lpstr>Why this aide, and what is different?</vt:lpstr>
      <vt:lpstr>PowerPoint Presentation</vt:lpstr>
      <vt:lpstr>How is the Aide Relevant for GC8?</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Weir</dc:creator>
  <cp:lastModifiedBy>BYARUHANGA, Buyinza Gloria</cp:lastModifiedBy>
  <cp:revision>187</cp:revision>
  <dcterms:created xsi:type="dcterms:W3CDTF">2020-10-01T10:59:57Z</dcterms:created>
  <dcterms:modified xsi:type="dcterms:W3CDTF">2026-04-28T03:52:54Z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0x010100070B027ED5492E489E18E2375296B630</vt:lpwstr>
  </property>
  <property fmtid="{D5CDD505-2E9C-101B-9397-08002B2CF9AE}" pid="3" name="MediaServiceImageTags">
    <vt:lpwstr/>
  </property>
</Properties>
</file>