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0" r:id="rId5"/>
    <p:sldMasterId id="2147483725" r:id="rId6"/>
  </p:sldMasterIdLst>
  <p:notesMasterIdLst>
    <p:notesMasterId r:id="rId28"/>
  </p:notesMasterIdLst>
  <p:sldIdLst>
    <p:sldId id="280" r:id="rId7"/>
    <p:sldId id="2147375618" r:id="rId8"/>
    <p:sldId id="2147474279" r:id="rId9"/>
    <p:sldId id="2147474510" r:id="rId10"/>
    <p:sldId id="2147474254" r:id="rId11"/>
    <p:sldId id="2147474524" r:id="rId12"/>
    <p:sldId id="2147474206" r:id="rId13"/>
    <p:sldId id="2147474244" r:id="rId14"/>
    <p:sldId id="2147474246" r:id="rId15"/>
    <p:sldId id="2147474582" r:id="rId16"/>
    <p:sldId id="2147474516" r:id="rId17"/>
    <p:sldId id="2147474583" r:id="rId18"/>
    <p:sldId id="2147474514" r:id="rId19"/>
    <p:sldId id="2147474513" r:id="rId20"/>
    <p:sldId id="2147474523" r:id="rId21"/>
    <p:sldId id="2147474584" r:id="rId22"/>
    <p:sldId id="2147474574" r:id="rId23"/>
    <p:sldId id="2147474530" r:id="rId24"/>
    <p:sldId id="2147474585" r:id="rId25"/>
    <p:sldId id="2147474531" r:id="rId26"/>
    <p:sldId id="2147474528" r:id="rId27"/>
  </p:sldIdLst>
  <p:sldSz cx="12192000" cy="6858000"/>
  <p:notesSz cx="7086600" cy="942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5730A-1512-F19C-FDC3-12F12834241B}" name="Nora Miller" initials="NM" userId="8b9826c13f3f0ff0" providerId="Windows Live"/>
  <p188:author id="{C8726238-3E5C-3686-7ECB-5EEB02A1DF69}" name="Chastain Mann" initials="CM" userId="S::chastain@mannglobalhealth.com::e45dedce-94ec-4929-9c8e-ef59530ad33a" providerId="AD"/>
  <p188:author id="{72321B3A-60A8-DC23-8619-C59E1022ECDE}" name="Maaya Sundaram" initials="MS" userId="S::Maaya.Sundaram@gatesfoundation.org::3bf5825a-a10f-4b23-a9d3-3c39b4512bf6" providerId="AD"/>
  <p188:author id="{EE0B033B-00F4-B402-CFBA-E24ECFD08DB1}" name="Amy Power" initials="AP" userId="2e140277429a9ab6" providerId="Windows Live"/>
  <p188:author id="{21CF994B-4533-ED80-45D7-FDFEDA58FE86}" name="Stacy Barlow" initials="SB" userId="906873d76049aa75" providerId="Windows Live"/>
  <p188:author id="{5CE5FD71-7B79-F896-2052-60B643824402}" name="Aileen Gleizer" initials="AG" userId="Sy2hiPn9UJWXbWED3FhDay1o9KRLt+ZILo6brc6P2EQ=" providerId="None"/>
  <p188:author id="{2557BB84-E7DD-EC40-54EA-D320D9CEAF5F}" name="Carla Rodrigues" initials="CR" userId="S::Carla.Rodrigues@theglobalfund.org::b0d6462e-de9e-4008-b25d-38041193f372" providerId="AD"/>
  <p188:author id="{01E7F295-1E12-2332-D72E-18956F8479A2}" name="Chris Jones" initials="CJ" userId="S::chris@mannglobalhealth.com::12616e2c-5ef9-4676-bc89-738ec5441ca9" providerId="AD"/>
  <p188:author id="{E28A109C-AD7A-C8AE-1DE7-2ED2B69EB5A5}" name="JMO Communications_jo" initials="JO" userId="JMO Communications_jo" providerId="None"/>
  <p188:author id="{8F59DBB9-7984-F94B-A2E7-11F317B62B20}" name="Alison Ellis" initials="AE" userId="ca4f42ead0321727" providerId="Windows Live"/>
  <p188:author id="{7A6F5BBB-FFCB-F67F-5536-53765145AB8C}" name="Jen Foth" initials="JF" userId="S::jen@mannglobalhealth.com::f095647b-c0bc-4b35-9bd2-e90952944991" providerId="AD"/>
  <p188:author id="{B94C8DED-605D-FDB0-B2D9-14C0BF11C9F0}" name="Gina Dallabetta" initials="GD" userId="x19ogBS2e++Oa/NuaSF01LSafWgltHiNsLOakL9gx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6" clrIdx="0">
    <p:extLst>
      <p:ext uri="{19B8F6BF-5375-455C-9EA6-DF929625EA0E}">
        <p15:presenceInfo xmlns:p15="http://schemas.microsoft.com/office/powerpoint/2012/main" userId="152a800013148f9b" providerId="Windows Live"/>
      </p:ext>
    </p:extLst>
  </p:cmAuthor>
  <p:cmAuthor id="2" name="Aileen Gleizer" initials="AG" lastIdx="2" clrIdx="1">
    <p:extLst>
      <p:ext uri="{19B8F6BF-5375-455C-9EA6-DF929625EA0E}">
        <p15:presenceInfo xmlns:p15="http://schemas.microsoft.com/office/powerpoint/2012/main" userId="Sy2hiPn9UJWXbWED3FhDay1o9KRLt+ZILo6brc6P2EQ=" providerId="None"/>
      </p:ext>
    </p:extLst>
  </p:cmAuthor>
  <p:cmAuthor id="3" name="Jen Foth" initials="JF" lastIdx="2" clrIdx="2">
    <p:extLst>
      <p:ext uri="{19B8F6BF-5375-455C-9EA6-DF929625EA0E}">
        <p15:presenceInfo xmlns:p15="http://schemas.microsoft.com/office/powerpoint/2012/main" userId="S::jen@mannglobalhealth.com::f095647b-c0bc-4b35-9bd2-e90952944991" providerId="AD"/>
      </p:ext>
    </p:extLst>
  </p:cmAuthor>
  <p:cmAuthor id="4" name="Gina Dallabetta" initials="GD" lastIdx="3" clrIdx="3">
    <p:extLst>
      <p:ext uri="{19B8F6BF-5375-455C-9EA6-DF929625EA0E}">
        <p15:presenceInfo xmlns:p15="http://schemas.microsoft.com/office/powerpoint/2012/main" userId="x19ogBS2e++Oa/NuaSF01LSafWgltHiNsLOakL9gxNg=" providerId="None"/>
      </p:ext>
    </p:extLst>
  </p:cmAuthor>
  <p:cmAuthor id="5" name="Nora Miller" initials="NM" lastIdx="1" clrIdx="4">
    <p:extLst>
      <p:ext uri="{19B8F6BF-5375-455C-9EA6-DF929625EA0E}">
        <p15:presenceInfo xmlns:p15="http://schemas.microsoft.com/office/powerpoint/2012/main" userId="8b9826c13f3f0ff0" providerId="Windows Live"/>
      </p:ext>
    </p:extLst>
  </p:cmAuthor>
  <p:cmAuthor id="6" name="Aasha Pai" initials="AP" lastIdx="1" clrIdx="5">
    <p:extLst>
      <p:ext uri="{19B8F6BF-5375-455C-9EA6-DF929625EA0E}">
        <p15:presenceInfo xmlns:p15="http://schemas.microsoft.com/office/powerpoint/2012/main" userId="2a8a4ee3e9b3a7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7B7"/>
    <a:srgbClr val="1F3782"/>
    <a:srgbClr val="D7DCE2"/>
    <a:srgbClr val="E2E3E8"/>
    <a:srgbClr val="FFFFFF"/>
    <a:srgbClr val="201E50"/>
    <a:srgbClr val="3CB8B7"/>
    <a:srgbClr val="6EA594"/>
    <a:srgbClr val="1F3881"/>
    <a:srgbClr val="201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69B0D5-050A-CB4F-8844-7CD1A8131FF4}" v="2" dt="2025-02-14T12:35:07.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ść" userId="S::urn:spo:anon#b8bca7497b3578f768c4387c34dbe5a30bab5dc2da25b61fa3bd4bacdf5f847f::" providerId="AD" clId="Web-{4569B0D5-050A-CB4F-8844-7CD1A8131FF4}"/>
    <pc:docChg chg="modSld">
      <pc:chgData name="Gość" userId="S::urn:spo:anon#b8bca7497b3578f768c4387c34dbe5a30bab5dc2da25b61fa3bd4bacdf5f847f::" providerId="AD" clId="Web-{4569B0D5-050A-CB4F-8844-7CD1A8131FF4}" dt="2025-02-14T12:35:07.686" v="1" actId="1076"/>
      <pc:docMkLst>
        <pc:docMk/>
      </pc:docMkLst>
      <pc:sldChg chg="modSp">
        <pc:chgData name="Gość" userId="S::urn:spo:anon#b8bca7497b3578f768c4387c34dbe5a30bab5dc2da25b61fa3bd4bacdf5f847f::" providerId="AD" clId="Web-{4569B0D5-050A-CB4F-8844-7CD1A8131FF4}" dt="2025-02-14T12:35:07.686" v="1" actId="1076"/>
        <pc:sldMkLst>
          <pc:docMk/>
          <pc:sldMk cId="2856655692" sldId="2147474279"/>
        </pc:sldMkLst>
        <pc:picChg chg="mod">
          <ac:chgData name="Gość" userId="S::urn:spo:anon#b8bca7497b3578f768c4387c34dbe5a30bab5dc2da25b61fa3bd4bacdf5f847f::" providerId="AD" clId="Web-{4569B0D5-050A-CB4F-8844-7CD1A8131FF4}" dt="2025-02-14T12:35:07.686" v="1" actId="1076"/>
          <ac:picMkLst>
            <pc:docMk/>
            <pc:sldMk cId="2856655692" sldId="2147474279"/>
            <ac:picMk id="10" creationId="{9BA9600E-2714-B7A9-F316-28BAFFDE43A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FDC97_8E722584.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7FFFDC52_9A22700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FFDC52_9A227003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7FFFDC52_9A227003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7FFFDC52_9A227003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7FFFDC51_E685936E.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chrisjones71\Mann%20Global%20Health%20Dropbox\MGH%20Operations\Shared%20Project%20Folders\1.%20ONGOING%20PROJECTS\BMGF%20Condoms\Phase%20V%202023\Activity%203_updating%20the%20global%20landcape\Condom%20data\Condom%20data%20compiled%20with%20MGH%20Report%202.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FDC97_8E722584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FDC97_8E722584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FFDC97_8E722584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FDC97_8E722584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FFDC97_8E722584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7FFFDC97_8E722584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7FFFDC97_8E722584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7FFFDC97_8E722584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DM Sans" pitchFamily="2" charset="0"/>
                <a:ea typeface="+mn-ea"/>
                <a:cs typeface="+mn-cs"/>
              </a:defRPr>
            </a:pPr>
            <a:r>
              <a:rPr lang="en-US" sz="1200" b="1">
                <a:solidFill>
                  <a:schemeClr val="accent2"/>
                </a:solidFill>
                <a:latin typeface="DM Sans" pitchFamily="2" charset="0"/>
              </a:rPr>
              <a:t>Burkina Faso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DM Sans"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2003</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2971-45E0-90DC-A77C5BCC6FF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Burkina Faso</c:v>
                </c:pt>
              </c:strCache>
            </c:strRef>
          </c:cat>
          <c:val>
            <c:numRef>
              <c:f>Sheet1!$B$2</c:f>
              <c:numCache>
                <c:formatCode>0.00%</c:formatCode>
                <c:ptCount val="1"/>
                <c:pt idx="0">
                  <c:v>0.78400000000000003</c:v>
                </c:pt>
              </c:numCache>
            </c:numRef>
          </c:val>
          <c:extLst>
            <c:ext xmlns:c16="http://schemas.microsoft.com/office/drawing/2014/chart" uri="{C3380CC4-5D6E-409C-BE32-E72D297353CC}">
              <c16:uniqueId val="{00000000-2971-45E0-90DC-A77C5BCC6FF2}"/>
            </c:ext>
          </c:extLst>
        </c:ser>
        <c:ser>
          <c:idx val="1"/>
          <c:order val="1"/>
          <c:tx>
            <c:strRef>
              <c:f>Sheet1!$C$1</c:f>
              <c:strCache>
                <c:ptCount val="1"/>
                <c:pt idx="0">
                  <c:v>2010</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Burkina Faso</c:v>
                </c:pt>
              </c:strCache>
            </c:strRef>
          </c:cat>
          <c:val>
            <c:numRef>
              <c:f>Sheet1!$C$2</c:f>
              <c:numCache>
                <c:formatCode>0.00%</c:formatCode>
                <c:ptCount val="1"/>
                <c:pt idx="0">
                  <c:v>0.78500000000000003</c:v>
                </c:pt>
              </c:numCache>
            </c:numRef>
          </c:val>
          <c:extLst>
            <c:ext xmlns:c16="http://schemas.microsoft.com/office/drawing/2014/chart" uri="{C3380CC4-5D6E-409C-BE32-E72D297353CC}">
              <c16:uniqueId val="{00000001-2971-45E0-90DC-A77C5BCC6FF2}"/>
            </c:ext>
          </c:extLst>
        </c:ser>
        <c:ser>
          <c:idx val="2"/>
          <c:order val="2"/>
          <c:tx>
            <c:strRef>
              <c:f>Sheet1!$D$1</c:f>
              <c:strCache>
                <c:ptCount val="1"/>
                <c:pt idx="0">
                  <c:v>2021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Burkina Faso</c:v>
                </c:pt>
              </c:strCache>
            </c:strRef>
          </c:cat>
          <c:val>
            <c:numRef>
              <c:f>Sheet1!$D$2</c:f>
              <c:numCache>
                <c:formatCode>0%</c:formatCode>
                <c:ptCount val="1"/>
                <c:pt idx="0">
                  <c:v>0.78900000000000003</c:v>
                </c:pt>
              </c:numCache>
            </c:numRef>
          </c:val>
          <c:extLst>
            <c:ext xmlns:c16="http://schemas.microsoft.com/office/drawing/2014/chart" uri="{C3380CC4-5D6E-409C-BE32-E72D297353CC}">
              <c16:uniqueId val="{00000002-2971-45E0-90DC-A77C5BCC6FF2}"/>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none"/>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200" b="1">
                <a:solidFill>
                  <a:schemeClr val="accent2"/>
                </a:solidFill>
                <a:latin typeface="DM Sans" pitchFamily="2" charset="0"/>
              </a:rPr>
              <a:t>Zambia </a:t>
            </a:r>
          </a:p>
          <a:p>
            <a:pPr>
              <a:defRPr sz="1400">
                <a:solidFill>
                  <a:schemeClr val="tx1"/>
                </a:solidFill>
              </a:defRPr>
            </a:pPr>
            <a:r>
              <a:rPr lang="en-US" sz="1200" b="1">
                <a:solidFill>
                  <a:schemeClr val="accent2"/>
                </a:solidFill>
                <a:latin typeface="DM Sans" pitchFamily="2" charset="0"/>
              </a:rPr>
              <a:t>(2002-2018)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Women 15-24</c:v>
                </c:pt>
              </c:strCache>
            </c:strRef>
          </c:tx>
          <c:spPr>
            <a:ln w="28575" cap="rnd">
              <a:solidFill>
                <a:schemeClr val="accent1"/>
              </a:solidFill>
              <a:round/>
            </a:ln>
            <a:effectLst/>
          </c:spPr>
          <c:marker>
            <c:symbol val="none"/>
          </c:marker>
          <c:dLbls>
            <c:dLbl>
              <c:idx val="0"/>
              <c:layout>
                <c:manualLayout>
                  <c:x val="-0.10284709821188737"/>
                  <c:y val="4.773206259508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E1-4155-9434-C240086534EC}"/>
                </c:ext>
              </c:extLst>
            </c:dLbl>
            <c:dLbl>
              <c:idx val="1"/>
              <c:layout>
                <c:manualLayout>
                  <c:x val="-0.12468008019752831"/>
                  <c:y val="6.4057638280518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E1-4155-9434-C240086534EC}"/>
                </c:ext>
              </c:extLst>
            </c:dLbl>
            <c:dLbl>
              <c:idx val="2"/>
              <c:layout>
                <c:manualLayout>
                  <c:x val="-0.10284709821188737"/>
                  <c:y val="4.3650668673726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E1-4155-9434-C240086534EC}"/>
                </c:ext>
              </c:extLst>
            </c:dLbl>
            <c:dLbl>
              <c:idx val="3"/>
              <c:layout>
                <c:manualLayout>
                  <c:x val="-8.5364380865196474E-2"/>
                  <c:y val="4.3650668673726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E1-4155-9434-C240086534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2002</c:v>
                </c:pt>
                <c:pt idx="1">
                  <c:v>2007</c:v>
                </c:pt>
                <c:pt idx="2">
                  <c:v>2014</c:v>
                </c:pt>
                <c:pt idx="3">
                  <c:v>2018</c:v>
                </c:pt>
              </c:numCache>
            </c:numRef>
          </c:cat>
          <c:val>
            <c:numRef>
              <c:f>Sheet1!$B$2:$B$5</c:f>
              <c:numCache>
                <c:formatCode>0%</c:formatCode>
                <c:ptCount val="4"/>
                <c:pt idx="0">
                  <c:v>0.35199999999999998</c:v>
                </c:pt>
                <c:pt idx="1">
                  <c:v>0.39100000000000001</c:v>
                </c:pt>
                <c:pt idx="2">
                  <c:v>0.41299999999999998</c:v>
                </c:pt>
                <c:pt idx="3">
                  <c:v>0.33700000000000002</c:v>
                </c:pt>
              </c:numCache>
            </c:numRef>
          </c:val>
          <c:smooth val="0"/>
          <c:extLst>
            <c:ext xmlns:c16="http://schemas.microsoft.com/office/drawing/2014/chart" uri="{C3380CC4-5D6E-409C-BE32-E72D297353CC}">
              <c16:uniqueId val="{00000000-B743-B242-85F7-E445797D0335}"/>
            </c:ext>
          </c:extLst>
        </c:ser>
        <c:ser>
          <c:idx val="1"/>
          <c:order val="1"/>
          <c:tx>
            <c:strRef>
              <c:f>Sheet1!$C$1</c:f>
              <c:strCache>
                <c:ptCount val="1"/>
                <c:pt idx="0">
                  <c:v>Men 15-24</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2002</c:v>
                </c:pt>
                <c:pt idx="1">
                  <c:v>2007</c:v>
                </c:pt>
                <c:pt idx="2">
                  <c:v>2014</c:v>
                </c:pt>
                <c:pt idx="3">
                  <c:v>2018</c:v>
                </c:pt>
              </c:numCache>
            </c:numRef>
          </c:cat>
          <c:val>
            <c:numRef>
              <c:f>Sheet1!$C$2:$C$5</c:f>
              <c:numCache>
                <c:formatCode>0%</c:formatCode>
                <c:ptCount val="4"/>
                <c:pt idx="0">
                  <c:v>0.48699999999999999</c:v>
                </c:pt>
                <c:pt idx="1">
                  <c:v>0.51900000000000002</c:v>
                </c:pt>
                <c:pt idx="2">
                  <c:v>0.53500000000000003</c:v>
                </c:pt>
                <c:pt idx="3">
                  <c:v>0.49199999999999999</c:v>
                </c:pt>
              </c:numCache>
            </c:numRef>
          </c:val>
          <c:smooth val="0"/>
          <c:extLst>
            <c:ext xmlns:c16="http://schemas.microsoft.com/office/drawing/2014/chart" uri="{C3380CC4-5D6E-409C-BE32-E72D297353CC}">
              <c16:uniqueId val="{00000003-B743-B242-85F7-E445797D0335}"/>
            </c:ext>
          </c:extLst>
        </c:ser>
        <c:dLbls>
          <c:showLegendKey val="0"/>
          <c:showVal val="0"/>
          <c:showCatName val="0"/>
          <c:showSerName val="0"/>
          <c:showPercent val="0"/>
          <c:showBubbleSize val="0"/>
        </c:dLbls>
        <c:smooth val="0"/>
        <c:axId val="441300703"/>
        <c:axId val="440622079"/>
      </c:lineChart>
      <c:catAx>
        <c:axId val="441300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40622079"/>
        <c:crosses val="autoZero"/>
        <c:auto val="1"/>
        <c:lblAlgn val="ctr"/>
        <c:lblOffset val="100"/>
        <c:noMultiLvlLbl val="0"/>
      </c:catAx>
      <c:valAx>
        <c:axId val="44062207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41300703"/>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2"/>
                </a:solidFill>
                <a:latin typeface="DM Sans" pitchFamily="2" charset="0"/>
                <a:ea typeface="+mn-ea"/>
                <a:cs typeface="+mn-cs"/>
              </a:defRPr>
            </a:pPr>
            <a:r>
              <a:rPr lang="en-US" sz="1200" b="1" i="0" u="none" strike="noStrike" kern="1200" spc="0" baseline="0">
                <a:solidFill>
                  <a:schemeClr val="accent2"/>
                </a:solidFill>
                <a:latin typeface="DM Sans" pitchFamily="2" charset="0"/>
              </a:rPr>
              <a:t>Kenya </a:t>
            </a:r>
          </a:p>
          <a:p>
            <a:pPr>
              <a:defRPr sz="1200">
                <a:solidFill>
                  <a:schemeClr val="accent2"/>
                </a:solidFill>
                <a:latin typeface="DM Sans" pitchFamily="2" charset="0"/>
              </a:defRPr>
            </a:pPr>
            <a:r>
              <a:rPr lang="en-US" sz="1200" b="1" i="0" u="none" strike="noStrike" kern="1200" spc="0" baseline="0">
                <a:solidFill>
                  <a:schemeClr val="accent2"/>
                </a:solidFill>
                <a:latin typeface="DM Sans" pitchFamily="2" charset="0"/>
              </a:rPr>
              <a:t>(2003-2022)</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2"/>
              </a:solidFill>
              <a:latin typeface="DM Sans" pitchFamily="2" charset="0"/>
              <a:ea typeface="+mn-ea"/>
              <a:cs typeface="+mn-cs"/>
            </a:defRPr>
          </a:pPr>
          <a:endParaRPr lang="en-US"/>
        </a:p>
      </c:txPr>
    </c:title>
    <c:autoTitleDeleted val="0"/>
    <c:plotArea>
      <c:layout/>
      <c:lineChart>
        <c:grouping val="standard"/>
        <c:varyColors val="0"/>
        <c:ser>
          <c:idx val="0"/>
          <c:order val="0"/>
          <c:tx>
            <c:strRef>
              <c:f>Sheet1!$B$1</c:f>
              <c:strCache>
                <c:ptCount val="1"/>
                <c:pt idx="0">
                  <c:v>Women 15-24</c:v>
                </c:pt>
              </c:strCache>
            </c:strRef>
          </c:tx>
          <c:spPr>
            <a:ln w="28575" cap="rnd">
              <a:solidFill>
                <a:schemeClr val="accent1"/>
              </a:solidFill>
              <a:round/>
            </a:ln>
            <a:effectLst/>
          </c:spPr>
          <c:marker>
            <c:symbol val="none"/>
          </c:marker>
          <c:dLbls>
            <c:dLbl>
              <c:idx val="0"/>
              <c:layout>
                <c:manualLayout>
                  <c:x val="-3.7348136203366404E-2"/>
                  <c:y val="3.5487880831010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3A-42BF-B882-9FA68EACA3CB}"/>
                </c:ext>
              </c:extLst>
            </c:dLbl>
            <c:dLbl>
              <c:idx val="1"/>
              <c:layout>
                <c:manualLayout>
                  <c:x val="-5.5113799706381694E-2"/>
                  <c:y val="5.1575868375662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3A-42BF-B882-9FA68EACA3CB}"/>
                </c:ext>
              </c:extLst>
            </c:dLbl>
            <c:dLbl>
              <c:idx val="2"/>
              <c:layout>
                <c:manualLayout>
                  <c:x val="-9.193056770886171E-2"/>
                  <c:y val="5.589485043780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3A-42BF-B882-9FA68EACA3CB}"/>
                </c:ext>
              </c:extLst>
            </c:dLbl>
            <c:dLbl>
              <c:idx val="3"/>
              <c:layout>
                <c:manualLayout>
                  <c:x val="-6.8989614725394499E-2"/>
                  <c:y val="6.4057638280518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3A-42BF-B882-9FA68EACA3C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2003</c:v>
                </c:pt>
                <c:pt idx="1">
                  <c:v>2009</c:v>
                </c:pt>
                <c:pt idx="2">
                  <c:v>2014</c:v>
                </c:pt>
                <c:pt idx="3">
                  <c:v>2022</c:v>
                </c:pt>
              </c:numCache>
            </c:numRef>
          </c:cat>
          <c:val>
            <c:numRef>
              <c:f>Sheet1!$B$2:$B$5</c:f>
              <c:numCache>
                <c:formatCode>0%</c:formatCode>
                <c:ptCount val="4"/>
                <c:pt idx="0">
                  <c:v>0.26300000000000001</c:v>
                </c:pt>
                <c:pt idx="1">
                  <c:v>0.41099999999999998</c:v>
                </c:pt>
                <c:pt idx="2">
                  <c:v>0.60299999999999998</c:v>
                </c:pt>
                <c:pt idx="3">
                  <c:v>0.42599999999999999</c:v>
                </c:pt>
              </c:numCache>
            </c:numRef>
          </c:val>
          <c:smooth val="0"/>
          <c:extLst>
            <c:ext xmlns:c16="http://schemas.microsoft.com/office/drawing/2014/chart" uri="{C3380CC4-5D6E-409C-BE32-E72D297353CC}">
              <c16:uniqueId val="{00000000-5EC5-BB4B-A52F-5656B1A6C52E}"/>
            </c:ext>
          </c:extLst>
        </c:ser>
        <c:ser>
          <c:idx val="1"/>
          <c:order val="1"/>
          <c:tx>
            <c:strRef>
              <c:f>Sheet1!$C$1</c:f>
              <c:strCache>
                <c:ptCount val="1"/>
                <c:pt idx="0">
                  <c:v>Men 15-24</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2003</c:v>
                </c:pt>
                <c:pt idx="1">
                  <c:v>2009</c:v>
                </c:pt>
                <c:pt idx="2">
                  <c:v>2014</c:v>
                </c:pt>
                <c:pt idx="3">
                  <c:v>2022</c:v>
                </c:pt>
              </c:numCache>
            </c:numRef>
          </c:cat>
          <c:val>
            <c:numRef>
              <c:f>Sheet1!$C$2:$C$5</c:f>
              <c:numCache>
                <c:formatCode>0%</c:formatCode>
                <c:ptCount val="4"/>
                <c:pt idx="0">
                  <c:v>0.495</c:v>
                </c:pt>
                <c:pt idx="1">
                  <c:v>0.67600000000000005</c:v>
                </c:pt>
                <c:pt idx="2">
                  <c:v>0.77300000000000002</c:v>
                </c:pt>
                <c:pt idx="3">
                  <c:v>0.68600000000000005</c:v>
                </c:pt>
              </c:numCache>
            </c:numRef>
          </c:val>
          <c:smooth val="0"/>
          <c:extLst>
            <c:ext xmlns:c16="http://schemas.microsoft.com/office/drawing/2014/chart" uri="{C3380CC4-5D6E-409C-BE32-E72D297353CC}">
              <c16:uniqueId val="{00000001-5EC5-BB4B-A52F-5656B1A6C52E}"/>
            </c:ext>
          </c:extLst>
        </c:ser>
        <c:dLbls>
          <c:showLegendKey val="0"/>
          <c:showVal val="0"/>
          <c:showCatName val="0"/>
          <c:showSerName val="0"/>
          <c:showPercent val="0"/>
          <c:showBubbleSize val="0"/>
        </c:dLbls>
        <c:smooth val="0"/>
        <c:axId val="210534687"/>
        <c:axId val="737651232"/>
      </c:lineChart>
      <c:catAx>
        <c:axId val="21053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737651232"/>
        <c:crosses val="autoZero"/>
        <c:auto val="1"/>
        <c:lblAlgn val="ctr"/>
        <c:lblOffset val="100"/>
        <c:noMultiLvlLbl val="0"/>
      </c:catAx>
      <c:valAx>
        <c:axId val="73765123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210534687"/>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2"/>
                </a:solidFill>
                <a:latin typeface="DM Sans" pitchFamily="2" charset="0"/>
                <a:ea typeface="+mn-ea"/>
                <a:cs typeface="+mn-cs"/>
              </a:defRPr>
            </a:pPr>
            <a:r>
              <a:rPr lang="en-US" sz="1200" b="1">
                <a:solidFill>
                  <a:schemeClr val="accent2"/>
                </a:solidFill>
                <a:latin typeface="DM Sans" pitchFamily="2" charset="0"/>
              </a:rPr>
              <a:t>Tanzania </a:t>
            </a:r>
          </a:p>
          <a:p>
            <a:pPr>
              <a:defRPr sz="1200">
                <a:solidFill>
                  <a:schemeClr val="accent2"/>
                </a:solidFill>
                <a:latin typeface="DM Sans" pitchFamily="2" charset="0"/>
              </a:defRPr>
            </a:pPr>
            <a:r>
              <a:rPr lang="en-US" sz="1200" b="1">
                <a:solidFill>
                  <a:schemeClr val="accent2"/>
                </a:solidFill>
                <a:latin typeface="DM Sans" pitchFamily="2" charset="0"/>
              </a:rPr>
              <a:t>(2004-2022)</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2"/>
              </a:solidFill>
              <a:latin typeface="DM Sans" pitchFamily="2" charset="0"/>
              <a:ea typeface="+mn-ea"/>
              <a:cs typeface="+mn-cs"/>
            </a:defRPr>
          </a:pPr>
          <a:endParaRPr lang="en-US"/>
        </a:p>
      </c:txPr>
    </c:title>
    <c:autoTitleDeleted val="0"/>
    <c:plotArea>
      <c:layout>
        <c:manualLayout>
          <c:layoutTarget val="inner"/>
          <c:xMode val="edge"/>
          <c:yMode val="edge"/>
          <c:x val="0.15086235179646693"/>
          <c:y val="0.14006068385018275"/>
          <c:w val="0.72852726958108516"/>
          <c:h val="0.66100839201683914"/>
        </c:manualLayout>
      </c:layout>
      <c:lineChart>
        <c:grouping val="standard"/>
        <c:varyColors val="0"/>
        <c:ser>
          <c:idx val="0"/>
          <c:order val="0"/>
          <c:tx>
            <c:strRef>
              <c:f>Sheet1!$B$1</c:f>
              <c:strCache>
                <c:ptCount val="1"/>
                <c:pt idx="0">
                  <c:v>Women 15-24</c:v>
                </c:pt>
              </c:strCache>
            </c:strRef>
          </c:tx>
          <c:spPr>
            <a:ln w="28575" cap="rnd">
              <a:solidFill>
                <a:schemeClr val="accent1"/>
              </a:solidFill>
              <a:round/>
            </a:ln>
            <a:effectLst/>
          </c:spPr>
          <c:marker>
            <c:symbol val="none"/>
          </c:marker>
          <c:dLbls>
            <c:dLbl>
              <c:idx val="0"/>
              <c:layout>
                <c:manualLayout>
                  <c:x val="-4.9159181361984612E-2"/>
                  <c:y val="4.24501692512471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23-4D58-B75B-22DEF5057C8D}"/>
                </c:ext>
              </c:extLst>
            </c:dLbl>
            <c:dLbl>
              <c:idx val="1"/>
              <c:layout>
                <c:manualLayout>
                  <c:x val="-0.10409948245213863"/>
                  <c:y val="7.817248031913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23-4D58-B75B-22DEF5057C8D}"/>
                </c:ext>
              </c:extLst>
            </c:dLbl>
            <c:dLbl>
              <c:idx val="2"/>
              <c:layout>
                <c:manualLayout>
                  <c:x val="-0.1290723465840268"/>
                  <c:y val="2.6573586554409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23-4D58-B75B-22DEF5057C8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2010</c:v>
                </c:pt>
                <c:pt idx="2">
                  <c:v>2022</c:v>
                </c:pt>
              </c:numCache>
            </c:numRef>
          </c:cat>
          <c:val>
            <c:numRef>
              <c:f>Sheet1!$B$2:$B$4</c:f>
              <c:numCache>
                <c:formatCode>General</c:formatCode>
                <c:ptCount val="3"/>
                <c:pt idx="0">
                  <c:v>0.39400000000000002</c:v>
                </c:pt>
                <c:pt idx="1">
                  <c:v>0.501</c:v>
                </c:pt>
                <c:pt idx="2">
                  <c:v>0.216</c:v>
                </c:pt>
              </c:numCache>
            </c:numRef>
          </c:val>
          <c:smooth val="0"/>
          <c:extLst>
            <c:ext xmlns:c16="http://schemas.microsoft.com/office/drawing/2014/chart" uri="{C3380CC4-5D6E-409C-BE32-E72D297353CC}">
              <c16:uniqueId val="{00000000-27EE-464D-8E73-4C2A83E5CE1D}"/>
            </c:ext>
          </c:extLst>
        </c:ser>
        <c:ser>
          <c:idx val="1"/>
          <c:order val="1"/>
          <c:tx>
            <c:strRef>
              <c:f>Sheet1!$C$1</c:f>
              <c:strCache>
                <c:ptCount val="1"/>
                <c:pt idx="0">
                  <c:v>Men 15-24</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2010</c:v>
                </c:pt>
                <c:pt idx="2">
                  <c:v>2022</c:v>
                </c:pt>
              </c:numCache>
            </c:numRef>
          </c:cat>
          <c:val>
            <c:numRef>
              <c:f>Sheet1!$C$2:$C$4</c:f>
              <c:numCache>
                <c:formatCode>General</c:formatCode>
                <c:ptCount val="3"/>
                <c:pt idx="0">
                  <c:v>0.50800000000000001</c:v>
                </c:pt>
                <c:pt idx="1">
                  <c:v>0.54900000000000004</c:v>
                </c:pt>
                <c:pt idx="2">
                  <c:v>0.41299999999999998</c:v>
                </c:pt>
              </c:numCache>
            </c:numRef>
          </c:val>
          <c:smooth val="0"/>
          <c:extLst>
            <c:ext xmlns:c16="http://schemas.microsoft.com/office/drawing/2014/chart" uri="{C3380CC4-5D6E-409C-BE32-E72D297353CC}">
              <c16:uniqueId val="{00000001-27EE-464D-8E73-4C2A83E5CE1D}"/>
            </c:ext>
          </c:extLst>
        </c:ser>
        <c:dLbls>
          <c:showLegendKey val="0"/>
          <c:showVal val="0"/>
          <c:showCatName val="0"/>
          <c:showSerName val="0"/>
          <c:showPercent val="0"/>
          <c:showBubbleSize val="0"/>
        </c:dLbls>
        <c:smooth val="0"/>
        <c:axId val="479564863"/>
        <c:axId val="479566591"/>
      </c:lineChart>
      <c:catAx>
        <c:axId val="479564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79566591"/>
        <c:crosses val="autoZero"/>
        <c:auto val="1"/>
        <c:lblAlgn val="ctr"/>
        <c:lblOffset val="100"/>
        <c:noMultiLvlLbl val="0"/>
      </c:catAx>
      <c:valAx>
        <c:axId val="47956659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79564863"/>
        <c:crosses val="autoZero"/>
        <c:crossBetween val="between"/>
        <c:majorUnit val="0.5"/>
      </c:valAx>
      <c:spPr>
        <a:noFill/>
        <a:ln>
          <a:noFill/>
        </a:ln>
        <a:effectLst/>
      </c:spPr>
    </c:plotArea>
    <c:legend>
      <c:legendPos val="b"/>
      <c:layout>
        <c:manualLayout>
          <c:xMode val="edge"/>
          <c:yMode val="edge"/>
          <c:x val="0"/>
          <c:y val="0.91117300889344399"/>
          <c:w val="0.99589728866910732"/>
          <c:h val="8.882699110655602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2"/>
                </a:solidFill>
                <a:latin typeface="DM Sans" pitchFamily="2" charset="0"/>
                <a:ea typeface="+mn-ea"/>
                <a:cs typeface="+mn-cs"/>
              </a:defRPr>
            </a:pPr>
            <a:r>
              <a:rPr lang="en-US" sz="1200" b="1">
                <a:solidFill>
                  <a:schemeClr val="accent2"/>
                </a:solidFill>
                <a:latin typeface="DM Sans" pitchFamily="2" charset="0"/>
              </a:rPr>
              <a:t>South Africa</a:t>
            </a:r>
          </a:p>
          <a:p>
            <a:pPr>
              <a:defRPr sz="1200">
                <a:solidFill>
                  <a:schemeClr val="accent2"/>
                </a:solidFill>
                <a:latin typeface="DM Sans" pitchFamily="2" charset="0"/>
              </a:defRPr>
            </a:pPr>
            <a:r>
              <a:rPr lang="en-US" sz="1200" b="1">
                <a:solidFill>
                  <a:schemeClr val="accent2"/>
                </a:solidFill>
                <a:latin typeface="DM Sans" pitchFamily="2" charset="0"/>
              </a:rPr>
              <a:t>(2012-2023)</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2"/>
              </a:solidFill>
              <a:latin typeface="DM Sans" pitchFamily="2" charset="0"/>
              <a:ea typeface="+mn-ea"/>
              <a:cs typeface="+mn-cs"/>
            </a:defRPr>
          </a:pPr>
          <a:endParaRPr lang="en-US"/>
        </a:p>
      </c:txPr>
    </c:title>
    <c:autoTitleDeleted val="0"/>
    <c:plotArea>
      <c:layout>
        <c:manualLayout>
          <c:layoutTarget val="inner"/>
          <c:xMode val="edge"/>
          <c:yMode val="edge"/>
          <c:x val="0.15086235179646693"/>
          <c:y val="0.14006068385018275"/>
          <c:w val="0.69240892262968479"/>
          <c:h val="0.66543026177768039"/>
        </c:manualLayout>
      </c:layout>
      <c:lineChart>
        <c:grouping val="standard"/>
        <c:varyColors val="0"/>
        <c:ser>
          <c:idx val="0"/>
          <c:order val="0"/>
          <c:tx>
            <c:strRef>
              <c:f>Sheet1!$B$1</c:f>
              <c:strCache>
                <c:ptCount val="1"/>
                <c:pt idx="0">
                  <c:v>Women 15-24</c:v>
                </c:pt>
              </c:strCache>
            </c:strRef>
          </c:tx>
          <c:spPr>
            <a:ln w="28575" cap="rnd">
              <a:solidFill>
                <a:schemeClr val="accent1"/>
              </a:solidFill>
              <a:round/>
            </a:ln>
            <a:effectLst/>
          </c:spPr>
          <c:marker>
            <c:symbol val="none"/>
          </c:marker>
          <c:dLbls>
            <c:dLbl>
              <c:idx val="0"/>
              <c:layout>
                <c:manualLayout>
                  <c:x val="-7.5555773312050503E-2"/>
                  <c:y val="5.6554527525888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27-40CC-BBA4-FAEF3A2B656F}"/>
                </c:ext>
              </c:extLst>
            </c:dLbl>
            <c:dLbl>
              <c:idx val="1"/>
              <c:layout>
                <c:manualLayout>
                  <c:x val="-0.10284696560622118"/>
                  <c:y val="6.42516185103522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27-40CC-BBA4-FAEF3A2B656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Sheet1!$B$2:$B$3</c:f>
              <c:numCache>
                <c:formatCode>0%</c:formatCode>
                <c:ptCount val="2"/>
                <c:pt idx="0">
                  <c:v>0.47299999999999998</c:v>
                </c:pt>
                <c:pt idx="1">
                  <c:v>0.435</c:v>
                </c:pt>
              </c:numCache>
            </c:numRef>
          </c:val>
          <c:smooth val="0"/>
          <c:extLst>
            <c:ext xmlns:c16="http://schemas.microsoft.com/office/drawing/2014/chart" uri="{C3380CC4-5D6E-409C-BE32-E72D297353CC}">
              <c16:uniqueId val="{00000000-E459-5744-8DDA-F57769D4525C}"/>
            </c:ext>
          </c:extLst>
        </c:ser>
        <c:ser>
          <c:idx val="1"/>
          <c:order val="1"/>
          <c:tx>
            <c:strRef>
              <c:f>Sheet1!$C$1</c:f>
              <c:strCache>
                <c:ptCount val="1"/>
                <c:pt idx="0">
                  <c:v>Men 15-24</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Sheet1!$C$2:$C$3</c:f>
              <c:numCache>
                <c:formatCode>0%</c:formatCode>
                <c:ptCount val="2"/>
                <c:pt idx="0">
                  <c:v>0.68100000000000005</c:v>
                </c:pt>
                <c:pt idx="1">
                  <c:v>0.50600000000000001</c:v>
                </c:pt>
              </c:numCache>
            </c:numRef>
          </c:val>
          <c:smooth val="0"/>
          <c:extLst>
            <c:ext xmlns:c16="http://schemas.microsoft.com/office/drawing/2014/chart" uri="{C3380CC4-5D6E-409C-BE32-E72D297353CC}">
              <c16:uniqueId val="{00000001-E459-5744-8DDA-F57769D4525C}"/>
            </c:ext>
          </c:extLst>
        </c:ser>
        <c:dLbls>
          <c:showLegendKey val="0"/>
          <c:showVal val="0"/>
          <c:showCatName val="0"/>
          <c:showSerName val="0"/>
          <c:showPercent val="0"/>
          <c:showBubbleSize val="0"/>
        </c:dLbls>
        <c:smooth val="0"/>
        <c:axId val="479564863"/>
        <c:axId val="479566591"/>
      </c:lineChart>
      <c:catAx>
        <c:axId val="479564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79566591"/>
        <c:crosses val="autoZero"/>
        <c:auto val="1"/>
        <c:lblAlgn val="ctr"/>
        <c:lblOffset val="100"/>
        <c:noMultiLvlLbl val="0"/>
      </c:catAx>
      <c:valAx>
        <c:axId val="47956659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79564863"/>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DM Sans" pitchFamily="2" charset="0"/>
                <a:ea typeface="+mn-ea"/>
                <a:cs typeface="+mn-cs"/>
              </a:defRPr>
            </a:pPr>
            <a:r>
              <a:rPr lang="en-US" sz="1200" b="1">
                <a:solidFill>
                  <a:schemeClr val="tx1"/>
                </a:solidFill>
              </a:rPr>
              <a:t>Condom use with a NMNC partner among young people (ages 15-24) </a:t>
            </a:r>
            <a:r>
              <a:rPr lang="en-US" sz="1200" b="1" baseline="30000">
                <a:solidFill>
                  <a:schemeClr val="tx1"/>
                </a:solidFill>
              </a:rPr>
              <a:t>1</a:t>
            </a:r>
          </a:p>
        </c:rich>
      </c:tx>
      <c:layout>
        <c:manualLayout>
          <c:xMode val="edge"/>
          <c:yMode val="edge"/>
          <c:x val="0.1794457873435269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DM Sans" pitchFamily="2"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Women 15-24</c:v>
                </c:pt>
              </c:strCache>
            </c:strRef>
          </c:tx>
          <c:spPr>
            <a:solidFill>
              <a:schemeClr val="accent6">
                <a:lumMod val="90000"/>
              </a:schemeClr>
            </a:solidFill>
            <a:ln cmpd="sng">
              <a:solidFill>
                <a:schemeClr val="lt1"/>
              </a:solidFill>
            </a:ln>
            <a:effectLst/>
          </c:spPr>
          <c:invertIfNegative val="0"/>
          <c:dLbls>
            <c:dLbl>
              <c:idx val="0"/>
              <c:layout>
                <c:manualLayout>
                  <c:x val="5.5086739927693905E-3"/>
                  <c:y val="3.15700193198574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42F-4C36-B30A-75987328423E}"/>
                </c:ext>
              </c:extLst>
            </c:dLbl>
            <c:dLbl>
              <c:idx val="1"/>
              <c:layout>
                <c:manualLayout>
                  <c:x val="-1.8362246642565083E-3"/>
                  <c:y val="1.57850096599286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2F-4C36-B30A-75987328423E}"/>
                </c:ext>
              </c:extLst>
            </c:dLbl>
            <c:dLbl>
              <c:idx val="2"/>
              <c:layout>
                <c:manualLayout>
                  <c:x val="0"/>
                  <c:y val="1.89420115919144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2F-4C36-B30A-75987328423E}"/>
                </c:ext>
              </c:extLst>
            </c:dLbl>
            <c:dLbl>
              <c:idx val="3"/>
              <c:layout>
                <c:manualLayout>
                  <c:x val="1.1017420277848263E-2"/>
                  <c:y val="9.471130087371892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5261253563107203E-2"/>
                      <c:h val="3.9857273682734722E-2"/>
                    </c:manualLayout>
                  </c15:layout>
                </c:ext>
                <c:ext xmlns:c16="http://schemas.microsoft.com/office/drawing/2014/chart" uri="{C3380CC4-5D6E-409C-BE32-E72D297353CC}">
                  <c16:uniqueId val="{00000008-442F-4C36-B30A-75987328423E}"/>
                </c:ext>
              </c:extLst>
            </c:dLbl>
            <c:dLbl>
              <c:idx val="4"/>
              <c:layout>
                <c:manualLayout>
                  <c:x val="3.6725216208224986E-3"/>
                  <c:y val="7.892504829964317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5261253563107203E-2"/>
                      <c:h val="3.6700271750748983E-2"/>
                    </c:manualLayout>
                  </c15:layout>
                </c:ext>
                <c:ext xmlns:c16="http://schemas.microsoft.com/office/drawing/2014/chart" uri="{C3380CC4-5D6E-409C-BE32-E72D297353CC}">
                  <c16:uniqueId val="{00000007-442F-4C36-B30A-75987328423E}"/>
                </c:ext>
              </c:extLst>
            </c:dLbl>
            <c:dLbl>
              <c:idx val="5"/>
              <c:layout>
                <c:manualLayout>
                  <c:x val="-1.8362246642564411E-3"/>
                  <c:y val="1.26280077279429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2F-4C36-B30A-75987328423E}"/>
                </c:ext>
              </c:extLst>
            </c:dLbl>
            <c:dLbl>
              <c:idx val="6"/>
              <c:layout>
                <c:manualLayout>
                  <c:x val="5.5086739927692561E-3"/>
                  <c:y val="9.47100579595724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2F-4C36-B30A-75987328423E}"/>
                </c:ext>
              </c:extLst>
            </c:dLbl>
            <c:dLbl>
              <c:idx val="7"/>
              <c:layout>
                <c:manualLayout>
                  <c:x val="0"/>
                  <c:y val="1.420663298535051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274548118845665E-2"/>
                      <c:h val="4.9328279478691971E-2"/>
                    </c:manualLayout>
                  </c15:layout>
                </c:ext>
                <c:ext xmlns:c16="http://schemas.microsoft.com/office/drawing/2014/chart" uri="{C3380CC4-5D6E-409C-BE32-E72D297353CC}">
                  <c16:uniqueId val="{00000003-442F-4C36-B30A-75987328423E}"/>
                </c:ext>
              </c:extLst>
            </c:dLbl>
            <c:dLbl>
              <c:idx val="8"/>
              <c:layout>
                <c:manualLayout>
                  <c:x val="-1.8362246642565083E-3"/>
                  <c:y val="1.7363634917336265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274548118845665E-2"/>
                      <c:h val="3.0386267886777479E-2"/>
                    </c:manualLayout>
                  </c15:layout>
                </c:ext>
                <c:ext xmlns:c16="http://schemas.microsoft.com/office/drawing/2014/chart" uri="{C3380CC4-5D6E-409C-BE32-E72D297353CC}">
                  <c16:uniqueId val="{00000002-442F-4C36-B30A-75987328423E}"/>
                </c:ext>
              </c:extLst>
            </c:dLbl>
            <c:dLbl>
              <c:idx val="9"/>
              <c:layout>
                <c:manualLayout>
                  <c:x val="1.8362246642564411E-3"/>
                  <c:y val="2.367751448989309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8191644021100682E-2"/>
                      <c:h val="3.9857273682734728E-2"/>
                    </c:manualLayout>
                  </c15:layout>
                </c:ext>
                <c:ext xmlns:c16="http://schemas.microsoft.com/office/drawing/2014/chart" uri="{C3380CC4-5D6E-409C-BE32-E72D297353CC}">
                  <c16:uniqueId val="{00000001-442F-4C36-B30A-75987328423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Cameroon (2017)</c:v>
                </c:pt>
                <c:pt idx="1">
                  <c:v>Cote d'Ivoire (2018)</c:v>
                </c:pt>
                <c:pt idx="2">
                  <c:v>Lesotho (2020)</c:v>
                </c:pt>
                <c:pt idx="3">
                  <c:v>Malawi (2020)</c:v>
                </c:pt>
                <c:pt idx="4">
                  <c:v>Namibia (2017)</c:v>
                </c:pt>
                <c:pt idx="5">
                  <c:v>Rwanda (2019)</c:v>
                </c:pt>
                <c:pt idx="6">
                  <c:v>Tanzania (2017)</c:v>
                </c:pt>
                <c:pt idx="7">
                  <c:v>Uganda (2017)</c:v>
                </c:pt>
                <c:pt idx="8">
                  <c:v>Zambia (2016)</c:v>
                </c:pt>
                <c:pt idx="9">
                  <c:v>Zimbabwe (2022)</c:v>
                </c:pt>
              </c:strCache>
            </c:strRef>
          </c:cat>
          <c:val>
            <c:numRef>
              <c:f>Sheet1!$B$2:$B$11</c:f>
              <c:numCache>
                <c:formatCode>0%</c:formatCode>
                <c:ptCount val="10"/>
                <c:pt idx="0">
                  <c:v>0.46500000000000002</c:v>
                </c:pt>
                <c:pt idx="1">
                  <c:v>0.47599999999999998</c:v>
                </c:pt>
                <c:pt idx="2">
                  <c:v>0.69899999999999995</c:v>
                </c:pt>
                <c:pt idx="3">
                  <c:v>0.49</c:v>
                </c:pt>
                <c:pt idx="4">
                  <c:v>0.64</c:v>
                </c:pt>
                <c:pt idx="5">
                  <c:v>0.36699999999999999</c:v>
                </c:pt>
                <c:pt idx="6">
                  <c:v>0.29899999999999999</c:v>
                </c:pt>
                <c:pt idx="7">
                  <c:v>0.372</c:v>
                </c:pt>
                <c:pt idx="8">
                  <c:v>0.36799999999999999</c:v>
                </c:pt>
                <c:pt idx="9">
                  <c:v>0.50600000000000001</c:v>
                </c:pt>
              </c:numCache>
            </c:numRef>
          </c:val>
          <c:extLst>
            <c:ext xmlns:c16="http://schemas.microsoft.com/office/drawing/2014/chart" uri="{C3380CC4-5D6E-409C-BE32-E72D297353CC}">
              <c16:uniqueId val="{00000000-55D0-8B4E-81A6-B262A3BF49C7}"/>
            </c:ext>
          </c:extLst>
        </c:ser>
        <c:ser>
          <c:idx val="1"/>
          <c:order val="1"/>
          <c:tx>
            <c:strRef>
              <c:f>Sheet1!$C$1</c:f>
              <c:strCache>
                <c:ptCount val="1"/>
                <c:pt idx="0">
                  <c:v>Men 15-24</c:v>
                </c:pt>
              </c:strCache>
            </c:strRef>
          </c:tx>
          <c:spPr>
            <a:solidFill>
              <a:schemeClr val="accent1"/>
            </a:solidFill>
            <a:ln>
              <a:noFill/>
            </a:ln>
            <a:effectLst/>
          </c:spPr>
          <c:invertIfNegative val="0"/>
          <c:dLbls>
            <c:dLbl>
              <c:idx val="3"/>
              <c:layout>
                <c:manualLayout>
                  <c:x val="-1.8362246642565758E-3"/>
                  <c:y val="9.47100579595724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2F-4C36-B30A-75987328423E}"/>
                </c:ext>
              </c:extLst>
            </c:dLbl>
            <c:dLbl>
              <c:idx val="6"/>
              <c:layout>
                <c:manualLayout>
                  <c:x val="-5.5086739927693229E-3"/>
                  <c:y val="-9.47100579595724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2F-4C36-B30A-75987328423E}"/>
                </c:ext>
              </c:extLst>
            </c:dLbl>
            <c:dLbl>
              <c:idx val="8"/>
              <c:layout>
                <c:manualLayout>
                  <c:x val="-5.5086739927693229E-3"/>
                  <c:y val="-1.26280077279429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F-4C36-B30A-75987328423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Cameroon (2017)</c:v>
                </c:pt>
                <c:pt idx="1">
                  <c:v>Cote d'Ivoire (2018)</c:v>
                </c:pt>
                <c:pt idx="2">
                  <c:v>Lesotho (2020)</c:v>
                </c:pt>
                <c:pt idx="3">
                  <c:v>Malawi (2020)</c:v>
                </c:pt>
                <c:pt idx="4">
                  <c:v>Namibia (2017)</c:v>
                </c:pt>
                <c:pt idx="5">
                  <c:v>Rwanda (2019)</c:v>
                </c:pt>
                <c:pt idx="6">
                  <c:v>Tanzania (2017)</c:v>
                </c:pt>
                <c:pt idx="7">
                  <c:v>Uganda (2017)</c:v>
                </c:pt>
                <c:pt idx="8">
                  <c:v>Zambia (2016)</c:v>
                </c:pt>
                <c:pt idx="9">
                  <c:v>Zimbabwe (2022)</c:v>
                </c:pt>
              </c:strCache>
            </c:strRef>
          </c:cat>
          <c:val>
            <c:numRef>
              <c:f>Sheet1!$C$2:$C$11</c:f>
              <c:numCache>
                <c:formatCode>0%</c:formatCode>
                <c:ptCount val="10"/>
                <c:pt idx="0">
                  <c:v>0.627</c:v>
                </c:pt>
                <c:pt idx="1">
                  <c:v>0.61099999999999999</c:v>
                </c:pt>
                <c:pt idx="2">
                  <c:v>0.79600000000000004</c:v>
                </c:pt>
                <c:pt idx="3">
                  <c:v>0.64</c:v>
                </c:pt>
                <c:pt idx="4">
                  <c:v>0.77700000000000002</c:v>
                </c:pt>
                <c:pt idx="5">
                  <c:v>0.58799999999999997</c:v>
                </c:pt>
                <c:pt idx="6">
                  <c:v>0.33500000000000002</c:v>
                </c:pt>
                <c:pt idx="7">
                  <c:v>0.442</c:v>
                </c:pt>
                <c:pt idx="8">
                  <c:v>0.39900000000000002</c:v>
                </c:pt>
                <c:pt idx="9">
                  <c:v>0.68400000000000005</c:v>
                </c:pt>
              </c:numCache>
            </c:numRef>
          </c:val>
          <c:extLst>
            <c:ext xmlns:c16="http://schemas.microsoft.com/office/drawing/2014/chart" uri="{C3380CC4-5D6E-409C-BE32-E72D297353CC}">
              <c16:uniqueId val="{00000001-55D0-8B4E-81A6-B262A3BF49C7}"/>
            </c:ext>
          </c:extLst>
        </c:ser>
        <c:dLbls>
          <c:dLblPos val="outEnd"/>
          <c:showLegendKey val="0"/>
          <c:showVal val="1"/>
          <c:showCatName val="0"/>
          <c:showSerName val="0"/>
          <c:showPercent val="0"/>
          <c:showBubbleSize val="0"/>
        </c:dLbls>
        <c:gapWidth val="219"/>
        <c:axId val="649724591"/>
        <c:axId val="306034127"/>
      </c:barChart>
      <c:catAx>
        <c:axId val="649724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306034127"/>
        <c:crosses val="autoZero"/>
        <c:auto val="1"/>
        <c:lblAlgn val="ctr"/>
        <c:lblOffset val="100"/>
        <c:noMultiLvlLbl val="0"/>
      </c:catAx>
      <c:valAx>
        <c:axId val="30603412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649724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DM Sans"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DM Sans" pitchFamily="2" charset="0"/>
                <a:ea typeface="+mj-ea"/>
                <a:cs typeface="+mj-cs"/>
              </a:defRPr>
            </a:pPr>
            <a:r>
              <a:rPr lang="en-US" sz="1200">
                <a:solidFill>
                  <a:schemeClr val="tx1"/>
                </a:solidFill>
              </a:rPr>
              <a:t>Condom procurement trends</a:t>
            </a: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DM Sans" pitchFamily="2" charset="0"/>
              <a:ea typeface="+mj-ea"/>
              <a:cs typeface="+mj-cs"/>
            </a:defRPr>
          </a:pPr>
          <a:endParaRPr lang="en-US"/>
        </a:p>
      </c:txPr>
    </c:title>
    <c:autoTitleDeleted val="0"/>
    <c:plotArea>
      <c:layout>
        <c:manualLayout>
          <c:layoutTarget val="inner"/>
          <c:xMode val="edge"/>
          <c:yMode val="edge"/>
          <c:x val="0.24534739637928613"/>
          <c:y val="0.12635891974226818"/>
          <c:w val="0.69483853813590934"/>
          <c:h val="0.68084828696882593"/>
        </c:manualLayout>
      </c:layout>
      <c:areaChart>
        <c:grouping val="stacked"/>
        <c:varyColors val="0"/>
        <c:ser>
          <c:idx val="0"/>
          <c:order val="0"/>
          <c:tx>
            <c:strRef>
              <c:f>'Fig 10 Condom data'!$N$9</c:f>
              <c:strCache>
                <c:ptCount val="1"/>
                <c:pt idx="0">
                  <c:v>Social Marketing (all orgs)</c:v>
                </c:pt>
              </c:strCache>
            </c:strRef>
          </c:tx>
          <c:spPr>
            <a:solidFill>
              <a:schemeClr val="accent1"/>
            </a:solidFill>
            <a:ln>
              <a:noFill/>
            </a:ln>
            <a:effectLst/>
          </c:spPr>
          <c:cat>
            <c:numRef>
              <c:f>'Fig 10 Condom data'!$H$10:$H$22</c:f>
              <c:numCache>
                <c:formatCode>General</c:formatCode>
                <c:ptCount val="13"/>
                <c:pt idx="0">
                  <c:v>2010</c:v>
                </c:pt>
                <c:pt idx="2">
                  <c:v>2012</c:v>
                </c:pt>
                <c:pt idx="4">
                  <c:v>2014</c:v>
                </c:pt>
                <c:pt idx="6">
                  <c:v>2016</c:v>
                </c:pt>
                <c:pt idx="8">
                  <c:v>2018</c:v>
                </c:pt>
                <c:pt idx="10">
                  <c:v>2020</c:v>
                </c:pt>
                <c:pt idx="12">
                  <c:v>2022</c:v>
                </c:pt>
              </c:numCache>
            </c:numRef>
          </c:cat>
          <c:val>
            <c:numRef>
              <c:f>'Fig 10 Condom data'!$N$10:$N$22</c:f>
              <c:numCache>
                <c:formatCode>_(* #,##0_);_(* \(#,##0\);_(* "-"??_);_(@_)</c:formatCode>
                <c:ptCount val="13"/>
                <c:pt idx="0">
                  <c:v>2485769812</c:v>
                </c:pt>
                <c:pt idx="1">
                  <c:v>3412236026</c:v>
                </c:pt>
                <c:pt idx="2">
                  <c:v>3205886769</c:v>
                </c:pt>
                <c:pt idx="3">
                  <c:v>2823257889</c:v>
                </c:pt>
                <c:pt idx="4">
                  <c:v>2532206657</c:v>
                </c:pt>
                <c:pt idx="5">
                  <c:v>2302278621</c:v>
                </c:pt>
                <c:pt idx="6">
                  <c:v>2136141224</c:v>
                </c:pt>
                <c:pt idx="7">
                  <c:v>1978723480</c:v>
                </c:pt>
                <c:pt idx="8">
                  <c:v>1804633791</c:v>
                </c:pt>
                <c:pt idx="9">
                  <c:v>1865314086</c:v>
                </c:pt>
                <c:pt idx="10">
                  <c:v>1651489647</c:v>
                </c:pt>
                <c:pt idx="11">
                  <c:v>1369140209</c:v>
                </c:pt>
                <c:pt idx="12">
                  <c:v>1494220546</c:v>
                </c:pt>
              </c:numCache>
            </c:numRef>
          </c:val>
          <c:extLst>
            <c:ext xmlns:c16="http://schemas.microsoft.com/office/drawing/2014/chart" uri="{C3380CC4-5D6E-409C-BE32-E72D297353CC}">
              <c16:uniqueId val="{00000000-5D8D-2B4F-850E-9F4294FB9EC5}"/>
            </c:ext>
          </c:extLst>
        </c:ser>
        <c:ser>
          <c:idx val="1"/>
          <c:order val="1"/>
          <c:tx>
            <c:strRef>
              <c:f>'Fig 10 Condom data'!$O$9</c:f>
              <c:strCache>
                <c:ptCount val="1"/>
                <c:pt idx="0">
                  <c:v>Major Donor funding</c:v>
                </c:pt>
              </c:strCache>
            </c:strRef>
          </c:tx>
          <c:spPr>
            <a:solidFill>
              <a:schemeClr val="accent2"/>
            </a:solidFill>
            <a:ln w="25400">
              <a:noFill/>
            </a:ln>
            <a:effectLst/>
          </c:spPr>
          <c:cat>
            <c:numRef>
              <c:f>'Fig 10 Condom data'!$H$10:$H$22</c:f>
              <c:numCache>
                <c:formatCode>General</c:formatCode>
                <c:ptCount val="13"/>
                <c:pt idx="0">
                  <c:v>2010</c:v>
                </c:pt>
                <c:pt idx="2">
                  <c:v>2012</c:v>
                </c:pt>
                <c:pt idx="4">
                  <c:v>2014</c:v>
                </c:pt>
                <c:pt idx="6">
                  <c:v>2016</c:v>
                </c:pt>
                <c:pt idx="8">
                  <c:v>2018</c:v>
                </c:pt>
                <c:pt idx="10">
                  <c:v>2020</c:v>
                </c:pt>
                <c:pt idx="12">
                  <c:v>2022</c:v>
                </c:pt>
              </c:numCache>
            </c:numRef>
          </c:cat>
          <c:val>
            <c:numRef>
              <c:f>'Fig 10 Condom data'!$O$10:$O$22</c:f>
              <c:numCache>
                <c:formatCode>_(* #,##0_);_(* \(#,##0\);_(* "-"??_);_(@_)</c:formatCode>
                <c:ptCount val="13"/>
                <c:pt idx="0">
                  <c:v>2236527105</c:v>
                </c:pt>
                <c:pt idx="1">
                  <c:v>2122620074</c:v>
                </c:pt>
                <c:pt idx="2">
                  <c:v>1983555055</c:v>
                </c:pt>
                <c:pt idx="3">
                  <c:v>2399922715</c:v>
                </c:pt>
                <c:pt idx="4">
                  <c:v>2183003011</c:v>
                </c:pt>
                <c:pt idx="5">
                  <c:v>2465608382</c:v>
                </c:pt>
                <c:pt idx="6">
                  <c:v>1459691330</c:v>
                </c:pt>
                <c:pt idx="7">
                  <c:v>1456387589</c:v>
                </c:pt>
                <c:pt idx="8">
                  <c:v>1772560248</c:v>
                </c:pt>
                <c:pt idx="9">
                  <c:v>1724069304</c:v>
                </c:pt>
                <c:pt idx="10">
                  <c:v>1301516953</c:v>
                </c:pt>
                <c:pt idx="11">
                  <c:v>1253547576</c:v>
                </c:pt>
                <c:pt idx="12">
                  <c:v>1554573169</c:v>
                </c:pt>
              </c:numCache>
            </c:numRef>
          </c:val>
          <c:extLst>
            <c:ext xmlns:c16="http://schemas.microsoft.com/office/drawing/2014/chart" uri="{C3380CC4-5D6E-409C-BE32-E72D297353CC}">
              <c16:uniqueId val="{00000001-5D8D-2B4F-850E-9F4294FB9EC5}"/>
            </c:ext>
          </c:extLst>
        </c:ser>
        <c:ser>
          <c:idx val="2"/>
          <c:order val="2"/>
          <c:tx>
            <c:strRef>
              <c:f>'Fig 10 Condom data'!$M$9</c:f>
              <c:strCache>
                <c:ptCount val="1"/>
                <c:pt idx="0">
                  <c:v>RSA</c:v>
                </c:pt>
              </c:strCache>
            </c:strRef>
          </c:tx>
          <c:spPr>
            <a:solidFill>
              <a:schemeClr val="accent3"/>
            </a:solidFill>
            <a:ln w="25400">
              <a:noFill/>
            </a:ln>
            <a:effectLst/>
          </c:spPr>
          <c:val>
            <c:numRef>
              <c:f>'Fig 10 Condom data'!$M$10:$M$22</c:f>
              <c:numCache>
                <c:formatCode>#,##0</c:formatCode>
                <c:ptCount val="13"/>
                <c:pt idx="0">
                  <c:v>445146000</c:v>
                </c:pt>
                <c:pt idx="1">
                  <c:v>492198460</c:v>
                </c:pt>
                <c:pt idx="2">
                  <c:v>392706000</c:v>
                </c:pt>
                <c:pt idx="3">
                  <c:v>501451958</c:v>
                </c:pt>
                <c:pt idx="4">
                  <c:v>501451958</c:v>
                </c:pt>
                <c:pt idx="5">
                  <c:v>723799877</c:v>
                </c:pt>
                <c:pt idx="6">
                  <c:v>839874751</c:v>
                </c:pt>
                <c:pt idx="7">
                  <c:v>917253117</c:v>
                </c:pt>
                <c:pt idx="8">
                  <c:v>685834938</c:v>
                </c:pt>
                <c:pt idx="9" formatCode="_(* #,##0_);_(* \(#,##0\);_(* &quot;-&quot;??_);_(@_)">
                  <c:v>726202616</c:v>
                </c:pt>
                <c:pt idx="10" formatCode="_(* #,##0_);_(* \(#,##0\);_(* &quot;-&quot;??_);_(@_)">
                  <c:v>631156643.5</c:v>
                </c:pt>
                <c:pt idx="11" formatCode="_(* #,##0_);_(* \(#,##0\);_(* &quot;-&quot;??_);_(@_)">
                  <c:v>536110671</c:v>
                </c:pt>
                <c:pt idx="12" formatCode="_(* #,##0_);_(* \(#,##0\);_(* &quot;-&quot;??_);_(@_)">
                  <c:v>534959326</c:v>
                </c:pt>
              </c:numCache>
            </c:numRef>
          </c:val>
          <c:extLst>
            <c:ext xmlns:c16="http://schemas.microsoft.com/office/drawing/2014/chart" uri="{C3380CC4-5D6E-409C-BE32-E72D297353CC}">
              <c16:uniqueId val="{00000002-5D8D-2B4F-850E-9F4294FB9EC5}"/>
            </c:ext>
          </c:extLst>
        </c:ser>
        <c:dLbls>
          <c:showLegendKey val="0"/>
          <c:showVal val="0"/>
          <c:showCatName val="0"/>
          <c:showSerName val="0"/>
          <c:showPercent val="0"/>
          <c:showBubbleSize val="0"/>
        </c:dLbls>
        <c:axId val="2006279903"/>
        <c:axId val="2006283583"/>
      </c:areaChart>
      <c:catAx>
        <c:axId val="2006279903"/>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DM Sans" pitchFamily="2" charset="0"/>
                <a:ea typeface="+mn-ea"/>
                <a:cs typeface="+mn-cs"/>
              </a:defRPr>
            </a:pPr>
            <a:endParaRPr lang="en-US"/>
          </a:p>
        </c:txPr>
        <c:crossAx val="2006283583"/>
        <c:crosses val="autoZero"/>
        <c:auto val="1"/>
        <c:lblAlgn val="ctr"/>
        <c:lblOffset val="100"/>
        <c:noMultiLvlLbl val="0"/>
      </c:catAx>
      <c:valAx>
        <c:axId val="200628358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DM Sans" pitchFamily="2" charset="0"/>
                    <a:ea typeface="+mn-ea"/>
                    <a:cs typeface="+mn-cs"/>
                  </a:defRPr>
                </a:pPr>
                <a:r>
                  <a:rPr lang="en-US" sz="1000">
                    <a:solidFill>
                      <a:schemeClr val="tx1">
                        <a:lumMod val="65000"/>
                        <a:lumOff val="35000"/>
                      </a:schemeClr>
                    </a:solidFill>
                  </a:rPr>
                  <a:t>Condoms procured</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DM Sans" pitchFamily="2" charset="0"/>
                  <a:ea typeface="+mn-ea"/>
                  <a:cs typeface="+mn-cs"/>
                </a:defRPr>
              </a:pPr>
              <a:endParaRPr lang="en-US"/>
            </a:p>
          </c:txPr>
        </c:title>
        <c:numFmt formatCode="_(* #,##0_);_(* \(#,##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2006279903"/>
        <c:crosses val="autoZero"/>
        <c:crossBetween val="midCat"/>
        <c:dispUnits>
          <c:builtInUnit val="millions"/>
          <c:dispUnitsLbl>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DM Sans" pitchFamily="2" charset="0"/>
                      <a:ea typeface="+mn-ea"/>
                      <a:cs typeface="+mn-cs"/>
                    </a:defRPr>
                  </a:pPr>
                  <a:r>
                    <a:rPr lang="en-US" sz="1000">
                      <a:solidFill>
                        <a:schemeClr val="tx1">
                          <a:lumMod val="65000"/>
                          <a:lumOff val="35000"/>
                        </a:schemeClr>
                      </a:solidFill>
                    </a:rPr>
                    <a:t>Millions</a:t>
                  </a:r>
                </a:p>
              </c:rich>
            </c:tx>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DM Sans" pitchFamily="2" charset="0"/>
                    <a:ea typeface="+mn-ea"/>
                    <a:cs typeface="+mn-cs"/>
                  </a:defRPr>
                </a:pPr>
                <a:endParaRPr lang="en-US"/>
              </a:p>
            </c:txPr>
          </c:dispUnitsLbl>
        </c:dispUnits>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DM Sans"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spc="0" baseline="0">
                <a:solidFill>
                  <a:schemeClr val="accent2"/>
                </a:solidFill>
                <a:latin typeface="DM Sans" pitchFamily="2" charset="0"/>
                <a:ea typeface="+mn-ea"/>
                <a:cs typeface="+mn-cs"/>
              </a:defRPr>
            </a:pPr>
            <a:r>
              <a:rPr lang="en-US" b="1">
                <a:solidFill>
                  <a:schemeClr val="accent2"/>
                </a:solidFill>
                <a:latin typeface="DM Sans" pitchFamily="2" charset="0"/>
              </a:rPr>
              <a:t>Cameroon</a:t>
            </a:r>
          </a:p>
        </c:rich>
      </c:tx>
      <c:layout>
        <c:manualLayout>
          <c:xMode val="edge"/>
          <c:yMode val="edge"/>
          <c:x val="0.1065775980719816"/>
          <c:y val="6.068241436373453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DM Sans"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2004</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Cameroon</c:v>
                </c:pt>
              </c:strCache>
            </c:strRef>
          </c:cat>
          <c:val>
            <c:numRef>
              <c:f>Sheet1!$B$2</c:f>
              <c:numCache>
                <c:formatCode>0.00%</c:formatCode>
                <c:ptCount val="1"/>
                <c:pt idx="0">
                  <c:v>0.56299999999999994</c:v>
                </c:pt>
              </c:numCache>
            </c:numRef>
          </c:val>
          <c:extLst>
            <c:ext xmlns:c16="http://schemas.microsoft.com/office/drawing/2014/chart" uri="{C3380CC4-5D6E-409C-BE32-E72D297353CC}">
              <c16:uniqueId val="{00000000-FEA3-4AD9-8558-A182FE226D2C}"/>
            </c:ext>
          </c:extLst>
        </c:ser>
        <c:ser>
          <c:idx val="1"/>
          <c:order val="1"/>
          <c:tx>
            <c:strRef>
              <c:f>Sheet1!$C$1</c:f>
              <c:strCache>
                <c:ptCount val="1"/>
                <c:pt idx="0">
                  <c:v>2011</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Cameroon</c:v>
                </c:pt>
              </c:strCache>
            </c:strRef>
          </c:cat>
          <c:val>
            <c:numRef>
              <c:f>Sheet1!$C$2</c:f>
              <c:numCache>
                <c:formatCode>0.00%</c:formatCode>
                <c:ptCount val="1"/>
                <c:pt idx="0">
                  <c:v>0.71299999999999997</c:v>
                </c:pt>
              </c:numCache>
            </c:numRef>
          </c:val>
          <c:extLst>
            <c:ext xmlns:c16="http://schemas.microsoft.com/office/drawing/2014/chart" uri="{C3380CC4-5D6E-409C-BE32-E72D297353CC}">
              <c16:uniqueId val="{00000001-FEA3-4AD9-8558-A182FE226D2C}"/>
            </c:ext>
          </c:extLst>
        </c:ser>
        <c:ser>
          <c:idx val="2"/>
          <c:order val="2"/>
          <c:tx>
            <c:strRef>
              <c:f>Sheet1!$D$1</c:f>
              <c:strCache>
                <c:ptCount val="1"/>
                <c:pt idx="0">
                  <c:v>2018</c:v>
                </c:pt>
              </c:strCache>
            </c:strRef>
          </c:tx>
          <c:spPr>
            <a:solidFill>
              <a:schemeClr val="tx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Cameroon</c:v>
                </c:pt>
              </c:strCache>
            </c:strRef>
          </c:cat>
          <c:val>
            <c:numRef>
              <c:f>Sheet1!$D$2</c:f>
              <c:numCache>
                <c:formatCode>0.00%</c:formatCode>
                <c:ptCount val="1"/>
                <c:pt idx="0">
                  <c:v>0.61099999999999999</c:v>
                </c:pt>
              </c:numCache>
            </c:numRef>
          </c:val>
          <c:extLst>
            <c:ext xmlns:c16="http://schemas.microsoft.com/office/drawing/2014/chart" uri="{C3380CC4-5D6E-409C-BE32-E72D297353CC}">
              <c16:uniqueId val="{00000002-FEA3-4AD9-8558-A182FE226D2C}"/>
            </c:ext>
          </c:extLst>
        </c:ser>
        <c:ser>
          <c:idx val="3"/>
          <c:order val="3"/>
          <c:tx>
            <c:strRef>
              <c:f>Sheet1!$E$1</c:f>
              <c:strCache>
                <c:ptCount val="1"/>
                <c:pt idx="0">
                  <c:v>4</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Cameroon</c:v>
                </c:pt>
              </c:strCache>
            </c:strRef>
          </c:cat>
          <c:val>
            <c:numRef>
              <c:f>Sheet1!$E$2</c:f>
              <c:numCache>
                <c:formatCode>General</c:formatCode>
                <c:ptCount val="1"/>
              </c:numCache>
            </c:numRef>
          </c:val>
          <c:extLst>
            <c:ext xmlns:c16="http://schemas.microsoft.com/office/drawing/2014/chart" uri="{C3380CC4-5D6E-409C-BE32-E72D297353CC}">
              <c16:uniqueId val="{00000003-FEA3-4AD9-8558-A182FE226D2C}"/>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out"/>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accent2"/>
                </a:solidFill>
                <a:latin typeface="DM Sans" pitchFamily="2" charset="0"/>
                <a:ea typeface="+mn-ea"/>
                <a:cs typeface="+mn-cs"/>
              </a:defRPr>
            </a:pPr>
            <a:r>
              <a:rPr lang="en-US" sz="1200" b="1">
                <a:solidFill>
                  <a:schemeClr val="accent2"/>
                </a:solidFill>
                <a:latin typeface="DM Sans" pitchFamily="2" charset="0"/>
              </a:rPr>
              <a:t>Kenya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2"/>
              </a:solidFill>
              <a:latin typeface="DM Sans" pitchFamily="2" charset="0"/>
              <a:ea typeface="+mn-ea"/>
              <a:cs typeface="+mn-cs"/>
            </a:defRPr>
          </a:pPr>
          <a:endParaRPr lang="en-US"/>
        </a:p>
      </c:txPr>
    </c:title>
    <c:autoTitleDeleted val="0"/>
    <c:plotArea>
      <c:layout>
        <c:manualLayout>
          <c:layoutTarget val="inner"/>
          <c:xMode val="edge"/>
          <c:yMode val="edge"/>
          <c:x val="0.26663534012975548"/>
          <c:y val="0.36546023868416316"/>
          <c:w val="0.66170007679447451"/>
          <c:h val="0.28268926622060048"/>
        </c:manualLayout>
      </c:layout>
      <c:barChart>
        <c:barDir val="col"/>
        <c:grouping val="clustered"/>
        <c:varyColors val="0"/>
        <c:ser>
          <c:idx val="0"/>
          <c:order val="0"/>
          <c:tx>
            <c:strRef>
              <c:f>Sheet1!$B$1</c:f>
              <c:strCache>
                <c:ptCount val="1"/>
                <c:pt idx="0">
                  <c:v>2003</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Kenya</c:v>
                </c:pt>
              </c:strCache>
            </c:strRef>
          </c:cat>
          <c:val>
            <c:numRef>
              <c:f>Sheet1!$B$2</c:f>
              <c:numCache>
                <c:formatCode>0.00%</c:formatCode>
                <c:ptCount val="1"/>
                <c:pt idx="0">
                  <c:v>0.46200000000000002</c:v>
                </c:pt>
              </c:numCache>
            </c:numRef>
          </c:val>
          <c:extLst>
            <c:ext xmlns:c16="http://schemas.microsoft.com/office/drawing/2014/chart" uri="{C3380CC4-5D6E-409C-BE32-E72D297353CC}">
              <c16:uniqueId val="{00000000-4C43-4149-AF72-0C78EA3C5D92}"/>
            </c:ext>
          </c:extLst>
        </c:ser>
        <c:ser>
          <c:idx val="1"/>
          <c:order val="1"/>
          <c:tx>
            <c:strRef>
              <c:f>Sheet1!$C$1</c:f>
              <c:strCache>
                <c:ptCount val="1"/>
                <c:pt idx="0">
                  <c:v>2009</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Kenya</c:v>
                </c:pt>
              </c:strCache>
            </c:strRef>
          </c:cat>
          <c:val>
            <c:numRef>
              <c:f>Sheet1!$C$2</c:f>
              <c:numCache>
                <c:formatCode>0.00%</c:formatCode>
                <c:ptCount val="1"/>
                <c:pt idx="0">
                  <c:v>0.57399999999999995</c:v>
                </c:pt>
              </c:numCache>
            </c:numRef>
          </c:val>
          <c:extLst>
            <c:ext xmlns:c16="http://schemas.microsoft.com/office/drawing/2014/chart" uri="{C3380CC4-5D6E-409C-BE32-E72D297353CC}">
              <c16:uniqueId val="{00000001-4C43-4149-AF72-0C78EA3C5D92}"/>
            </c:ext>
          </c:extLst>
        </c:ser>
        <c:ser>
          <c:idx val="2"/>
          <c:order val="2"/>
          <c:tx>
            <c:strRef>
              <c:f>Sheet1!$D$1</c:f>
              <c:strCache>
                <c:ptCount val="1"/>
                <c:pt idx="0">
                  <c:v>2014</c:v>
                </c:pt>
              </c:strCache>
            </c:strRef>
          </c:tx>
          <c:spPr>
            <a:solidFill>
              <a:schemeClr val="tx2">
                <a:lumMod val="40000"/>
                <a:lumOff val="60000"/>
              </a:schemeClr>
            </a:solidFill>
            <a:ln>
              <a:noFill/>
            </a:ln>
            <a:effectLst/>
          </c:spPr>
          <c:invertIfNegative val="0"/>
          <c:dLbls>
            <c:dLbl>
              <c:idx val="0"/>
              <c:layout>
                <c:manualLayout>
                  <c:x val="-1.9544886293391829E-2"/>
                  <c:y val="-5.05686786364454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43-4149-AF72-0C78EA3C5D9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Kenya</c:v>
                </c:pt>
              </c:strCache>
            </c:strRef>
          </c:cat>
          <c:val>
            <c:numRef>
              <c:f>Sheet1!$D$2</c:f>
              <c:numCache>
                <c:formatCode>0.00%</c:formatCode>
                <c:ptCount val="1"/>
                <c:pt idx="0">
                  <c:v>0.73899999999999999</c:v>
                </c:pt>
              </c:numCache>
            </c:numRef>
          </c:val>
          <c:extLst>
            <c:ext xmlns:c16="http://schemas.microsoft.com/office/drawing/2014/chart" uri="{C3380CC4-5D6E-409C-BE32-E72D297353CC}">
              <c16:uniqueId val="{00000002-4C43-4149-AF72-0C78EA3C5D92}"/>
            </c:ext>
          </c:extLst>
        </c:ser>
        <c:ser>
          <c:idx val="3"/>
          <c:order val="3"/>
          <c:tx>
            <c:strRef>
              <c:f>Sheet1!$E$1</c:f>
              <c:strCache>
                <c:ptCount val="1"/>
                <c:pt idx="0">
                  <c:v>2022</c:v>
                </c:pt>
              </c:strCache>
            </c:strRef>
          </c:tx>
          <c:spPr>
            <a:solidFill>
              <a:schemeClr val="tx2">
                <a:lumMod val="20000"/>
                <a:lumOff val="80000"/>
              </a:schemeClr>
            </a:solidFill>
            <a:ln>
              <a:noFill/>
            </a:ln>
            <a:effectLst/>
          </c:spPr>
          <c:invertIfNegative val="0"/>
          <c:dLbls>
            <c:dLbl>
              <c:idx val="0"/>
              <c:layout>
                <c:manualLayout>
                  <c:x val="2.6059848391189102E-2"/>
                  <c:y val="1.01137357272890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43-4149-AF72-0C78EA3C5D9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Kenya</c:v>
                </c:pt>
              </c:strCache>
            </c:strRef>
          </c:cat>
          <c:val>
            <c:numRef>
              <c:f>Sheet1!$E$2</c:f>
              <c:numCache>
                <c:formatCode>0.00%</c:formatCode>
                <c:ptCount val="1"/>
                <c:pt idx="0">
                  <c:v>0.67300000000000004</c:v>
                </c:pt>
              </c:numCache>
            </c:numRef>
          </c:val>
          <c:extLst>
            <c:ext xmlns:c16="http://schemas.microsoft.com/office/drawing/2014/chart" uri="{C3380CC4-5D6E-409C-BE32-E72D297353CC}">
              <c16:uniqueId val="{00000003-4C43-4149-AF72-0C78EA3C5D92}"/>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none"/>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layout>
        <c:manualLayout>
          <c:xMode val="edge"/>
          <c:yMode val="edge"/>
          <c:x val="1.7757119135059271E-2"/>
          <c:y val="0.76063495147795934"/>
          <c:w val="0.98224288086494072"/>
          <c:h val="0.158455162703728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r>
              <a:rPr lang="en-US" sz="1200" b="1">
                <a:solidFill>
                  <a:schemeClr val="accent2"/>
                </a:solidFill>
                <a:latin typeface="DM Sans" pitchFamily="2" charset="0"/>
              </a:rPr>
              <a:t>Malawi</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endParaRPr lang="en-US"/>
        </a:p>
      </c:txPr>
    </c:title>
    <c:autoTitleDeleted val="0"/>
    <c:plotArea>
      <c:layout>
        <c:manualLayout>
          <c:layoutTarget val="inner"/>
          <c:xMode val="edge"/>
          <c:yMode val="edge"/>
          <c:x val="0.26663534012975548"/>
          <c:y val="0.36546023868416316"/>
          <c:w val="0.66170007679447451"/>
          <c:h val="0.35348541631162411"/>
        </c:manualLayout>
      </c:layout>
      <c:barChart>
        <c:barDir val="col"/>
        <c:grouping val="clustered"/>
        <c:varyColors val="0"/>
        <c:ser>
          <c:idx val="0"/>
          <c:order val="0"/>
          <c:tx>
            <c:strRef>
              <c:f>Sheet1!$B$1</c:f>
              <c:strCache>
                <c:ptCount val="1"/>
                <c:pt idx="0">
                  <c:v>2000</c:v>
                </c:pt>
              </c:strCache>
            </c:strRef>
          </c:tx>
          <c:spPr>
            <a:solidFill>
              <a:schemeClr val="tx2"/>
            </a:solidFill>
            <a:ln>
              <a:noFill/>
            </a:ln>
            <a:effectLst/>
          </c:spPr>
          <c:invertIfNegative val="0"/>
          <c:dLbls>
            <c:dLbl>
              <c:idx val="0"/>
              <c:layout>
                <c:manualLayout>
                  <c:x val="0"/>
                  <c:y val="-0.121364828727469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89-464F-8DD4-E9342253D26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Malawi</c:v>
                </c:pt>
              </c:strCache>
            </c:strRef>
          </c:cat>
          <c:val>
            <c:numRef>
              <c:f>Sheet1!$B$2</c:f>
              <c:numCache>
                <c:formatCode>0.00%</c:formatCode>
                <c:ptCount val="1"/>
                <c:pt idx="0">
                  <c:v>0.42899999999999999</c:v>
                </c:pt>
              </c:numCache>
            </c:numRef>
          </c:val>
          <c:extLst>
            <c:ext xmlns:c16="http://schemas.microsoft.com/office/drawing/2014/chart" uri="{C3380CC4-5D6E-409C-BE32-E72D297353CC}">
              <c16:uniqueId val="{00000000-8589-464F-8DD4-E9342253D265}"/>
            </c:ext>
          </c:extLst>
        </c:ser>
        <c:ser>
          <c:idx val="1"/>
          <c:order val="1"/>
          <c:tx>
            <c:strRef>
              <c:f>Sheet1!$C$1</c:f>
              <c:strCache>
                <c:ptCount val="1"/>
                <c:pt idx="0">
                  <c:v>2004</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Malawi</c:v>
                </c:pt>
              </c:strCache>
            </c:strRef>
          </c:cat>
          <c:val>
            <c:numRef>
              <c:f>Sheet1!$C$2</c:f>
              <c:numCache>
                <c:formatCode>0%</c:formatCode>
                <c:ptCount val="1"/>
                <c:pt idx="0">
                  <c:v>0.39700000000000002</c:v>
                </c:pt>
              </c:numCache>
            </c:numRef>
          </c:val>
          <c:extLst>
            <c:ext xmlns:c16="http://schemas.microsoft.com/office/drawing/2014/chart" uri="{C3380CC4-5D6E-409C-BE32-E72D297353CC}">
              <c16:uniqueId val="{00000001-8589-464F-8DD4-E9342253D265}"/>
            </c:ext>
          </c:extLst>
        </c:ser>
        <c:ser>
          <c:idx val="2"/>
          <c:order val="2"/>
          <c:tx>
            <c:strRef>
              <c:f>Sheet1!$D$1</c:f>
              <c:strCache>
                <c:ptCount val="1"/>
                <c:pt idx="0">
                  <c:v>2010</c:v>
                </c:pt>
              </c:strCache>
            </c:strRef>
          </c:tx>
          <c:spPr>
            <a:solidFill>
              <a:schemeClr val="tx2">
                <a:lumMod val="40000"/>
                <a:lumOff val="60000"/>
              </a:schemeClr>
            </a:solidFill>
            <a:ln>
              <a:noFill/>
            </a:ln>
            <a:effectLst/>
          </c:spPr>
          <c:invertIfNegative val="0"/>
          <c:dLbls>
            <c:dLbl>
              <c:idx val="0"/>
              <c:layout>
                <c:manualLayout>
                  <c:x val="0"/>
                  <c:y val="-7.0796150091023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89-464F-8DD4-E9342253D26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Malawi</c:v>
                </c:pt>
              </c:strCache>
            </c:strRef>
          </c:cat>
          <c:val>
            <c:numRef>
              <c:f>Sheet1!$D$2</c:f>
              <c:numCache>
                <c:formatCode>0.00%</c:formatCode>
                <c:ptCount val="1"/>
                <c:pt idx="0">
                  <c:v>0.65400000000000003</c:v>
                </c:pt>
              </c:numCache>
            </c:numRef>
          </c:val>
          <c:extLst>
            <c:ext xmlns:c16="http://schemas.microsoft.com/office/drawing/2014/chart" uri="{C3380CC4-5D6E-409C-BE32-E72D297353CC}">
              <c16:uniqueId val="{00000002-8589-464F-8DD4-E9342253D265}"/>
            </c:ext>
          </c:extLst>
        </c:ser>
        <c:ser>
          <c:idx val="3"/>
          <c:order val="3"/>
          <c:tx>
            <c:strRef>
              <c:f>Sheet1!$E$1</c:f>
              <c:strCache>
                <c:ptCount val="1"/>
                <c:pt idx="0">
                  <c:v>2016</c:v>
                </c:pt>
              </c:strCache>
            </c:strRef>
          </c:tx>
          <c:spPr>
            <a:solidFill>
              <a:schemeClr val="tx2">
                <a:lumMod val="20000"/>
                <a:lumOff val="80000"/>
              </a:scheme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6359069827568959"/>
                      <c:h val="0.10133963198743667"/>
                    </c:manualLayout>
                  </c15:layout>
                </c:ext>
                <c:ext xmlns:c16="http://schemas.microsoft.com/office/drawing/2014/chart" uri="{C3380CC4-5D6E-409C-BE32-E72D297353CC}">
                  <c16:uniqueId val="{00000006-8589-464F-8DD4-E9342253D26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Malawi</c:v>
                </c:pt>
              </c:strCache>
            </c:strRef>
          </c:cat>
          <c:val>
            <c:numRef>
              <c:f>Sheet1!$E$2</c:f>
              <c:numCache>
                <c:formatCode>0.00%</c:formatCode>
                <c:ptCount val="1"/>
                <c:pt idx="0">
                  <c:v>0.73699999999999999</c:v>
                </c:pt>
              </c:numCache>
            </c:numRef>
          </c:val>
          <c:extLst>
            <c:ext xmlns:c16="http://schemas.microsoft.com/office/drawing/2014/chart" uri="{C3380CC4-5D6E-409C-BE32-E72D297353CC}">
              <c16:uniqueId val="{00000003-8589-464F-8DD4-E9342253D265}"/>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none"/>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layout>
        <c:manualLayout>
          <c:xMode val="edge"/>
          <c:yMode val="edge"/>
          <c:x val="0"/>
          <c:y val="0.79489981030772827"/>
          <c:w val="0.99975940809260877"/>
          <c:h val="0.144417775328537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r>
              <a:rPr lang="en-US" sz="1200" b="1">
                <a:solidFill>
                  <a:schemeClr val="accent2"/>
                </a:solidFill>
                <a:latin typeface="DM Sans" pitchFamily="2" charset="0"/>
              </a:rPr>
              <a:t>Mozambique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endParaRPr lang="en-US"/>
        </a:p>
      </c:txPr>
    </c:title>
    <c:autoTitleDeleted val="0"/>
    <c:plotArea>
      <c:layout>
        <c:manualLayout>
          <c:layoutTarget val="inner"/>
          <c:xMode val="edge"/>
          <c:yMode val="edge"/>
          <c:x val="0.26663534012975548"/>
          <c:y val="0.31489156004771779"/>
          <c:w val="0.66170007679447451"/>
          <c:h val="0.39394035922078047"/>
        </c:manualLayout>
      </c:layout>
      <c:barChart>
        <c:barDir val="col"/>
        <c:grouping val="clustered"/>
        <c:varyColors val="0"/>
        <c:ser>
          <c:idx val="0"/>
          <c:order val="0"/>
          <c:tx>
            <c:strRef>
              <c:f>Sheet1!$B$1</c:f>
              <c:strCache>
                <c:ptCount val="1"/>
                <c:pt idx="0">
                  <c:v>2003</c:v>
                </c:pt>
              </c:strCache>
            </c:strRef>
          </c:tx>
          <c:spPr>
            <a:solidFill>
              <a:schemeClr val="tx2"/>
            </a:solidFill>
            <a:ln>
              <a:noFill/>
            </a:ln>
            <a:effectLst/>
          </c:spPr>
          <c:invertIfNegative val="0"/>
          <c:dLbls>
            <c:dLbl>
              <c:idx val="0"/>
              <c:layout>
                <c:manualLayout>
                  <c:x val="0"/>
                  <c:y val="-9.10236215456017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7A-4F13-AAED-51C72E9D58B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Mozambique</c:v>
                </c:pt>
              </c:strCache>
            </c:strRef>
          </c:cat>
          <c:val>
            <c:numRef>
              <c:f>Sheet1!$B$2</c:f>
              <c:numCache>
                <c:formatCode>0%</c:formatCode>
                <c:ptCount val="1"/>
                <c:pt idx="0">
                  <c:v>0.31900000000000001</c:v>
                </c:pt>
              </c:numCache>
            </c:numRef>
          </c:val>
          <c:extLst>
            <c:ext xmlns:c16="http://schemas.microsoft.com/office/drawing/2014/chart" uri="{C3380CC4-5D6E-409C-BE32-E72D297353CC}">
              <c16:uniqueId val="{00000000-417A-4F13-AAED-51C72E9D58B9}"/>
            </c:ext>
          </c:extLst>
        </c:ser>
        <c:ser>
          <c:idx val="1"/>
          <c:order val="1"/>
          <c:tx>
            <c:strRef>
              <c:f>Sheet1!$C$1</c:f>
              <c:strCache>
                <c:ptCount val="1"/>
                <c:pt idx="0">
                  <c:v>2009</c:v>
                </c:pt>
              </c:strCache>
            </c:strRef>
          </c:tx>
          <c:spPr>
            <a:solidFill>
              <a:schemeClr val="tx2">
                <a:lumMod val="60000"/>
                <a:lumOff val="40000"/>
              </a:schemeClr>
            </a:solidFill>
            <a:ln>
              <a:noFill/>
            </a:ln>
            <a:effectLst/>
          </c:spPr>
          <c:invertIfNegative val="0"/>
          <c:dLbls>
            <c:dLbl>
              <c:idx val="0"/>
              <c:layout>
                <c:manualLayout>
                  <c:x val="0"/>
                  <c:y val="2.02274714545781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7A-4F13-AAED-51C72E9D58B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Mozambique</c:v>
                </c:pt>
              </c:strCache>
            </c:strRef>
          </c:cat>
          <c:val>
            <c:numRef>
              <c:f>Sheet1!$C$2</c:f>
              <c:numCache>
                <c:formatCode>0.00%</c:formatCode>
                <c:ptCount val="1"/>
                <c:pt idx="0">
                  <c:v>0.42</c:v>
                </c:pt>
              </c:numCache>
            </c:numRef>
          </c:val>
          <c:extLst>
            <c:ext xmlns:c16="http://schemas.microsoft.com/office/drawing/2014/chart" uri="{C3380CC4-5D6E-409C-BE32-E72D297353CC}">
              <c16:uniqueId val="{00000001-417A-4F13-AAED-51C72E9D58B9}"/>
            </c:ext>
          </c:extLst>
        </c:ser>
        <c:ser>
          <c:idx val="2"/>
          <c:order val="2"/>
          <c:tx>
            <c:strRef>
              <c:f>Sheet1!$D$1</c:f>
              <c:strCache>
                <c:ptCount val="1"/>
                <c:pt idx="0">
                  <c:v>2011</c:v>
                </c:pt>
              </c:strCache>
            </c:strRef>
          </c:tx>
          <c:spPr>
            <a:solidFill>
              <a:schemeClr val="tx2">
                <a:lumMod val="40000"/>
                <a:lumOff val="60000"/>
              </a:schemeClr>
            </a:solidFill>
            <a:ln>
              <a:noFill/>
            </a:ln>
            <a:effectLst/>
          </c:spPr>
          <c:invertIfNegative val="0"/>
          <c:dLbls>
            <c:dLbl>
              <c:idx val="0"/>
              <c:layout>
                <c:manualLayout>
                  <c:x val="-1.1943959201659089E-16"/>
                  <c:y val="-7.0796150091023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7A-4F13-AAED-51C72E9D58B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Mozambique</c:v>
                </c:pt>
              </c:strCache>
            </c:strRef>
          </c:cat>
          <c:val>
            <c:numRef>
              <c:f>Sheet1!$D$2</c:f>
              <c:numCache>
                <c:formatCode>0.00%</c:formatCode>
                <c:ptCount val="1"/>
                <c:pt idx="0">
                  <c:v>0.38700000000000001</c:v>
                </c:pt>
              </c:numCache>
            </c:numRef>
          </c:val>
          <c:extLst>
            <c:ext xmlns:c16="http://schemas.microsoft.com/office/drawing/2014/chart" uri="{C3380CC4-5D6E-409C-BE32-E72D297353CC}">
              <c16:uniqueId val="{00000002-417A-4F13-AAED-51C72E9D58B9}"/>
            </c:ext>
          </c:extLst>
        </c:ser>
        <c:ser>
          <c:idx val="3"/>
          <c:order val="3"/>
          <c:tx>
            <c:strRef>
              <c:f>Sheet1!$E$1</c:f>
              <c:strCache>
                <c:ptCount val="1"/>
                <c:pt idx="0">
                  <c:v>2015</c:v>
                </c:pt>
              </c:strCache>
            </c:strRef>
          </c:tx>
          <c:spPr>
            <a:solidFill>
              <a:schemeClr val="tx2">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Mozambique</c:v>
                </c:pt>
              </c:strCache>
            </c:strRef>
          </c:cat>
          <c:val>
            <c:numRef>
              <c:f>Sheet1!$E$2</c:f>
              <c:numCache>
                <c:formatCode>0.00%</c:formatCode>
                <c:ptCount val="1"/>
                <c:pt idx="0">
                  <c:v>0.44500000000000001</c:v>
                </c:pt>
              </c:numCache>
            </c:numRef>
          </c:val>
          <c:extLst>
            <c:ext xmlns:c16="http://schemas.microsoft.com/office/drawing/2014/chart" uri="{C3380CC4-5D6E-409C-BE32-E72D297353CC}">
              <c16:uniqueId val="{00000003-417A-4F13-AAED-51C72E9D58B9}"/>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none"/>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layout>
        <c:manualLayout>
          <c:xMode val="edge"/>
          <c:yMode val="edge"/>
          <c:x val="1.7757119135059271E-2"/>
          <c:y val="0.78086242293253738"/>
          <c:w val="0.98224288086494072"/>
          <c:h val="0.158455162703728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r>
              <a:rPr lang="en-US" sz="1200" b="1">
                <a:solidFill>
                  <a:schemeClr val="accent2"/>
                </a:solidFill>
                <a:latin typeface="DM Sans" pitchFamily="2" charset="0"/>
              </a:rPr>
              <a:t>Tanzania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2004</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Tanzania</c:v>
                </c:pt>
              </c:strCache>
            </c:strRef>
          </c:cat>
          <c:val>
            <c:numRef>
              <c:f>Sheet1!$B$2</c:f>
              <c:numCache>
                <c:formatCode>0.00%</c:formatCode>
                <c:ptCount val="1"/>
                <c:pt idx="0">
                  <c:v>0.60299999999999998</c:v>
                </c:pt>
              </c:numCache>
            </c:numRef>
          </c:val>
          <c:extLst>
            <c:ext xmlns:c16="http://schemas.microsoft.com/office/drawing/2014/chart" uri="{C3380CC4-5D6E-409C-BE32-E72D297353CC}">
              <c16:uniqueId val="{00000000-65FE-48B4-95DF-86DF1453C95A}"/>
            </c:ext>
          </c:extLst>
        </c:ser>
        <c:ser>
          <c:idx val="1"/>
          <c:order val="1"/>
          <c:tx>
            <c:strRef>
              <c:f>Sheet1!$C$1</c:f>
              <c:strCache>
                <c:ptCount val="1"/>
                <c:pt idx="0">
                  <c:v>2010</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Tanzania</c:v>
                </c:pt>
              </c:strCache>
            </c:strRef>
          </c:cat>
          <c:val>
            <c:numRef>
              <c:f>Sheet1!$C$2</c:f>
              <c:numCache>
                <c:formatCode>0.00%</c:formatCode>
                <c:ptCount val="1"/>
                <c:pt idx="0">
                  <c:v>0.61199999999999999</c:v>
                </c:pt>
              </c:numCache>
            </c:numRef>
          </c:val>
          <c:extLst>
            <c:ext xmlns:c16="http://schemas.microsoft.com/office/drawing/2014/chart" uri="{C3380CC4-5D6E-409C-BE32-E72D297353CC}">
              <c16:uniqueId val="{00000001-65FE-48B4-95DF-86DF1453C95A}"/>
            </c:ext>
          </c:extLst>
        </c:ser>
        <c:ser>
          <c:idx val="2"/>
          <c:order val="2"/>
          <c:tx>
            <c:strRef>
              <c:f>Sheet1!$D$1</c:f>
              <c:strCache>
                <c:ptCount val="1"/>
                <c:pt idx="0">
                  <c:v>2022</c:v>
                </c:pt>
              </c:strCache>
            </c:strRef>
          </c:tx>
          <c:spPr>
            <a:solidFill>
              <a:schemeClr val="tx2">
                <a:lumMod val="40000"/>
                <a:lumOff val="60000"/>
              </a:schemeClr>
            </a:solidFill>
            <a:ln>
              <a:noFill/>
            </a:ln>
            <a:effectLst/>
          </c:spPr>
          <c:invertIfNegative val="0"/>
          <c:dLbls>
            <c:dLbl>
              <c:idx val="0"/>
              <c:layout>
                <c:manualLayout>
                  <c:x val="6.8323997785938867E-2"/>
                  <c:y val="-1.0113337548717148E-2"/>
                </c:manualLayout>
              </c:layout>
              <c:tx>
                <c:rich>
                  <a:bodyPr/>
                  <a:lstStyle/>
                  <a:p>
                    <a:r>
                      <a:rPr lang="en-US"/>
                      <a:t>49%</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37506226405705673"/>
                      <c:h val="0.26740717262952346"/>
                    </c:manualLayout>
                  </c15:layout>
                  <c15:showDataLabelsRange val="0"/>
                </c:ext>
                <c:ext xmlns:c16="http://schemas.microsoft.com/office/drawing/2014/chart" uri="{C3380CC4-5D6E-409C-BE32-E72D297353CC}">
                  <c16:uniqueId val="{00000003-65FE-48B4-95DF-86DF1453C9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Tanzania</c:v>
                </c:pt>
              </c:strCache>
            </c:strRef>
          </c:cat>
          <c:val>
            <c:numRef>
              <c:f>Sheet1!$D$2</c:f>
              <c:numCache>
                <c:formatCode>0.00%</c:formatCode>
                <c:ptCount val="1"/>
                <c:pt idx="0">
                  <c:v>0.46800000000000003</c:v>
                </c:pt>
              </c:numCache>
            </c:numRef>
          </c:val>
          <c:extLst>
            <c:ext xmlns:c16="http://schemas.microsoft.com/office/drawing/2014/chart" uri="{C3380CC4-5D6E-409C-BE32-E72D297353CC}">
              <c16:uniqueId val="{00000002-65FE-48B4-95DF-86DF1453C95A}"/>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none"/>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r>
              <a:rPr lang="en-US" sz="1200" b="1">
                <a:solidFill>
                  <a:schemeClr val="accent2"/>
                </a:solidFill>
                <a:latin typeface="DM Sans" pitchFamily="2" charset="0"/>
              </a:rPr>
              <a:t>Uganda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2001</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Uganda</c:v>
                </c:pt>
              </c:strCache>
            </c:strRef>
          </c:cat>
          <c:val>
            <c:numRef>
              <c:f>Sheet1!$B$2</c:f>
              <c:numCache>
                <c:formatCode>0.00%</c:formatCode>
                <c:ptCount val="1"/>
                <c:pt idx="0">
                  <c:v>0.65900000000000003</c:v>
                </c:pt>
              </c:numCache>
            </c:numRef>
          </c:val>
          <c:extLst>
            <c:ext xmlns:c16="http://schemas.microsoft.com/office/drawing/2014/chart" uri="{C3380CC4-5D6E-409C-BE32-E72D297353CC}">
              <c16:uniqueId val="{00000000-D3B0-4D25-BC6D-58B8AB5853EA}"/>
            </c:ext>
          </c:extLst>
        </c:ser>
        <c:ser>
          <c:idx val="1"/>
          <c:order val="1"/>
          <c:tx>
            <c:strRef>
              <c:f>Sheet1!$C$1</c:f>
              <c:strCache>
                <c:ptCount val="1"/>
                <c:pt idx="0">
                  <c:v>2006</c:v>
                </c:pt>
              </c:strCache>
            </c:strRef>
          </c:tx>
          <c:spPr>
            <a:solidFill>
              <a:schemeClr val="tx2">
                <a:lumMod val="60000"/>
                <a:lumOff val="40000"/>
              </a:schemeClr>
            </a:solidFill>
            <a:ln>
              <a:noFill/>
            </a:ln>
            <a:effectLst/>
          </c:spPr>
          <c:invertIfNegative val="0"/>
          <c:dLbls>
            <c:dLbl>
              <c:idx val="0"/>
              <c:layout>
                <c:manualLayout>
                  <c:x val="0"/>
                  <c:y val="-8.09098858183127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B0-4D25-BC6D-58B8AB5853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Uganda</c:v>
                </c:pt>
              </c:strCache>
            </c:strRef>
          </c:cat>
          <c:val>
            <c:numRef>
              <c:f>Sheet1!$C$2</c:f>
              <c:numCache>
                <c:formatCode>0.00%</c:formatCode>
                <c:ptCount val="1"/>
                <c:pt idx="0">
                  <c:v>0.63600000000000001</c:v>
                </c:pt>
              </c:numCache>
            </c:numRef>
          </c:val>
          <c:extLst>
            <c:ext xmlns:c16="http://schemas.microsoft.com/office/drawing/2014/chart" uri="{C3380CC4-5D6E-409C-BE32-E72D297353CC}">
              <c16:uniqueId val="{00000001-D3B0-4D25-BC6D-58B8AB5853EA}"/>
            </c:ext>
          </c:extLst>
        </c:ser>
        <c:ser>
          <c:idx val="2"/>
          <c:order val="2"/>
          <c:tx>
            <c:strRef>
              <c:f>Sheet1!$D$1</c:f>
              <c:strCache>
                <c:ptCount val="1"/>
                <c:pt idx="0">
                  <c:v>2011</c:v>
                </c:pt>
              </c:strCache>
            </c:strRef>
          </c:tx>
          <c:spPr>
            <a:solidFill>
              <a:schemeClr val="tx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Uganda</c:v>
                </c:pt>
              </c:strCache>
            </c:strRef>
          </c:cat>
          <c:val>
            <c:numRef>
              <c:f>Sheet1!$D$2</c:f>
              <c:numCache>
                <c:formatCode>0.00%</c:formatCode>
                <c:ptCount val="1"/>
                <c:pt idx="0">
                  <c:v>0.59799999999999998</c:v>
                </c:pt>
              </c:numCache>
            </c:numRef>
          </c:val>
          <c:extLst>
            <c:ext xmlns:c16="http://schemas.microsoft.com/office/drawing/2014/chart" uri="{C3380CC4-5D6E-409C-BE32-E72D297353CC}">
              <c16:uniqueId val="{00000002-D3B0-4D25-BC6D-58B8AB5853EA}"/>
            </c:ext>
          </c:extLst>
        </c:ser>
        <c:ser>
          <c:idx val="3"/>
          <c:order val="3"/>
          <c:tx>
            <c:strRef>
              <c:f>Sheet1!$E$1</c:f>
              <c:strCache>
                <c:ptCount val="1"/>
                <c:pt idx="0">
                  <c:v>2016</c:v>
                </c:pt>
              </c:strCache>
            </c:strRef>
          </c:tx>
          <c:spPr>
            <a:solidFill>
              <a:schemeClr val="tx2">
                <a:lumMod val="20000"/>
                <a:lumOff val="80000"/>
              </a:schemeClr>
            </a:solidFill>
            <a:ln>
              <a:noFill/>
            </a:ln>
            <a:effectLst/>
          </c:spPr>
          <c:invertIfNegative val="0"/>
          <c:dLbls>
            <c:dLbl>
              <c:idx val="0"/>
              <c:layout>
                <c:manualLayout>
                  <c:x val="-1.1943959201659089E-16"/>
                  <c:y val="-0.111251093000179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B0-4D25-BC6D-58B8AB5853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Uganda</c:v>
                </c:pt>
              </c:strCache>
            </c:strRef>
          </c:cat>
          <c:val>
            <c:numRef>
              <c:f>Sheet1!$E$2</c:f>
              <c:numCache>
                <c:formatCode>0.00%</c:formatCode>
                <c:ptCount val="1"/>
                <c:pt idx="0">
                  <c:v>0.60399999999999998</c:v>
                </c:pt>
              </c:numCache>
            </c:numRef>
          </c:val>
          <c:extLst>
            <c:ext xmlns:c16="http://schemas.microsoft.com/office/drawing/2014/chart" uri="{C3380CC4-5D6E-409C-BE32-E72D297353CC}">
              <c16:uniqueId val="{00000003-D3B0-4D25-BC6D-58B8AB5853EA}"/>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none"/>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r>
              <a:rPr lang="en-US" sz="1200" b="1">
                <a:solidFill>
                  <a:schemeClr val="accent2"/>
                </a:solidFill>
                <a:latin typeface="DM Sans" pitchFamily="2" charset="0"/>
              </a:rPr>
              <a:t>Zambia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endParaRPr lang="en-US"/>
        </a:p>
      </c:txPr>
    </c:title>
    <c:autoTitleDeleted val="0"/>
    <c:plotArea>
      <c:layout>
        <c:manualLayout>
          <c:layoutTarget val="inner"/>
          <c:xMode val="edge"/>
          <c:yMode val="edge"/>
          <c:x val="0.26663534012975548"/>
          <c:y val="0.36546023868416316"/>
          <c:w val="0.66170007679447451"/>
          <c:h val="0.31303047340246781"/>
        </c:manualLayout>
      </c:layout>
      <c:barChart>
        <c:barDir val="col"/>
        <c:grouping val="clustered"/>
        <c:varyColors val="0"/>
        <c:ser>
          <c:idx val="0"/>
          <c:order val="0"/>
          <c:tx>
            <c:strRef>
              <c:f>Sheet1!$B$1</c:f>
              <c:strCache>
                <c:ptCount val="1"/>
                <c:pt idx="0">
                  <c:v>2002</c:v>
                </c:pt>
              </c:strCache>
            </c:strRef>
          </c:tx>
          <c:spPr>
            <a:solidFill>
              <a:schemeClr val="tx2"/>
            </a:solidFill>
            <a:ln>
              <a:noFill/>
            </a:ln>
            <a:effectLst/>
          </c:spPr>
          <c:invertIfNegative val="0"/>
          <c:dLbls>
            <c:dLbl>
              <c:idx val="0"/>
              <c:layout>
                <c:manualLayout>
                  <c:x val="0"/>
                  <c:y val="-0.111251093000179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63-42F1-9170-43D8A5434E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Zambia</c:v>
                </c:pt>
              </c:strCache>
            </c:strRef>
          </c:cat>
          <c:val>
            <c:numRef>
              <c:f>Sheet1!$B$2</c:f>
              <c:numCache>
                <c:formatCode>0.00%</c:formatCode>
                <c:ptCount val="1"/>
                <c:pt idx="0">
                  <c:v>0.53</c:v>
                </c:pt>
              </c:numCache>
            </c:numRef>
          </c:val>
          <c:extLst>
            <c:ext xmlns:c16="http://schemas.microsoft.com/office/drawing/2014/chart" uri="{C3380CC4-5D6E-409C-BE32-E72D297353CC}">
              <c16:uniqueId val="{00000000-E963-42F1-9170-43D8A5434EA0}"/>
            </c:ext>
          </c:extLst>
        </c:ser>
        <c:ser>
          <c:idx val="1"/>
          <c:order val="1"/>
          <c:tx>
            <c:strRef>
              <c:f>Sheet1!$C$1</c:f>
              <c:strCache>
                <c:ptCount val="1"/>
                <c:pt idx="0">
                  <c:v>2007</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Zambia</c:v>
                </c:pt>
              </c:strCache>
            </c:strRef>
          </c:cat>
          <c:val>
            <c:numRef>
              <c:f>Sheet1!$C$2</c:f>
              <c:numCache>
                <c:formatCode>0.00%</c:formatCode>
                <c:ptCount val="1"/>
                <c:pt idx="0">
                  <c:v>0.53600000000000003</c:v>
                </c:pt>
              </c:numCache>
            </c:numRef>
          </c:val>
          <c:extLst>
            <c:ext xmlns:c16="http://schemas.microsoft.com/office/drawing/2014/chart" uri="{C3380CC4-5D6E-409C-BE32-E72D297353CC}">
              <c16:uniqueId val="{00000001-E963-42F1-9170-43D8A5434EA0}"/>
            </c:ext>
          </c:extLst>
        </c:ser>
        <c:ser>
          <c:idx val="2"/>
          <c:order val="2"/>
          <c:tx>
            <c:strRef>
              <c:f>Sheet1!$D$1</c:f>
              <c:strCache>
                <c:ptCount val="1"/>
                <c:pt idx="0">
                  <c:v>2014</c:v>
                </c:pt>
              </c:strCache>
            </c:strRef>
          </c:tx>
          <c:spPr>
            <a:solidFill>
              <a:schemeClr val="tx2">
                <a:lumMod val="40000"/>
                <a:lumOff val="60000"/>
              </a:schemeClr>
            </a:solidFill>
            <a:ln>
              <a:noFill/>
            </a:ln>
            <a:effectLst/>
          </c:spPr>
          <c:invertIfNegative val="0"/>
          <c:dLbls>
            <c:dLbl>
              <c:idx val="0"/>
              <c:layout>
                <c:manualLayout>
                  <c:x val="-2.6059848391189102E-2"/>
                  <c:y val="-6.06824143637345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63-42F1-9170-43D8A5434E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Zambia</c:v>
                </c:pt>
              </c:strCache>
            </c:strRef>
          </c:cat>
          <c:val>
            <c:numRef>
              <c:f>Sheet1!$D$2</c:f>
              <c:numCache>
                <c:formatCode>0.00%</c:formatCode>
                <c:ptCount val="1"/>
                <c:pt idx="0">
                  <c:v>0.66100000000000003</c:v>
                </c:pt>
              </c:numCache>
            </c:numRef>
          </c:val>
          <c:extLst>
            <c:ext xmlns:c16="http://schemas.microsoft.com/office/drawing/2014/chart" uri="{C3380CC4-5D6E-409C-BE32-E72D297353CC}">
              <c16:uniqueId val="{00000002-E963-42F1-9170-43D8A5434EA0}"/>
            </c:ext>
          </c:extLst>
        </c:ser>
        <c:ser>
          <c:idx val="3"/>
          <c:order val="3"/>
          <c:tx>
            <c:strRef>
              <c:f>Sheet1!$E$1</c:f>
              <c:strCache>
                <c:ptCount val="1"/>
                <c:pt idx="0">
                  <c:v>2018</c:v>
                </c:pt>
              </c:strCache>
            </c:strRef>
          </c:tx>
          <c:spPr>
            <a:solidFill>
              <a:schemeClr val="tx2">
                <a:lumMod val="20000"/>
                <a:lumOff val="80000"/>
              </a:schemeClr>
            </a:solidFill>
            <a:ln>
              <a:noFill/>
            </a:ln>
            <a:effectLst/>
          </c:spPr>
          <c:invertIfNegative val="0"/>
          <c:dLbls>
            <c:dLbl>
              <c:idx val="0"/>
              <c:layout>
                <c:manualLayout>
                  <c:x val="1.3029924195594551E-2"/>
                  <c:y val="2.02274714545781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63-42F1-9170-43D8A5434EA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Zambia</c:v>
                </c:pt>
              </c:strCache>
            </c:strRef>
          </c:cat>
          <c:val>
            <c:numRef>
              <c:f>Sheet1!$E$2</c:f>
              <c:numCache>
                <c:formatCode>0%</c:formatCode>
                <c:ptCount val="1"/>
                <c:pt idx="0">
                  <c:v>0.60399999999999998</c:v>
                </c:pt>
              </c:numCache>
            </c:numRef>
          </c:val>
          <c:extLst>
            <c:ext xmlns:c16="http://schemas.microsoft.com/office/drawing/2014/chart" uri="{C3380CC4-5D6E-409C-BE32-E72D297353CC}">
              <c16:uniqueId val="{00000003-E963-42F1-9170-43D8A5434EA0}"/>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none"/>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layout>
        <c:manualLayout>
          <c:xMode val="edge"/>
          <c:yMode val="edge"/>
          <c:x val="0"/>
          <c:y val="0.77467233885315012"/>
          <c:w val="1"/>
          <c:h val="0.194986453964982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r>
              <a:rPr lang="en-US" sz="1200" b="1">
                <a:solidFill>
                  <a:schemeClr val="accent2"/>
                </a:solidFill>
                <a:latin typeface="DM Sans" pitchFamily="2" charset="0"/>
              </a:rPr>
              <a:t>Zimbabwe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DM Sans"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1999</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Zimbabwe</c:v>
                </c:pt>
              </c:strCache>
            </c:strRef>
          </c:cat>
          <c:val>
            <c:numRef>
              <c:f>Sheet1!$B$2</c:f>
              <c:numCache>
                <c:formatCode>0.00%</c:formatCode>
                <c:ptCount val="1"/>
                <c:pt idx="0">
                  <c:v>0.67800000000000005</c:v>
                </c:pt>
              </c:numCache>
            </c:numRef>
          </c:val>
          <c:extLst>
            <c:ext xmlns:c16="http://schemas.microsoft.com/office/drawing/2014/chart" uri="{C3380CC4-5D6E-409C-BE32-E72D297353CC}">
              <c16:uniqueId val="{00000000-1343-4486-9C60-5B9E141A6034}"/>
            </c:ext>
          </c:extLst>
        </c:ser>
        <c:ser>
          <c:idx val="1"/>
          <c:order val="1"/>
          <c:tx>
            <c:strRef>
              <c:f>Sheet1!$C$1</c:f>
              <c:strCache>
                <c:ptCount val="1"/>
                <c:pt idx="0">
                  <c:v>2006</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Zimbabwe</c:v>
                </c:pt>
              </c:strCache>
            </c:strRef>
          </c:cat>
          <c:val>
            <c:numRef>
              <c:f>Sheet1!$C$2</c:f>
              <c:numCache>
                <c:formatCode>0%</c:formatCode>
                <c:ptCount val="1"/>
                <c:pt idx="0">
                  <c:v>0.80700000000000005</c:v>
                </c:pt>
              </c:numCache>
            </c:numRef>
          </c:val>
          <c:extLst>
            <c:ext xmlns:c16="http://schemas.microsoft.com/office/drawing/2014/chart" uri="{C3380CC4-5D6E-409C-BE32-E72D297353CC}">
              <c16:uniqueId val="{00000001-1343-4486-9C60-5B9E141A6034}"/>
            </c:ext>
          </c:extLst>
        </c:ser>
        <c:ser>
          <c:idx val="2"/>
          <c:order val="2"/>
          <c:tx>
            <c:strRef>
              <c:f>Sheet1!$D$1</c:f>
              <c:strCache>
                <c:ptCount val="1"/>
                <c:pt idx="0">
                  <c:v>2011</c:v>
                </c:pt>
              </c:strCache>
            </c:strRef>
          </c:tx>
          <c:spPr>
            <a:solidFill>
              <a:schemeClr val="tx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Zimbabwe</c:v>
                </c:pt>
              </c:strCache>
            </c:strRef>
          </c:cat>
          <c:val>
            <c:numRef>
              <c:f>Sheet1!$D$2</c:f>
              <c:numCache>
                <c:formatCode>0.00%</c:formatCode>
                <c:ptCount val="1"/>
                <c:pt idx="0">
                  <c:v>0.81399999999999995</c:v>
                </c:pt>
              </c:numCache>
            </c:numRef>
          </c:val>
          <c:extLst>
            <c:ext xmlns:c16="http://schemas.microsoft.com/office/drawing/2014/chart" uri="{C3380CC4-5D6E-409C-BE32-E72D297353CC}">
              <c16:uniqueId val="{00000002-1343-4486-9C60-5B9E141A6034}"/>
            </c:ext>
          </c:extLst>
        </c:ser>
        <c:ser>
          <c:idx val="3"/>
          <c:order val="3"/>
          <c:tx>
            <c:strRef>
              <c:f>Sheet1!$E$1</c:f>
              <c:strCache>
                <c:ptCount val="1"/>
                <c:pt idx="0">
                  <c:v>2015</c:v>
                </c:pt>
              </c:strCache>
            </c:strRef>
          </c:tx>
          <c:spPr>
            <a:solidFill>
              <a:schemeClr val="tx2">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Zimbabwe</c:v>
                </c:pt>
              </c:strCache>
            </c:strRef>
          </c:cat>
          <c:val>
            <c:numRef>
              <c:f>Sheet1!$E$2</c:f>
              <c:numCache>
                <c:formatCode>0.00%</c:formatCode>
                <c:ptCount val="1"/>
                <c:pt idx="0">
                  <c:v>0.82399999999999995</c:v>
                </c:pt>
              </c:numCache>
            </c:numRef>
          </c:val>
          <c:extLst>
            <c:ext xmlns:c16="http://schemas.microsoft.com/office/drawing/2014/chart" uri="{C3380CC4-5D6E-409C-BE32-E72D297353CC}">
              <c16:uniqueId val="{00000003-1343-4486-9C60-5B9E141A6034}"/>
            </c:ext>
          </c:extLst>
        </c:ser>
        <c:dLbls>
          <c:dLblPos val="outEnd"/>
          <c:showLegendKey val="0"/>
          <c:showVal val="1"/>
          <c:showCatName val="0"/>
          <c:showSerName val="0"/>
          <c:showPercent val="0"/>
          <c:showBubbleSize val="0"/>
        </c:dLbls>
        <c:gapWidth val="219"/>
        <c:overlap val="-27"/>
        <c:axId val="451980383"/>
        <c:axId val="451982111"/>
      </c:barChart>
      <c:catAx>
        <c:axId val="451980383"/>
        <c:scaling>
          <c:orientation val="minMax"/>
        </c:scaling>
        <c:delete val="1"/>
        <c:axPos val="b"/>
        <c:numFmt formatCode="General" sourceLinked="1"/>
        <c:majorTickMark val="none"/>
        <c:minorTickMark val="none"/>
        <c:tickLblPos val="nextTo"/>
        <c:crossAx val="451982111"/>
        <c:crosses val="autoZero"/>
        <c:auto val="1"/>
        <c:lblAlgn val="ctr"/>
        <c:lblOffset val="100"/>
        <c:noMultiLvlLbl val="0"/>
      </c:catAx>
      <c:valAx>
        <c:axId val="45198211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crossAx val="451980383"/>
        <c:crosses val="autoZero"/>
        <c:crossBetween val="between"/>
        <c:majorUnit val="0.5"/>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73045"/>
          </a:xfrm>
          <a:prstGeom prst="rect">
            <a:avLst/>
          </a:prstGeom>
        </p:spPr>
        <p:txBody>
          <a:bodyPr vert="horz" lIns="94366" tIns="47183" rIns="94366" bIns="47183" rtlCol="0"/>
          <a:lstStyle>
            <a:lvl1pPr algn="l">
              <a:defRPr sz="1200"/>
            </a:lvl1pPr>
          </a:lstStyle>
          <a:p>
            <a:endParaRPr lang="en-US"/>
          </a:p>
        </p:txBody>
      </p:sp>
      <p:sp>
        <p:nvSpPr>
          <p:cNvPr id="3" name="Date Placeholder 2"/>
          <p:cNvSpPr>
            <a:spLocks noGrp="1"/>
          </p:cNvSpPr>
          <p:nvPr>
            <p:ph type="dt" idx="1"/>
          </p:nvPr>
        </p:nvSpPr>
        <p:spPr>
          <a:xfrm>
            <a:off x="4014100" y="1"/>
            <a:ext cx="3070860" cy="473045"/>
          </a:xfrm>
          <a:prstGeom prst="rect">
            <a:avLst/>
          </a:prstGeom>
        </p:spPr>
        <p:txBody>
          <a:bodyPr vert="horz" lIns="94366" tIns="47183" rIns="94366" bIns="47183" rtlCol="0"/>
          <a:lstStyle>
            <a:lvl1pPr algn="r">
              <a:defRPr sz="1200"/>
            </a:lvl1pPr>
          </a:lstStyle>
          <a:p>
            <a:fld id="{FE5A47E8-D249-2A47-910D-899C2DD4B901}" type="datetimeFigureOut">
              <a:rPr lang="en-US" smtClean="0"/>
              <a:t>2/14/2025</a:t>
            </a:fld>
            <a:endParaRPr lang="en-US"/>
          </a:p>
        </p:txBody>
      </p:sp>
      <p:sp>
        <p:nvSpPr>
          <p:cNvPr id="4" name="Slide Image Placeholder 3"/>
          <p:cNvSpPr>
            <a:spLocks noGrp="1" noRot="1" noChangeAspect="1"/>
          </p:cNvSpPr>
          <p:nvPr>
            <p:ph type="sldImg" idx="2"/>
          </p:nvPr>
        </p:nvSpPr>
        <p:spPr>
          <a:xfrm>
            <a:off x="714375" y="1177925"/>
            <a:ext cx="5657850" cy="3182938"/>
          </a:xfrm>
          <a:prstGeom prst="rect">
            <a:avLst/>
          </a:prstGeom>
          <a:noFill/>
          <a:ln w="12700">
            <a:solidFill>
              <a:prstClr val="black"/>
            </a:solidFill>
          </a:ln>
        </p:spPr>
        <p:txBody>
          <a:bodyPr vert="horz" lIns="94366" tIns="47183" rIns="94366" bIns="47183" rtlCol="0" anchor="ctr"/>
          <a:lstStyle/>
          <a:p>
            <a:endParaRPr lang="en-US"/>
          </a:p>
        </p:txBody>
      </p:sp>
      <p:sp>
        <p:nvSpPr>
          <p:cNvPr id="5" name="Notes Placeholder 4"/>
          <p:cNvSpPr>
            <a:spLocks noGrp="1"/>
          </p:cNvSpPr>
          <p:nvPr>
            <p:ph type="body" sz="quarter" idx="3"/>
          </p:nvPr>
        </p:nvSpPr>
        <p:spPr>
          <a:xfrm>
            <a:off x="708660" y="4537303"/>
            <a:ext cx="5669280" cy="3712340"/>
          </a:xfrm>
          <a:prstGeom prst="rect">
            <a:avLst/>
          </a:prstGeom>
        </p:spPr>
        <p:txBody>
          <a:bodyPr vert="horz" lIns="94366" tIns="47183" rIns="94366" bIns="471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55119"/>
            <a:ext cx="3070860" cy="473044"/>
          </a:xfrm>
          <a:prstGeom prst="rect">
            <a:avLst/>
          </a:prstGeom>
        </p:spPr>
        <p:txBody>
          <a:bodyPr vert="horz" lIns="94366" tIns="47183" rIns="94366" bIns="4718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55119"/>
            <a:ext cx="3070860" cy="473044"/>
          </a:xfrm>
          <a:prstGeom prst="rect">
            <a:avLst/>
          </a:prstGeom>
        </p:spPr>
        <p:txBody>
          <a:bodyPr vert="horz" lIns="94366" tIns="47183" rIns="94366" bIns="47183" rtlCol="0" anchor="b"/>
          <a:lstStyle>
            <a:lvl1pPr algn="r">
              <a:defRPr sz="1200"/>
            </a:lvl1pPr>
          </a:lstStyle>
          <a:p>
            <a:fld id="{F11551BE-1226-6747-82F3-5D513679F6E9}" type="slidenum">
              <a:rPr lang="en-US" smtClean="0"/>
              <a:t>‹#›</a:t>
            </a:fld>
            <a:endParaRPr lang="en-US"/>
          </a:p>
        </p:txBody>
      </p:sp>
    </p:spTree>
    <p:extLst>
      <p:ext uri="{BB962C8B-B14F-4D97-AF65-F5344CB8AC3E}">
        <p14:creationId xmlns:p14="http://schemas.microsoft.com/office/powerpoint/2010/main" val="176286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1</a:t>
            </a:fld>
            <a:endParaRPr lang="en-US"/>
          </a:p>
        </p:txBody>
      </p:sp>
    </p:spTree>
    <p:extLst>
      <p:ext uri="{BB962C8B-B14F-4D97-AF65-F5344CB8AC3E}">
        <p14:creationId xmlns:p14="http://schemas.microsoft.com/office/powerpoint/2010/main" val="353710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551BE-1226-6747-82F3-5D513679F6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26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11</a:t>
            </a:fld>
            <a:endParaRPr lang="en-US"/>
          </a:p>
        </p:txBody>
      </p:sp>
    </p:spTree>
    <p:extLst>
      <p:ext uri="{BB962C8B-B14F-4D97-AF65-F5344CB8AC3E}">
        <p14:creationId xmlns:p14="http://schemas.microsoft.com/office/powerpoint/2010/main" val="41286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661">
              <a:defRPr/>
            </a:pPr>
            <a:r>
              <a:rPr lang="en-US">
                <a:solidFill>
                  <a:srgbClr val="000000"/>
                </a:solidFill>
                <a:latin typeface="DM Sans" pitchFamily="2" charset="77"/>
              </a:rPr>
              <a:t>A rise in this indicator is an extremely powerful indication that condom promotion campaigns are having the desired effect in their principal target market. </a:t>
            </a:r>
            <a:r>
              <a:rPr lang="en-US">
                <a:solidFill>
                  <a:srgbClr val="000000"/>
                </a:solidFill>
                <a:latin typeface="Helvetica Neue" panose="02000503000000020004" pitchFamily="2" charset="0"/>
              </a:rPr>
              <a:t>Asking about the most recent act of non-cohabiting sex minimizes recall bias and gives a good cross-sectional picture of the levels of condom use. It is recognized that consistent use of condoms is an important goal. </a:t>
            </a:r>
            <a:endParaRPr lang="en-US">
              <a:solidFill>
                <a:srgbClr val="000000"/>
              </a:solidFill>
              <a:latin typeface="DM Sans" pitchFamily="2" charset="77"/>
            </a:endParaRPr>
          </a:p>
          <a:p>
            <a:endParaRPr lang="en-US"/>
          </a:p>
        </p:txBody>
      </p:sp>
      <p:sp>
        <p:nvSpPr>
          <p:cNvPr id="4" name="Slide Number Placeholder 3"/>
          <p:cNvSpPr>
            <a:spLocks noGrp="1"/>
          </p:cNvSpPr>
          <p:nvPr>
            <p:ph type="sldNum" sz="quarter" idx="5"/>
          </p:nvPr>
        </p:nvSpPr>
        <p:spPr/>
        <p:txBody>
          <a:bodyPr/>
          <a:lstStyle/>
          <a:p>
            <a:pPr marL="0" marR="0" lvl="0" indent="0" algn="r" defTabSz="943661" rtl="0" eaLnBrk="1" fontAlgn="auto" latinLnBrk="0" hangingPunct="1">
              <a:lnSpc>
                <a:spcPct val="100000"/>
              </a:lnSpc>
              <a:spcBef>
                <a:spcPts val="0"/>
              </a:spcBef>
              <a:spcAft>
                <a:spcPts val="0"/>
              </a:spcAft>
              <a:buClrTx/>
              <a:buSzTx/>
              <a:buFontTx/>
              <a:buNone/>
              <a:tabLst/>
              <a:defRPr/>
            </a:pPr>
            <a:fld id="{F11551BE-1226-6747-82F3-5D513679F6E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366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500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Calibri" panose="020F0502020204030204" pitchFamily="34" charset="0"/>
              </a:rPr>
              <a:t>Young women using a condom during premarital sex</a:t>
            </a:r>
            <a:r>
              <a:rPr lang="en-US"/>
              <a:t>.</a:t>
            </a:r>
          </a:p>
          <a:p>
            <a:r>
              <a:rPr lang="en-US" sz="1900">
                <a:solidFill>
                  <a:srgbClr val="000000"/>
                </a:solidFill>
                <a:latin typeface="Calibri" panose="020F0502020204030204" pitchFamily="34" charset="0"/>
              </a:rPr>
              <a:t>Young men using a condom during premarital sex</a:t>
            </a:r>
            <a:r>
              <a:rPr lang="en-US"/>
              <a:t>  </a:t>
            </a:r>
            <a:r>
              <a:rPr lang="en-US" sz="1900">
                <a:solidFill>
                  <a:srgbClr val="000000"/>
                </a:solidFill>
                <a:latin typeface="Calibri" panose="020F0502020204030204" pitchFamily="34" charset="0"/>
              </a:rPr>
              <a:t>ICF, 2015. </a:t>
            </a:r>
          </a:p>
          <a:p>
            <a:r>
              <a:rPr lang="en-US" sz="1900">
                <a:solidFill>
                  <a:srgbClr val="000000"/>
                </a:solidFill>
                <a:latin typeface="Calibri" panose="020F0502020204030204" pitchFamily="34" charset="0"/>
              </a:rPr>
              <a:t>The DHS Program STATcompiler. Funded by USAID. http://www.statcompiler.com. September 11, 2023</a:t>
            </a:r>
            <a:r>
              <a:rPr lang="en-US"/>
              <a:t> </a:t>
            </a:r>
          </a:p>
        </p:txBody>
      </p:sp>
      <p:sp>
        <p:nvSpPr>
          <p:cNvPr id="4" name="Slide Number Placeholder 3"/>
          <p:cNvSpPr>
            <a:spLocks noGrp="1"/>
          </p:cNvSpPr>
          <p:nvPr>
            <p:ph type="sldNum" sz="quarter" idx="5"/>
          </p:nvPr>
        </p:nvSpPr>
        <p:spPr/>
        <p:txBody>
          <a:bodyPr/>
          <a:lstStyle/>
          <a:p>
            <a:pPr defTabSz="943661">
              <a:defRPr/>
            </a:pPr>
            <a:fld id="{F11551BE-1226-6747-82F3-5D513679F6E9}" type="slidenum">
              <a:rPr lang="en-US">
                <a:solidFill>
                  <a:prstClr val="black"/>
                </a:solidFill>
                <a:latin typeface="Calibri" panose="020F0502020204030204"/>
              </a:rPr>
              <a:pPr defTabSz="943661">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243864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14</a:t>
            </a:fld>
            <a:endParaRPr lang="en-US"/>
          </a:p>
        </p:txBody>
      </p:sp>
    </p:spTree>
    <p:extLst>
      <p:ext uri="{BB962C8B-B14F-4D97-AF65-F5344CB8AC3E}">
        <p14:creationId xmlns:p14="http://schemas.microsoft.com/office/powerpoint/2010/main" val="4438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15</a:t>
            </a:fld>
            <a:endParaRPr lang="en-US"/>
          </a:p>
        </p:txBody>
      </p:sp>
    </p:spTree>
    <p:extLst>
      <p:ext uri="{BB962C8B-B14F-4D97-AF65-F5344CB8AC3E}">
        <p14:creationId xmlns:p14="http://schemas.microsoft.com/office/powerpoint/2010/main" val="3124218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551BE-1226-6747-82F3-5D513679F6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33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17</a:t>
            </a:fld>
            <a:endParaRPr lang="en-US"/>
          </a:p>
        </p:txBody>
      </p:sp>
    </p:spTree>
    <p:extLst>
      <p:ext uri="{BB962C8B-B14F-4D97-AF65-F5344CB8AC3E}">
        <p14:creationId xmlns:p14="http://schemas.microsoft.com/office/powerpoint/2010/main" val="3316421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1A29C-BBCF-0848-890E-589C6C0F6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48F02-8BA1-A9C3-42AF-BA7DA9937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2138A-B44C-6200-4518-53E2C62159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56CFAE-A42B-1315-6E0F-A0F8B4C19C01}"/>
              </a:ext>
            </a:extLst>
          </p:cNvPr>
          <p:cNvSpPr>
            <a:spLocks noGrp="1"/>
          </p:cNvSpPr>
          <p:nvPr>
            <p:ph type="sldNum" sz="quarter" idx="5"/>
          </p:nvPr>
        </p:nvSpPr>
        <p:spPr/>
        <p:txBody>
          <a:bodyPr/>
          <a:lstStyle/>
          <a:p>
            <a:fld id="{F11551BE-1226-6747-82F3-5D513679F6E9}" type="slidenum">
              <a:rPr lang="en-US" smtClean="0"/>
              <a:t>18</a:t>
            </a:fld>
            <a:endParaRPr lang="en-US"/>
          </a:p>
        </p:txBody>
      </p:sp>
    </p:spTree>
    <p:extLst>
      <p:ext uri="{BB962C8B-B14F-4D97-AF65-F5344CB8AC3E}">
        <p14:creationId xmlns:p14="http://schemas.microsoft.com/office/powerpoint/2010/main" val="1076786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551BE-1226-6747-82F3-5D513679F6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85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2</a:t>
            </a:fld>
            <a:endParaRPr lang="en-US"/>
          </a:p>
        </p:txBody>
      </p:sp>
    </p:spTree>
    <p:extLst>
      <p:ext uri="{BB962C8B-B14F-4D97-AF65-F5344CB8AC3E}">
        <p14:creationId xmlns:p14="http://schemas.microsoft.com/office/powerpoint/2010/main" val="347861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20</a:t>
            </a:fld>
            <a:endParaRPr lang="en-US"/>
          </a:p>
        </p:txBody>
      </p:sp>
    </p:spTree>
    <p:extLst>
      <p:ext uri="{BB962C8B-B14F-4D97-AF65-F5344CB8AC3E}">
        <p14:creationId xmlns:p14="http://schemas.microsoft.com/office/powerpoint/2010/main" val="393213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21</a:t>
            </a:fld>
            <a:endParaRPr lang="en-US"/>
          </a:p>
        </p:txBody>
      </p:sp>
    </p:spTree>
    <p:extLst>
      <p:ext uri="{BB962C8B-B14F-4D97-AF65-F5344CB8AC3E}">
        <p14:creationId xmlns:p14="http://schemas.microsoft.com/office/powerpoint/2010/main" val="251358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500"/>
          </a:p>
          <a:p>
            <a:endParaRPr lang="en-US"/>
          </a:p>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3</a:t>
            </a:fld>
            <a:endParaRPr lang="en-US"/>
          </a:p>
        </p:txBody>
      </p:sp>
    </p:spTree>
    <p:extLst>
      <p:ext uri="{BB962C8B-B14F-4D97-AF65-F5344CB8AC3E}">
        <p14:creationId xmlns:p14="http://schemas.microsoft.com/office/powerpoint/2010/main" val="146837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BE324-768B-442A-CDED-01275CD73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BCBC3-9BA2-B8B6-0D79-7DEC66848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AE847-84D7-4E85-4DC8-BADCF759F8C7}"/>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620C9133-4ABD-D533-C22B-5B26EC819ECA}"/>
              </a:ext>
            </a:extLst>
          </p:cNvPr>
          <p:cNvSpPr>
            <a:spLocks noGrp="1"/>
          </p:cNvSpPr>
          <p:nvPr>
            <p:ph type="sldNum" sz="quarter" idx="5"/>
          </p:nvPr>
        </p:nvSpPr>
        <p:spPr/>
        <p:txBody>
          <a:bodyPr/>
          <a:lstStyle/>
          <a:p>
            <a:fld id="{F11551BE-1226-6747-82F3-5D513679F6E9}" type="slidenum">
              <a:rPr lang="en-US" smtClean="0"/>
              <a:t>4</a:t>
            </a:fld>
            <a:endParaRPr lang="en-US"/>
          </a:p>
        </p:txBody>
      </p:sp>
    </p:spTree>
    <p:extLst>
      <p:ext uri="{BB962C8B-B14F-4D97-AF65-F5344CB8AC3E}">
        <p14:creationId xmlns:p14="http://schemas.microsoft.com/office/powerpoint/2010/main" val="351454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demonstrates the challenge of relying on individual risk factors to identify populations at greatest risk of HIV.</a:t>
            </a:r>
          </a:p>
          <a:p>
            <a:endParaRPr lang="en-US"/>
          </a:p>
          <a:p>
            <a:pPr defTabSz="943661">
              <a:defRPr/>
            </a:pPr>
            <a:r>
              <a:rPr lang="en-GB" sz="1900">
                <a:latin typeface="Times New Roman" panose="02020603050405020304" pitchFamily="18" charset="0"/>
                <a:ea typeface="Calibri" panose="020F0502020204030204" pitchFamily="34" charset="0"/>
              </a:rPr>
              <a:t>A longitudinal study with nearly 1,000 young women in Zimbabwe was used to validate a risk-differentiation tool with combined HIV incidence among HIV-negative populations. The study found that about half of new infections in a 12-month period occurred among people reporting to have never had sex— </a:t>
            </a:r>
            <a:r>
              <a:rPr lang="en-GB" sz="1900" b="1">
                <a:latin typeface="Times New Roman" panose="02020603050405020304" pitchFamily="18" charset="0"/>
                <a:ea typeface="Calibri" panose="020F0502020204030204" pitchFamily="34" charset="0"/>
              </a:rPr>
              <a:t>and were missed by risk differentiation at baseline</a:t>
            </a:r>
            <a:r>
              <a:rPr lang="en-GB" sz="1900">
                <a:latin typeface="Times New Roman" panose="02020603050405020304" pitchFamily="18" charset="0"/>
                <a:ea typeface="Calibri" panose="020F0502020204030204" pitchFamily="34" charset="0"/>
              </a:rPr>
              <a:t>. This reflects a combination of rapid changes in sexual </a:t>
            </a:r>
            <a:r>
              <a:rPr lang="en-US" sz="1900" noProof="0">
                <a:latin typeface="Times New Roman" panose="02020603050405020304" pitchFamily="18" charset="0"/>
                <a:ea typeface="Calibri" panose="020F0502020204030204" pitchFamily="34" charset="0"/>
              </a:rPr>
              <a:t>behavior</a:t>
            </a:r>
            <a:r>
              <a:rPr lang="en-GB" sz="1900">
                <a:latin typeface="Times New Roman" panose="02020603050405020304" pitchFamily="18" charset="0"/>
                <a:ea typeface="Calibri" panose="020F0502020204030204" pitchFamily="34" charset="0"/>
              </a:rPr>
              <a:t> during a key period in a young women’s life course. </a:t>
            </a:r>
            <a:r>
              <a:rPr lang="en-GB" sz="1900" b="1">
                <a:latin typeface="Times New Roman" panose="02020603050405020304" pitchFamily="18" charset="0"/>
                <a:ea typeface="Calibri" panose="020F0502020204030204" pitchFamily="34" charset="0"/>
              </a:rPr>
              <a:t>I</a:t>
            </a:r>
            <a:r>
              <a:rPr lang="en-US" sz="1900" b="1" noProof="0">
                <a:solidFill>
                  <a:schemeClr val="tx2"/>
                </a:solidFill>
              </a:rPr>
              <a:t>individual</a:t>
            </a:r>
            <a:r>
              <a:rPr lang="en-US" sz="1900" b="1">
                <a:solidFill>
                  <a:schemeClr val="tx2"/>
                </a:solidFill>
              </a:rPr>
              <a:t> risk factors and the tools we rely on are poor predictors of infection. </a:t>
            </a:r>
            <a:endParaRPr lang="en-GB" sz="1900">
              <a:latin typeface="Times New Roman" panose="02020603050405020304" pitchFamily="18" charset="0"/>
              <a:ea typeface="Calibri" panose="020F0502020204030204" pitchFamily="34" charset="0"/>
            </a:endParaRPr>
          </a:p>
          <a:p>
            <a:endParaRPr lang="en-US" i="1">
              <a:effectLst/>
            </a:endParaRPr>
          </a:p>
          <a:p>
            <a:r>
              <a:rPr lang="en-US" sz="1900" noProof="0">
                <a:latin typeface="Times New Roman" panose="02020603050405020304" pitchFamily="18" charset="0"/>
                <a:ea typeface="Calibri" panose="020F0502020204030204" pitchFamily="34" charset="0"/>
              </a:rPr>
              <a:t>Factors analyzed included in the tool: self-risk perception, having a known HIV-positive partner, having multiple sex partners in the past year, perception of partner risk, having a STI in the past year, transactional sex, and using injecting drugs. </a:t>
            </a:r>
            <a:endParaRPr lang="en-US" i="0" noProof="0"/>
          </a:p>
        </p:txBody>
      </p:sp>
      <p:sp>
        <p:nvSpPr>
          <p:cNvPr id="4" name="Slide Number Placeholder 3"/>
          <p:cNvSpPr>
            <a:spLocks noGrp="1"/>
          </p:cNvSpPr>
          <p:nvPr>
            <p:ph type="sldNum" sz="quarter" idx="5"/>
          </p:nvPr>
        </p:nvSpPr>
        <p:spPr/>
        <p:txBody>
          <a:bodyPr/>
          <a:lstStyle/>
          <a:p>
            <a:fld id="{F11551BE-1226-6747-82F3-5D513679F6E9}" type="slidenum">
              <a:rPr lang="en-US" smtClean="0"/>
              <a:t>5</a:t>
            </a:fld>
            <a:endParaRPr lang="en-US"/>
          </a:p>
        </p:txBody>
      </p:sp>
    </p:spTree>
    <p:extLst>
      <p:ext uri="{BB962C8B-B14F-4D97-AF65-F5344CB8AC3E}">
        <p14:creationId xmlns:p14="http://schemas.microsoft.com/office/powerpoint/2010/main" val="314288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6</a:t>
            </a:fld>
            <a:endParaRPr lang="en-US"/>
          </a:p>
        </p:txBody>
      </p:sp>
    </p:spTree>
    <p:extLst>
      <p:ext uri="{BB962C8B-B14F-4D97-AF65-F5344CB8AC3E}">
        <p14:creationId xmlns:p14="http://schemas.microsoft.com/office/powerpoint/2010/main" val="26343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7</a:t>
            </a:fld>
            <a:endParaRPr lang="en-US"/>
          </a:p>
        </p:txBody>
      </p:sp>
    </p:spTree>
    <p:extLst>
      <p:ext uri="{BB962C8B-B14F-4D97-AF65-F5344CB8AC3E}">
        <p14:creationId xmlns:p14="http://schemas.microsoft.com/office/powerpoint/2010/main" val="376253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8</a:t>
            </a:fld>
            <a:endParaRPr lang="en-US"/>
          </a:p>
        </p:txBody>
      </p:sp>
    </p:spTree>
    <p:extLst>
      <p:ext uri="{BB962C8B-B14F-4D97-AF65-F5344CB8AC3E}">
        <p14:creationId xmlns:p14="http://schemas.microsoft.com/office/powerpoint/2010/main" val="99628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551BE-1226-6747-82F3-5D513679F6E9}" type="slidenum">
              <a:rPr lang="en-US" smtClean="0"/>
              <a:t>9</a:t>
            </a:fld>
            <a:endParaRPr lang="en-US"/>
          </a:p>
        </p:txBody>
      </p:sp>
    </p:spTree>
    <p:extLst>
      <p:ext uri="{BB962C8B-B14F-4D97-AF65-F5344CB8AC3E}">
        <p14:creationId xmlns:p14="http://schemas.microsoft.com/office/powerpoint/2010/main" val="130156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Tree>
    <p:extLst>
      <p:ext uri="{BB962C8B-B14F-4D97-AF65-F5344CB8AC3E}">
        <p14:creationId xmlns:p14="http://schemas.microsoft.com/office/powerpoint/2010/main" val="41001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6099312" cy="748788"/>
          </a:xfrm>
        </p:spPr>
        <p:txBody>
          <a:bodyPr/>
          <a:lstStyle/>
          <a:p>
            <a:r>
              <a:rPr lang="en-US"/>
              <a:t>Click to edit Master title style</a:t>
            </a:r>
          </a:p>
        </p:txBody>
      </p:sp>
      <p:sp>
        <p:nvSpPr>
          <p:cNvPr id="4" name="Picture Placeholder 12"/>
          <p:cNvSpPr>
            <a:spLocks noGrp="1"/>
          </p:cNvSpPr>
          <p:nvPr>
            <p:ph type="pic" sz="quarter" idx="12"/>
          </p:nvPr>
        </p:nvSpPr>
        <p:spPr>
          <a:xfrm>
            <a:off x="1524001"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6106097"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10667999"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9156700" y="751786"/>
            <a:ext cx="1511300"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10666815" y="3801854"/>
            <a:ext cx="1524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9"/>
          <p:cNvGrpSpPr>
            <a:grpSpLocks noChangeAspect="1"/>
          </p:cNvGrpSpPr>
          <p:nvPr userDrawn="1"/>
        </p:nvGrpSpPr>
        <p:grpSpPr bwMode="auto">
          <a:xfrm>
            <a:off x="10666815" y="4078582"/>
            <a:ext cx="633786" cy="292080"/>
            <a:chOff x="3616" y="2056"/>
            <a:chExt cx="447" cy="206"/>
          </a:xfrm>
        </p:grpSpPr>
        <p:sp>
          <p:nvSpPr>
            <p:cNvPr id="18" name="Freeform 10"/>
            <p:cNvSpPr>
              <a:spLocks/>
            </p:cNvSpPr>
            <p:nvPr userDrawn="1"/>
          </p:nvSpPr>
          <p:spPr bwMode="auto">
            <a:xfrm>
              <a:off x="3952" y="2056"/>
              <a:ext cx="111" cy="206"/>
            </a:xfrm>
            <a:custGeom>
              <a:avLst/>
              <a:gdLst>
                <a:gd name="T0" fmla="*/ 14 w 111"/>
                <a:gd name="T1" fmla="*/ 206 h 206"/>
                <a:gd name="T2" fmla="*/ 0 w 111"/>
                <a:gd name="T3" fmla="*/ 192 h 206"/>
                <a:gd name="T4" fmla="*/ 84 w 111"/>
                <a:gd name="T5" fmla="*/ 103 h 206"/>
                <a:gd name="T6" fmla="*/ 0 w 111"/>
                <a:gd name="T7" fmla="*/ 13 h 206"/>
                <a:gd name="T8" fmla="*/ 14 w 111"/>
                <a:gd name="T9" fmla="*/ 0 h 206"/>
                <a:gd name="T10" fmla="*/ 98 w 111"/>
                <a:gd name="T11" fmla="*/ 88 h 206"/>
                <a:gd name="T12" fmla="*/ 98 w 111"/>
                <a:gd name="T13" fmla="*/ 88 h 206"/>
                <a:gd name="T14" fmla="*/ 111 w 111"/>
                <a:gd name="T15" fmla="*/ 103 h 206"/>
                <a:gd name="T16" fmla="*/ 98 w 111"/>
                <a:gd name="T17" fmla="*/ 117 h 206"/>
                <a:gd name="T18" fmla="*/ 98 w 111"/>
                <a:gd name="T19" fmla="*/ 117 h 206"/>
                <a:gd name="T20" fmla="*/ 14 w 111"/>
                <a:gd name="T2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06">
                  <a:moveTo>
                    <a:pt x="14" y="206"/>
                  </a:moveTo>
                  <a:lnTo>
                    <a:pt x="0" y="192"/>
                  </a:lnTo>
                  <a:lnTo>
                    <a:pt x="84" y="103"/>
                  </a:lnTo>
                  <a:lnTo>
                    <a:pt x="0" y="13"/>
                  </a:lnTo>
                  <a:lnTo>
                    <a:pt x="14" y="0"/>
                  </a:lnTo>
                  <a:lnTo>
                    <a:pt x="98" y="88"/>
                  </a:lnTo>
                  <a:lnTo>
                    <a:pt x="98" y="88"/>
                  </a:lnTo>
                  <a:lnTo>
                    <a:pt x="111" y="103"/>
                  </a:lnTo>
                  <a:lnTo>
                    <a:pt x="98" y="117"/>
                  </a:lnTo>
                  <a:lnTo>
                    <a:pt x="98" y="117"/>
                  </a:lnTo>
                  <a:lnTo>
                    <a:pt x="14"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3616" y="2151"/>
              <a:ext cx="430"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4326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12"/>
          <p:cNvSpPr>
            <a:spLocks noGrp="1"/>
          </p:cNvSpPr>
          <p:nvPr>
            <p:ph type="pic" sz="quarter" idx="12"/>
          </p:nvPr>
        </p:nvSpPr>
        <p:spPr>
          <a:xfrm>
            <a:off x="3051788"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7628914"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1526602"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10680700" y="765174"/>
            <a:ext cx="1511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userDrawn="1"/>
        </p:nvSpPr>
        <p:spPr>
          <a:xfrm>
            <a:off x="-3786" y="3801854"/>
            <a:ext cx="1524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6249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7632699" cy="748788"/>
          </a:xfrm>
        </p:spPr>
        <p:txBody>
          <a:bodyPr/>
          <a:lstStyle/>
          <a:p>
            <a:r>
              <a:rPr lang="en-US"/>
              <a:t>Click to edit Master title style</a:t>
            </a:r>
          </a:p>
        </p:txBody>
      </p:sp>
      <p:sp>
        <p:nvSpPr>
          <p:cNvPr id="3" name="Picture Placeholder 12"/>
          <p:cNvSpPr>
            <a:spLocks noGrp="1"/>
          </p:cNvSpPr>
          <p:nvPr>
            <p:ph type="pic" sz="quarter" idx="13"/>
          </p:nvPr>
        </p:nvSpPr>
        <p:spPr>
          <a:xfrm>
            <a:off x="10668001" y="765175"/>
            <a:ext cx="1518833" cy="1511299"/>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78515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2C4AAF-4366-DC49-966F-FF06775B2E2E}"/>
              </a:ext>
            </a:extLst>
          </p:cNvPr>
          <p:cNvSpPr/>
          <p:nvPr userDrawn="1"/>
        </p:nvSpPr>
        <p:spPr>
          <a:xfrm>
            <a:off x="10546079" y="5320073"/>
            <a:ext cx="1524001" cy="153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996244" y="1253008"/>
            <a:ext cx="7632699" cy="748788"/>
          </a:xfrm>
        </p:spPr>
        <p:txBody>
          <a:bodyPr/>
          <a:lstStyle/>
          <a:p>
            <a:r>
              <a:rPr lang="en-US"/>
              <a:t>Click to edit Master title style</a:t>
            </a:r>
          </a:p>
        </p:txBody>
      </p:sp>
      <p:sp>
        <p:nvSpPr>
          <p:cNvPr id="3" name="Picture Placeholder 12"/>
          <p:cNvSpPr>
            <a:spLocks noGrp="1"/>
          </p:cNvSpPr>
          <p:nvPr>
            <p:ph type="pic" sz="quarter" idx="13"/>
          </p:nvPr>
        </p:nvSpPr>
        <p:spPr>
          <a:xfrm>
            <a:off x="0" y="548470"/>
            <a:ext cx="1523999"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605789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4566684" cy="748788"/>
          </a:xfrm>
        </p:spPr>
        <p:txBody>
          <a:bodyPr/>
          <a:lstStyle/>
          <a:p>
            <a:r>
              <a:rPr lang="en-US"/>
              <a:t>Click to edit Master title style</a:t>
            </a:r>
          </a:p>
        </p:txBody>
      </p:sp>
      <p:sp>
        <p:nvSpPr>
          <p:cNvPr id="3" name="Picture Placeholder 12"/>
          <p:cNvSpPr>
            <a:spLocks noGrp="1"/>
          </p:cNvSpPr>
          <p:nvPr>
            <p:ph type="pic" sz="quarter" idx="13"/>
          </p:nvPr>
        </p:nvSpPr>
        <p:spPr>
          <a:xfrm>
            <a:off x="1773" y="2276475"/>
            <a:ext cx="3044456"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4" name="Picture Placeholder 12"/>
          <p:cNvSpPr>
            <a:spLocks noGrp="1"/>
          </p:cNvSpPr>
          <p:nvPr>
            <p:ph type="pic" sz="quarter" idx="14"/>
          </p:nvPr>
        </p:nvSpPr>
        <p:spPr>
          <a:xfrm>
            <a:off x="3046229" y="2276475"/>
            <a:ext cx="3044456"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5"/>
          </p:nvPr>
        </p:nvSpPr>
        <p:spPr>
          <a:xfrm>
            <a:off x="6090980" y="2276475"/>
            <a:ext cx="3065720"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6"/>
          </p:nvPr>
        </p:nvSpPr>
        <p:spPr>
          <a:xfrm>
            <a:off x="9156700" y="2276475"/>
            <a:ext cx="3035300"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9156700" y="765174"/>
            <a:ext cx="3035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585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12"/>
          <p:cNvSpPr>
            <a:spLocks noGrp="1"/>
          </p:cNvSpPr>
          <p:nvPr>
            <p:ph type="pic" sz="quarter" idx="10"/>
          </p:nvPr>
        </p:nvSpPr>
        <p:spPr>
          <a:xfrm>
            <a:off x="7620309" y="2276475"/>
            <a:ext cx="3053166"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1"/>
          </p:nvPr>
        </p:nvSpPr>
        <p:spPr>
          <a:xfrm>
            <a:off x="4577166" y="3814402"/>
            <a:ext cx="303591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2"/>
          </p:nvPr>
        </p:nvSpPr>
        <p:spPr>
          <a:xfrm>
            <a:off x="1528548" y="2276475"/>
            <a:ext cx="304861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10680700" y="765174"/>
            <a:ext cx="1511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1"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78025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6100547" cy="748788"/>
          </a:xfrm>
        </p:spPr>
        <p:txBody>
          <a:bodyPr/>
          <a:lstStyle/>
          <a:p>
            <a:r>
              <a:rPr lang="en-US"/>
              <a:t>Click to edit Master title style</a:t>
            </a:r>
          </a:p>
        </p:txBody>
      </p:sp>
      <p:sp>
        <p:nvSpPr>
          <p:cNvPr id="4" name="Picture Placeholder 12"/>
          <p:cNvSpPr>
            <a:spLocks noGrp="1"/>
          </p:cNvSpPr>
          <p:nvPr>
            <p:ph type="pic" sz="quarter" idx="12"/>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7624548" y="765174"/>
            <a:ext cx="4567452" cy="3033099"/>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332840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id="{383F1332-6CCA-A342-AA67-D6202DF0E8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3"/>
          </a:xfrm>
          <a:prstGeom prst="rect">
            <a:avLst/>
          </a:prstGeom>
        </p:spPr>
      </p:pic>
      <p:sp>
        <p:nvSpPr>
          <p:cNvPr id="8" name="Title 1">
            <a:extLst>
              <a:ext uri="{FF2B5EF4-FFF2-40B4-BE49-F238E27FC236}">
                <a16:creationId xmlns:a16="http://schemas.microsoft.com/office/drawing/2014/main" id="{74C02E9F-8924-2A43-8AD4-580E6CC3C4FC}"/>
              </a:ext>
            </a:extLst>
          </p:cNvPr>
          <p:cNvSpPr>
            <a:spLocks noGrp="1"/>
          </p:cNvSpPr>
          <p:nvPr>
            <p:ph type="title"/>
          </p:nvPr>
        </p:nvSpPr>
        <p:spPr>
          <a:xfrm>
            <a:off x="903350" y="1917136"/>
            <a:ext cx="4278617" cy="1194554"/>
          </a:xfrm>
        </p:spPr>
        <p:txBody>
          <a:bodyPr>
            <a:normAutofit/>
          </a:bodyPr>
          <a:lstStyle>
            <a:lvl1pPr>
              <a:lnSpc>
                <a:spcPct val="80000"/>
              </a:lnSpc>
              <a:defRPr sz="4800"/>
            </a:lvl1pPr>
          </a:lstStyle>
          <a:p>
            <a:r>
              <a:rPr lang="en-US"/>
              <a:t>Click to edit Master title style</a:t>
            </a:r>
          </a:p>
        </p:txBody>
      </p:sp>
      <p:cxnSp>
        <p:nvCxnSpPr>
          <p:cNvPr id="10" name="Straight Connector 9">
            <a:extLst>
              <a:ext uri="{FF2B5EF4-FFF2-40B4-BE49-F238E27FC236}">
                <a16:creationId xmlns:a16="http://schemas.microsoft.com/office/drawing/2014/main" id="{1AB39CC9-DC68-4740-932A-A2CBD0381741}"/>
              </a:ext>
            </a:extLst>
          </p:cNvPr>
          <p:cNvCxnSpPr>
            <a:cxnSpLocks/>
          </p:cNvCxnSpPr>
          <p:nvPr userDrawn="1"/>
        </p:nvCxnSpPr>
        <p:spPr>
          <a:xfrm>
            <a:off x="890649" y="3787298"/>
            <a:ext cx="497972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583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66D175CE-BCD6-477A-AF3B-D7CB37DD636C}"/>
              </a:ext>
            </a:extLst>
          </p:cNvPr>
          <p:cNvSpPr>
            <a:spLocks noGrp="1"/>
          </p:cNvSpPr>
          <p:nvPr>
            <p:ph type="title"/>
          </p:nvPr>
        </p:nvSpPr>
        <p:spPr>
          <a:xfrm>
            <a:off x="1524001" y="1917136"/>
            <a:ext cx="6105867" cy="1194554"/>
          </a:xfrm>
        </p:spPr>
        <p:txBody>
          <a:bodyPr>
            <a:normAutofit/>
          </a:bodyPr>
          <a:lstStyle>
            <a:lvl1pPr>
              <a:lnSpc>
                <a:spcPct val="80000"/>
              </a:lnSpc>
              <a:defRPr sz="4800"/>
            </a:lvl1pPr>
          </a:lstStyle>
          <a:p>
            <a:r>
              <a:rPr lang="en-US"/>
              <a:t>Click to edit Master title style</a:t>
            </a:r>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id="{FB1E2B5D-ED21-FB4D-9F76-7698C4ECBA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2"/>
          </a:xfrm>
          <a:prstGeom prst="rect">
            <a:avLst/>
          </a:prstGeom>
        </p:spPr>
      </p:pic>
    </p:spTree>
    <p:extLst>
      <p:ext uri="{BB962C8B-B14F-4D97-AF65-F5344CB8AC3E}">
        <p14:creationId xmlns:p14="http://schemas.microsoft.com/office/powerpoint/2010/main" val="3793268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5" name="Picture 4">
            <a:extLst>
              <a:ext uri="{FF2B5EF4-FFF2-40B4-BE49-F238E27FC236}">
                <a16:creationId xmlns:a16="http://schemas.microsoft.com/office/drawing/2014/main" id="{383F1332-6CCA-A342-AA67-D6202DF0E8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3"/>
          </a:xfrm>
          <a:prstGeom prst="rect">
            <a:avLst/>
          </a:prstGeom>
        </p:spPr>
      </p:pic>
      <p:sp>
        <p:nvSpPr>
          <p:cNvPr id="8" name="Title 1">
            <a:extLst>
              <a:ext uri="{FF2B5EF4-FFF2-40B4-BE49-F238E27FC236}">
                <a16:creationId xmlns:a16="http://schemas.microsoft.com/office/drawing/2014/main" id="{74C02E9F-8924-2A43-8AD4-580E6CC3C4FC}"/>
              </a:ext>
            </a:extLst>
          </p:cNvPr>
          <p:cNvSpPr>
            <a:spLocks noGrp="1"/>
          </p:cNvSpPr>
          <p:nvPr>
            <p:ph type="title"/>
          </p:nvPr>
        </p:nvSpPr>
        <p:spPr>
          <a:xfrm>
            <a:off x="903350" y="1917136"/>
            <a:ext cx="4278617" cy="1194554"/>
          </a:xfrm>
        </p:spPr>
        <p:txBody>
          <a:bodyPr>
            <a:normAutofit/>
          </a:bodyPr>
          <a:lstStyle>
            <a:lvl1pPr>
              <a:lnSpc>
                <a:spcPct val="80000"/>
              </a:lnSpc>
              <a:defRPr sz="4800"/>
            </a:lvl1pPr>
          </a:lstStyle>
          <a:p>
            <a:r>
              <a:rPr lang="en-US"/>
              <a:t>Click to edit Master title style</a:t>
            </a:r>
          </a:p>
        </p:txBody>
      </p:sp>
      <p:cxnSp>
        <p:nvCxnSpPr>
          <p:cNvPr id="10" name="Straight Connector 9">
            <a:extLst>
              <a:ext uri="{FF2B5EF4-FFF2-40B4-BE49-F238E27FC236}">
                <a16:creationId xmlns:a16="http://schemas.microsoft.com/office/drawing/2014/main" id="{1AB39CC9-DC68-4740-932A-A2CBD0381741}"/>
              </a:ext>
            </a:extLst>
          </p:cNvPr>
          <p:cNvCxnSpPr>
            <a:cxnSpLocks/>
          </p:cNvCxnSpPr>
          <p:nvPr userDrawn="1"/>
        </p:nvCxnSpPr>
        <p:spPr>
          <a:xfrm>
            <a:off x="890649" y="3787298"/>
            <a:ext cx="497972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795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66D175CE-BCD6-477A-AF3B-D7CB37DD636C}"/>
              </a:ext>
            </a:extLst>
          </p:cNvPr>
          <p:cNvSpPr>
            <a:spLocks noGrp="1"/>
          </p:cNvSpPr>
          <p:nvPr>
            <p:ph type="title"/>
          </p:nvPr>
        </p:nvSpPr>
        <p:spPr>
          <a:xfrm>
            <a:off x="1524001" y="1917136"/>
            <a:ext cx="6105867" cy="1194554"/>
          </a:xfrm>
        </p:spPr>
        <p:txBody>
          <a:bodyPr>
            <a:normAutofit/>
          </a:bodyPr>
          <a:lstStyle>
            <a:lvl1pPr>
              <a:lnSpc>
                <a:spcPct val="80000"/>
              </a:lnSpc>
              <a:defRPr sz="4800"/>
            </a:lvl1pPr>
          </a:lstStyle>
          <a:p>
            <a:r>
              <a:rPr lang="en-US"/>
              <a:t>Click to edit Master title style</a:t>
            </a:r>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5" name="Picture 4">
            <a:extLst>
              <a:ext uri="{FF2B5EF4-FFF2-40B4-BE49-F238E27FC236}">
                <a16:creationId xmlns:a16="http://schemas.microsoft.com/office/drawing/2014/main" id="{FB1E2B5D-ED21-FB4D-9F76-7698C4ECBA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2"/>
          </a:xfrm>
          <a:prstGeom prst="rect">
            <a:avLst/>
          </a:prstGeom>
        </p:spPr>
      </p:pic>
    </p:spTree>
    <p:extLst>
      <p:ext uri="{BB962C8B-B14F-4D97-AF65-F5344CB8AC3E}">
        <p14:creationId xmlns:p14="http://schemas.microsoft.com/office/powerpoint/2010/main" val="3793268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mple text - larg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537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7D43-1846-C600-3A40-03E6B7803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153592-FA3F-8F87-2D7B-A4F16F9AD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FC7B9-B61E-C44D-08BF-905D01925B9A}"/>
              </a:ext>
            </a:extLst>
          </p:cNvPr>
          <p:cNvSpPr>
            <a:spLocks noGrp="1"/>
          </p:cNvSpPr>
          <p:nvPr>
            <p:ph type="dt" sz="half" idx="10"/>
          </p:nvPr>
        </p:nvSpPr>
        <p:spPr/>
        <p:txBody>
          <a:bodyPr/>
          <a:lstStyle/>
          <a:p>
            <a:fld id="{056D11C3-2870-4AC8-AA8A-0FC285469F2A}" type="datetimeFigureOut">
              <a:rPr lang="en-US" smtClean="0"/>
              <a:t>2/14/2025</a:t>
            </a:fld>
            <a:endParaRPr lang="en-US"/>
          </a:p>
        </p:txBody>
      </p:sp>
      <p:sp>
        <p:nvSpPr>
          <p:cNvPr id="5" name="Footer Placeholder 4">
            <a:extLst>
              <a:ext uri="{FF2B5EF4-FFF2-40B4-BE49-F238E27FC236}">
                <a16:creationId xmlns:a16="http://schemas.microsoft.com/office/drawing/2014/main" id="{6EE3A315-50E4-B676-EDB9-77D4BC0BE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15885-2124-AD3F-0551-E9B9F2EAE8A8}"/>
              </a:ext>
            </a:extLst>
          </p:cNvPr>
          <p:cNvSpPr>
            <a:spLocks noGrp="1"/>
          </p:cNvSpPr>
          <p:nvPr>
            <p:ph type="sldNum" sz="quarter" idx="12"/>
          </p:nvPr>
        </p:nvSpPr>
        <p:spPr/>
        <p:txBody>
          <a:bodyPr/>
          <a:lstStyle/>
          <a:p>
            <a:fld id="{5474ECFE-CD7B-4281-A10E-CDD04D42AFDC}" type="slidenum">
              <a:rPr lang="en-US" smtClean="0"/>
              <a:t>‹#›</a:t>
            </a:fld>
            <a:endParaRPr lang="en-US"/>
          </a:p>
        </p:txBody>
      </p:sp>
    </p:spTree>
    <p:extLst>
      <p:ext uri="{BB962C8B-B14F-4D97-AF65-F5344CB8AC3E}">
        <p14:creationId xmlns:p14="http://schemas.microsoft.com/office/powerpoint/2010/main" val="574882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Tree>
    <p:extLst>
      <p:ext uri="{BB962C8B-B14F-4D97-AF65-F5344CB8AC3E}">
        <p14:creationId xmlns:p14="http://schemas.microsoft.com/office/powerpoint/2010/main" val="651983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786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00AE2E9-0D88-A44C-A871-8CCE45FC144E}"/>
              </a:ext>
            </a:extLst>
          </p:cNvPr>
          <p:cNvSpPr/>
          <p:nvPr userDrawn="1"/>
        </p:nvSpPr>
        <p:spPr>
          <a:xfrm>
            <a:off x="10546079" y="5320073"/>
            <a:ext cx="1524001" cy="153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11" name="Rectangle 10"/>
          <p:cNvSpPr/>
          <p:nvPr userDrawn="1"/>
        </p:nvSpPr>
        <p:spPr>
          <a:xfrm>
            <a:off x="10668000" y="765176"/>
            <a:ext cx="1524000"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Picture Placeholder 12"/>
          <p:cNvSpPr>
            <a:spLocks noGrp="1"/>
          </p:cNvSpPr>
          <p:nvPr>
            <p:ph type="pic" sz="quarter" idx="10"/>
          </p:nvPr>
        </p:nvSpPr>
        <p:spPr>
          <a:xfrm>
            <a:off x="7630332" y="765175"/>
            <a:ext cx="303766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14" name="Rectangle 13"/>
          <p:cNvSpPr/>
          <p:nvPr userDrawn="1"/>
        </p:nvSpPr>
        <p:spPr>
          <a:xfrm>
            <a:off x="6106332" y="3808773"/>
            <a:ext cx="3050368"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Picture Placeholder 12"/>
          <p:cNvSpPr>
            <a:spLocks noGrp="1"/>
          </p:cNvSpPr>
          <p:nvPr>
            <p:ph type="pic" sz="quarter" idx="11"/>
          </p:nvPr>
        </p:nvSpPr>
        <p:spPr>
          <a:xfrm>
            <a:off x="9156700" y="5330572"/>
            <a:ext cx="3030134"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16" name="Picture Placeholder 12"/>
          <p:cNvSpPr>
            <a:spLocks noGrp="1"/>
          </p:cNvSpPr>
          <p:nvPr>
            <p:ph type="pic" sz="quarter" idx="12"/>
          </p:nvPr>
        </p:nvSpPr>
        <p:spPr>
          <a:xfrm>
            <a:off x="4579534" y="5330572"/>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99825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3734" y="1253008"/>
            <a:ext cx="4571999" cy="748788"/>
          </a:xfrm>
        </p:spPr>
        <p:txBody>
          <a:bodyPr/>
          <a:lstStyle/>
          <a:p>
            <a:r>
              <a:rPr lang="en-US"/>
              <a:t>Click to edit Master title style</a:t>
            </a:r>
          </a:p>
        </p:txBody>
      </p:sp>
      <p:sp>
        <p:nvSpPr>
          <p:cNvPr id="4" name="Picture Placeholder 12"/>
          <p:cNvSpPr>
            <a:spLocks noGrp="1"/>
          </p:cNvSpPr>
          <p:nvPr>
            <p:ph type="pic" sz="quarter" idx="12"/>
          </p:nvPr>
        </p:nvSpPr>
        <p:spPr>
          <a:xfrm>
            <a:off x="6096000" y="677333"/>
            <a:ext cx="6096000" cy="1615270"/>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2209993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Picture Placeholder 12"/>
          <p:cNvSpPr>
            <a:spLocks noGrp="1"/>
          </p:cNvSpPr>
          <p:nvPr>
            <p:ph type="pic" sz="quarter" idx="13"/>
          </p:nvPr>
        </p:nvSpPr>
        <p:spPr>
          <a:xfrm>
            <a:off x="1773" y="2276475"/>
            <a:ext cx="1522227"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3650902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4" name="Picture Placeholder 12"/>
          <p:cNvSpPr>
            <a:spLocks noGrp="1"/>
          </p:cNvSpPr>
          <p:nvPr>
            <p:ph type="pic" sz="quarter" idx="13"/>
          </p:nvPr>
        </p:nvSpPr>
        <p:spPr>
          <a:xfrm>
            <a:off x="1773" y="765175"/>
            <a:ext cx="12190227"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2135316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3058950" cy="748788"/>
          </a:xfrm>
        </p:spPr>
        <p:txBody>
          <a:bodyPr/>
          <a:lstStyle/>
          <a:p>
            <a:r>
              <a:rPr lang="en-US"/>
              <a:t>Click to edit Master title style</a:t>
            </a:r>
          </a:p>
        </p:txBody>
      </p:sp>
      <p:sp>
        <p:nvSpPr>
          <p:cNvPr id="4" name="Picture Placeholder 12"/>
          <p:cNvSpPr>
            <a:spLocks noGrp="1"/>
          </p:cNvSpPr>
          <p:nvPr>
            <p:ph type="pic" sz="quarter" idx="13"/>
          </p:nvPr>
        </p:nvSpPr>
        <p:spPr>
          <a:xfrm>
            <a:off x="1773" y="2276475"/>
            <a:ext cx="4581178"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129612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00AE2E9-0D88-A44C-A871-8CCE45FC144E}"/>
              </a:ext>
            </a:extLst>
          </p:cNvPr>
          <p:cNvSpPr/>
          <p:nvPr userDrawn="1"/>
        </p:nvSpPr>
        <p:spPr>
          <a:xfrm>
            <a:off x="10546079" y="5320073"/>
            <a:ext cx="1524001" cy="153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11" name="Rectangle 10"/>
          <p:cNvSpPr/>
          <p:nvPr userDrawn="1"/>
        </p:nvSpPr>
        <p:spPr>
          <a:xfrm>
            <a:off x="10668000" y="765176"/>
            <a:ext cx="1524000"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Picture Placeholder 12"/>
          <p:cNvSpPr>
            <a:spLocks noGrp="1"/>
          </p:cNvSpPr>
          <p:nvPr>
            <p:ph type="pic" sz="quarter" idx="10"/>
          </p:nvPr>
        </p:nvSpPr>
        <p:spPr>
          <a:xfrm>
            <a:off x="7630332" y="765175"/>
            <a:ext cx="303766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14" name="Rectangle 13"/>
          <p:cNvSpPr/>
          <p:nvPr userDrawn="1"/>
        </p:nvSpPr>
        <p:spPr>
          <a:xfrm>
            <a:off x="6106332" y="3808773"/>
            <a:ext cx="3050368"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Picture Placeholder 12"/>
          <p:cNvSpPr>
            <a:spLocks noGrp="1"/>
          </p:cNvSpPr>
          <p:nvPr>
            <p:ph type="pic" sz="quarter" idx="11"/>
          </p:nvPr>
        </p:nvSpPr>
        <p:spPr>
          <a:xfrm>
            <a:off x="9156700" y="5330572"/>
            <a:ext cx="3030134"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16" name="Picture Placeholder 12"/>
          <p:cNvSpPr>
            <a:spLocks noGrp="1"/>
          </p:cNvSpPr>
          <p:nvPr>
            <p:ph type="pic" sz="quarter" idx="12"/>
          </p:nvPr>
        </p:nvSpPr>
        <p:spPr>
          <a:xfrm>
            <a:off x="4579534" y="5330572"/>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1577248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7F50E-BFEA-1346-93E6-54DDC065164B}"/>
              </a:ext>
            </a:extLst>
          </p:cNvPr>
          <p:cNvSpPr/>
          <p:nvPr userDrawn="1"/>
        </p:nvSpPr>
        <p:spPr>
          <a:xfrm>
            <a:off x="10546079" y="5320073"/>
            <a:ext cx="1524001" cy="153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userDrawn="1"/>
        </p:nvSpPr>
        <p:spPr>
          <a:xfrm>
            <a:off x="1780031"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12"/>
          <p:cNvSpPr>
            <a:spLocks noGrp="1"/>
          </p:cNvSpPr>
          <p:nvPr>
            <p:ph type="pic" sz="quarter" idx="16"/>
          </p:nvPr>
        </p:nvSpPr>
        <p:spPr>
          <a:xfrm>
            <a:off x="6096000" y="765175"/>
            <a:ext cx="6096000"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7"/>
          </p:nvPr>
        </p:nvSpPr>
        <p:spPr>
          <a:xfrm>
            <a:off x="3057100" y="3807725"/>
            <a:ext cx="4553802" cy="3050274"/>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4044306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7315" y="1253007"/>
            <a:ext cx="3046229" cy="2043085"/>
          </a:xfrm>
        </p:spPr>
        <p:txBody>
          <a:bodyPr/>
          <a:lstStyle/>
          <a:p>
            <a:r>
              <a:rPr lang="en-US"/>
              <a:t>Click to edit Master title style</a:t>
            </a:r>
          </a:p>
        </p:txBody>
      </p:sp>
      <p:sp>
        <p:nvSpPr>
          <p:cNvPr id="4" name="Picture Placeholder 12"/>
          <p:cNvSpPr>
            <a:spLocks noGrp="1"/>
          </p:cNvSpPr>
          <p:nvPr>
            <p:ph type="pic" sz="quarter" idx="13"/>
          </p:nvPr>
        </p:nvSpPr>
        <p:spPr>
          <a:xfrm>
            <a:off x="1" y="765175"/>
            <a:ext cx="3062176"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Rectangle 4"/>
          <p:cNvSpPr/>
          <p:nvPr userDrawn="1"/>
        </p:nvSpPr>
        <p:spPr>
          <a:xfrm>
            <a:off x="7623544" y="765176"/>
            <a:ext cx="4568456" cy="6092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36210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6099312" cy="748788"/>
          </a:xfrm>
        </p:spPr>
        <p:txBody>
          <a:bodyPr/>
          <a:lstStyle/>
          <a:p>
            <a:r>
              <a:rPr lang="en-US"/>
              <a:t>Click to edit Master title style</a:t>
            </a:r>
          </a:p>
        </p:txBody>
      </p:sp>
      <p:sp>
        <p:nvSpPr>
          <p:cNvPr id="4" name="Picture Placeholder 12"/>
          <p:cNvSpPr>
            <a:spLocks noGrp="1"/>
          </p:cNvSpPr>
          <p:nvPr>
            <p:ph type="pic" sz="quarter" idx="12"/>
          </p:nvPr>
        </p:nvSpPr>
        <p:spPr>
          <a:xfrm>
            <a:off x="1524001"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6106097"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10667999"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9156700" y="751786"/>
            <a:ext cx="1511300"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10666815" y="3801854"/>
            <a:ext cx="1524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9"/>
          <p:cNvGrpSpPr>
            <a:grpSpLocks noChangeAspect="1"/>
          </p:cNvGrpSpPr>
          <p:nvPr userDrawn="1"/>
        </p:nvGrpSpPr>
        <p:grpSpPr bwMode="auto">
          <a:xfrm>
            <a:off x="10666815" y="4078582"/>
            <a:ext cx="633786" cy="292080"/>
            <a:chOff x="3616" y="2056"/>
            <a:chExt cx="447" cy="206"/>
          </a:xfrm>
        </p:grpSpPr>
        <p:sp>
          <p:nvSpPr>
            <p:cNvPr id="18" name="Freeform 10"/>
            <p:cNvSpPr>
              <a:spLocks/>
            </p:cNvSpPr>
            <p:nvPr userDrawn="1"/>
          </p:nvSpPr>
          <p:spPr bwMode="auto">
            <a:xfrm>
              <a:off x="3952" y="2056"/>
              <a:ext cx="111" cy="206"/>
            </a:xfrm>
            <a:custGeom>
              <a:avLst/>
              <a:gdLst>
                <a:gd name="T0" fmla="*/ 14 w 111"/>
                <a:gd name="T1" fmla="*/ 206 h 206"/>
                <a:gd name="T2" fmla="*/ 0 w 111"/>
                <a:gd name="T3" fmla="*/ 192 h 206"/>
                <a:gd name="T4" fmla="*/ 84 w 111"/>
                <a:gd name="T5" fmla="*/ 103 h 206"/>
                <a:gd name="T6" fmla="*/ 0 w 111"/>
                <a:gd name="T7" fmla="*/ 13 h 206"/>
                <a:gd name="T8" fmla="*/ 14 w 111"/>
                <a:gd name="T9" fmla="*/ 0 h 206"/>
                <a:gd name="T10" fmla="*/ 98 w 111"/>
                <a:gd name="T11" fmla="*/ 88 h 206"/>
                <a:gd name="T12" fmla="*/ 98 w 111"/>
                <a:gd name="T13" fmla="*/ 88 h 206"/>
                <a:gd name="T14" fmla="*/ 111 w 111"/>
                <a:gd name="T15" fmla="*/ 103 h 206"/>
                <a:gd name="T16" fmla="*/ 98 w 111"/>
                <a:gd name="T17" fmla="*/ 117 h 206"/>
                <a:gd name="T18" fmla="*/ 98 w 111"/>
                <a:gd name="T19" fmla="*/ 117 h 206"/>
                <a:gd name="T20" fmla="*/ 14 w 111"/>
                <a:gd name="T2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06">
                  <a:moveTo>
                    <a:pt x="14" y="206"/>
                  </a:moveTo>
                  <a:lnTo>
                    <a:pt x="0" y="192"/>
                  </a:lnTo>
                  <a:lnTo>
                    <a:pt x="84" y="103"/>
                  </a:lnTo>
                  <a:lnTo>
                    <a:pt x="0" y="13"/>
                  </a:lnTo>
                  <a:lnTo>
                    <a:pt x="14" y="0"/>
                  </a:lnTo>
                  <a:lnTo>
                    <a:pt x="98" y="88"/>
                  </a:lnTo>
                  <a:lnTo>
                    <a:pt x="98" y="88"/>
                  </a:lnTo>
                  <a:lnTo>
                    <a:pt x="111" y="103"/>
                  </a:lnTo>
                  <a:lnTo>
                    <a:pt x="98" y="117"/>
                  </a:lnTo>
                  <a:lnTo>
                    <a:pt x="98" y="117"/>
                  </a:lnTo>
                  <a:lnTo>
                    <a:pt x="14"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3616" y="2151"/>
              <a:ext cx="430"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34471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12"/>
          <p:cNvSpPr>
            <a:spLocks noGrp="1"/>
          </p:cNvSpPr>
          <p:nvPr>
            <p:ph type="pic" sz="quarter" idx="12"/>
          </p:nvPr>
        </p:nvSpPr>
        <p:spPr>
          <a:xfrm>
            <a:off x="3051788"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7628914"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1526602"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10680700" y="765174"/>
            <a:ext cx="1511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userDrawn="1"/>
        </p:nvSpPr>
        <p:spPr>
          <a:xfrm>
            <a:off x="-3786" y="3801854"/>
            <a:ext cx="1524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69755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7632699" cy="748788"/>
          </a:xfrm>
        </p:spPr>
        <p:txBody>
          <a:bodyPr/>
          <a:lstStyle/>
          <a:p>
            <a:r>
              <a:rPr lang="en-US"/>
              <a:t>Click to edit Master title style</a:t>
            </a:r>
          </a:p>
        </p:txBody>
      </p:sp>
      <p:sp>
        <p:nvSpPr>
          <p:cNvPr id="3" name="Picture Placeholder 12"/>
          <p:cNvSpPr>
            <a:spLocks noGrp="1"/>
          </p:cNvSpPr>
          <p:nvPr>
            <p:ph type="pic" sz="quarter" idx="13"/>
          </p:nvPr>
        </p:nvSpPr>
        <p:spPr>
          <a:xfrm>
            <a:off x="10668001" y="765175"/>
            <a:ext cx="1518833" cy="1511299"/>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3863663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2C4AAF-4366-DC49-966F-FF06775B2E2E}"/>
              </a:ext>
            </a:extLst>
          </p:cNvPr>
          <p:cNvSpPr/>
          <p:nvPr userDrawn="1"/>
        </p:nvSpPr>
        <p:spPr>
          <a:xfrm>
            <a:off x="10546079" y="5320073"/>
            <a:ext cx="1524001" cy="153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996244" y="1253008"/>
            <a:ext cx="7632699" cy="748788"/>
          </a:xfrm>
        </p:spPr>
        <p:txBody>
          <a:bodyPr/>
          <a:lstStyle/>
          <a:p>
            <a:r>
              <a:rPr lang="en-US"/>
              <a:t>Click to edit Master title style</a:t>
            </a:r>
          </a:p>
        </p:txBody>
      </p:sp>
      <p:sp>
        <p:nvSpPr>
          <p:cNvPr id="3" name="Picture Placeholder 12"/>
          <p:cNvSpPr>
            <a:spLocks noGrp="1"/>
          </p:cNvSpPr>
          <p:nvPr>
            <p:ph type="pic" sz="quarter" idx="13"/>
          </p:nvPr>
        </p:nvSpPr>
        <p:spPr>
          <a:xfrm>
            <a:off x="0" y="548470"/>
            <a:ext cx="1523999"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1454501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4566684" cy="748788"/>
          </a:xfrm>
        </p:spPr>
        <p:txBody>
          <a:bodyPr/>
          <a:lstStyle/>
          <a:p>
            <a:r>
              <a:rPr lang="en-US"/>
              <a:t>Click to edit Master title style</a:t>
            </a:r>
          </a:p>
        </p:txBody>
      </p:sp>
      <p:sp>
        <p:nvSpPr>
          <p:cNvPr id="3" name="Picture Placeholder 12"/>
          <p:cNvSpPr>
            <a:spLocks noGrp="1"/>
          </p:cNvSpPr>
          <p:nvPr>
            <p:ph type="pic" sz="quarter" idx="13"/>
          </p:nvPr>
        </p:nvSpPr>
        <p:spPr>
          <a:xfrm>
            <a:off x="1773" y="2276475"/>
            <a:ext cx="3044456"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4" name="Picture Placeholder 12"/>
          <p:cNvSpPr>
            <a:spLocks noGrp="1"/>
          </p:cNvSpPr>
          <p:nvPr>
            <p:ph type="pic" sz="quarter" idx="14"/>
          </p:nvPr>
        </p:nvSpPr>
        <p:spPr>
          <a:xfrm>
            <a:off x="3046229" y="2276475"/>
            <a:ext cx="3044456"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5"/>
          </p:nvPr>
        </p:nvSpPr>
        <p:spPr>
          <a:xfrm>
            <a:off x="6090980" y="2276475"/>
            <a:ext cx="3065720"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6"/>
          </p:nvPr>
        </p:nvSpPr>
        <p:spPr>
          <a:xfrm>
            <a:off x="9156700" y="2276475"/>
            <a:ext cx="3035300"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9156700" y="765174"/>
            <a:ext cx="3035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34801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12"/>
          <p:cNvSpPr>
            <a:spLocks noGrp="1"/>
          </p:cNvSpPr>
          <p:nvPr>
            <p:ph type="pic" sz="quarter" idx="10"/>
          </p:nvPr>
        </p:nvSpPr>
        <p:spPr>
          <a:xfrm>
            <a:off x="7620309" y="2276475"/>
            <a:ext cx="3053166"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1"/>
          </p:nvPr>
        </p:nvSpPr>
        <p:spPr>
          <a:xfrm>
            <a:off x="4577166" y="3814402"/>
            <a:ext cx="303591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2"/>
          </p:nvPr>
        </p:nvSpPr>
        <p:spPr>
          <a:xfrm>
            <a:off x="1528548" y="2276475"/>
            <a:ext cx="304861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10680700" y="765174"/>
            <a:ext cx="1511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1"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81528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6100547" cy="748788"/>
          </a:xfrm>
        </p:spPr>
        <p:txBody>
          <a:bodyPr/>
          <a:lstStyle/>
          <a:p>
            <a:r>
              <a:rPr lang="en-US"/>
              <a:t>Click to edit Master title style</a:t>
            </a:r>
          </a:p>
        </p:txBody>
      </p:sp>
      <p:sp>
        <p:nvSpPr>
          <p:cNvPr id="4" name="Picture Placeholder 12"/>
          <p:cNvSpPr>
            <a:spLocks noGrp="1"/>
          </p:cNvSpPr>
          <p:nvPr>
            <p:ph type="pic" sz="quarter" idx="12"/>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7624548" y="765174"/>
            <a:ext cx="4567452" cy="3033099"/>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2394676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5" name="Picture 4">
            <a:extLst>
              <a:ext uri="{FF2B5EF4-FFF2-40B4-BE49-F238E27FC236}">
                <a16:creationId xmlns:a16="http://schemas.microsoft.com/office/drawing/2014/main" id="{383F1332-6CCA-A342-AA67-D6202DF0E8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3"/>
          </a:xfrm>
          <a:prstGeom prst="rect">
            <a:avLst/>
          </a:prstGeom>
        </p:spPr>
      </p:pic>
      <p:sp>
        <p:nvSpPr>
          <p:cNvPr id="8" name="Title 1">
            <a:extLst>
              <a:ext uri="{FF2B5EF4-FFF2-40B4-BE49-F238E27FC236}">
                <a16:creationId xmlns:a16="http://schemas.microsoft.com/office/drawing/2014/main" id="{74C02E9F-8924-2A43-8AD4-580E6CC3C4FC}"/>
              </a:ext>
            </a:extLst>
          </p:cNvPr>
          <p:cNvSpPr>
            <a:spLocks noGrp="1"/>
          </p:cNvSpPr>
          <p:nvPr>
            <p:ph type="title"/>
          </p:nvPr>
        </p:nvSpPr>
        <p:spPr>
          <a:xfrm>
            <a:off x="903350" y="1917136"/>
            <a:ext cx="4278617" cy="1194554"/>
          </a:xfrm>
        </p:spPr>
        <p:txBody>
          <a:bodyPr>
            <a:normAutofit/>
          </a:bodyPr>
          <a:lstStyle>
            <a:lvl1pPr>
              <a:lnSpc>
                <a:spcPct val="80000"/>
              </a:lnSpc>
              <a:defRPr sz="4800"/>
            </a:lvl1pPr>
          </a:lstStyle>
          <a:p>
            <a:r>
              <a:rPr lang="en-US"/>
              <a:t>Click to edit Master title style</a:t>
            </a:r>
          </a:p>
        </p:txBody>
      </p:sp>
      <p:cxnSp>
        <p:nvCxnSpPr>
          <p:cNvPr id="10" name="Straight Connector 9">
            <a:extLst>
              <a:ext uri="{FF2B5EF4-FFF2-40B4-BE49-F238E27FC236}">
                <a16:creationId xmlns:a16="http://schemas.microsoft.com/office/drawing/2014/main" id="{1AB39CC9-DC68-4740-932A-A2CBD0381741}"/>
              </a:ext>
            </a:extLst>
          </p:cNvPr>
          <p:cNvCxnSpPr>
            <a:cxnSpLocks/>
          </p:cNvCxnSpPr>
          <p:nvPr userDrawn="1"/>
        </p:nvCxnSpPr>
        <p:spPr>
          <a:xfrm>
            <a:off x="890649" y="3787298"/>
            <a:ext cx="497972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04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3734" y="1253008"/>
            <a:ext cx="4571999" cy="748788"/>
          </a:xfrm>
        </p:spPr>
        <p:txBody>
          <a:bodyPr/>
          <a:lstStyle/>
          <a:p>
            <a:r>
              <a:rPr lang="en-US"/>
              <a:t>Click to edit Master title style</a:t>
            </a:r>
          </a:p>
        </p:txBody>
      </p:sp>
      <p:sp>
        <p:nvSpPr>
          <p:cNvPr id="4" name="Picture Placeholder 12"/>
          <p:cNvSpPr>
            <a:spLocks noGrp="1"/>
          </p:cNvSpPr>
          <p:nvPr>
            <p:ph type="pic" sz="quarter" idx="12"/>
          </p:nvPr>
        </p:nvSpPr>
        <p:spPr>
          <a:xfrm>
            <a:off x="6096000" y="677333"/>
            <a:ext cx="6096000" cy="1615270"/>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1861979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66D175CE-BCD6-477A-AF3B-D7CB37DD636C}"/>
              </a:ext>
            </a:extLst>
          </p:cNvPr>
          <p:cNvSpPr>
            <a:spLocks noGrp="1"/>
          </p:cNvSpPr>
          <p:nvPr>
            <p:ph type="title"/>
          </p:nvPr>
        </p:nvSpPr>
        <p:spPr>
          <a:xfrm>
            <a:off x="1524001" y="1917136"/>
            <a:ext cx="6105867" cy="1194554"/>
          </a:xfrm>
        </p:spPr>
        <p:txBody>
          <a:bodyPr>
            <a:normAutofit/>
          </a:bodyPr>
          <a:lstStyle>
            <a:lvl1pPr>
              <a:lnSpc>
                <a:spcPct val="80000"/>
              </a:lnSpc>
              <a:defRPr sz="4800"/>
            </a:lvl1pPr>
          </a:lstStyle>
          <a:p>
            <a:r>
              <a:rPr lang="en-US"/>
              <a:t>Click to edit Master title style</a:t>
            </a:r>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5" name="Picture 4">
            <a:extLst>
              <a:ext uri="{FF2B5EF4-FFF2-40B4-BE49-F238E27FC236}">
                <a16:creationId xmlns:a16="http://schemas.microsoft.com/office/drawing/2014/main" id="{FB1E2B5D-ED21-FB4D-9F76-7698C4ECBA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2"/>
          </a:xfrm>
          <a:prstGeom prst="rect">
            <a:avLst/>
          </a:prstGeom>
        </p:spPr>
      </p:pic>
    </p:spTree>
    <p:extLst>
      <p:ext uri="{BB962C8B-B14F-4D97-AF65-F5344CB8AC3E}">
        <p14:creationId xmlns:p14="http://schemas.microsoft.com/office/powerpoint/2010/main" val="2343943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C0C4B0D6-411F-4C5C-A4DF-FB8E98A65825}"/>
              </a:ext>
            </a:extLst>
          </p:cNvPr>
          <p:cNvSpPr>
            <a:spLocks noGrp="1"/>
          </p:cNvSpPr>
          <p:nvPr>
            <p:ph type="pic" sz="quarter" idx="17"/>
          </p:nvPr>
        </p:nvSpPr>
        <p:spPr>
          <a:xfrm>
            <a:off x="1524000" y="3789572"/>
            <a:ext cx="1518833" cy="3068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Picture Placeholder 12">
            <a:extLst>
              <a:ext uri="{FF2B5EF4-FFF2-40B4-BE49-F238E27FC236}">
                <a16:creationId xmlns:a16="http://schemas.microsoft.com/office/drawing/2014/main" id="{3B3617BF-C3F2-41AE-8AD5-E7C83818AEF3}"/>
              </a:ext>
            </a:extLst>
          </p:cNvPr>
          <p:cNvSpPr>
            <a:spLocks noGrp="1"/>
          </p:cNvSpPr>
          <p:nvPr>
            <p:ph type="pic" sz="quarter" idx="13"/>
          </p:nvPr>
        </p:nvSpPr>
        <p:spPr>
          <a:xfrm>
            <a:off x="4581099" y="752700"/>
            <a:ext cx="6100549" cy="3061702"/>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0B5DFF29-6339-4FF2-BBCC-A5227764E482}"/>
              </a:ext>
            </a:extLst>
          </p:cNvPr>
          <p:cNvSpPr>
            <a:spLocks noGrp="1"/>
          </p:cNvSpPr>
          <p:nvPr>
            <p:ph type="title"/>
          </p:nvPr>
        </p:nvSpPr>
        <p:spPr>
          <a:xfrm>
            <a:off x="1524001" y="1253008"/>
            <a:ext cx="3057098" cy="748788"/>
          </a:xfrm>
        </p:spPr>
        <p:txBody>
          <a:bodyPr/>
          <a:lstStyle/>
          <a:p>
            <a:r>
              <a:rPr lang="en-US"/>
              <a:t>Click to edit Master title style</a:t>
            </a:r>
          </a:p>
        </p:txBody>
      </p:sp>
    </p:spTree>
    <p:extLst>
      <p:ext uri="{BB962C8B-B14F-4D97-AF65-F5344CB8AC3E}">
        <p14:creationId xmlns:p14="http://schemas.microsoft.com/office/powerpoint/2010/main" val="3015168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 y="752700"/>
            <a:ext cx="4575826" cy="61053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 name="Title 2">
            <a:extLst>
              <a:ext uri="{FF2B5EF4-FFF2-40B4-BE49-F238E27FC236}">
                <a16:creationId xmlns:a16="http://schemas.microsoft.com/office/drawing/2014/main" id="{8C77081D-4F0E-4834-8ACD-0C37E9A766D4}"/>
              </a:ext>
            </a:extLst>
          </p:cNvPr>
          <p:cNvSpPr>
            <a:spLocks noGrp="1"/>
          </p:cNvSpPr>
          <p:nvPr>
            <p:ph type="title"/>
          </p:nvPr>
        </p:nvSpPr>
        <p:spPr>
          <a:xfrm>
            <a:off x="6095999" y="1253008"/>
            <a:ext cx="4572001" cy="748788"/>
          </a:xfrm>
        </p:spPr>
        <p:txBody>
          <a:bodyPr/>
          <a:lstStyle/>
          <a:p>
            <a:r>
              <a:rPr lang="en-US"/>
              <a:t>Click to edit Master title style</a:t>
            </a:r>
          </a:p>
        </p:txBody>
      </p:sp>
    </p:spTree>
    <p:extLst>
      <p:ext uri="{BB962C8B-B14F-4D97-AF65-F5344CB8AC3E}">
        <p14:creationId xmlns:p14="http://schemas.microsoft.com/office/powerpoint/2010/main" val="24309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5" name="Picture Placeholder 29"/>
          <p:cNvSpPr>
            <a:spLocks noGrp="1"/>
          </p:cNvSpPr>
          <p:nvPr>
            <p:ph type="pic" sz="quarter" idx="12"/>
          </p:nvPr>
        </p:nvSpPr>
        <p:spPr>
          <a:xfrm>
            <a:off x="1" y="2743199"/>
            <a:ext cx="4572000"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2" name="Title 1">
            <a:extLst>
              <a:ext uri="{FF2B5EF4-FFF2-40B4-BE49-F238E27FC236}">
                <a16:creationId xmlns:a16="http://schemas.microsoft.com/office/drawing/2014/main" id="{9B44C281-675E-49F7-B0BA-61BAE6D868E9}"/>
              </a:ext>
            </a:extLst>
          </p:cNvPr>
          <p:cNvSpPr>
            <a:spLocks noGrp="1"/>
          </p:cNvSpPr>
          <p:nvPr>
            <p:ph type="title"/>
          </p:nvPr>
        </p:nvSpPr>
        <p:spPr>
          <a:xfrm>
            <a:off x="1524001" y="1253008"/>
            <a:ext cx="4571999" cy="748788"/>
          </a:xfrm>
        </p:spPr>
        <p:txBody>
          <a:bodyPr/>
          <a:lstStyle/>
          <a:p>
            <a:r>
              <a:rPr lang="en-US"/>
              <a:t>Click to edit Master title style</a:t>
            </a:r>
          </a:p>
        </p:txBody>
      </p:sp>
    </p:spTree>
    <p:extLst>
      <p:ext uri="{BB962C8B-B14F-4D97-AF65-F5344CB8AC3E}">
        <p14:creationId xmlns:p14="http://schemas.microsoft.com/office/powerpoint/2010/main" val="2515819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Rectangle 5"/>
          <p:cNvSpPr/>
          <p:nvPr userDrawn="1"/>
        </p:nvSpPr>
        <p:spPr>
          <a:xfrm>
            <a:off x="6096001" y="1"/>
            <a:ext cx="612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A6FD4-FACA-46CD-8675-8A3E1B9E30D4}"/>
              </a:ext>
            </a:extLst>
          </p:cNvPr>
          <p:cNvSpPr>
            <a:spLocks noGrp="1"/>
          </p:cNvSpPr>
          <p:nvPr>
            <p:ph type="title"/>
          </p:nvPr>
        </p:nvSpPr>
        <p:spPr>
          <a:xfrm>
            <a:off x="1524001" y="1253008"/>
            <a:ext cx="4571999" cy="748788"/>
          </a:xfrm>
        </p:spPr>
        <p:txBody>
          <a:bodyPr/>
          <a:lstStyle/>
          <a:p>
            <a:r>
              <a:rPr lang="en-US"/>
              <a:t>Click to edit Master title style</a:t>
            </a:r>
          </a:p>
        </p:txBody>
      </p:sp>
      <p:grpSp>
        <p:nvGrpSpPr>
          <p:cNvPr id="9" name="Group 8">
            <a:extLst>
              <a:ext uri="{FF2B5EF4-FFF2-40B4-BE49-F238E27FC236}">
                <a16:creationId xmlns:a16="http://schemas.microsoft.com/office/drawing/2014/main" id="{93D82E87-BF9E-43E2-B268-47BA04205B15}"/>
              </a:ext>
            </a:extLst>
          </p:cNvPr>
          <p:cNvGrpSpPr/>
          <p:nvPr userDrawn="1"/>
        </p:nvGrpSpPr>
        <p:grpSpPr>
          <a:xfrm>
            <a:off x="7721653" y="715121"/>
            <a:ext cx="2639943" cy="5375353"/>
            <a:chOff x="5926870" y="2452515"/>
            <a:chExt cx="2019301" cy="4111625"/>
          </a:xfrm>
        </p:grpSpPr>
        <p:sp>
          <p:nvSpPr>
            <p:cNvPr id="10" name="Freeform 6">
              <a:extLst>
                <a:ext uri="{FF2B5EF4-FFF2-40B4-BE49-F238E27FC236}">
                  <a16:creationId xmlns:a16="http://schemas.microsoft.com/office/drawing/2014/main" id="{15843201-4475-449B-AE86-66C91BF46173}"/>
                </a:ext>
              </a:extLst>
            </p:cNvPr>
            <p:cNvSpPr>
              <a:spLocks/>
            </p:cNvSpPr>
            <p:nvPr userDrawn="1"/>
          </p:nvSpPr>
          <p:spPr bwMode="auto">
            <a:xfrm>
              <a:off x="7931883" y="3403967"/>
              <a:ext cx="14288" cy="474663"/>
            </a:xfrm>
            <a:custGeom>
              <a:avLst/>
              <a:gdLst>
                <a:gd name="T0" fmla="*/ 3 w 8"/>
                <a:gd name="T1" fmla="*/ 0 h 245"/>
                <a:gd name="T2" fmla="*/ 3 w 8"/>
                <a:gd name="T3" fmla="*/ 0 h 245"/>
                <a:gd name="T4" fmla="*/ 0 w 8"/>
                <a:gd name="T5" fmla="*/ 4 h 245"/>
                <a:gd name="T6" fmla="*/ 0 w 8"/>
                <a:gd name="T7" fmla="*/ 241 h 245"/>
                <a:gd name="T8" fmla="*/ 3 w 8"/>
                <a:gd name="T9" fmla="*/ 245 h 245"/>
                <a:gd name="T10" fmla="*/ 3 w 8"/>
                <a:gd name="T11" fmla="*/ 245 h 245"/>
                <a:gd name="T12" fmla="*/ 8 w 8"/>
                <a:gd name="T13" fmla="*/ 240 h 245"/>
                <a:gd name="T14" fmla="*/ 8 w 8"/>
                <a:gd name="T15" fmla="*/ 5 h 245"/>
                <a:gd name="T16" fmla="*/ 3 w 8"/>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5">
                  <a:moveTo>
                    <a:pt x="3" y="0"/>
                  </a:moveTo>
                  <a:cubicBezTo>
                    <a:pt x="3" y="0"/>
                    <a:pt x="3" y="0"/>
                    <a:pt x="3" y="0"/>
                  </a:cubicBezTo>
                  <a:cubicBezTo>
                    <a:pt x="1" y="0"/>
                    <a:pt x="0" y="2"/>
                    <a:pt x="0" y="4"/>
                  </a:cubicBezTo>
                  <a:cubicBezTo>
                    <a:pt x="0" y="241"/>
                    <a:pt x="0" y="241"/>
                    <a:pt x="0" y="241"/>
                  </a:cubicBezTo>
                  <a:cubicBezTo>
                    <a:pt x="0" y="243"/>
                    <a:pt x="1" y="245"/>
                    <a:pt x="3" y="245"/>
                  </a:cubicBezTo>
                  <a:cubicBezTo>
                    <a:pt x="3" y="245"/>
                    <a:pt x="3" y="245"/>
                    <a:pt x="3" y="245"/>
                  </a:cubicBezTo>
                  <a:cubicBezTo>
                    <a:pt x="6" y="245"/>
                    <a:pt x="8" y="242"/>
                    <a:pt x="8" y="240"/>
                  </a:cubicBezTo>
                  <a:cubicBezTo>
                    <a:pt x="8" y="5"/>
                    <a:pt x="8" y="5"/>
                    <a:pt x="8" y="5"/>
                  </a:cubicBezTo>
                  <a:cubicBezTo>
                    <a:pt x="8" y="2"/>
                    <a:pt x="6" y="0"/>
                    <a:pt x="3" y="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a:extLst>
                <a:ext uri="{FF2B5EF4-FFF2-40B4-BE49-F238E27FC236}">
                  <a16:creationId xmlns:a16="http://schemas.microsoft.com/office/drawing/2014/main" id="{7DCAAB12-4C68-44D1-B0A8-C15B748B16F0}"/>
                </a:ext>
              </a:extLst>
            </p:cNvPr>
            <p:cNvSpPr>
              <a:spLocks/>
            </p:cNvSpPr>
            <p:nvPr userDrawn="1"/>
          </p:nvSpPr>
          <p:spPr bwMode="auto">
            <a:xfrm>
              <a:off x="5926870" y="3008680"/>
              <a:ext cx="17463" cy="155575"/>
            </a:xfrm>
            <a:custGeom>
              <a:avLst/>
              <a:gdLst>
                <a:gd name="T0" fmla="*/ 5 w 9"/>
                <a:gd name="T1" fmla="*/ 80 h 80"/>
                <a:gd name="T2" fmla="*/ 6 w 9"/>
                <a:gd name="T3" fmla="*/ 80 h 80"/>
                <a:gd name="T4" fmla="*/ 9 w 9"/>
                <a:gd name="T5" fmla="*/ 76 h 80"/>
                <a:gd name="T6" fmla="*/ 9 w 9"/>
                <a:gd name="T7" fmla="*/ 4 h 80"/>
                <a:gd name="T8" fmla="*/ 6 w 9"/>
                <a:gd name="T9" fmla="*/ 0 h 80"/>
                <a:gd name="T10" fmla="*/ 5 w 9"/>
                <a:gd name="T11" fmla="*/ 0 h 80"/>
                <a:gd name="T12" fmla="*/ 0 w 9"/>
                <a:gd name="T13" fmla="*/ 6 h 80"/>
                <a:gd name="T14" fmla="*/ 0 w 9"/>
                <a:gd name="T15" fmla="*/ 75 h 80"/>
                <a:gd name="T16" fmla="*/ 5 w 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0">
                  <a:moveTo>
                    <a:pt x="5" y="80"/>
                  </a:moveTo>
                  <a:cubicBezTo>
                    <a:pt x="6" y="80"/>
                    <a:pt x="6" y="80"/>
                    <a:pt x="6" y="80"/>
                  </a:cubicBezTo>
                  <a:cubicBezTo>
                    <a:pt x="8" y="80"/>
                    <a:pt x="9" y="78"/>
                    <a:pt x="9" y="76"/>
                  </a:cubicBezTo>
                  <a:cubicBezTo>
                    <a:pt x="9" y="4"/>
                    <a:pt x="9" y="4"/>
                    <a:pt x="9" y="4"/>
                  </a:cubicBezTo>
                  <a:cubicBezTo>
                    <a:pt x="9" y="2"/>
                    <a:pt x="8" y="0"/>
                    <a:pt x="6" y="0"/>
                  </a:cubicBezTo>
                  <a:cubicBezTo>
                    <a:pt x="5" y="0"/>
                    <a:pt x="5" y="0"/>
                    <a:pt x="5" y="0"/>
                  </a:cubicBezTo>
                  <a:cubicBezTo>
                    <a:pt x="2" y="0"/>
                    <a:pt x="0" y="3"/>
                    <a:pt x="0" y="6"/>
                  </a:cubicBezTo>
                  <a:cubicBezTo>
                    <a:pt x="0" y="75"/>
                    <a:pt x="0" y="75"/>
                    <a:pt x="0" y="75"/>
                  </a:cubicBezTo>
                  <a:cubicBezTo>
                    <a:pt x="0" y="78"/>
                    <a:pt x="2" y="80"/>
                    <a:pt x="5" y="8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4">
              <a:extLst>
                <a:ext uri="{FF2B5EF4-FFF2-40B4-BE49-F238E27FC236}">
                  <a16:creationId xmlns:a16="http://schemas.microsoft.com/office/drawing/2014/main" id="{8C3969E9-4A3D-48E0-97BA-2E77A28EF9F2}"/>
                </a:ext>
              </a:extLst>
            </p:cNvPr>
            <p:cNvSpPr>
              <a:spLocks/>
            </p:cNvSpPr>
            <p:nvPr userDrawn="1"/>
          </p:nvSpPr>
          <p:spPr bwMode="auto">
            <a:xfrm>
              <a:off x="5926870" y="3308717"/>
              <a:ext cx="17463" cy="288925"/>
            </a:xfrm>
            <a:custGeom>
              <a:avLst/>
              <a:gdLst>
                <a:gd name="T0" fmla="*/ 5 w 9"/>
                <a:gd name="T1" fmla="*/ 149 h 149"/>
                <a:gd name="T2" fmla="*/ 6 w 9"/>
                <a:gd name="T3" fmla="*/ 149 h 149"/>
                <a:gd name="T4" fmla="*/ 9 w 9"/>
                <a:gd name="T5" fmla="*/ 145 h 149"/>
                <a:gd name="T6" fmla="*/ 9 w 9"/>
                <a:gd name="T7" fmla="*/ 4 h 149"/>
                <a:gd name="T8" fmla="*/ 6 w 9"/>
                <a:gd name="T9" fmla="*/ 0 h 149"/>
                <a:gd name="T10" fmla="*/ 5 w 9"/>
                <a:gd name="T11" fmla="*/ 0 h 149"/>
                <a:gd name="T12" fmla="*/ 0 w 9"/>
                <a:gd name="T13" fmla="*/ 6 h 149"/>
                <a:gd name="T14" fmla="*/ 0 w 9"/>
                <a:gd name="T15" fmla="*/ 143 h 149"/>
                <a:gd name="T16" fmla="*/ 5 w 9"/>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9">
                  <a:moveTo>
                    <a:pt x="5" y="149"/>
                  </a:moveTo>
                  <a:cubicBezTo>
                    <a:pt x="6" y="149"/>
                    <a:pt x="6" y="149"/>
                    <a:pt x="6" y="149"/>
                  </a:cubicBezTo>
                  <a:cubicBezTo>
                    <a:pt x="8" y="149"/>
                    <a:pt x="9" y="147"/>
                    <a:pt x="9" y="145"/>
                  </a:cubicBezTo>
                  <a:cubicBezTo>
                    <a:pt x="9" y="4"/>
                    <a:pt x="9" y="4"/>
                    <a:pt x="9" y="4"/>
                  </a:cubicBezTo>
                  <a:cubicBezTo>
                    <a:pt x="9" y="2"/>
                    <a:pt x="8" y="0"/>
                    <a:pt x="6" y="0"/>
                  </a:cubicBezTo>
                  <a:cubicBezTo>
                    <a:pt x="5" y="0"/>
                    <a:pt x="5" y="0"/>
                    <a:pt x="5" y="0"/>
                  </a:cubicBezTo>
                  <a:cubicBezTo>
                    <a:pt x="2" y="0"/>
                    <a:pt x="0" y="3"/>
                    <a:pt x="0" y="6"/>
                  </a:cubicBezTo>
                  <a:cubicBezTo>
                    <a:pt x="0" y="143"/>
                    <a:pt x="0" y="143"/>
                    <a:pt x="0" y="143"/>
                  </a:cubicBezTo>
                  <a:cubicBezTo>
                    <a:pt x="0" y="146"/>
                    <a:pt x="2" y="149"/>
                    <a:pt x="5" y="149"/>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5">
              <a:extLst>
                <a:ext uri="{FF2B5EF4-FFF2-40B4-BE49-F238E27FC236}">
                  <a16:creationId xmlns:a16="http://schemas.microsoft.com/office/drawing/2014/main" id="{C187D71B-B117-4A6D-B595-0B437E5BA5B8}"/>
                </a:ext>
              </a:extLst>
            </p:cNvPr>
            <p:cNvSpPr>
              <a:spLocks/>
            </p:cNvSpPr>
            <p:nvPr userDrawn="1"/>
          </p:nvSpPr>
          <p:spPr bwMode="auto">
            <a:xfrm>
              <a:off x="5926870" y="3681780"/>
              <a:ext cx="17463" cy="293688"/>
            </a:xfrm>
            <a:custGeom>
              <a:avLst/>
              <a:gdLst>
                <a:gd name="T0" fmla="*/ 5 w 9"/>
                <a:gd name="T1" fmla="*/ 152 h 152"/>
                <a:gd name="T2" fmla="*/ 6 w 9"/>
                <a:gd name="T3" fmla="*/ 152 h 152"/>
                <a:gd name="T4" fmla="*/ 9 w 9"/>
                <a:gd name="T5" fmla="*/ 148 h 152"/>
                <a:gd name="T6" fmla="*/ 9 w 9"/>
                <a:gd name="T7" fmla="*/ 3 h 152"/>
                <a:gd name="T8" fmla="*/ 6 w 9"/>
                <a:gd name="T9" fmla="*/ 0 h 152"/>
                <a:gd name="T10" fmla="*/ 5 w 9"/>
                <a:gd name="T11" fmla="*/ 0 h 152"/>
                <a:gd name="T12" fmla="*/ 0 w 9"/>
                <a:gd name="T13" fmla="*/ 5 h 152"/>
                <a:gd name="T14" fmla="*/ 0 w 9"/>
                <a:gd name="T15" fmla="*/ 147 h 152"/>
                <a:gd name="T16" fmla="*/ 5 w 9"/>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52">
                  <a:moveTo>
                    <a:pt x="5" y="152"/>
                  </a:moveTo>
                  <a:cubicBezTo>
                    <a:pt x="6" y="152"/>
                    <a:pt x="6" y="152"/>
                    <a:pt x="6" y="152"/>
                  </a:cubicBezTo>
                  <a:cubicBezTo>
                    <a:pt x="8" y="152"/>
                    <a:pt x="9" y="150"/>
                    <a:pt x="9" y="148"/>
                  </a:cubicBezTo>
                  <a:cubicBezTo>
                    <a:pt x="9" y="3"/>
                    <a:pt x="9" y="3"/>
                    <a:pt x="9" y="3"/>
                  </a:cubicBezTo>
                  <a:cubicBezTo>
                    <a:pt x="9" y="1"/>
                    <a:pt x="8" y="0"/>
                    <a:pt x="6" y="0"/>
                  </a:cubicBezTo>
                  <a:cubicBezTo>
                    <a:pt x="5" y="0"/>
                    <a:pt x="5" y="0"/>
                    <a:pt x="5" y="0"/>
                  </a:cubicBezTo>
                  <a:cubicBezTo>
                    <a:pt x="2" y="0"/>
                    <a:pt x="0" y="2"/>
                    <a:pt x="0" y="5"/>
                  </a:cubicBezTo>
                  <a:cubicBezTo>
                    <a:pt x="0" y="147"/>
                    <a:pt x="0" y="147"/>
                    <a:pt x="0" y="147"/>
                  </a:cubicBezTo>
                  <a:cubicBezTo>
                    <a:pt x="0" y="150"/>
                    <a:pt x="2" y="152"/>
                    <a:pt x="5" y="152"/>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8430884C-1721-48BF-831D-A984558231BF}"/>
                </a:ext>
              </a:extLst>
            </p:cNvPr>
            <p:cNvSpPr>
              <a:spLocks/>
            </p:cNvSpPr>
            <p:nvPr userDrawn="1"/>
          </p:nvSpPr>
          <p:spPr bwMode="auto">
            <a:xfrm>
              <a:off x="5937983" y="2452515"/>
              <a:ext cx="1997075" cy="4111625"/>
            </a:xfrm>
            <a:custGeom>
              <a:avLst/>
              <a:gdLst>
                <a:gd name="T0" fmla="*/ 885 w 1046"/>
                <a:gd name="T1" fmla="*/ 2118 h 2118"/>
                <a:gd name="T2" fmla="*/ 160 w 1046"/>
                <a:gd name="T3" fmla="*/ 2118 h 2118"/>
                <a:gd name="T4" fmla="*/ 0 w 1046"/>
                <a:gd name="T5" fmla="*/ 1957 h 2118"/>
                <a:gd name="T6" fmla="*/ 0 w 1046"/>
                <a:gd name="T7" fmla="*/ 161 h 2118"/>
                <a:gd name="T8" fmla="*/ 160 w 1046"/>
                <a:gd name="T9" fmla="*/ 0 h 2118"/>
                <a:gd name="T10" fmla="*/ 885 w 1046"/>
                <a:gd name="T11" fmla="*/ 0 h 2118"/>
                <a:gd name="T12" fmla="*/ 1046 w 1046"/>
                <a:gd name="T13" fmla="*/ 161 h 2118"/>
                <a:gd name="T14" fmla="*/ 1046 w 1046"/>
                <a:gd name="T15" fmla="*/ 1957 h 2118"/>
                <a:gd name="T16" fmla="*/ 885 w 1046"/>
                <a:gd name="T17" fmla="*/ 211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2118">
                  <a:moveTo>
                    <a:pt x="885" y="2118"/>
                  </a:moveTo>
                  <a:cubicBezTo>
                    <a:pt x="160" y="2118"/>
                    <a:pt x="160" y="2118"/>
                    <a:pt x="160" y="2118"/>
                  </a:cubicBezTo>
                  <a:cubicBezTo>
                    <a:pt x="72" y="2118"/>
                    <a:pt x="0" y="2046"/>
                    <a:pt x="0" y="1957"/>
                  </a:cubicBezTo>
                  <a:cubicBezTo>
                    <a:pt x="0" y="161"/>
                    <a:pt x="0" y="161"/>
                    <a:pt x="0" y="161"/>
                  </a:cubicBezTo>
                  <a:cubicBezTo>
                    <a:pt x="0" y="72"/>
                    <a:pt x="72" y="0"/>
                    <a:pt x="160" y="0"/>
                  </a:cubicBezTo>
                  <a:cubicBezTo>
                    <a:pt x="885" y="0"/>
                    <a:pt x="885" y="0"/>
                    <a:pt x="885" y="0"/>
                  </a:cubicBezTo>
                  <a:cubicBezTo>
                    <a:pt x="974" y="0"/>
                    <a:pt x="1046" y="72"/>
                    <a:pt x="1046" y="161"/>
                  </a:cubicBezTo>
                  <a:cubicBezTo>
                    <a:pt x="1046" y="1957"/>
                    <a:pt x="1046" y="1957"/>
                    <a:pt x="1046" y="1957"/>
                  </a:cubicBezTo>
                  <a:cubicBezTo>
                    <a:pt x="1046" y="2046"/>
                    <a:pt x="974" y="2118"/>
                    <a:pt x="885" y="2118"/>
                  </a:cubicBezTo>
                  <a:close/>
                </a:path>
              </a:pathLst>
            </a:custGeom>
            <a:solidFill>
              <a:schemeClr val="bg1">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25593C0E-00A3-44E5-A0B8-8C1975A70D15}"/>
                </a:ext>
              </a:extLst>
            </p:cNvPr>
            <p:cNvSpPr>
              <a:spLocks/>
            </p:cNvSpPr>
            <p:nvPr userDrawn="1"/>
          </p:nvSpPr>
          <p:spPr bwMode="auto">
            <a:xfrm>
              <a:off x="6020532" y="2545130"/>
              <a:ext cx="1831975" cy="3929063"/>
            </a:xfrm>
            <a:custGeom>
              <a:avLst/>
              <a:gdLst>
                <a:gd name="T0" fmla="*/ 0 w 960"/>
                <a:gd name="T1" fmla="*/ 1895 h 2024"/>
                <a:gd name="T2" fmla="*/ 0 w 960"/>
                <a:gd name="T3" fmla="*/ 129 h 2024"/>
                <a:gd name="T4" fmla="*/ 128 w 960"/>
                <a:gd name="T5" fmla="*/ 0 h 2024"/>
                <a:gd name="T6" fmla="*/ 831 w 960"/>
                <a:gd name="T7" fmla="*/ 0 h 2024"/>
                <a:gd name="T8" fmla="*/ 960 w 960"/>
                <a:gd name="T9" fmla="*/ 129 h 2024"/>
                <a:gd name="T10" fmla="*/ 960 w 960"/>
                <a:gd name="T11" fmla="*/ 1895 h 2024"/>
                <a:gd name="T12" fmla="*/ 831 w 960"/>
                <a:gd name="T13" fmla="*/ 2024 h 2024"/>
                <a:gd name="T14" fmla="*/ 128 w 960"/>
                <a:gd name="T15" fmla="*/ 2024 h 2024"/>
                <a:gd name="T16" fmla="*/ 0 w 960"/>
                <a:gd name="T17" fmla="*/ 1895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024">
                  <a:moveTo>
                    <a:pt x="0" y="1895"/>
                  </a:moveTo>
                  <a:cubicBezTo>
                    <a:pt x="0" y="129"/>
                    <a:pt x="0" y="129"/>
                    <a:pt x="0" y="129"/>
                  </a:cubicBezTo>
                  <a:cubicBezTo>
                    <a:pt x="0" y="58"/>
                    <a:pt x="57" y="0"/>
                    <a:pt x="128" y="0"/>
                  </a:cubicBezTo>
                  <a:cubicBezTo>
                    <a:pt x="831" y="0"/>
                    <a:pt x="831" y="0"/>
                    <a:pt x="831" y="0"/>
                  </a:cubicBezTo>
                  <a:cubicBezTo>
                    <a:pt x="902" y="0"/>
                    <a:pt x="960" y="58"/>
                    <a:pt x="960" y="129"/>
                  </a:cubicBezTo>
                  <a:cubicBezTo>
                    <a:pt x="960" y="1895"/>
                    <a:pt x="960" y="1895"/>
                    <a:pt x="960" y="1895"/>
                  </a:cubicBezTo>
                  <a:cubicBezTo>
                    <a:pt x="960" y="1966"/>
                    <a:pt x="902" y="2024"/>
                    <a:pt x="831" y="2024"/>
                  </a:cubicBezTo>
                  <a:cubicBezTo>
                    <a:pt x="128" y="2024"/>
                    <a:pt x="128" y="2024"/>
                    <a:pt x="128" y="2024"/>
                  </a:cubicBezTo>
                  <a:cubicBezTo>
                    <a:pt x="57" y="2024"/>
                    <a:pt x="0" y="1966"/>
                    <a:pt x="0" y="1895"/>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C1088B7E-704D-4DCE-B985-918E41C61CCE}"/>
                </a:ext>
              </a:extLst>
            </p:cNvPr>
            <p:cNvSpPr>
              <a:spLocks/>
            </p:cNvSpPr>
            <p:nvPr userDrawn="1"/>
          </p:nvSpPr>
          <p:spPr bwMode="auto">
            <a:xfrm>
              <a:off x="6825395" y="2610217"/>
              <a:ext cx="244475" cy="26988"/>
            </a:xfrm>
            <a:custGeom>
              <a:avLst/>
              <a:gdLst>
                <a:gd name="T0" fmla="*/ 121 w 128"/>
                <a:gd name="T1" fmla="*/ 14 h 14"/>
                <a:gd name="T2" fmla="*/ 7 w 128"/>
                <a:gd name="T3" fmla="*/ 14 h 14"/>
                <a:gd name="T4" fmla="*/ 0 w 128"/>
                <a:gd name="T5" fmla="*/ 7 h 14"/>
                <a:gd name="T6" fmla="*/ 0 w 128"/>
                <a:gd name="T7" fmla="*/ 7 h 14"/>
                <a:gd name="T8" fmla="*/ 7 w 128"/>
                <a:gd name="T9" fmla="*/ 0 h 14"/>
                <a:gd name="T10" fmla="*/ 121 w 128"/>
                <a:gd name="T11" fmla="*/ 0 h 14"/>
                <a:gd name="T12" fmla="*/ 128 w 128"/>
                <a:gd name="T13" fmla="*/ 7 h 14"/>
                <a:gd name="T14" fmla="*/ 128 w 128"/>
                <a:gd name="T15" fmla="*/ 7 h 14"/>
                <a:gd name="T16" fmla="*/ 121 w 12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
                  <a:moveTo>
                    <a:pt x="121" y="14"/>
                  </a:moveTo>
                  <a:cubicBezTo>
                    <a:pt x="7" y="14"/>
                    <a:pt x="7" y="14"/>
                    <a:pt x="7" y="14"/>
                  </a:cubicBezTo>
                  <a:cubicBezTo>
                    <a:pt x="3" y="14"/>
                    <a:pt x="0" y="11"/>
                    <a:pt x="0" y="7"/>
                  </a:cubicBezTo>
                  <a:cubicBezTo>
                    <a:pt x="0" y="7"/>
                    <a:pt x="0" y="7"/>
                    <a:pt x="0" y="7"/>
                  </a:cubicBezTo>
                  <a:cubicBezTo>
                    <a:pt x="0" y="3"/>
                    <a:pt x="3" y="0"/>
                    <a:pt x="7" y="0"/>
                  </a:cubicBezTo>
                  <a:cubicBezTo>
                    <a:pt x="121" y="0"/>
                    <a:pt x="121" y="0"/>
                    <a:pt x="121" y="0"/>
                  </a:cubicBezTo>
                  <a:cubicBezTo>
                    <a:pt x="125" y="0"/>
                    <a:pt x="128" y="3"/>
                    <a:pt x="128" y="7"/>
                  </a:cubicBezTo>
                  <a:cubicBezTo>
                    <a:pt x="128" y="7"/>
                    <a:pt x="128" y="7"/>
                    <a:pt x="128" y="7"/>
                  </a:cubicBezTo>
                  <a:cubicBezTo>
                    <a:pt x="128" y="11"/>
                    <a:pt x="125" y="14"/>
                    <a:pt x="121" y="14"/>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4BCDD3C4-A10D-478E-80D7-861281BB6323}"/>
                </a:ext>
              </a:extLst>
            </p:cNvPr>
            <p:cNvSpPr>
              <a:spLocks noChangeArrowheads="1"/>
            </p:cNvSpPr>
            <p:nvPr userDrawn="1"/>
          </p:nvSpPr>
          <p:spPr bwMode="auto">
            <a:xfrm>
              <a:off x="7128608" y="2594342"/>
              <a:ext cx="55563" cy="57150"/>
            </a:xfrm>
            <a:prstGeom prst="ellipse">
              <a:avLst/>
            </a:pr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Picture Placeholder 21">
            <a:extLst>
              <a:ext uri="{FF2B5EF4-FFF2-40B4-BE49-F238E27FC236}">
                <a16:creationId xmlns:a16="http://schemas.microsoft.com/office/drawing/2014/main" id="{5BDB16E2-EC79-45B8-9082-085584FA8769}"/>
              </a:ext>
            </a:extLst>
          </p:cNvPr>
          <p:cNvSpPr>
            <a:spLocks noGrp="1"/>
          </p:cNvSpPr>
          <p:nvPr>
            <p:ph type="pic" sz="quarter" idx="11"/>
          </p:nvPr>
        </p:nvSpPr>
        <p:spPr>
          <a:xfrm>
            <a:off x="7899542" y="900539"/>
            <a:ext cx="2284164" cy="5014469"/>
          </a:xfrm>
          <a:custGeom>
            <a:avLst/>
            <a:gdLst>
              <a:gd name="connsiteX0" fmla="*/ 204240 w 1763713"/>
              <a:gd name="connsiteY0" fmla="*/ 0 h 3871913"/>
              <a:gd name="connsiteX1" fmla="*/ 353125 w 1763713"/>
              <a:gd name="connsiteY1" fmla="*/ 0 h 3871913"/>
              <a:gd name="connsiteX2" fmla="*/ 391300 w 1763713"/>
              <a:gd name="connsiteY2" fmla="*/ 38836 h 3871913"/>
              <a:gd name="connsiteX3" fmla="*/ 496283 w 1763713"/>
              <a:gd name="connsiteY3" fmla="*/ 143692 h 3871913"/>
              <a:gd name="connsiteX4" fmla="*/ 1267430 w 1763713"/>
              <a:gd name="connsiteY4" fmla="*/ 143692 h 3871913"/>
              <a:gd name="connsiteX5" fmla="*/ 1372413 w 1763713"/>
              <a:gd name="connsiteY5" fmla="*/ 38836 h 3871913"/>
              <a:gd name="connsiteX6" fmla="*/ 1410589 w 1763713"/>
              <a:gd name="connsiteY6" fmla="*/ 0 h 3871913"/>
              <a:gd name="connsiteX7" fmla="*/ 1559474 w 1763713"/>
              <a:gd name="connsiteY7" fmla="*/ 0 h 3871913"/>
              <a:gd name="connsiteX8" fmla="*/ 1763713 w 1763713"/>
              <a:gd name="connsiteY8" fmla="*/ 207771 h 3871913"/>
              <a:gd name="connsiteX9" fmla="*/ 1763713 w 1763713"/>
              <a:gd name="connsiteY9" fmla="*/ 3664142 h 3871913"/>
              <a:gd name="connsiteX10" fmla="*/ 1559474 w 1763713"/>
              <a:gd name="connsiteY10" fmla="*/ 3871913 h 3871913"/>
              <a:gd name="connsiteX11" fmla="*/ 204240 w 1763713"/>
              <a:gd name="connsiteY11" fmla="*/ 3871913 h 3871913"/>
              <a:gd name="connsiteX12" fmla="*/ 0 w 1763713"/>
              <a:gd name="connsiteY12" fmla="*/ 3664142 h 3871913"/>
              <a:gd name="connsiteX13" fmla="*/ 0 w 1763713"/>
              <a:gd name="connsiteY13" fmla="*/ 207771 h 3871913"/>
              <a:gd name="connsiteX14" fmla="*/ 204240 w 1763713"/>
              <a:gd name="connsiteY14" fmla="*/ 0 h 38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3713" h="3871913">
                <a:moveTo>
                  <a:pt x="204240" y="0"/>
                </a:moveTo>
                <a:cubicBezTo>
                  <a:pt x="204240" y="0"/>
                  <a:pt x="204240" y="0"/>
                  <a:pt x="353125" y="0"/>
                </a:cubicBezTo>
                <a:cubicBezTo>
                  <a:pt x="374121" y="0"/>
                  <a:pt x="391300" y="17476"/>
                  <a:pt x="391300" y="38836"/>
                </a:cubicBezTo>
                <a:cubicBezTo>
                  <a:pt x="391300" y="97089"/>
                  <a:pt x="437111" y="143692"/>
                  <a:pt x="496283" y="143692"/>
                </a:cubicBezTo>
                <a:cubicBezTo>
                  <a:pt x="496283" y="143692"/>
                  <a:pt x="496283" y="143692"/>
                  <a:pt x="1267430" y="143692"/>
                </a:cubicBezTo>
                <a:cubicBezTo>
                  <a:pt x="1324694" y="143692"/>
                  <a:pt x="1372413" y="97089"/>
                  <a:pt x="1372413" y="38836"/>
                </a:cubicBezTo>
                <a:cubicBezTo>
                  <a:pt x="1372413" y="17476"/>
                  <a:pt x="1389592" y="0"/>
                  <a:pt x="1410589" y="0"/>
                </a:cubicBezTo>
                <a:cubicBezTo>
                  <a:pt x="1410589" y="0"/>
                  <a:pt x="1410589" y="0"/>
                  <a:pt x="1559474" y="0"/>
                </a:cubicBezTo>
                <a:cubicBezTo>
                  <a:pt x="1672092" y="0"/>
                  <a:pt x="1763713" y="93206"/>
                  <a:pt x="1763713" y="207771"/>
                </a:cubicBezTo>
                <a:cubicBezTo>
                  <a:pt x="1763713" y="207771"/>
                  <a:pt x="1763713" y="207771"/>
                  <a:pt x="1763713" y="3664142"/>
                </a:cubicBezTo>
                <a:cubicBezTo>
                  <a:pt x="1763713" y="3778708"/>
                  <a:pt x="1672092" y="3871913"/>
                  <a:pt x="1559474" y="3871913"/>
                </a:cubicBezTo>
                <a:cubicBezTo>
                  <a:pt x="1559474" y="3871913"/>
                  <a:pt x="1559474" y="3871913"/>
                  <a:pt x="204240" y="3871913"/>
                </a:cubicBezTo>
                <a:cubicBezTo>
                  <a:pt x="91622" y="3871913"/>
                  <a:pt x="0" y="3778708"/>
                  <a:pt x="0" y="3664142"/>
                </a:cubicBezTo>
                <a:cubicBezTo>
                  <a:pt x="0" y="3664142"/>
                  <a:pt x="0" y="3664142"/>
                  <a:pt x="0" y="207771"/>
                </a:cubicBezTo>
                <a:cubicBezTo>
                  <a:pt x="0" y="93206"/>
                  <a:pt x="91622" y="0"/>
                  <a:pt x="204240" y="0"/>
                </a:cubicBezTo>
                <a:close/>
              </a:path>
            </a:pathLst>
          </a:custGeom>
          <a:gradFill>
            <a:gsLst>
              <a:gs pos="0">
                <a:schemeClr val="tx1">
                  <a:alpha val="10000"/>
                </a:schemeClr>
              </a:gs>
              <a:gs pos="100000">
                <a:schemeClr val="tx1">
                  <a:alpha val="20000"/>
                </a:schemeClr>
              </a:gs>
            </a:gsLst>
            <a:lin ang="5400000" scaled="1"/>
          </a:gra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2701442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BDC927-642F-46FC-81F8-CF1C00DB5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07503" y="828464"/>
            <a:ext cx="7901686" cy="4810805"/>
          </a:xfrm>
          <a:prstGeom prst="rect">
            <a:avLst/>
          </a:prstGeom>
        </p:spPr>
      </p:pic>
      <p:sp>
        <p:nvSpPr>
          <p:cNvPr id="12" name="Picture Placeholder 13">
            <a:extLst>
              <a:ext uri="{FF2B5EF4-FFF2-40B4-BE49-F238E27FC236}">
                <a16:creationId xmlns:a16="http://schemas.microsoft.com/office/drawing/2014/main" id="{F341B52E-7002-48C3-A1D4-D6C97DA15F3E}"/>
              </a:ext>
            </a:extLst>
          </p:cNvPr>
          <p:cNvSpPr>
            <a:spLocks noGrp="1"/>
          </p:cNvSpPr>
          <p:nvPr>
            <p:ph type="pic" sz="quarter" idx="47"/>
          </p:nvPr>
        </p:nvSpPr>
        <p:spPr>
          <a:xfrm>
            <a:off x="6149659" y="856837"/>
            <a:ext cx="6808507" cy="4393763"/>
          </a:xfrm>
          <a:prstGeom prst="round2SameRect">
            <a:avLst>
              <a:gd name="adj1" fmla="val 4086"/>
              <a:gd name="adj2" fmla="val 0"/>
            </a:avLst>
          </a:prstGeom>
          <a:gradFill>
            <a:gsLst>
              <a:gs pos="0">
                <a:schemeClr val="tx1">
                  <a:alpha val="40000"/>
                </a:schemeClr>
              </a:gs>
              <a:gs pos="99000">
                <a:schemeClr val="tx1">
                  <a:alpha val="20000"/>
                </a:schemeClr>
              </a:gs>
            </a:gsLst>
            <a:lin ang="5400000" scaled="1"/>
          </a:gradFill>
          <a:ln>
            <a:noFill/>
          </a:ln>
          <a:effectLst>
            <a:outerShdw blurRad="12700" dist="12700" dir="5400000" algn="t" rotWithShape="0">
              <a:prstClr val="black">
                <a:alpha val="12000"/>
              </a:prstClr>
            </a:outerShdw>
          </a:effectLst>
        </p:spPr>
        <p:txBody>
          <a:bodyPr wrap="square" anchor="ctr">
            <a:noAutofit/>
          </a:bodyPr>
          <a:lstStyle>
            <a:lvl1pPr algn="ctr">
              <a:defRPr sz="1200">
                <a:solidFill>
                  <a:schemeClr val="tx1"/>
                </a:solidFill>
              </a:defRPr>
            </a:lvl1pPr>
          </a:lstStyle>
          <a:p>
            <a:endParaRPr lang="en-US"/>
          </a:p>
        </p:txBody>
      </p:sp>
      <p:sp>
        <p:nvSpPr>
          <p:cNvPr id="5" name="Title 6">
            <a:extLst>
              <a:ext uri="{FF2B5EF4-FFF2-40B4-BE49-F238E27FC236}">
                <a16:creationId xmlns:a16="http://schemas.microsoft.com/office/drawing/2014/main" id="{80A5510B-747B-47C7-814D-24150C9236D8}"/>
              </a:ext>
            </a:extLst>
          </p:cNvPr>
          <p:cNvSpPr>
            <a:spLocks noGrp="1"/>
          </p:cNvSpPr>
          <p:nvPr>
            <p:ph type="title"/>
          </p:nvPr>
        </p:nvSpPr>
        <p:spPr>
          <a:xfrm>
            <a:off x="1524001" y="1253007"/>
            <a:ext cx="3047999" cy="1023467"/>
          </a:xfrm>
        </p:spPr>
        <p:txBody>
          <a:bodyPr/>
          <a:lstStyle/>
          <a:p>
            <a:r>
              <a:rPr lang="en-US"/>
              <a:t>Click to edit Master title style</a:t>
            </a:r>
          </a:p>
        </p:txBody>
      </p:sp>
    </p:spTree>
    <p:extLst>
      <p:ext uri="{BB962C8B-B14F-4D97-AF65-F5344CB8AC3E}">
        <p14:creationId xmlns:p14="http://schemas.microsoft.com/office/powerpoint/2010/main" val="168094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6" name="Picture Placeholder 12">
            <a:extLst>
              <a:ext uri="{FF2B5EF4-FFF2-40B4-BE49-F238E27FC236}">
                <a16:creationId xmlns:a16="http://schemas.microsoft.com/office/drawing/2014/main" id="{07504B25-A469-4653-8003-34F85D5C4FDD}"/>
              </a:ext>
            </a:extLst>
          </p:cNvPr>
          <p:cNvSpPr>
            <a:spLocks noGrp="1"/>
          </p:cNvSpPr>
          <p:nvPr>
            <p:ph type="pic" sz="quarter" idx="13"/>
          </p:nvPr>
        </p:nvSpPr>
        <p:spPr>
          <a:xfrm>
            <a:off x="10665011" y="1533525"/>
            <a:ext cx="1522227" cy="532447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9" name="Rectangle 8">
            <a:extLst>
              <a:ext uri="{FF2B5EF4-FFF2-40B4-BE49-F238E27FC236}">
                <a16:creationId xmlns:a16="http://schemas.microsoft.com/office/drawing/2014/main" id="{751DF0E1-440E-48DE-9E2D-B2A1BC27E6CC}"/>
              </a:ext>
            </a:extLst>
          </p:cNvPr>
          <p:cNvSpPr/>
          <p:nvPr userDrawn="1"/>
        </p:nvSpPr>
        <p:spPr>
          <a:xfrm>
            <a:off x="9147746" y="0"/>
            <a:ext cx="1522227" cy="1533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60717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15" name="Picture Placeholder 12"/>
          <p:cNvSpPr>
            <a:spLocks noGrp="1"/>
          </p:cNvSpPr>
          <p:nvPr>
            <p:ph type="pic" sz="quarter" idx="11"/>
          </p:nvPr>
        </p:nvSpPr>
        <p:spPr>
          <a:xfrm>
            <a:off x="7622798" y="765176"/>
            <a:ext cx="4564036" cy="6092824"/>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16" name="Picture Placeholder 12"/>
          <p:cNvSpPr>
            <a:spLocks noGrp="1"/>
          </p:cNvSpPr>
          <p:nvPr>
            <p:ph type="pic" sz="quarter" idx="12"/>
          </p:nvPr>
        </p:nvSpPr>
        <p:spPr>
          <a:xfrm>
            <a:off x="4579534" y="5330572"/>
            <a:ext cx="4564036"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420151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3" name="Picture Placeholder 11">
            <a:extLst>
              <a:ext uri="{FF2B5EF4-FFF2-40B4-BE49-F238E27FC236}">
                <a16:creationId xmlns:a16="http://schemas.microsoft.com/office/drawing/2014/main" id="{1D161412-AD51-4D73-91B8-A9D0271E0A45}"/>
              </a:ext>
            </a:extLst>
          </p:cNvPr>
          <p:cNvSpPr>
            <a:spLocks noGrp="1"/>
          </p:cNvSpPr>
          <p:nvPr>
            <p:ph type="pic" sz="quarter" idx="20"/>
          </p:nvPr>
        </p:nvSpPr>
        <p:spPr>
          <a:xfrm>
            <a:off x="0" y="2771775"/>
            <a:ext cx="3049381" cy="4086225"/>
          </a:xfrm>
          <a:custGeom>
            <a:avLst/>
            <a:gdLst>
              <a:gd name="connsiteX0" fmla="*/ 0 w 3275578"/>
              <a:gd name="connsiteY0" fmla="*/ 0 h 973137"/>
              <a:gd name="connsiteX1" fmla="*/ 3275578 w 3275578"/>
              <a:gd name="connsiteY1" fmla="*/ 0 h 973137"/>
              <a:gd name="connsiteX2" fmla="*/ 3275578 w 3275578"/>
              <a:gd name="connsiteY2" fmla="*/ 973137 h 973137"/>
              <a:gd name="connsiteX3" fmla="*/ 0 w 3275578"/>
              <a:gd name="connsiteY3" fmla="*/ 973137 h 973137"/>
            </a:gdLst>
            <a:ahLst/>
            <a:cxnLst>
              <a:cxn ang="0">
                <a:pos x="connsiteX0" y="connsiteY0"/>
              </a:cxn>
              <a:cxn ang="0">
                <a:pos x="connsiteX1" y="connsiteY1"/>
              </a:cxn>
              <a:cxn ang="0">
                <a:pos x="connsiteX2" y="connsiteY2"/>
              </a:cxn>
              <a:cxn ang="0">
                <a:pos x="connsiteX3" y="connsiteY3"/>
              </a:cxn>
            </a:cxnLst>
            <a:rect l="l" t="t" r="r" b="b"/>
            <a:pathLst>
              <a:path w="3275578" h="973137">
                <a:moveTo>
                  <a:pt x="0" y="0"/>
                </a:moveTo>
                <a:lnTo>
                  <a:pt x="3275578" y="0"/>
                </a:lnTo>
                <a:lnTo>
                  <a:pt x="3275578" y="973137"/>
                </a:lnTo>
                <a:lnTo>
                  <a:pt x="0" y="973137"/>
                </a:lnTo>
                <a:close/>
              </a:path>
            </a:pathLst>
          </a:custGeom>
          <a:gradFill>
            <a:gsLst>
              <a:gs pos="0">
                <a:schemeClr val="tx1">
                  <a:alpha val="20000"/>
                </a:schemeClr>
              </a:gs>
              <a:gs pos="98000">
                <a:schemeClr val="tx1">
                  <a:alpha val="5000"/>
                </a:schemeClr>
              </a:gs>
            </a:gsLst>
            <a:lin ang="5400000" scaled="1"/>
          </a:gradFill>
          <a:ln>
            <a:noFill/>
          </a:ln>
        </p:spPr>
        <p:txBody>
          <a:bodyPr wrap="square"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756233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C53B6A9E-D5C6-490B-ACF8-CBAA3DA1D2A3}"/>
              </a:ext>
            </a:extLst>
          </p:cNvPr>
          <p:cNvSpPr>
            <a:spLocks noGrp="1"/>
          </p:cNvSpPr>
          <p:nvPr>
            <p:ph type="pic" sz="quarter" idx="13"/>
          </p:nvPr>
        </p:nvSpPr>
        <p:spPr>
          <a:xfrm>
            <a:off x="0" y="765174"/>
            <a:ext cx="3047999"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Title 6">
            <a:extLst>
              <a:ext uri="{FF2B5EF4-FFF2-40B4-BE49-F238E27FC236}">
                <a16:creationId xmlns:a16="http://schemas.microsoft.com/office/drawing/2014/main" id="{0F69339E-1E63-494E-9E8B-12E6B156F56B}"/>
              </a:ext>
            </a:extLst>
          </p:cNvPr>
          <p:cNvSpPr>
            <a:spLocks noGrp="1"/>
          </p:cNvSpPr>
          <p:nvPr>
            <p:ph type="title"/>
          </p:nvPr>
        </p:nvSpPr>
        <p:spPr>
          <a:xfrm>
            <a:off x="4572000" y="1253007"/>
            <a:ext cx="3047999" cy="1023467"/>
          </a:xfrm>
        </p:spPr>
        <p:txBody>
          <a:bodyPr/>
          <a:lstStyle/>
          <a:p>
            <a:r>
              <a:rPr lang="en-US"/>
              <a:t>Click to edit Master title style</a:t>
            </a:r>
          </a:p>
        </p:txBody>
      </p:sp>
    </p:spTree>
    <p:extLst>
      <p:ext uri="{BB962C8B-B14F-4D97-AF65-F5344CB8AC3E}">
        <p14:creationId xmlns:p14="http://schemas.microsoft.com/office/powerpoint/2010/main" val="203518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Picture Placeholder 12"/>
          <p:cNvSpPr>
            <a:spLocks noGrp="1"/>
          </p:cNvSpPr>
          <p:nvPr>
            <p:ph type="pic" sz="quarter" idx="13"/>
          </p:nvPr>
        </p:nvSpPr>
        <p:spPr>
          <a:xfrm>
            <a:off x="1773" y="2276475"/>
            <a:ext cx="1522227"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473526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7D43-1846-C600-3A40-03E6B7803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153592-FA3F-8F87-2D7B-A4F16F9AD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FC7B9-B61E-C44D-08BF-905D01925B9A}"/>
              </a:ext>
            </a:extLst>
          </p:cNvPr>
          <p:cNvSpPr>
            <a:spLocks noGrp="1"/>
          </p:cNvSpPr>
          <p:nvPr>
            <p:ph type="dt" sz="half" idx="10"/>
          </p:nvPr>
        </p:nvSpPr>
        <p:spPr/>
        <p:txBody>
          <a:bodyPr/>
          <a:lstStyle/>
          <a:p>
            <a:fld id="{056D11C3-2870-4AC8-AA8A-0FC285469F2A}" type="datetimeFigureOut">
              <a:rPr lang="en-US" smtClean="0"/>
              <a:t>2/14/2025</a:t>
            </a:fld>
            <a:endParaRPr lang="en-US"/>
          </a:p>
        </p:txBody>
      </p:sp>
      <p:sp>
        <p:nvSpPr>
          <p:cNvPr id="5" name="Footer Placeholder 4">
            <a:extLst>
              <a:ext uri="{FF2B5EF4-FFF2-40B4-BE49-F238E27FC236}">
                <a16:creationId xmlns:a16="http://schemas.microsoft.com/office/drawing/2014/main" id="{6EE3A315-50E4-B676-EDB9-77D4BC0BE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15885-2124-AD3F-0551-E9B9F2EAE8A8}"/>
              </a:ext>
            </a:extLst>
          </p:cNvPr>
          <p:cNvSpPr>
            <a:spLocks noGrp="1"/>
          </p:cNvSpPr>
          <p:nvPr>
            <p:ph type="sldNum" sz="quarter" idx="12"/>
          </p:nvPr>
        </p:nvSpPr>
        <p:spPr/>
        <p:txBody>
          <a:bodyPr/>
          <a:lstStyle/>
          <a:p>
            <a:fld id="{5474ECFE-CD7B-4281-A10E-CDD04D42AFDC}" type="slidenum">
              <a:rPr lang="en-US" smtClean="0"/>
              <a:t>‹#›</a:t>
            </a:fld>
            <a:endParaRPr lang="en-US"/>
          </a:p>
        </p:txBody>
      </p:sp>
    </p:spTree>
    <p:extLst>
      <p:ext uri="{BB962C8B-B14F-4D97-AF65-F5344CB8AC3E}">
        <p14:creationId xmlns:p14="http://schemas.microsoft.com/office/powerpoint/2010/main" val="3364699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Tree>
    <p:extLst>
      <p:ext uri="{BB962C8B-B14F-4D97-AF65-F5344CB8AC3E}">
        <p14:creationId xmlns:p14="http://schemas.microsoft.com/office/powerpoint/2010/main" val="191403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596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00AE2E9-0D88-A44C-A871-8CCE45FC144E}"/>
              </a:ext>
            </a:extLst>
          </p:cNvPr>
          <p:cNvSpPr/>
          <p:nvPr userDrawn="1"/>
        </p:nvSpPr>
        <p:spPr>
          <a:xfrm>
            <a:off x="10546079" y="5320073"/>
            <a:ext cx="1524001" cy="153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11" name="Rectangle 10"/>
          <p:cNvSpPr/>
          <p:nvPr userDrawn="1"/>
        </p:nvSpPr>
        <p:spPr>
          <a:xfrm>
            <a:off x="10668000" y="765176"/>
            <a:ext cx="1524000"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Picture Placeholder 12"/>
          <p:cNvSpPr>
            <a:spLocks noGrp="1"/>
          </p:cNvSpPr>
          <p:nvPr>
            <p:ph type="pic" sz="quarter" idx="10"/>
          </p:nvPr>
        </p:nvSpPr>
        <p:spPr>
          <a:xfrm>
            <a:off x="7630332" y="765175"/>
            <a:ext cx="303766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14" name="Rectangle 13"/>
          <p:cNvSpPr/>
          <p:nvPr userDrawn="1"/>
        </p:nvSpPr>
        <p:spPr>
          <a:xfrm>
            <a:off x="6106332" y="3808773"/>
            <a:ext cx="3050368"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Picture Placeholder 12"/>
          <p:cNvSpPr>
            <a:spLocks noGrp="1"/>
          </p:cNvSpPr>
          <p:nvPr>
            <p:ph type="pic" sz="quarter" idx="11"/>
          </p:nvPr>
        </p:nvSpPr>
        <p:spPr>
          <a:xfrm>
            <a:off x="9156700" y="5330572"/>
            <a:ext cx="3030134"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16" name="Picture Placeholder 12"/>
          <p:cNvSpPr>
            <a:spLocks noGrp="1"/>
          </p:cNvSpPr>
          <p:nvPr>
            <p:ph type="pic" sz="quarter" idx="12"/>
          </p:nvPr>
        </p:nvSpPr>
        <p:spPr>
          <a:xfrm>
            <a:off x="4579534" y="5330572"/>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1190157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3734" y="1253008"/>
            <a:ext cx="4571999" cy="748788"/>
          </a:xfrm>
        </p:spPr>
        <p:txBody>
          <a:bodyPr/>
          <a:lstStyle/>
          <a:p>
            <a:r>
              <a:rPr lang="en-US"/>
              <a:t>Click to edit Master title style</a:t>
            </a:r>
          </a:p>
        </p:txBody>
      </p:sp>
      <p:sp>
        <p:nvSpPr>
          <p:cNvPr id="4" name="Picture Placeholder 12"/>
          <p:cNvSpPr>
            <a:spLocks noGrp="1"/>
          </p:cNvSpPr>
          <p:nvPr>
            <p:ph type="pic" sz="quarter" idx="12"/>
          </p:nvPr>
        </p:nvSpPr>
        <p:spPr>
          <a:xfrm>
            <a:off x="6096000" y="677333"/>
            <a:ext cx="6096000" cy="1615270"/>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944968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Picture Placeholder 12"/>
          <p:cNvSpPr>
            <a:spLocks noGrp="1"/>
          </p:cNvSpPr>
          <p:nvPr>
            <p:ph type="pic" sz="quarter" idx="13"/>
          </p:nvPr>
        </p:nvSpPr>
        <p:spPr>
          <a:xfrm>
            <a:off x="1773" y="2276475"/>
            <a:ext cx="1522227"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2423698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4" name="Picture Placeholder 12"/>
          <p:cNvSpPr>
            <a:spLocks noGrp="1"/>
          </p:cNvSpPr>
          <p:nvPr>
            <p:ph type="pic" sz="quarter" idx="13"/>
          </p:nvPr>
        </p:nvSpPr>
        <p:spPr>
          <a:xfrm>
            <a:off x="1773" y="765175"/>
            <a:ext cx="12190227"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711121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3058950" cy="748788"/>
          </a:xfrm>
        </p:spPr>
        <p:txBody>
          <a:bodyPr/>
          <a:lstStyle/>
          <a:p>
            <a:r>
              <a:rPr lang="en-US"/>
              <a:t>Click to edit Master title style</a:t>
            </a:r>
          </a:p>
        </p:txBody>
      </p:sp>
      <p:sp>
        <p:nvSpPr>
          <p:cNvPr id="4" name="Picture Placeholder 12"/>
          <p:cNvSpPr>
            <a:spLocks noGrp="1"/>
          </p:cNvSpPr>
          <p:nvPr>
            <p:ph type="pic" sz="quarter" idx="13"/>
          </p:nvPr>
        </p:nvSpPr>
        <p:spPr>
          <a:xfrm>
            <a:off x="1773" y="2276475"/>
            <a:ext cx="4581178"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808324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7F50E-BFEA-1346-93E6-54DDC065164B}"/>
              </a:ext>
            </a:extLst>
          </p:cNvPr>
          <p:cNvSpPr/>
          <p:nvPr userDrawn="1"/>
        </p:nvSpPr>
        <p:spPr>
          <a:xfrm>
            <a:off x="10546079" y="5320073"/>
            <a:ext cx="1524001" cy="153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userDrawn="1"/>
        </p:nvSpPr>
        <p:spPr>
          <a:xfrm>
            <a:off x="1780031"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12"/>
          <p:cNvSpPr>
            <a:spLocks noGrp="1"/>
          </p:cNvSpPr>
          <p:nvPr>
            <p:ph type="pic" sz="quarter" idx="16"/>
          </p:nvPr>
        </p:nvSpPr>
        <p:spPr>
          <a:xfrm>
            <a:off x="6096000" y="765175"/>
            <a:ext cx="6096000"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7"/>
          </p:nvPr>
        </p:nvSpPr>
        <p:spPr>
          <a:xfrm>
            <a:off x="3057100" y="3807725"/>
            <a:ext cx="4553802" cy="3050274"/>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3637754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7315" y="1253007"/>
            <a:ext cx="3046229" cy="2043085"/>
          </a:xfrm>
        </p:spPr>
        <p:txBody>
          <a:bodyPr/>
          <a:lstStyle/>
          <a:p>
            <a:r>
              <a:rPr lang="en-US"/>
              <a:t>Click to edit Master title style</a:t>
            </a:r>
          </a:p>
        </p:txBody>
      </p:sp>
      <p:sp>
        <p:nvSpPr>
          <p:cNvPr id="4" name="Picture Placeholder 12"/>
          <p:cNvSpPr>
            <a:spLocks noGrp="1"/>
          </p:cNvSpPr>
          <p:nvPr>
            <p:ph type="pic" sz="quarter" idx="13"/>
          </p:nvPr>
        </p:nvSpPr>
        <p:spPr>
          <a:xfrm>
            <a:off x="1" y="765175"/>
            <a:ext cx="3062176"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Rectangle 4"/>
          <p:cNvSpPr/>
          <p:nvPr userDrawn="1"/>
        </p:nvSpPr>
        <p:spPr>
          <a:xfrm>
            <a:off x="7623544" y="765176"/>
            <a:ext cx="4568456" cy="6092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256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4" name="Picture Placeholder 12"/>
          <p:cNvSpPr>
            <a:spLocks noGrp="1"/>
          </p:cNvSpPr>
          <p:nvPr>
            <p:ph type="pic" sz="quarter" idx="13"/>
          </p:nvPr>
        </p:nvSpPr>
        <p:spPr>
          <a:xfrm>
            <a:off x="1773" y="765175"/>
            <a:ext cx="12190227"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34795220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6099312" cy="748788"/>
          </a:xfrm>
        </p:spPr>
        <p:txBody>
          <a:bodyPr/>
          <a:lstStyle/>
          <a:p>
            <a:r>
              <a:rPr lang="en-US"/>
              <a:t>Click to edit Master title style</a:t>
            </a:r>
          </a:p>
        </p:txBody>
      </p:sp>
      <p:sp>
        <p:nvSpPr>
          <p:cNvPr id="4" name="Picture Placeholder 12"/>
          <p:cNvSpPr>
            <a:spLocks noGrp="1"/>
          </p:cNvSpPr>
          <p:nvPr>
            <p:ph type="pic" sz="quarter" idx="12"/>
          </p:nvPr>
        </p:nvSpPr>
        <p:spPr>
          <a:xfrm>
            <a:off x="1524001"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6106097"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10667999"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9156700" y="751786"/>
            <a:ext cx="1511300"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10666815" y="3801854"/>
            <a:ext cx="1524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9"/>
          <p:cNvGrpSpPr>
            <a:grpSpLocks noChangeAspect="1"/>
          </p:cNvGrpSpPr>
          <p:nvPr userDrawn="1"/>
        </p:nvGrpSpPr>
        <p:grpSpPr bwMode="auto">
          <a:xfrm>
            <a:off x="10666815" y="4078582"/>
            <a:ext cx="633786" cy="292080"/>
            <a:chOff x="3616" y="2056"/>
            <a:chExt cx="447" cy="206"/>
          </a:xfrm>
        </p:grpSpPr>
        <p:sp>
          <p:nvSpPr>
            <p:cNvPr id="18" name="Freeform 10"/>
            <p:cNvSpPr>
              <a:spLocks/>
            </p:cNvSpPr>
            <p:nvPr userDrawn="1"/>
          </p:nvSpPr>
          <p:spPr bwMode="auto">
            <a:xfrm>
              <a:off x="3952" y="2056"/>
              <a:ext cx="111" cy="206"/>
            </a:xfrm>
            <a:custGeom>
              <a:avLst/>
              <a:gdLst>
                <a:gd name="T0" fmla="*/ 14 w 111"/>
                <a:gd name="T1" fmla="*/ 206 h 206"/>
                <a:gd name="T2" fmla="*/ 0 w 111"/>
                <a:gd name="T3" fmla="*/ 192 h 206"/>
                <a:gd name="T4" fmla="*/ 84 w 111"/>
                <a:gd name="T5" fmla="*/ 103 h 206"/>
                <a:gd name="T6" fmla="*/ 0 w 111"/>
                <a:gd name="T7" fmla="*/ 13 h 206"/>
                <a:gd name="T8" fmla="*/ 14 w 111"/>
                <a:gd name="T9" fmla="*/ 0 h 206"/>
                <a:gd name="T10" fmla="*/ 98 w 111"/>
                <a:gd name="T11" fmla="*/ 88 h 206"/>
                <a:gd name="T12" fmla="*/ 98 w 111"/>
                <a:gd name="T13" fmla="*/ 88 h 206"/>
                <a:gd name="T14" fmla="*/ 111 w 111"/>
                <a:gd name="T15" fmla="*/ 103 h 206"/>
                <a:gd name="T16" fmla="*/ 98 w 111"/>
                <a:gd name="T17" fmla="*/ 117 h 206"/>
                <a:gd name="T18" fmla="*/ 98 w 111"/>
                <a:gd name="T19" fmla="*/ 117 h 206"/>
                <a:gd name="T20" fmla="*/ 14 w 111"/>
                <a:gd name="T2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06">
                  <a:moveTo>
                    <a:pt x="14" y="206"/>
                  </a:moveTo>
                  <a:lnTo>
                    <a:pt x="0" y="192"/>
                  </a:lnTo>
                  <a:lnTo>
                    <a:pt x="84" y="103"/>
                  </a:lnTo>
                  <a:lnTo>
                    <a:pt x="0" y="13"/>
                  </a:lnTo>
                  <a:lnTo>
                    <a:pt x="14" y="0"/>
                  </a:lnTo>
                  <a:lnTo>
                    <a:pt x="98" y="88"/>
                  </a:lnTo>
                  <a:lnTo>
                    <a:pt x="98" y="88"/>
                  </a:lnTo>
                  <a:lnTo>
                    <a:pt x="111" y="103"/>
                  </a:lnTo>
                  <a:lnTo>
                    <a:pt x="98" y="117"/>
                  </a:lnTo>
                  <a:lnTo>
                    <a:pt x="98" y="117"/>
                  </a:lnTo>
                  <a:lnTo>
                    <a:pt x="14"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3616" y="2151"/>
              <a:ext cx="430"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656167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12"/>
          <p:cNvSpPr>
            <a:spLocks noGrp="1"/>
          </p:cNvSpPr>
          <p:nvPr>
            <p:ph type="pic" sz="quarter" idx="12"/>
          </p:nvPr>
        </p:nvSpPr>
        <p:spPr>
          <a:xfrm>
            <a:off x="3051788"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7628914"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1526602" y="2276475"/>
            <a:ext cx="3045632"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10680700" y="765174"/>
            <a:ext cx="1511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userDrawn="1"/>
        </p:nvSpPr>
        <p:spPr>
          <a:xfrm>
            <a:off x="-3786" y="3801854"/>
            <a:ext cx="1524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2741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7632699" cy="748788"/>
          </a:xfrm>
        </p:spPr>
        <p:txBody>
          <a:bodyPr/>
          <a:lstStyle/>
          <a:p>
            <a:r>
              <a:rPr lang="en-US"/>
              <a:t>Click to edit Master title style</a:t>
            </a:r>
          </a:p>
        </p:txBody>
      </p:sp>
      <p:sp>
        <p:nvSpPr>
          <p:cNvPr id="3" name="Picture Placeholder 12"/>
          <p:cNvSpPr>
            <a:spLocks noGrp="1"/>
          </p:cNvSpPr>
          <p:nvPr>
            <p:ph type="pic" sz="quarter" idx="13"/>
          </p:nvPr>
        </p:nvSpPr>
        <p:spPr>
          <a:xfrm>
            <a:off x="10668001" y="765175"/>
            <a:ext cx="1518833" cy="1511299"/>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3735797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6244" y="1253008"/>
            <a:ext cx="7632699" cy="748788"/>
          </a:xfrm>
        </p:spPr>
        <p:txBody>
          <a:bodyPr/>
          <a:lstStyle/>
          <a:p>
            <a:r>
              <a:rPr lang="en-US"/>
              <a:t>Click to edit Master title style</a:t>
            </a:r>
          </a:p>
        </p:txBody>
      </p:sp>
      <p:sp>
        <p:nvSpPr>
          <p:cNvPr id="3" name="Picture Placeholder 12"/>
          <p:cNvSpPr>
            <a:spLocks noGrp="1"/>
          </p:cNvSpPr>
          <p:nvPr>
            <p:ph type="pic" sz="quarter" idx="13"/>
          </p:nvPr>
        </p:nvSpPr>
        <p:spPr>
          <a:xfrm>
            <a:off x="0" y="548470"/>
            <a:ext cx="1523999"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18340672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4566684" cy="748788"/>
          </a:xfrm>
        </p:spPr>
        <p:txBody>
          <a:bodyPr/>
          <a:lstStyle/>
          <a:p>
            <a:r>
              <a:rPr lang="en-US"/>
              <a:t>Click to edit Master title style</a:t>
            </a:r>
          </a:p>
        </p:txBody>
      </p:sp>
      <p:sp>
        <p:nvSpPr>
          <p:cNvPr id="3" name="Picture Placeholder 12"/>
          <p:cNvSpPr>
            <a:spLocks noGrp="1"/>
          </p:cNvSpPr>
          <p:nvPr>
            <p:ph type="pic" sz="quarter" idx="13"/>
          </p:nvPr>
        </p:nvSpPr>
        <p:spPr>
          <a:xfrm>
            <a:off x="1773" y="2276475"/>
            <a:ext cx="3044456"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4" name="Picture Placeholder 12"/>
          <p:cNvSpPr>
            <a:spLocks noGrp="1"/>
          </p:cNvSpPr>
          <p:nvPr>
            <p:ph type="pic" sz="quarter" idx="14"/>
          </p:nvPr>
        </p:nvSpPr>
        <p:spPr>
          <a:xfrm>
            <a:off x="3046229" y="2276475"/>
            <a:ext cx="3044456"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5"/>
          </p:nvPr>
        </p:nvSpPr>
        <p:spPr>
          <a:xfrm>
            <a:off x="6090980" y="2276475"/>
            <a:ext cx="3065720"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6"/>
          </p:nvPr>
        </p:nvSpPr>
        <p:spPr>
          <a:xfrm>
            <a:off x="9156700" y="2276475"/>
            <a:ext cx="3035300"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9156700" y="765174"/>
            <a:ext cx="3035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82221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12"/>
          <p:cNvSpPr>
            <a:spLocks noGrp="1"/>
          </p:cNvSpPr>
          <p:nvPr>
            <p:ph type="pic" sz="quarter" idx="10"/>
          </p:nvPr>
        </p:nvSpPr>
        <p:spPr>
          <a:xfrm>
            <a:off x="7620309" y="2276475"/>
            <a:ext cx="3053166"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1"/>
          </p:nvPr>
        </p:nvSpPr>
        <p:spPr>
          <a:xfrm>
            <a:off x="4577166" y="3814402"/>
            <a:ext cx="303591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2"/>
          </p:nvPr>
        </p:nvSpPr>
        <p:spPr>
          <a:xfrm>
            <a:off x="1528548" y="2276475"/>
            <a:ext cx="3048618"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Rectangle 6"/>
          <p:cNvSpPr/>
          <p:nvPr userDrawn="1"/>
        </p:nvSpPr>
        <p:spPr>
          <a:xfrm>
            <a:off x="10680700" y="765174"/>
            <a:ext cx="1511300" cy="151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1"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44633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6100547" cy="748788"/>
          </a:xfrm>
        </p:spPr>
        <p:txBody>
          <a:bodyPr/>
          <a:lstStyle/>
          <a:p>
            <a:r>
              <a:rPr lang="en-US"/>
              <a:t>Click to edit Master title style</a:t>
            </a:r>
          </a:p>
        </p:txBody>
      </p:sp>
      <p:sp>
        <p:nvSpPr>
          <p:cNvPr id="4" name="Picture Placeholder 12"/>
          <p:cNvSpPr>
            <a:spLocks noGrp="1"/>
          </p:cNvSpPr>
          <p:nvPr>
            <p:ph type="pic" sz="quarter" idx="12"/>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3"/>
          </p:nvPr>
        </p:nvSpPr>
        <p:spPr>
          <a:xfrm>
            <a:off x="7624548" y="765174"/>
            <a:ext cx="4567452" cy="3033099"/>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Picture Placeholder 12"/>
          <p:cNvSpPr>
            <a:spLocks noGrp="1"/>
          </p:cNvSpPr>
          <p:nvPr>
            <p:ph type="pic" sz="quarter" idx="14"/>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341670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66D175CE-BCD6-477A-AF3B-D7CB37DD636C}"/>
              </a:ext>
            </a:extLst>
          </p:cNvPr>
          <p:cNvSpPr>
            <a:spLocks noGrp="1"/>
          </p:cNvSpPr>
          <p:nvPr>
            <p:ph type="title"/>
          </p:nvPr>
        </p:nvSpPr>
        <p:spPr>
          <a:xfrm>
            <a:off x="1524001" y="1917136"/>
            <a:ext cx="6105867" cy="1194554"/>
          </a:xfrm>
        </p:spPr>
        <p:txBody>
          <a:bodyPr>
            <a:normAutofit/>
          </a:bodyPr>
          <a:lstStyle>
            <a:lvl1pPr>
              <a:lnSpc>
                <a:spcPct val="80000"/>
              </a:lnSpc>
              <a:defRPr sz="4800"/>
            </a:lvl1pPr>
          </a:lstStyle>
          <a:p>
            <a:r>
              <a:rPr lang="en-US"/>
              <a:t>Click to edit Master title style</a:t>
            </a:r>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7" name="Picture 6">
            <a:extLst>
              <a:ext uri="{FF2B5EF4-FFF2-40B4-BE49-F238E27FC236}">
                <a16:creationId xmlns:a16="http://schemas.microsoft.com/office/drawing/2014/main" id="{D1D3962C-268F-8E40-AFAF-3DE97C0501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2"/>
          </a:xfrm>
          <a:prstGeom prst="rect">
            <a:avLst/>
          </a:prstGeom>
        </p:spPr>
      </p:pic>
    </p:spTree>
    <p:extLst>
      <p:ext uri="{BB962C8B-B14F-4D97-AF65-F5344CB8AC3E}">
        <p14:creationId xmlns:p14="http://schemas.microsoft.com/office/powerpoint/2010/main" val="2623352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5" name="Picture 4">
            <a:extLst>
              <a:ext uri="{FF2B5EF4-FFF2-40B4-BE49-F238E27FC236}">
                <a16:creationId xmlns:a16="http://schemas.microsoft.com/office/drawing/2014/main" id="{383F1332-6CCA-A342-AA67-D6202DF0E8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3"/>
          </a:xfrm>
          <a:prstGeom prst="rect">
            <a:avLst/>
          </a:prstGeom>
        </p:spPr>
      </p:pic>
      <p:sp>
        <p:nvSpPr>
          <p:cNvPr id="8" name="Title 1">
            <a:extLst>
              <a:ext uri="{FF2B5EF4-FFF2-40B4-BE49-F238E27FC236}">
                <a16:creationId xmlns:a16="http://schemas.microsoft.com/office/drawing/2014/main" id="{74C02E9F-8924-2A43-8AD4-580E6CC3C4FC}"/>
              </a:ext>
            </a:extLst>
          </p:cNvPr>
          <p:cNvSpPr>
            <a:spLocks noGrp="1"/>
          </p:cNvSpPr>
          <p:nvPr>
            <p:ph type="title"/>
          </p:nvPr>
        </p:nvSpPr>
        <p:spPr>
          <a:xfrm>
            <a:off x="903350" y="1917136"/>
            <a:ext cx="4278617" cy="1194554"/>
          </a:xfrm>
        </p:spPr>
        <p:txBody>
          <a:bodyPr>
            <a:normAutofit/>
          </a:bodyPr>
          <a:lstStyle>
            <a:lvl1pPr>
              <a:lnSpc>
                <a:spcPct val="80000"/>
              </a:lnSpc>
              <a:defRPr sz="4800"/>
            </a:lvl1pPr>
          </a:lstStyle>
          <a:p>
            <a:r>
              <a:rPr lang="en-US"/>
              <a:t>Click to edit Master title style</a:t>
            </a:r>
          </a:p>
        </p:txBody>
      </p:sp>
      <p:cxnSp>
        <p:nvCxnSpPr>
          <p:cNvPr id="10" name="Straight Connector 9">
            <a:extLst>
              <a:ext uri="{FF2B5EF4-FFF2-40B4-BE49-F238E27FC236}">
                <a16:creationId xmlns:a16="http://schemas.microsoft.com/office/drawing/2014/main" id="{1AB39CC9-DC68-4740-932A-A2CBD0381741}"/>
              </a:ext>
            </a:extLst>
          </p:cNvPr>
          <p:cNvCxnSpPr>
            <a:cxnSpLocks/>
          </p:cNvCxnSpPr>
          <p:nvPr userDrawn="1"/>
        </p:nvCxnSpPr>
        <p:spPr>
          <a:xfrm>
            <a:off x="890649" y="3787298"/>
            <a:ext cx="497972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0783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072F5E21-DB31-46BE-A1CB-F0AF921DDA00}"/>
              </a:ext>
            </a:extLst>
          </p:cNvPr>
          <p:cNvSpPr>
            <a:spLocks noGrp="1"/>
          </p:cNvSpPr>
          <p:nvPr>
            <p:ph type="pic" sz="quarter" idx="13"/>
          </p:nvPr>
        </p:nvSpPr>
        <p:spPr>
          <a:xfrm>
            <a:off x="5467031" y="752699"/>
            <a:ext cx="6105867" cy="4585861"/>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66D175CE-BCD6-477A-AF3B-D7CB37DD636C}"/>
              </a:ext>
            </a:extLst>
          </p:cNvPr>
          <p:cNvSpPr>
            <a:spLocks noGrp="1"/>
          </p:cNvSpPr>
          <p:nvPr>
            <p:ph type="title"/>
          </p:nvPr>
        </p:nvSpPr>
        <p:spPr>
          <a:xfrm>
            <a:off x="1524001" y="1917136"/>
            <a:ext cx="6105867" cy="1194554"/>
          </a:xfrm>
        </p:spPr>
        <p:txBody>
          <a:bodyPr>
            <a:normAutofit/>
          </a:bodyPr>
          <a:lstStyle>
            <a:lvl1pPr>
              <a:lnSpc>
                <a:spcPct val="80000"/>
              </a:lnSpc>
              <a:defRPr sz="4800"/>
            </a:lvl1pPr>
          </a:lstStyle>
          <a:p>
            <a:r>
              <a:rPr lang="en-US"/>
              <a:t>Click to edit Master title style</a:t>
            </a:r>
          </a:p>
        </p:txBody>
      </p:sp>
      <p:sp>
        <p:nvSpPr>
          <p:cNvPr id="6" name="Rectangle 5">
            <a:extLst>
              <a:ext uri="{FF2B5EF4-FFF2-40B4-BE49-F238E27FC236}">
                <a16:creationId xmlns:a16="http://schemas.microsoft.com/office/drawing/2014/main" id="{CF6D0EE0-DC65-AA40-9D28-C53A6ACAE895}"/>
              </a:ext>
            </a:extLst>
          </p:cNvPr>
          <p:cNvSpPr/>
          <p:nvPr userDrawn="1"/>
        </p:nvSpPr>
        <p:spPr>
          <a:xfrm>
            <a:off x="3943799" y="3814402"/>
            <a:ext cx="1523232" cy="3043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5" name="Picture 4">
            <a:extLst>
              <a:ext uri="{FF2B5EF4-FFF2-40B4-BE49-F238E27FC236}">
                <a16:creationId xmlns:a16="http://schemas.microsoft.com/office/drawing/2014/main" id="{FB1E2B5D-ED21-FB4D-9F76-7698C4ECBA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8546" y="4200977"/>
            <a:ext cx="1033421" cy="1040622"/>
          </a:xfrm>
          <a:prstGeom prst="rect">
            <a:avLst/>
          </a:prstGeom>
        </p:spPr>
      </p:pic>
    </p:spTree>
    <p:extLst>
      <p:ext uri="{BB962C8B-B14F-4D97-AF65-F5344CB8AC3E}">
        <p14:creationId xmlns:p14="http://schemas.microsoft.com/office/powerpoint/2010/main" val="32954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3008"/>
            <a:ext cx="3058950" cy="748788"/>
          </a:xfrm>
        </p:spPr>
        <p:txBody>
          <a:bodyPr/>
          <a:lstStyle/>
          <a:p>
            <a:r>
              <a:rPr lang="en-US"/>
              <a:t>Click to edit Master title style</a:t>
            </a:r>
          </a:p>
        </p:txBody>
      </p:sp>
      <p:sp>
        <p:nvSpPr>
          <p:cNvPr id="4" name="Picture Placeholder 12"/>
          <p:cNvSpPr>
            <a:spLocks noGrp="1"/>
          </p:cNvSpPr>
          <p:nvPr>
            <p:ph type="pic" sz="quarter" idx="13"/>
          </p:nvPr>
        </p:nvSpPr>
        <p:spPr>
          <a:xfrm>
            <a:off x="1773" y="2276475"/>
            <a:ext cx="4581178" cy="45815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93965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C0C4B0D6-411F-4C5C-A4DF-FB8E98A65825}"/>
              </a:ext>
            </a:extLst>
          </p:cNvPr>
          <p:cNvSpPr>
            <a:spLocks noGrp="1"/>
          </p:cNvSpPr>
          <p:nvPr>
            <p:ph type="pic" sz="quarter" idx="17"/>
          </p:nvPr>
        </p:nvSpPr>
        <p:spPr>
          <a:xfrm>
            <a:off x="1524000" y="3789572"/>
            <a:ext cx="1518833" cy="3068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7" name="Picture Placeholder 12">
            <a:extLst>
              <a:ext uri="{FF2B5EF4-FFF2-40B4-BE49-F238E27FC236}">
                <a16:creationId xmlns:a16="http://schemas.microsoft.com/office/drawing/2014/main" id="{3B3617BF-C3F2-41AE-8AD5-E7C83818AEF3}"/>
              </a:ext>
            </a:extLst>
          </p:cNvPr>
          <p:cNvSpPr>
            <a:spLocks noGrp="1"/>
          </p:cNvSpPr>
          <p:nvPr>
            <p:ph type="pic" sz="quarter" idx="13"/>
          </p:nvPr>
        </p:nvSpPr>
        <p:spPr>
          <a:xfrm>
            <a:off x="4581099" y="752700"/>
            <a:ext cx="6100549" cy="3061702"/>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0B5DFF29-6339-4FF2-BBCC-A5227764E482}"/>
              </a:ext>
            </a:extLst>
          </p:cNvPr>
          <p:cNvSpPr>
            <a:spLocks noGrp="1"/>
          </p:cNvSpPr>
          <p:nvPr>
            <p:ph type="title"/>
          </p:nvPr>
        </p:nvSpPr>
        <p:spPr>
          <a:xfrm>
            <a:off x="1524001" y="1253008"/>
            <a:ext cx="3057098" cy="748788"/>
          </a:xfrm>
        </p:spPr>
        <p:txBody>
          <a:bodyPr/>
          <a:lstStyle/>
          <a:p>
            <a:r>
              <a:rPr lang="en-US"/>
              <a:t>Click to edit Master title style</a:t>
            </a:r>
          </a:p>
        </p:txBody>
      </p:sp>
    </p:spTree>
    <p:extLst>
      <p:ext uri="{BB962C8B-B14F-4D97-AF65-F5344CB8AC3E}">
        <p14:creationId xmlns:p14="http://schemas.microsoft.com/office/powerpoint/2010/main" val="6447098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 y="752700"/>
            <a:ext cx="4575826" cy="61053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 name="Title 2">
            <a:extLst>
              <a:ext uri="{FF2B5EF4-FFF2-40B4-BE49-F238E27FC236}">
                <a16:creationId xmlns:a16="http://schemas.microsoft.com/office/drawing/2014/main" id="{8C77081D-4F0E-4834-8ACD-0C37E9A766D4}"/>
              </a:ext>
            </a:extLst>
          </p:cNvPr>
          <p:cNvSpPr>
            <a:spLocks noGrp="1"/>
          </p:cNvSpPr>
          <p:nvPr>
            <p:ph type="title"/>
          </p:nvPr>
        </p:nvSpPr>
        <p:spPr>
          <a:xfrm>
            <a:off x="6095999" y="1253008"/>
            <a:ext cx="4572001" cy="748788"/>
          </a:xfrm>
        </p:spPr>
        <p:txBody>
          <a:bodyPr/>
          <a:lstStyle/>
          <a:p>
            <a:r>
              <a:rPr lang="en-US"/>
              <a:t>Click to edit Master title style</a:t>
            </a:r>
          </a:p>
        </p:txBody>
      </p:sp>
    </p:spTree>
    <p:extLst>
      <p:ext uri="{BB962C8B-B14F-4D97-AF65-F5344CB8AC3E}">
        <p14:creationId xmlns:p14="http://schemas.microsoft.com/office/powerpoint/2010/main" val="3306787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5" name="Picture Placeholder 29"/>
          <p:cNvSpPr>
            <a:spLocks noGrp="1"/>
          </p:cNvSpPr>
          <p:nvPr>
            <p:ph type="pic" sz="quarter" idx="12"/>
          </p:nvPr>
        </p:nvSpPr>
        <p:spPr>
          <a:xfrm>
            <a:off x="1" y="2743199"/>
            <a:ext cx="4572000"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2" name="Title 1">
            <a:extLst>
              <a:ext uri="{FF2B5EF4-FFF2-40B4-BE49-F238E27FC236}">
                <a16:creationId xmlns:a16="http://schemas.microsoft.com/office/drawing/2014/main" id="{9B44C281-675E-49F7-B0BA-61BAE6D868E9}"/>
              </a:ext>
            </a:extLst>
          </p:cNvPr>
          <p:cNvSpPr>
            <a:spLocks noGrp="1"/>
          </p:cNvSpPr>
          <p:nvPr>
            <p:ph type="title"/>
          </p:nvPr>
        </p:nvSpPr>
        <p:spPr>
          <a:xfrm>
            <a:off x="1524001" y="1253008"/>
            <a:ext cx="4571999" cy="748788"/>
          </a:xfrm>
        </p:spPr>
        <p:txBody>
          <a:bodyPr/>
          <a:lstStyle/>
          <a:p>
            <a:r>
              <a:rPr lang="en-US"/>
              <a:t>Click to edit Master title style</a:t>
            </a:r>
          </a:p>
        </p:txBody>
      </p:sp>
    </p:spTree>
    <p:extLst>
      <p:ext uri="{BB962C8B-B14F-4D97-AF65-F5344CB8AC3E}">
        <p14:creationId xmlns:p14="http://schemas.microsoft.com/office/powerpoint/2010/main" val="12128320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Rectangle 5"/>
          <p:cNvSpPr/>
          <p:nvPr userDrawn="1"/>
        </p:nvSpPr>
        <p:spPr>
          <a:xfrm>
            <a:off x="6096001" y="1"/>
            <a:ext cx="612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A6FD4-FACA-46CD-8675-8A3E1B9E30D4}"/>
              </a:ext>
            </a:extLst>
          </p:cNvPr>
          <p:cNvSpPr>
            <a:spLocks noGrp="1"/>
          </p:cNvSpPr>
          <p:nvPr>
            <p:ph type="title"/>
          </p:nvPr>
        </p:nvSpPr>
        <p:spPr>
          <a:xfrm>
            <a:off x="1524001" y="1253008"/>
            <a:ext cx="4571999" cy="748788"/>
          </a:xfrm>
        </p:spPr>
        <p:txBody>
          <a:bodyPr/>
          <a:lstStyle/>
          <a:p>
            <a:r>
              <a:rPr lang="en-US"/>
              <a:t>Click to edit Master title style</a:t>
            </a:r>
          </a:p>
        </p:txBody>
      </p:sp>
      <p:grpSp>
        <p:nvGrpSpPr>
          <p:cNvPr id="9" name="Group 8">
            <a:extLst>
              <a:ext uri="{FF2B5EF4-FFF2-40B4-BE49-F238E27FC236}">
                <a16:creationId xmlns:a16="http://schemas.microsoft.com/office/drawing/2014/main" id="{93D82E87-BF9E-43E2-B268-47BA04205B15}"/>
              </a:ext>
            </a:extLst>
          </p:cNvPr>
          <p:cNvGrpSpPr/>
          <p:nvPr userDrawn="1"/>
        </p:nvGrpSpPr>
        <p:grpSpPr>
          <a:xfrm>
            <a:off x="7721653" y="715121"/>
            <a:ext cx="2639943" cy="5375353"/>
            <a:chOff x="5926870" y="2452515"/>
            <a:chExt cx="2019301" cy="4111625"/>
          </a:xfrm>
        </p:grpSpPr>
        <p:sp>
          <p:nvSpPr>
            <p:cNvPr id="10" name="Freeform 6">
              <a:extLst>
                <a:ext uri="{FF2B5EF4-FFF2-40B4-BE49-F238E27FC236}">
                  <a16:creationId xmlns:a16="http://schemas.microsoft.com/office/drawing/2014/main" id="{15843201-4475-449B-AE86-66C91BF46173}"/>
                </a:ext>
              </a:extLst>
            </p:cNvPr>
            <p:cNvSpPr>
              <a:spLocks/>
            </p:cNvSpPr>
            <p:nvPr userDrawn="1"/>
          </p:nvSpPr>
          <p:spPr bwMode="auto">
            <a:xfrm>
              <a:off x="7931883" y="3403967"/>
              <a:ext cx="14288" cy="474663"/>
            </a:xfrm>
            <a:custGeom>
              <a:avLst/>
              <a:gdLst>
                <a:gd name="T0" fmla="*/ 3 w 8"/>
                <a:gd name="T1" fmla="*/ 0 h 245"/>
                <a:gd name="T2" fmla="*/ 3 w 8"/>
                <a:gd name="T3" fmla="*/ 0 h 245"/>
                <a:gd name="T4" fmla="*/ 0 w 8"/>
                <a:gd name="T5" fmla="*/ 4 h 245"/>
                <a:gd name="T6" fmla="*/ 0 w 8"/>
                <a:gd name="T7" fmla="*/ 241 h 245"/>
                <a:gd name="T8" fmla="*/ 3 w 8"/>
                <a:gd name="T9" fmla="*/ 245 h 245"/>
                <a:gd name="T10" fmla="*/ 3 w 8"/>
                <a:gd name="T11" fmla="*/ 245 h 245"/>
                <a:gd name="T12" fmla="*/ 8 w 8"/>
                <a:gd name="T13" fmla="*/ 240 h 245"/>
                <a:gd name="T14" fmla="*/ 8 w 8"/>
                <a:gd name="T15" fmla="*/ 5 h 245"/>
                <a:gd name="T16" fmla="*/ 3 w 8"/>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5">
                  <a:moveTo>
                    <a:pt x="3" y="0"/>
                  </a:moveTo>
                  <a:cubicBezTo>
                    <a:pt x="3" y="0"/>
                    <a:pt x="3" y="0"/>
                    <a:pt x="3" y="0"/>
                  </a:cubicBezTo>
                  <a:cubicBezTo>
                    <a:pt x="1" y="0"/>
                    <a:pt x="0" y="2"/>
                    <a:pt x="0" y="4"/>
                  </a:cubicBezTo>
                  <a:cubicBezTo>
                    <a:pt x="0" y="241"/>
                    <a:pt x="0" y="241"/>
                    <a:pt x="0" y="241"/>
                  </a:cubicBezTo>
                  <a:cubicBezTo>
                    <a:pt x="0" y="243"/>
                    <a:pt x="1" y="245"/>
                    <a:pt x="3" y="245"/>
                  </a:cubicBezTo>
                  <a:cubicBezTo>
                    <a:pt x="3" y="245"/>
                    <a:pt x="3" y="245"/>
                    <a:pt x="3" y="245"/>
                  </a:cubicBezTo>
                  <a:cubicBezTo>
                    <a:pt x="6" y="245"/>
                    <a:pt x="8" y="242"/>
                    <a:pt x="8" y="240"/>
                  </a:cubicBezTo>
                  <a:cubicBezTo>
                    <a:pt x="8" y="5"/>
                    <a:pt x="8" y="5"/>
                    <a:pt x="8" y="5"/>
                  </a:cubicBezTo>
                  <a:cubicBezTo>
                    <a:pt x="8" y="2"/>
                    <a:pt x="6" y="0"/>
                    <a:pt x="3" y="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a:extLst>
                <a:ext uri="{FF2B5EF4-FFF2-40B4-BE49-F238E27FC236}">
                  <a16:creationId xmlns:a16="http://schemas.microsoft.com/office/drawing/2014/main" id="{7DCAAB12-4C68-44D1-B0A8-C15B748B16F0}"/>
                </a:ext>
              </a:extLst>
            </p:cNvPr>
            <p:cNvSpPr>
              <a:spLocks/>
            </p:cNvSpPr>
            <p:nvPr userDrawn="1"/>
          </p:nvSpPr>
          <p:spPr bwMode="auto">
            <a:xfrm>
              <a:off x="5926870" y="3008680"/>
              <a:ext cx="17463" cy="155575"/>
            </a:xfrm>
            <a:custGeom>
              <a:avLst/>
              <a:gdLst>
                <a:gd name="T0" fmla="*/ 5 w 9"/>
                <a:gd name="T1" fmla="*/ 80 h 80"/>
                <a:gd name="T2" fmla="*/ 6 w 9"/>
                <a:gd name="T3" fmla="*/ 80 h 80"/>
                <a:gd name="T4" fmla="*/ 9 w 9"/>
                <a:gd name="T5" fmla="*/ 76 h 80"/>
                <a:gd name="T6" fmla="*/ 9 w 9"/>
                <a:gd name="T7" fmla="*/ 4 h 80"/>
                <a:gd name="T8" fmla="*/ 6 w 9"/>
                <a:gd name="T9" fmla="*/ 0 h 80"/>
                <a:gd name="T10" fmla="*/ 5 w 9"/>
                <a:gd name="T11" fmla="*/ 0 h 80"/>
                <a:gd name="T12" fmla="*/ 0 w 9"/>
                <a:gd name="T13" fmla="*/ 6 h 80"/>
                <a:gd name="T14" fmla="*/ 0 w 9"/>
                <a:gd name="T15" fmla="*/ 75 h 80"/>
                <a:gd name="T16" fmla="*/ 5 w 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0">
                  <a:moveTo>
                    <a:pt x="5" y="80"/>
                  </a:moveTo>
                  <a:cubicBezTo>
                    <a:pt x="6" y="80"/>
                    <a:pt x="6" y="80"/>
                    <a:pt x="6" y="80"/>
                  </a:cubicBezTo>
                  <a:cubicBezTo>
                    <a:pt x="8" y="80"/>
                    <a:pt x="9" y="78"/>
                    <a:pt x="9" y="76"/>
                  </a:cubicBezTo>
                  <a:cubicBezTo>
                    <a:pt x="9" y="4"/>
                    <a:pt x="9" y="4"/>
                    <a:pt x="9" y="4"/>
                  </a:cubicBezTo>
                  <a:cubicBezTo>
                    <a:pt x="9" y="2"/>
                    <a:pt x="8" y="0"/>
                    <a:pt x="6" y="0"/>
                  </a:cubicBezTo>
                  <a:cubicBezTo>
                    <a:pt x="5" y="0"/>
                    <a:pt x="5" y="0"/>
                    <a:pt x="5" y="0"/>
                  </a:cubicBezTo>
                  <a:cubicBezTo>
                    <a:pt x="2" y="0"/>
                    <a:pt x="0" y="3"/>
                    <a:pt x="0" y="6"/>
                  </a:cubicBezTo>
                  <a:cubicBezTo>
                    <a:pt x="0" y="75"/>
                    <a:pt x="0" y="75"/>
                    <a:pt x="0" y="75"/>
                  </a:cubicBezTo>
                  <a:cubicBezTo>
                    <a:pt x="0" y="78"/>
                    <a:pt x="2" y="80"/>
                    <a:pt x="5" y="8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4">
              <a:extLst>
                <a:ext uri="{FF2B5EF4-FFF2-40B4-BE49-F238E27FC236}">
                  <a16:creationId xmlns:a16="http://schemas.microsoft.com/office/drawing/2014/main" id="{8C3969E9-4A3D-48E0-97BA-2E77A28EF9F2}"/>
                </a:ext>
              </a:extLst>
            </p:cNvPr>
            <p:cNvSpPr>
              <a:spLocks/>
            </p:cNvSpPr>
            <p:nvPr userDrawn="1"/>
          </p:nvSpPr>
          <p:spPr bwMode="auto">
            <a:xfrm>
              <a:off x="5926870" y="3308717"/>
              <a:ext cx="17463" cy="288925"/>
            </a:xfrm>
            <a:custGeom>
              <a:avLst/>
              <a:gdLst>
                <a:gd name="T0" fmla="*/ 5 w 9"/>
                <a:gd name="T1" fmla="*/ 149 h 149"/>
                <a:gd name="T2" fmla="*/ 6 w 9"/>
                <a:gd name="T3" fmla="*/ 149 h 149"/>
                <a:gd name="T4" fmla="*/ 9 w 9"/>
                <a:gd name="T5" fmla="*/ 145 h 149"/>
                <a:gd name="T6" fmla="*/ 9 w 9"/>
                <a:gd name="T7" fmla="*/ 4 h 149"/>
                <a:gd name="T8" fmla="*/ 6 w 9"/>
                <a:gd name="T9" fmla="*/ 0 h 149"/>
                <a:gd name="T10" fmla="*/ 5 w 9"/>
                <a:gd name="T11" fmla="*/ 0 h 149"/>
                <a:gd name="T12" fmla="*/ 0 w 9"/>
                <a:gd name="T13" fmla="*/ 6 h 149"/>
                <a:gd name="T14" fmla="*/ 0 w 9"/>
                <a:gd name="T15" fmla="*/ 143 h 149"/>
                <a:gd name="T16" fmla="*/ 5 w 9"/>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9">
                  <a:moveTo>
                    <a:pt x="5" y="149"/>
                  </a:moveTo>
                  <a:cubicBezTo>
                    <a:pt x="6" y="149"/>
                    <a:pt x="6" y="149"/>
                    <a:pt x="6" y="149"/>
                  </a:cubicBezTo>
                  <a:cubicBezTo>
                    <a:pt x="8" y="149"/>
                    <a:pt x="9" y="147"/>
                    <a:pt x="9" y="145"/>
                  </a:cubicBezTo>
                  <a:cubicBezTo>
                    <a:pt x="9" y="4"/>
                    <a:pt x="9" y="4"/>
                    <a:pt x="9" y="4"/>
                  </a:cubicBezTo>
                  <a:cubicBezTo>
                    <a:pt x="9" y="2"/>
                    <a:pt x="8" y="0"/>
                    <a:pt x="6" y="0"/>
                  </a:cubicBezTo>
                  <a:cubicBezTo>
                    <a:pt x="5" y="0"/>
                    <a:pt x="5" y="0"/>
                    <a:pt x="5" y="0"/>
                  </a:cubicBezTo>
                  <a:cubicBezTo>
                    <a:pt x="2" y="0"/>
                    <a:pt x="0" y="3"/>
                    <a:pt x="0" y="6"/>
                  </a:cubicBezTo>
                  <a:cubicBezTo>
                    <a:pt x="0" y="143"/>
                    <a:pt x="0" y="143"/>
                    <a:pt x="0" y="143"/>
                  </a:cubicBezTo>
                  <a:cubicBezTo>
                    <a:pt x="0" y="146"/>
                    <a:pt x="2" y="149"/>
                    <a:pt x="5" y="149"/>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5">
              <a:extLst>
                <a:ext uri="{FF2B5EF4-FFF2-40B4-BE49-F238E27FC236}">
                  <a16:creationId xmlns:a16="http://schemas.microsoft.com/office/drawing/2014/main" id="{C187D71B-B117-4A6D-B595-0B437E5BA5B8}"/>
                </a:ext>
              </a:extLst>
            </p:cNvPr>
            <p:cNvSpPr>
              <a:spLocks/>
            </p:cNvSpPr>
            <p:nvPr userDrawn="1"/>
          </p:nvSpPr>
          <p:spPr bwMode="auto">
            <a:xfrm>
              <a:off x="5926870" y="3681780"/>
              <a:ext cx="17463" cy="293688"/>
            </a:xfrm>
            <a:custGeom>
              <a:avLst/>
              <a:gdLst>
                <a:gd name="T0" fmla="*/ 5 w 9"/>
                <a:gd name="T1" fmla="*/ 152 h 152"/>
                <a:gd name="T2" fmla="*/ 6 w 9"/>
                <a:gd name="T3" fmla="*/ 152 h 152"/>
                <a:gd name="T4" fmla="*/ 9 w 9"/>
                <a:gd name="T5" fmla="*/ 148 h 152"/>
                <a:gd name="T6" fmla="*/ 9 w 9"/>
                <a:gd name="T7" fmla="*/ 3 h 152"/>
                <a:gd name="T8" fmla="*/ 6 w 9"/>
                <a:gd name="T9" fmla="*/ 0 h 152"/>
                <a:gd name="T10" fmla="*/ 5 w 9"/>
                <a:gd name="T11" fmla="*/ 0 h 152"/>
                <a:gd name="T12" fmla="*/ 0 w 9"/>
                <a:gd name="T13" fmla="*/ 5 h 152"/>
                <a:gd name="T14" fmla="*/ 0 w 9"/>
                <a:gd name="T15" fmla="*/ 147 h 152"/>
                <a:gd name="T16" fmla="*/ 5 w 9"/>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52">
                  <a:moveTo>
                    <a:pt x="5" y="152"/>
                  </a:moveTo>
                  <a:cubicBezTo>
                    <a:pt x="6" y="152"/>
                    <a:pt x="6" y="152"/>
                    <a:pt x="6" y="152"/>
                  </a:cubicBezTo>
                  <a:cubicBezTo>
                    <a:pt x="8" y="152"/>
                    <a:pt x="9" y="150"/>
                    <a:pt x="9" y="148"/>
                  </a:cubicBezTo>
                  <a:cubicBezTo>
                    <a:pt x="9" y="3"/>
                    <a:pt x="9" y="3"/>
                    <a:pt x="9" y="3"/>
                  </a:cubicBezTo>
                  <a:cubicBezTo>
                    <a:pt x="9" y="1"/>
                    <a:pt x="8" y="0"/>
                    <a:pt x="6" y="0"/>
                  </a:cubicBezTo>
                  <a:cubicBezTo>
                    <a:pt x="5" y="0"/>
                    <a:pt x="5" y="0"/>
                    <a:pt x="5" y="0"/>
                  </a:cubicBezTo>
                  <a:cubicBezTo>
                    <a:pt x="2" y="0"/>
                    <a:pt x="0" y="2"/>
                    <a:pt x="0" y="5"/>
                  </a:cubicBezTo>
                  <a:cubicBezTo>
                    <a:pt x="0" y="147"/>
                    <a:pt x="0" y="147"/>
                    <a:pt x="0" y="147"/>
                  </a:cubicBezTo>
                  <a:cubicBezTo>
                    <a:pt x="0" y="150"/>
                    <a:pt x="2" y="152"/>
                    <a:pt x="5" y="152"/>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8430884C-1721-48BF-831D-A984558231BF}"/>
                </a:ext>
              </a:extLst>
            </p:cNvPr>
            <p:cNvSpPr>
              <a:spLocks/>
            </p:cNvSpPr>
            <p:nvPr userDrawn="1"/>
          </p:nvSpPr>
          <p:spPr bwMode="auto">
            <a:xfrm>
              <a:off x="5937983" y="2452515"/>
              <a:ext cx="1997075" cy="4111625"/>
            </a:xfrm>
            <a:custGeom>
              <a:avLst/>
              <a:gdLst>
                <a:gd name="T0" fmla="*/ 885 w 1046"/>
                <a:gd name="T1" fmla="*/ 2118 h 2118"/>
                <a:gd name="T2" fmla="*/ 160 w 1046"/>
                <a:gd name="T3" fmla="*/ 2118 h 2118"/>
                <a:gd name="T4" fmla="*/ 0 w 1046"/>
                <a:gd name="T5" fmla="*/ 1957 h 2118"/>
                <a:gd name="T6" fmla="*/ 0 w 1046"/>
                <a:gd name="T7" fmla="*/ 161 h 2118"/>
                <a:gd name="T8" fmla="*/ 160 w 1046"/>
                <a:gd name="T9" fmla="*/ 0 h 2118"/>
                <a:gd name="T10" fmla="*/ 885 w 1046"/>
                <a:gd name="T11" fmla="*/ 0 h 2118"/>
                <a:gd name="T12" fmla="*/ 1046 w 1046"/>
                <a:gd name="T13" fmla="*/ 161 h 2118"/>
                <a:gd name="T14" fmla="*/ 1046 w 1046"/>
                <a:gd name="T15" fmla="*/ 1957 h 2118"/>
                <a:gd name="T16" fmla="*/ 885 w 1046"/>
                <a:gd name="T17" fmla="*/ 211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2118">
                  <a:moveTo>
                    <a:pt x="885" y="2118"/>
                  </a:moveTo>
                  <a:cubicBezTo>
                    <a:pt x="160" y="2118"/>
                    <a:pt x="160" y="2118"/>
                    <a:pt x="160" y="2118"/>
                  </a:cubicBezTo>
                  <a:cubicBezTo>
                    <a:pt x="72" y="2118"/>
                    <a:pt x="0" y="2046"/>
                    <a:pt x="0" y="1957"/>
                  </a:cubicBezTo>
                  <a:cubicBezTo>
                    <a:pt x="0" y="161"/>
                    <a:pt x="0" y="161"/>
                    <a:pt x="0" y="161"/>
                  </a:cubicBezTo>
                  <a:cubicBezTo>
                    <a:pt x="0" y="72"/>
                    <a:pt x="72" y="0"/>
                    <a:pt x="160" y="0"/>
                  </a:cubicBezTo>
                  <a:cubicBezTo>
                    <a:pt x="885" y="0"/>
                    <a:pt x="885" y="0"/>
                    <a:pt x="885" y="0"/>
                  </a:cubicBezTo>
                  <a:cubicBezTo>
                    <a:pt x="974" y="0"/>
                    <a:pt x="1046" y="72"/>
                    <a:pt x="1046" y="161"/>
                  </a:cubicBezTo>
                  <a:cubicBezTo>
                    <a:pt x="1046" y="1957"/>
                    <a:pt x="1046" y="1957"/>
                    <a:pt x="1046" y="1957"/>
                  </a:cubicBezTo>
                  <a:cubicBezTo>
                    <a:pt x="1046" y="2046"/>
                    <a:pt x="974" y="2118"/>
                    <a:pt x="885" y="2118"/>
                  </a:cubicBezTo>
                  <a:close/>
                </a:path>
              </a:pathLst>
            </a:custGeom>
            <a:solidFill>
              <a:schemeClr val="bg1">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25593C0E-00A3-44E5-A0B8-8C1975A70D15}"/>
                </a:ext>
              </a:extLst>
            </p:cNvPr>
            <p:cNvSpPr>
              <a:spLocks/>
            </p:cNvSpPr>
            <p:nvPr userDrawn="1"/>
          </p:nvSpPr>
          <p:spPr bwMode="auto">
            <a:xfrm>
              <a:off x="6020532" y="2545130"/>
              <a:ext cx="1831975" cy="3929063"/>
            </a:xfrm>
            <a:custGeom>
              <a:avLst/>
              <a:gdLst>
                <a:gd name="T0" fmla="*/ 0 w 960"/>
                <a:gd name="T1" fmla="*/ 1895 h 2024"/>
                <a:gd name="T2" fmla="*/ 0 w 960"/>
                <a:gd name="T3" fmla="*/ 129 h 2024"/>
                <a:gd name="T4" fmla="*/ 128 w 960"/>
                <a:gd name="T5" fmla="*/ 0 h 2024"/>
                <a:gd name="T6" fmla="*/ 831 w 960"/>
                <a:gd name="T7" fmla="*/ 0 h 2024"/>
                <a:gd name="T8" fmla="*/ 960 w 960"/>
                <a:gd name="T9" fmla="*/ 129 h 2024"/>
                <a:gd name="T10" fmla="*/ 960 w 960"/>
                <a:gd name="T11" fmla="*/ 1895 h 2024"/>
                <a:gd name="T12" fmla="*/ 831 w 960"/>
                <a:gd name="T13" fmla="*/ 2024 h 2024"/>
                <a:gd name="T14" fmla="*/ 128 w 960"/>
                <a:gd name="T15" fmla="*/ 2024 h 2024"/>
                <a:gd name="T16" fmla="*/ 0 w 960"/>
                <a:gd name="T17" fmla="*/ 1895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024">
                  <a:moveTo>
                    <a:pt x="0" y="1895"/>
                  </a:moveTo>
                  <a:cubicBezTo>
                    <a:pt x="0" y="129"/>
                    <a:pt x="0" y="129"/>
                    <a:pt x="0" y="129"/>
                  </a:cubicBezTo>
                  <a:cubicBezTo>
                    <a:pt x="0" y="58"/>
                    <a:pt x="57" y="0"/>
                    <a:pt x="128" y="0"/>
                  </a:cubicBezTo>
                  <a:cubicBezTo>
                    <a:pt x="831" y="0"/>
                    <a:pt x="831" y="0"/>
                    <a:pt x="831" y="0"/>
                  </a:cubicBezTo>
                  <a:cubicBezTo>
                    <a:pt x="902" y="0"/>
                    <a:pt x="960" y="58"/>
                    <a:pt x="960" y="129"/>
                  </a:cubicBezTo>
                  <a:cubicBezTo>
                    <a:pt x="960" y="1895"/>
                    <a:pt x="960" y="1895"/>
                    <a:pt x="960" y="1895"/>
                  </a:cubicBezTo>
                  <a:cubicBezTo>
                    <a:pt x="960" y="1966"/>
                    <a:pt x="902" y="2024"/>
                    <a:pt x="831" y="2024"/>
                  </a:cubicBezTo>
                  <a:cubicBezTo>
                    <a:pt x="128" y="2024"/>
                    <a:pt x="128" y="2024"/>
                    <a:pt x="128" y="2024"/>
                  </a:cubicBezTo>
                  <a:cubicBezTo>
                    <a:pt x="57" y="2024"/>
                    <a:pt x="0" y="1966"/>
                    <a:pt x="0" y="1895"/>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C1088B7E-704D-4DCE-B985-918E41C61CCE}"/>
                </a:ext>
              </a:extLst>
            </p:cNvPr>
            <p:cNvSpPr>
              <a:spLocks/>
            </p:cNvSpPr>
            <p:nvPr userDrawn="1"/>
          </p:nvSpPr>
          <p:spPr bwMode="auto">
            <a:xfrm>
              <a:off x="6825395" y="2610217"/>
              <a:ext cx="244475" cy="26988"/>
            </a:xfrm>
            <a:custGeom>
              <a:avLst/>
              <a:gdLst>
                <a:gd name="T0" fmla="*/ 121 w 128"/>
                <a:gd name="T1" fmla="*/ 14 h 14"/>
                <a:gd name="T2" fmla="*/ 7 w 128"/>
                <a:gd name="T3" fmla="*/ 14 h 14"/>
                <a:gd name="T4" fmla="*/ 0 w 128"/>
                <a:gd name="T5" fmla="*/ 7 h 14"/>
                <a:gd name="T6" fmla="*/ 0 w 128"/>
                <a:gd name="T7" fmla="*/ 7 h 14"/>
                <a:gd name="T8" fmla="*/ 7 w 128"/>
                <a:gd name="T9" fmla="*/ 0 h 14"/>
                <a:gd name="T10" fmla="*/ 121 w 128"/>
                <a:gd name="T11" fmla="*/ 0 h 14"/>
                <a:gd name="T12" fmla="*/ 128 w 128"/>
                <a:gd name="T13" fmla="*/ 7 h 14"/>
                <a:gd name="T14" fmla="*/ 128 w 128"/>
                <a:gd name="T15" fmla="*/ 7 h 14"/>
                <a:gd name="T16" fmla="*/ 121 w 12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
                  <a:moveTo>
                    <a:pt x="121" y="14"/>
                  </a:moveTo>
                  <a:cubicBezTo>
                    <a:pt x="7" y="14"/>
                    <a:pt x="7" y="14"/>
                    <a:pt x="7" y="14"/>
                  </a:cubicBezTo>
                  <a:cubicBezTo>
                    <a:pt x="3" y="14"/>
                    <a:pt x="0" y="11"/>
                    <a:pt x="0" y="7"/>
                  </a:cubicBezTo>
                  <a:cubicBezTo>
                    <a:pt x="0" y="7"/>
                    <a:pt x="0" y="7"/>
                    <a:pt x="0" y="7"/>
                  </a:cubicBezTo>
                  <a:cubicBezTo>
                    <a:pt x="0" y="3"/>
                    <a:pt x="3" y="0"/>
                    <a:pt x="7" y="0"/>
                  </a:cubicBezTo>
                  <a:cubicBezTo>
                    <a:pt x="121" y="0"/>
                    <a:pt x="121" y="0"/>
                    <a:pt x="121" y="0"/>
                  </a:cubicBezTo>
                  <a:cubicBezTo>
                    <a:pt x="125" y="0"/>
                    <a:pt x="128" y="3"/>
                    <a:pt x="128" y="7"/>
                  </a:cubicBezTo>
                  <a:cubicBezTo>
                    <a:pt x="128" y="7"/>
                    <a:pt x="128" y="7"/>
                    <a:pt x="128" y="7"/>
                  </a:cubicBezTo>
                  <a:cubicBezTo>
                    <a:pt x="128" y="11"/>
                    <a:pt x="125" y="14"/>
                    <a:pt x="121" y="14"/>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4BCDD3C4-A10D-478E-80D7-861281BB6323}"/>
                </a:ext>
              </a:extLst>
            </p:cNvPr>
            <p:cNvSpPr>
              <a:spLocks noChangeArrowheads="1"/>
            </p:cNvSpPr>
            <p:nvPr userDrawn="1"/>
          </p:nvSpPr>
          <p:spPr bwMode="auto">
            <a:xfrm>
              <a:off x="7128608" y="2594342"/>
              <a:ext cx="55563" cy="57150"/>
            </a:xfrm>
            <a:prstGeom prst="ellipse">
              <a:avLst/>
            </a:pr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Picture Placeholder 21">
            <a:extLst>
              <a:ext uri="{FF2B5EF4-FFF2-40B4-BE49-F238E27FC236}">
                <a16:creationId xmlns:a16="http://schemas.microsoft.com/office/drawing/2014/main" id="{5BDB16E2-EC79-45B8-9082-085584FA8769}"/>
              </a:ext>
            </a:extLst>
          </p:cNvPr>
          <p:cNvSpPr>
            <a:spLocks noGrp="1"/>
          </p:cNvSpPr>
          <p:nvPr>
            <p:ph type="pic" sz="quarter" idx="11"/>
          </p:nvPr>
        </p:nvSpPr>
        <p:spPr>
          <a:xfrm>
            <a:off x="7899542" y="900539"/>
            <a:ext cx="2284164" cy="5014469"/>
          </a:xfrm>
          <a:custGeom>
            <a:avLst/>
            <a:gdLst>
              <a:gd name="connsiteX0" fmla="*/ 204240 w 1763713"/>
              <a:gd name="connsiteY0" fmla="*/ 0 h 3871913"/>
              <a:gd name="connsiteX1" fmla="*/ 353125 w 1763713"/>
              <a:gd name="connsiteY1" fmla="*/ 0 h 3871913"/>
              <a:gd name="connsiteX2" fmla="*/ 391300 w 1763713"/>
              <a:gd name="connsiteY2" fmla="*/ 38836 h 3871913"/>
              <a:gd name="connsiteX3" fmla="*/ 496283 w 1763713"/>
              <a:gd name="connsiteY3" fmla="*/ 143692 h 3871913"/>
              <a:gd name="connsiteX4" fmla="*/ 1267430 w 1763713"/>
              <a:gd name="connsiteY4" fmla="*/ 143692 h 3871913"/>
              <a:gd name="connsiteX5" fmla="*/ 1372413 w 1763713"/>
              <a:gd name="connsiteY5" fmla="*/ 38836 h 3871913"/>
              <a:gd name="connsiteX6" fmla="*/ 1410589 w 1763713"/>
              <a:gd name="connsiteY6" fmla="*/ 0 h 3871913"/>
              <a:gd name="connsiteX7" fmla="*/ 1559474 w 1763713"/>
              <a:gd name="connsiteY7" fmla="*/ 0 h 3871913"/>
              <a:gd name="connsiteX8" fmla="*/ 1763713 w 1763713"/>
              <a:gd name="connsiteY8" fmla="*/ 207771 h 3871913"/>
              <a:gd name="connsiteX9" fmla="*/ 1763713 w 1763713"/>
              <a:gd name="connsiteY9" fmla="*/ 3664142 h 3871913"/>
              <a:gd name="connsiteX10" fmla="*/ 1559474 w 1763713"/>
              <a:gd name="connsiteY10" fmla="*/ 3871913 h 3871913"/>
              <a:gd name="connsiteX11" fmla="*/ 204240 w 1763713"/>
              <a:gd name="connsiteY11" fmla="*/ 3871913 h 3871913"/>
              <a:gd name="connsiteX12" fmla="*/ 0 w 1763713"/>
              <a:gd name="connsiteY12" fmla="*/ 3664142 h 3871913"/>
              <a:gd name="connsiteX13" fmla="*/ 0 w 1763713"/>
              <a:gd name="connsiteY13" fmla="*/ 207771 h 3871913"/>
              <a:gd name="connsiteX14" fmla="*/ 204240 w 1763713"/>
              <a:gd name="connsiteY14" fmla="*/ 0 h 38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3713" h="3871913">
                <a:moveTo>
                  <a:pt x="204240" y="0"/>
                </a:moveTo>
                <a:cubicBezTo>
                  <a:pt x="204240" y="0"/>
                  <a:pt x="204240" y="0"/>
                  <a:pt x="353125" y="0"/>
                </a:cubicBezTo>
                <a:cubicBezTo>
                  <a:pt x="374121" y="0"/>
                  <a:pt x="391300" y="17476"/>
                  <a:pt x="391300" y="38836"/>
                </a:cubicBezTo>
                <a:cubicBezTo>
                  <a:pt x="391300" y="97089"/>
                  <a:pt x="437111" y="143692"/>
                  <a:pt x="496283" y="143692"/>
                </a:cubicBezTo>
                <a:cubicBezTo>
                  <a:pt x="496283" y="143692"/>
                  <a:pt x="496283" y="143692"/>
                  <a:pt x="1267430" y="143692"/>
                </a:cubicBezTo>
                <a:cubicBezTo>
                  <a:pt x="1324694" y="143692"/>
                  <a:pt x="1372413" y="97089"/>
                  <a:pt x="1372413" y="38836"/>
                </a:cubicBezTo>
                <a:cubicBezTo>
                  <a:pt x="1372413" y="17476"/>
                  <a:pt x="1389592" y="0"/>
                  <a:pt x="1410589" y="0"/>
                </a:cubicBezTo>
                <a:cubicBezTo>
                  <a:pt x="1410589" y="0"/>
                  <a:pt x="1410589" y="0"/>
                  <a:pt x="1559474" y="0"/>
                </a:cubicBezTo>
                <a:cubicBezTo>
                  <a:pt x="1672092" y="0"/>
                  <a:pt x="1763713" y="93206"/>
                  <a:pt x="1763713" y="207771"/>
                </a:cubicBezTo>
                <a:cubicBezTo>
                  <a:pt x="1763713" y="207771"/>
                  <a:pt x="1763713" y="207771"/>
                  <a:pt x="1763713" y="3664142"/>
                </a:cubicBezTo>
                <a:cubicBezTo>
                  <a:pt x="1763713" y="3778708"/>
                  <a:pt x="1672092" y="3871913"/>
                  <a:pt x="1559474" y="3871913"/>
                </a:cubicBezTo>
                <a:cubicBezTo>
                  <a:pt x="1559474" y="3871913"/>
                  <a:pt x="1559474" y="3871913"/>
                  <a:pt x="204240" y="3871913"/>
                </a:cubicBezTo>
                <a:cubicBezTo>
                  <a:pt x="91622" y="3871913"/>
                  <a:pt x="0" y="3778708"/>
                  <a:pt x="0" y="3664142"/>
                </a:cubicBezTo>
                <a:cubicBezTo>
                  <a:pt x="0" y="3664142"/>
                  <a:pt x="0" y="3664142"/>
                  <a:pt x="0" y="207771"/>
                </a:cubicBezTo>
                <a:cubicBezTo>
                  <a:pt x="0" y="93206"/>
                  <a:pt x="91622" y="0"/>
                  <a:pt x="204240" y="0"/>
                </a:cubicBezTo>
                <a:close/>
              </a:path>
            </a:pathLst>
          </a:custGeom>
          <a:gradFill>
            <a:gsLst>
              <a:gs pos="0">
                <a:schemeClr val="tx1">
                  <a:alpha val="10000"/>
                </a:schemeClr>
              </a:gs>
              <a:gs pos="100000">
                <a:schemeClr val="tx1">
                  <a:alpha val="20000"/>
                </a:schemeClr>
              </a:gs>
            </a:gsLst>
            <a:lin ang="5400000" scaled="1"/>
          </a:gra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1685481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1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BDC927-642F-46FC-81F8-CF1C00DB5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07503" y="828464"/>
            <a:ext cx="7901686" cy="4810805"/>
          </a:xfrm>
          <a:prstGeom prst="rect">
            <a:avLst/>
          </a:prstGeom>
        </p:spPr>
      </p:pic>
      <p:sp>
        <p:nvSpPr>
          <p:cNvPr id="12" name="Picture Placeholder 13">
            <a:extLst>
              <a:ext uri="{FF2B5EF4-FFF2-40B4-BE49-F238E27FC236}">
                <a16:creationId xmlns:a16="http://schemas.microsoft.com/office/drawing/2014/main" id="{F341B52E-7002-48C3-A1D4-D6C97DA15F3E}"/>
              </a:ext>
            </a:extLst>
          </p:cNvPr>
          <p:cNvSpPr>
            <a:spLocks noGrp="1"/>
          </p:cNvSpPr>
          <p:nvPr>
            <p:ph type="pic" sz="quarter" idx="47"/>
          </p:nvPr>
        </p:nvSpPr>
        <p:spPr>
          <a:xfrm>
            <a:off x="6149659" y="856837"/>
            <a:ext cx="6808507" cy="4393763"/>
          </a:xfrm>
          <a:prstGeom prst="round2SameRect">
            <a:avLst>
              <a:gd name="adj1" fmla="val 4086"/>
              <a:gd name="adj2" fmla="val 0"/>
            </a:avLst>
          </a:prstGeom>
          <a:gradFill>
            <a:gsLst>
              <a:gs pos="0">
                <a:schemeClr val="tx1">
                  <a:alpha val="40000"/>
                </a:schemeClr>
              </a:gs>
              <a:gs pos="99000">
                <a:schemeClr val="tx1">
                  <a:alpha val="20000"/>
                </a:schemeClr>
              </a:gs>
            </a:gsLst>
            <a:lin ang="5400000" scaled="1"/>
          </a:gradFill>
          <a:ln>
            <a:noFill/>
          </a:ln>
          <a:effectLst>
            <a:outerShdw blurRad="12700" dist="12700" dir="5400000" algn="t" rotWithShape="0">
              <a:prstClr val="black">
                <a:alpha val="12000"/>
              </a:prstClr>
            </a:outerShdw>
          </a:effectLst>
        </p:spPr>
        <p:txBody>
          <a:bodyPr wrap="square" anchor="ctr">
            <a:noAutofit/>
          </a:bodyPr>
          <a:lstStyle>
            <a:lvl1pPr algn="ctr">
              <a:defRPr sz="1200">
                <a:solidFill>
                  <a:schemeClr val="tx1"/>
                </a:solidFill>
              </a:defRPr>
            </a:lvl1pPr>
          </a:lstStyle>
          <a:p>
            <a:endParaRPr lang="en-US"/>
          </a:p>
        </p:txBody>
      </p:sp>
      <p:sp>
        <p:nvSpPr>
          <p:cNvPr id="5" name="Title 6">
            <a:extLst>
              <a:ext uri="{FF2B5EF4-FFF2-40B4-BE49-F238E27FC236}">
                <a16:creationId xmlns:a16="http://schemas.microsoft.com/office/drawing/2014/main" id="{80A5510B-747B-47C7-814D-24150C9236D8}"/>
              </a:ext>
            </a:extLst>
          </p:cNvPr>
          <p:cNvSpPr>
            <a:spLocks noGrp="1"/>
          </p:cNvSpPr>
          <p:nvPr>
            <p:ph type="title"/>
          </p:nvPr>
        </p:nvSpPr>
        <p:spPr>
          <a:xfrm>
            <a:off x="1524001" y="1253007"/>
            <a:ext cx="3047999" cy="1023467"/>
          </a:xfrm>
        </p:spPr>
        <p:txBody>
          <a:bodyPr/>
          <a:lstStyle/>
          <a:p>
            <a:r>
              <a:rPr lang="en-US"/>
              <a:t>Click to edit Master title style</a:t>
            </a:r>
          </a:p>
        </p:txBody>
      </p:sp>
    </p:spTree>
    <p:extLst>
      <p:ext uri="{BB962C8B-B14F-4D97-AF65-F5344CB8AC3E}">
        <p14:creationId xmlns:p14="http://schemas.microsoft.com/office/powerpoint/2010/main" val="1037937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6" name="Picture Placeholder 12">
            <a:extLst>
              <a:ext uri="{FF2B5EF4-FFF2-40B4-BE49-F238E27FC236}">
                <a16:creationId xmlns:a16="http://schemas.microsoft.com/office/drawing/2014/main" id="{07504B25-A469-4653-8003-34F85D5C4FDD}"/>
              </a:ext>
            </a:extLst>
          </p:cNvPr>
          <p:cNvSpPr>
            <a:spLocks noGrp="1"/>
          </p:cNvSpPr>
          <p:nvPr>
            <p:ph type="pic" sz="quarter" idx="13"/>
          </p:nvPr>
        </p:nvSpPr>
        <p:spPr>
          <a:xfrm>
            <a:off x="10665011" y="1533525"/>
            <a:ext cx="1522227" cy="532447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9" name="Rectangle 8">
            <a:extLst>
              <a:ext uri="{FF2B5EF4-FFF2-40B4-BE49-F238E27FC236}">
                <a16:creationId xmlns:a16="http://schemas.microsoft.com/office/drawing/2014/main" id="{751DF0E1-440E-48DE-9E2D-B2A1BC27E6CC}"/>
              </a:ext>
            </a:extLst>
          </p:cNvPr>
          <p:cNvSpPr/>
          <p:nvPr userDrawn="1"/>
        </p:nvSpPr>
        <p:spPr>
          <a:xfrm>
            <a:off x="9147746" y="0"/>
            <a:ext cx="1522227" cy="1533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92942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15" name="Picture Placeholder 12"/>
          <p:cNvSpPr>
            <a:spLocks noGrp="1"/>
          </p:cNvSpPr>
          <p:nvPr>
            <p:ph type="pic" sz="quarter" idx="11"/>
          </p:nvPr>
        </p:nvSpPr>
        <p:spPr>
          <a:xfrm>
            <a:off x="7622798" y="765176"/>
            <a:ext cx="4564036" cy="6092824"/>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16" name="Picture Placeholder 12"/>
          <p:cNvSpPr>
            <a:spLocks noGrp="1"/>
          </p:cNvSpPr>
          <p:nvPr>
            <p:ph type="pic" sz="quarter" idx="12"/>
          </p:nvPr>
        </p:nvSpPr>
        <p:spPr>
          <a:xfrm>
            <a:off x="4579534" y="5330572"/>
            <a:ext cx="4564036" cy="1527428"/>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3035888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524001" y="1253007"/>
            <a:ext cx="4571999" cy="1023467"/>
          </a:xfrm>
        </p:spPr>
        <p:txBody>
          <a:bodyPr/>
          <a:lstStyle/>
          <a:p>
            <a:r>
              <a:rPr lang="en-US"/>
              <a:t>Click to edit Master title style</a:t>
            </a:r>
          </a:p>
        </p:txBody>
      </p:sp>
      <p:sp>
        <p:nvSpPr>
          <p:cNvPr id="3" name="Picture Placeholder 11">
            <a:extLst>
              <a:ext uri="{FF2B5EF4-FFF2-40B4-BE49-F238E27FC236}">
                <a16:creationId xmlns:a16="http://schemas.microsoft.com/office/drawing/2014/main" id="{1D161412-AD51-4D73-91B8-A9D0271E0A45}"/>
              </a:ext>
            </a:extLst>
          </p:cNvPr>
          <p:cNvSpPr>
            <a:spLocks noGrp="1"/>
          </p:cNvSpPr>
          <p:nvPr>
            <p:ph type="pic" sz="quarter" idx="20"/>
          </p:nvPr>
        </p:nvSpPr>
        <p:spPr>
          <a:xfrm>
            <a:off x="0" y="2771775"/>
            <a:ext cx="3049381" cy="4086225"/>
          </a:xfrm>
          <a:custGeom>
            <a:avLst/>
            <a:gdLst>
              <a:gd name="connsiteX0" fmla="*/ 0 w 3275578"/>
              <a:gd name="connsiteY0" fmla="*/ 0 h 973137"/>
              <a:gd name="connsiteX1" fmla="*/ 3275578 w 3275578"/>
              <a:gd name="connsiteY1" fmla="*/ 0 h 973137"/>
              <a:gd name="connsiteX2" fmla="*/ 3275578 w 3275578"/>
              <a:gd name="connsiteY2" fmla="*/ 973137 h 973137"/>
              <a:gd name="connsiteX3" fmla="*/ 0 w 3275578"/>
              <a:gd name="connsiteY3" fmla="*/ 973137 h 973137"/>
            </a:gdLst>
            <a:ahLst/>
            <a:cxnLst>
              <a:cxn ang="0">
                <a:pos x="connsiteX0" y="connsiteY0"/>
              </a:cxn>
              <a:cxn ang="0">
                <a:pos x="connsiteX1" y="connsiteY1"/>
              </a:cxn>
              <a:cxn ang="0">
                <a:pos x="connsiteX2" y="connsiteY2"/>
              </a:cxn>
              <a:cxn ang="0">
                <a:pos x="connsiteX3" y="connsiteY3"/>
              </a:cxn>
            </a:cxnLst>
            <a:rect l="l" t="t" r="r" b="b"/>
            <a:pathLst>
              <a:path w="3275578" h="973137">
                <a:moveTo>
                  <a:pt x="0" y="0"/>
                </a:moveTo>
                <a:lnTo>
                  <a:pt x="3275578" y="0"/>
                </a:lnTo>
                <a:lnTo>
                  <a:pt x="3275578" y="973137"/>
                </a:lnTo>
                <a:lnTo>
                  <a:pt x="0" y="973137"/>
                </a:lnTo>
                <a:close/>
              </a:path>
            </a:pathLst>
          </a:custGeom>
          <a:gradFill>
            <a:gsLst>
              <a:gs pos="0">
                <a:schemeClr val="tx1">
                  <a:alpha val="20000"/>
                </a:schemeClr>
              </a:gs>
              <a:gs pos="98000">
                <a:schemeClr val="tx1">
                  <a:alpha val="5000"/>
                </a:schemeClr>
              </a:gs>
            </a:gsLst>
            <a:lin ang="5400000" scaled="1"/>
          </a:gradFill>
          <a:ln>
            <a:noFill/>
          </a:ln>
        </p:spPr>
        <p:txBody>
          <a:bodyPr wrap="square"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9368697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C53B6A9E-D5C6-490B-ACF8-CBAA3DA1D2A3}"/>
              </a:ext>
            </a:extLst>
          </p:cNvPr>
          <p:cNvSpPr>
            <a:spLocks noGrp="1"/>
          </p:cNvSpPr>
          <p:nvPr>
            <p:ph type="pic" sz="quarter" idx="13"/>
          </p:nvPr>
        </p:nvSpPr>
        <p:spPr>
          <a:xfrm>
            <a:off x="0" y="765174"/>
            <a:ext cx="3047999"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6" name="Title 6">
            <a:extLst>
              <a:ext uri="{FF2B5EF4-FFF2-40B4-BE49-F238E27FC236}">
                <a16:creationId xmlns:a16="http://schemas.microsoft.com/office/drawing/2014/main" id="{0F69339E-1E63-494E-9E8B-12E6B156F56B}"/>
              </a:ext>
            </a:extLst>
          </p:cNvPr>
          <p:cNvSpPr>
            <a:spLocks noGrp="1"/>
          </p:cNvSpPr>
          <p:nvPr>
            <p:ph type="title"/>
          </p:nvPr>
        </p:nvSpPr>
        <p:spPr>
          <a:xfrm>
            <a:off x="4572000" y="1253007"/>
            <a:ext cx="3047999" cy="1023467"/>
          </a:xfrm>
        </p:spPr>
        <p:txBody>
          <a:bodyPr/>
          <a:lstStyle/>
          <a:p>
            <a:r>
              <a:rPr lang="en-US"/>
              <a:t>Click to edit Master title style</a:t>
            </a:r>
          </a:p>
        </p:txBody>
      </p:sp>
    </p:spTree>
    <p:extLst>
      <p:ext uri="{BB962C8B-B14F-4D97-AF65-F5344CB8AC3E}">
        <p14:creationId xmlns:p14="http://schemas.microsoft.com/office/powerpoint/2010/main" val="23548397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imple text - larg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9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7F50E-BFEA-1346-93E6-54DDC065164B}"/>
              </a:ext>
            </a:extLst>
          </p:cNvPr>
          <p:cNvSpPr/>
          <p:nvPr userDrawn="1"/>
        </p:nvSpPr>
        <p:spPr>
          <a:xfrm>
            <a:off x="10546079" y="5320073"/>
            <a:ext cx="1524001" cy="153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userDrawn="1"/>
        </p:nvSpPr>
        <p:spPr>
          <a:xfrm>
            <a:off x="1780031"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12"/>
          <p:cNvSpPr>
            <a:spLocks noGrp="1"/>
          </p:cNvSpPr>
          <p:nvPr>
            <p:ph type="pic" sz="quarter" idx="16"/>
          </p:nvPr>
        </p:nvSpPr>
        <p:spPr>
          <a:xfrm>
            <a:off x="6096000" y="765175"/>
            <a:ext cx="6096000"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Picture Placeholder 12"/>
          <p:cNvSpPr>
            <a:spLocks noGrp="1"/>
          </p:cNvSpPr>
          <p:nvPr>
            <p:ph type="pic" sz="quarter" idx="17"/>
          </p:nvPr>
        </p:nvSpPr>
        <p:spPr>
          <a:xfrm>
            <a:off x="3057100" y="3807725"/>
            <a:ext cx="4553802" cy="3050274"/>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Tree>
    <p:extLst>
      <p:ext uri="{BB962C8B-B14F-4D97-AF65-F5344CB8AC3E}">
        <p14:creationId xmlns:p14="http://schemas.microsoft.com/office/powerpoint/2010/main" val="7936800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3A35-09BE-502F-CC8D-766D3ACDE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A8D12-9EC3-A766-C3F6-7789304789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87C13-1A9B-E346-F4A9-E58CA2D569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6D11C3-2870-4AC8-AA8A-0FC285469F2A}" type="datetimeFigureOut">
              <a:rPr kumimoji="0" lang="en-US" sz="1800" b="0" i="0" u="none" strike="noStrike" kern="1200" cap="none" spc="0" normalizeH="0" baseline="0" noProof="0" smtClean="0">
                <a:ln>
                  <a:noFill/>
                </a:ln>
                <a:solidFill>
                  <a:srgbClr val="000000"/>
                </a:solidFill>
                <a:effectLst/>
                <a:uLnTx/>
                <a:uFillTx/>
                <a:latin typeface="Inte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2/14/2025</a:t>
            </a:fld>
            <a:endParaRPr kumimoji="0" lang="en-US" sz="1800" b="0" i="0" u="none" strike="noStrike" kern="1200" cap="none" spc="0" normalizeH="0" baseline="0" noProof="0">
              <a:ln>
                <a:noFill/>
              </a:ln>
              <a:solidFill>
                <a:srgbClr val="000000"/>
              </a:solidFill>
              <a:effectLst/>
              <a:uLnTx/>
              <a:uFillTx/>
              <a:latin typeface="Inter"/>
              <a:ea typeface="+mn-ea"/>
              <a:cs typeface="+mn-cs"/>
            </a:endParaRPr>
          </a:p>
        </p:txBody>
      </p:sp>
      <p:sp>
        <p:nvSpPr>
          <p:cNvPr id="5" name="Footer Placeholder 4">
            <a:extLst>
              <a:ext uri="{FF2B5EF4-FFF2-40B4-BE49-F238E27FC236}">
                <a16:creationId xmlns:a16="http://schemas.microsoft.com/office/drawing/2014/main" id="{529BE725-B0DF-2D47-34A6-AAF5B27A23E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r"/>
              <a:ea typeface="+mn-ea"/>
              <a:cs typeface="+mn-cs"/>
            </a:endParaRPr>
          </a:p>
        </p:txBody>
      </p:sp>
      <p:sp>
        <p:nvSpPr>
          <p:cNvPr id="6" name="Slide Number Placeholder 5">
            <a:extLst>
              <a:ext uri="{FF2B5EF4-FFF2-40B4-BE49-F238E27FC236}">
                <a16:creationId xmlns:a16="http://schemas.microsoft.com/office/drawing/2014/main" id="{AEABCD5E-5DD5-975A-C81B-C8E5C4C5847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74ECFE-CD7B-4281-A10E-CDD04D42AFDC}" type="slidenum">
              <a:rPr kumimoji="0" lang="en-US" sz="1800" b="0" i="0" u="none" strike="noStrike" kern="1200" cap="none" spc="0" normalizeH="0" baseline="0" noProof="0" smtClean="0">
                <a:ln>
                  <a:noFill/>
                </a:ln>
                <a:solidFill>
                  <a:srgbClr val="000000"/>
                </a:solidFill>
                <a:effectLst/>
                <a:uLnTx/>
                <a:uFillTx/>
                <a:latin typeface="Inte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Inter"/>
              <a:ea typeface="+mn-ea"/>
              <a:cs typeface="+mn-cs"/>
            </a:endParaRPr>
          </a:p>
        </p:txBody>
      </p:sp>
    </p:spTree>
    <p:extLst>
      <p:ext uri="{BB962C8B-B14F-4D97-AF65-F5344CB8AC3E}">
        <p14:creationId xmlns:p14="http://schemas.microsoft.com/office/powerpoint/2010/main" val="96911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7315" y="1253007"/>
            <a:ext cx="3046229" cy="2043085"/>
          </a:xfrm>
        </p:spPr>
        <p:txBody>
          <a:bodyPr/>
          <a:lstStyle/>
          <a:p>
            <a:r>
              <a:rPr lang="en-US"/>
              <a:t>Click to edit Master title style</a:t>
            </a:r>
          </a:p>
        </p:txBody>
      </p:sp>
      <p:sp>
        <p:nvSpPr>
          <p:cNvPr id="4" name="Picture Placeholder 12"/>
          <p:cNvSpPr>
            <a:spLocks noGrp="1"/>
          </p:cNvSpPr>
          <p:nvPr>
            <p:ph type="pic" sz="quarter" idx="13"/>
          </p:nvPr>
        </p:nvSpPr>
        <p:spPr>
          <a:xfrm>
            <a:off x="1" y="765175"/>
            <a:ext cx="3062176"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algn="ctr">
              <a:defRPr/>
            </a:lvl1pPr>
          </a:lstStyle>
          <a:p>
            <a:endParaRPr lang="en-US"/>
          </a:p>
        </p:txBody>
      </p:sp>
      <p:sp>
        <p:nvSpPr>
          <p:cNvPr id="5" name="Rectangle 4"/>
          <p:cNvSpPr/>
          <p:nvPr userDrawn="1"/>
        </p:nvSpPr>
        <p:spPr>
          <a:xfrm>
            <a:off x="7623544" y="765176"/>
            <a:ext cx="4568456" cy="6092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0139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theme" Target="../theme/theme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1" y="1253008"/>
            <a:ext cx="9144000" cy="748788"/>
          </a:xfrm>
          <a:prstGeom prst="rect">
            <a:avLst/>
          </a:prstGeom>
        </p:spPr>
        <p:txBody>
          <a:bodyPr vert="horz" lIns="0" tIns="0" rIns="0" bIns="0" rtlCol="0" anchor="t">
            <a:normAutofit/>
          </a:bodyPr>
          <a:lstStyle/>
          <a:p>
            <a:r>
              <a:rPr lang="en-US"/>
              <a:t>Click to edit Master title style</a:t>
            </a:r>
          </a:p>
        </p:txBody>
      </p:sp>
      <p:sp>
        <p:nvSpPr>
          <p:cNvPr id="23" name="Text Placeholder 22"/>
          <p:cNvSpPr>
            <a:spLocks noGrp="1"/>
          </p:cNvSpPr>
          <p:nvPr>
            <p:ph type="body" idx="1"/>
          </p:nvPr>
        </p:nvSpPr>
        <p:spPr>
          <a:xfrm>
            <a:off x="1524000" y="2276475"/>
            <a:ext cx="9144000" cy="390048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697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711" r:id="rId17"/>
    <p:sldLayoutId id="2147483712" r:id="rId18"/>
    <p:sldLayoutId id="2147483678" r:id="rId19"/>
    <p:sldLayoutId id="2147483679" r:id="rId20"/>
    <p:sldLayoutId id="2147483755" r:id="rId21"/>
    <p:sldLayoutId id="2147483760" r:id="rId22"/>
  </p:sldLayoutIdLst>
  <p:txStyles>
    <p:title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p:titleStyle>
    <p:bodyStyle>
      <a:lvl1pPr marL="0" indent="0" algn="l" defTabSz="914400" rtl="0" eaLnBrk="1" latinLnBrk="0" hangingPunct="1">
        <a:lnSpc>
          <a:spcPct val="120000"/>
        </a:lnSpc>
        <a:spcBef>
          <a:spcPts val="600"/>
        </a:spcBef>
        <a:buFont typeface="Arial" panose="020B0604020202020204" pitchFamily="34" charset="0"/>
        <a:buNone/>
        <a:defRPr sz="1800" kern="1200">
          <a:solidFill>
            <a:schemeClr val="tx1"/>
          </a:solidFill>
          <a:latin typeface="DM Sans" pitchFamily="2" charset="77"/>
          <a:ea typeface="+mn-ea"/>
          <a:cs typeface="+mn-cs"/>
        </a:defRPr>
      </a:lvl1pPr>
      <a:lvl2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DM Sans" pitchFamily="2" charset="77"/>
          <a:ea typeface="+mn-ea"/>
          <a:cs typeface="+mn-cs"/>
        </a:defRPr>
      </a:lvl2pPr>
      <a:lvl3pPr marL="0" indent="0" algn="l" defTabSz="914400" rtl="0" eaLnBrk="1" latinLnBrk="0" hangingPunct="1">
        <a:lnSpc>
          <a:spcPct val="120000"/>
        </a:lnSpc>
        <a:spcBef>
          <a:spcPts val="600"/>
        </a:spcBef>
        <a:buFont typeface="Arial" panose="020B0604020202020204" pitchFamily="34" charset="0"/>
        <a:buNone/>
        <a:defRPr sz="1200" kern="1200">
          <a:solidFill>
            <a:schemeClr val="tx1">
              <a:alpha val="70000"/>
            </a:schemeClr>
          </a:solidFill>
          <a:latin typeface="DM Sans" pitchFamily="2" charset="77"/>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60000"/>
            </a:schemeClr>
          </a:solidFill>
          <a:latin typeface="DM Sans" pitchFamily="2" charset="77"/>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50000"/>
            </a:schemeClr>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0">
          <p15:clr>
            <a:srgbClr val="F26B43"/>
          </p15:clr>
        </p15:guide>
        <p15:guide id="3" orient="horz" pos="482">
          <p15:clr>
            <a:srgbClr val="F26B43"/>
          </p15:clr>
        </p15:guide>
        <p15:guide id="4" orient="horz" pos="1434">
          <p15:clr>
            <a:srgbClr val="F26B43"/>
          </p15:clr>
        </p15:guide>
        <p15:guide id="5" pos="6720">
          <p15:clr>
            <a:srgbClr val="F26B43"/>
          </p15:clr>
        </p15:guide>
        <p15:guide id="8" pos="3840">
          <p15:clr>
            <a:srgbClr val="F26B43"/>
          </p15:clr>
        </p15:guide>
        <p15:guide id="9" pos="57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1" y="1253008"/>
            <a:ext cx="9144000" cy="748788"/>
          </a:xfrm>
          <a:prstGeom prst="rect">
            <a:avLst/>
          </a:prstGeom>
        </p:spPr>
        <p:txBody>
          <a:bodyPr vert="horz" lIns="0" tIns="0" rIns="0" bIns="0" rtlCol="0" anchor="t">
            <a:normAutofit/>
          </a:bodyPr>
          <a:lstStyle/>
          <a:p>
            <a:r>
              <a:rPr lang="en-US"/>
              <a:t>Click to edit Master title style</a:t>
            </a:r>
          </a:p>
        </p:txBody>
      </p:sp>
      <p:sp>
        <p:nvSpPr>
          <p:cNvPr id="23" name="Text Placeholder 22"/>
          <p:cNvSpPr>
            <a:spLocks noGrp="1"/>
          </p:cNvSpPr>
          <p:nvPr>
            <p:ph type="body" idx="1"/>
          </p:nvPr>
        </p:nvSpPr>
        <p:spPr>
          <a:xfrm>
            <a:off x="1524000" y="2276475"/>
            <a:ext cx="9144000" cy="390048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4469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61" r:id="rId28"/>
  </p:sldLayoutIdLst>
  <p:txStyles>
    <p:title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p:titleStyle>
    <p:bodyStyle>
      <a:lvl1pPr marL="0" indent="0" algn="l" defTabSz="914400" rtl="0" eaLnBrk="1" latinLnBrk="0" hangingPunct="1">
        <a:lnSpc>
          <a:spcPct val="120000"/>
        </a:lnSpc>
        <a:spcBef>
          <a:spcPts val="600"/>
        </a:spcBef>
        <a:buFont typeface="Arial" panose="020B0604020202020204" pitchFamily="34" charset="0"/>
        <a:buNone/>
        <a:defRPr sz="1800" kern="1200">
          <a:solidFill>
            <a:schemeClr val="tx1"/>
          </a:solidFill>
          <a:latin typeface="DM Sans" pitchFamily="2" charset="77"/>
          <a:ea typeface="+mn-ea"/>
          <a:cs typeface="+mn-cs"/>
        </a:defRPr>
      </a:lvl1pPr>
      <a:lvl2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DM Sans" pitchFamily="2" charset="77"/>
          <a:ea typeface="+mn-ea"/>
          <a:cs typeface="+mn-cs"/>
        </a:defRPr>
      </a:lvl2pPr>
      <a:lvl3pPr marL="0" indent="0" algn="l" defTabSz="914400" rtl="0" eaLnBrk="1" latinLnBrk="0" hangingPunct="1">
        <a:lnSpc>
          <a:spcPct val="120000"/>
        </a:lnSpc>
        <a:spcBef>
          <a:spcPts val="600"/>
        </a:spcBef>
        <a:buFont typeface="Arial" panose="020B0604020202020204" pitchFamily="34" charset="0"/>
        <a:buNone/>
        <a:defRPr sz="1200" kern="1200">
          <a:solidFill>
            <a:schemeClr val="tx1">
              <a:alpha val="70000"/>
            </a:schemeClr>
          </a:solidFill>
          <a:latin typeface="DM Sans" pitchFamily="2" charset="77"/>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60000"/>
            </a:schemeClr>
          </a:solidFill>
          <a:latin typeface="DM Sans" pitchFamily="2" charset="77"/>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50000"/>
            </a:schemeClr>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0">
          <p15:clr>
            <a:srgbClr val="F26B43"/>
          </p15:clr>
        </p15:guide>
        <p15:guide id="3" orient="horz" pos="482">
          <p15:clr>
            <a:srgbClr val="F26B43"/>
          </p15:clr>
        </p15:guide>
        <p15:guide id="4" orient="horz" pos="1434">
          <p15:clr>
            <a:srgbClr val="F26B43"/>
          </p15:clr>
        </p15:guide>
        <p15:guide id="5" pos="6720">
          <p15:clr>
            <a:srgbClr val="F26B43"/>
          </p15:clr>
        </p15:guide>
        <p15:guide id="8" pos="3840">
          <p15:clr>
            <a:srgbClr val="F26B43"/>
          </p15:clr>
        </p15:guide>
        <p15:guide id="9" pos="57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1" y="1253008"/>
            <a:ext cx="9144000" cy="748788"/>
          </a:xfrm>
          <a:prstGeom prst="rect">
            <a:avLst/>
          </a:prstGeom>
        </p:spPr>
        <p:txBody>
          <a:bodyPr vert="horz" lIns="0" tIns="0" rIns="0" bIns="0" rtlCol="0" anchor="t">
            <a:normAutofit/>
          </a:bodyPr>
          <a:lstStyle/>
          <a:p>
            <a:r>
              <a:rPr lang="en-US"/>
              <a:t>Click to edit Master title style</a:t>
            </a:r>
          </a:p>
        </p:txBody>
      </p:sp>
      <p:sp>
        <p:nvSpPr>
          <p:cNvPr id="23" name="Text Placeholder 22"/>
          <p:cNvSpPr>
            <a:spLocks noGrp="1"/>
          </p:cNvSpPr>
          <p:nvPr>
            <p:ph type="body" idx="1"/>
          </p:nvPr>
        </p:nvSpPr>
        <p:spPr>
          <a:xfrm>
            <a:off x="1524000" y="2276475"/>
            <a:ext cx="9144000" cy="390048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592860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66" r:id="rId30"/>
  </p:sldLayoutIdLst>
  <p:txStyles>
    <p:title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p:titleStyle>
    <p:bodyStyle>
      <a:lvl1pPr marL="0" indent="0" algn="l" defTabSz="914400" rtl="0" eaLnBrk="1" latinLnBrk="0" hangingPunct="1">
        <a:lnSpc>
          <a:spcPct val="120000"/>
        </a:lnSpc>
        <a:spcBef>
          <a:spcPts val="600"/>
        </a:spcBef>
        <a:buFont typeface="Arial" panose="020B0604020202020204" pitchFamily="34" charset="0"/>
        <a:buNone/>
        <a:defRPr sz="1800" kern="1200">
          <a:solidFill>
            <a:schemeClr val="tx1"/>
          </a:solidFill>
          <a:latin typeface="DM Sans" pitchFamily="2" charset="77"/>
          <a:ea typeface="+mn-ea"/>
          <a:cs typeface="+mn-cs"/>
        </a:defRPr>
      </a:lvl1pPr>
      <a:lvl2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DM Sans" pitchFamily="2" charset="77"/>
          <a:ea typeface="+mn-ea"/>
          <a:cs typeface="+mn-cs"/>
        </a:defRPr>
      </a:lvl2pPr>
      <a:lvl3pPr marL="0" indent="0" algn="l" defTabSz="914400" rtl="0" eaLnBrk="1" latinLnBrk="0" hangingPunct="1">
        <a:lnSpc>
          <a:spcPct val="120000"/>
        </a:lnSpc>
        <a:spcBef>
          <a:spcPts val="600"/>
        </a:spcBef>
        <a:buFont typeface="Arial" panose="020B0604020202020204" pitchFamily="34" charset="0"/>
        <a:buNone/>
        <a:defRPr sz="1200" kern="1200">
          <a:solidFill>
            <a:schemeClr val="tx1">
              <a:alpha val="70000"/>
            </a:schemeClr>
          </a:solidFill>
          <a:latin typeface="DM Sans" pitchFamily="2" charset="77"/>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60000"/>
            </a:schemeClr>
          </a:solidFill>
          <a:latin typeface="DM Sans" pitchFamily="2" charset="77"/>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50000"/>
            </a:schemeClr>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0">
          <p15:clr>
            <a:srgbClr val="F26B43"/>
          </p15:clr>
        </p15:guide>
        <p15:guide id="3" orient="horz" pos="482">
          <p15:clr>
            <a:srgbClr val="F26B43"/>
          </p15:clr>
        </p15:guide>
        <p15:guide id="4" orient="horz" pos="1434">
          <p15:clr>
            <a:srgbClr val="F26B43"/>
          </p15:clr>
        </p15:guide>
        <p15:guide id="5" pos="6720">
          <p15:clr>
            <a:srgbClr val="F26B43"/>
          </p15:clr>
        </p15:guide>
        <p15:guide id="8" pos="3840">
          <p15:clr>
            <a:srgbClr val="F26B43"/>
          </p15:clr>
        </p15:guide>
        <p15:guide id="9" pos="57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9.xml"/><Relationship Id="rId3" Type="http://schemas.openxmlformats.org/officeDocument/2006/relationships/hyperlink" Target="https://www.statcompiler.com/en/" TargetMode="External"/><Relationship Id="rId7" Type="http://schemas.openxmlformats.org/officeDocument/2006/relationships/chart" Target="../charts/chart3.xml"/><Relationship Id="rId12"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22.png"/><Relationship Id="rId9" Type="http://schemas.openxmlformats.org/officeDocument/2006/relationships/chart" Target="../charts/chart5.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tatcompiler.com/" TargetMode="External"/><Relationship Id="rId7"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7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0.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26.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hyperlink" Target="mailto:Chris@mannglobalhealth.com" TargetMode="External"/><Relationship Id="rId2" Type="http://schemas.openxmlformats.org/officeDocument/2006/relationships/notesSlide" Target="../notesSlides/notesSlide21.xml"/><Relationship Id="rId1" Type="http://schemas.openxmlformats.org/officeDocument/2006/relationships/slideLayout" Target="../slideLayouts/slideLayout50.xml"/><Relationship Id="rId6" Type="http://schemas.openxmlformats.org/officeDocument/2006/relationships/hyperlink" Target="mailto:info@mannglobalhealth.com" TargetMode="External"/><Relationship Id="rId11" Type="http://schemas.openxmlformats.org/officeDocument/2006/relationships/image" Target="../media/image32.png"/><Relationship Id="rId5" Type="http://schemas.openxmlformats.org/officeDocument/2006/relationships/image" Target="../media/image6.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3.xml"/><Relationship Id="rId5" Type="http://schemas.openxmlformats.org/officeDocument/2006/relationships/image" Target="../media/image1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doi.org/10.1101/2023.12.19.233002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cid:image001.png@01DA4EDA.D970B4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1E50"/>
        </a:solidFill>
        <a:effectLst/>
      </p:bgPr>
    </p:bg>
    <p:spTree>
      <p:nvGrpSpPr>
        <p:cNvPr id="1" name=""/>
        <p:cNvGrpSpPr/>
        <p:nvPr/>
      </p:nvGrpSpPr>
      <p:grpSpPr>
        <a:xfrm>
          <a:off x="0" y="0"/>
          <a:ext cx="0" cy="0"/>
          <a:chOff x="0" y="0"/>
          <a:chExt cx="0" cy="0"/>
        </a:xfrm>
      </p:grpSpPr>
      <p:pic>
        <p:nvPicPr>
          <p:cNvPr id="6" name="Picture Placeholder 11">
            <a:extLst>
              <a:ext uri="{FF2B5EF4-FFF2-40B4-BE49-F238E27FC236}">
                <a16:creationId xmlns:a16="http://schemas.microsoft.com/office/drawing/2014/main" id="{F8300C48-628F-CD54-4986-0C782CCAFF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9175" y="765175"/>
            <a:ext cx="4822825" cy="6092825"/>
          </a:xfrm>
          <a:prstGeom prst="rect">
            <a:avLst/>
          </a:prstGeom>
        </p:spPr>
      </p:pic>
      <p:sp>
        <p:nvSpPr>
          <p:cNvPr id="7" name="TextBox 6">
            <a:extLst>
              <a:ext uri="{FF2B5EF4-FFF2-40B4-BE49-F238E27FC236}">
                <a16:creationId xmlns:a16="http://schemas.microsoft.com/office/drawing/2014/main" id="{7D4D179A-79D2-C0C9-36D5-C5F51D2386BB}"/>
              </a:ext>
            </a:extLst>
          </p:cNvPr>
          <p:cNvSpPr txBox="1"/>
          <p:nvPr/>
        </p:nvSpPr>
        <p:spPr>
          <a:xfrm>
            <a:off x="709613" y="3977034"/>
            <a:ext cx="609872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bg1"/>
                </a:solidFill>
                <a:effectLst/>
                <a:uLnTx/>
                <a:uFillTx/>
                <a:latin typeface="DM Sans" pitchFamily="2" charset="77"/>
                <a:ea typeface="+mn-ea"/>
                <a:cs typeface="+mn-cs"/>
              </a:rPr>
              <a:t>The Global Condom Landscape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a:solidFill>
                  <a:schemeClr val="bg1"/>
                </a:solidFill>
                <a:latin typeface="DM Sans" pitchFamily="2" charset="77"/>
              </a:rPr>
              <a:t>Perspectives on the context of condom programming in a shifting environment</a:t>
            </a:r>
            <a:endParaRPr kumimoji="0" lang="en-US" sz="2800" b="0" i="1" u="none" strike="noStrike" kern="1200" cap="none" spc="0" normalizeH="0" baseline="0" noProof="0">
              <a:ln>
                <a:noFill/>
              </a:ln>
              <a:solidFill>
                <a:schemeClr val="bg1"/>
              </a:solidFill>
              <a:effectLst/>
              <a:uLnTx/>
              <a:uFillTx/>
              <a:latin typeface="DM Sans" pitchFamily="2" charset="77"/>
              <a:ea typeface="+mn-ea"/>
              <a:cs typeface="+mn-cs"/>
            </a:endParaRPr>
          </a:p>
        </p:txBody>
      </p:sp>
      <p:sp>
        <p:nvSpPr>
          <p:cNvPr id="9" name="TextBox 8">
            <a:extLst>
              <a:ext uri="{FF2B5EF4-FFF2-40B4-BE49-F238E27FC236}">
                <a16:creationId xmlns:a16="http://schemas.microsoft.com/office/drawing/2014/main" id="{674CB66D-5D55-8084-7655-0DAAA4222FE3}"/>
              </a:ext>
            </a:extLst>
          </p:cNvPr>
          <p:cNvSpPr txBox="1"/>
          <p:nvPr/>
        </p:nvSpPr>
        <p:spPr>
          <a:xfrm>
            <a:off x="801053" y="6230586"/>
            <a:ext cx="4263316" cy="337528"/>
          </a:xfrm>
          <a:prstGeom prst="rect">
            <a:avLst/>
          </a:prstGeom>
          <a:noFill/>
        </p:spPr>
        <p:txBody>
          <a:bodyPr wrap="square">
            <a:spAutoFit/>
          </a:bodyPr>
          <a:lstStyle/>
          <a:p>
            <a:pPr>
              <a:lnSpc>
                <a:spcPct val="120000"/>
              </a:lnSpc>
              <a:spcBef>
                <a:spcPts val="1200"/>
              </a:spcBef>
            </a:pPr>
            <a:r>
              <a:rPr lang="en-US" sz="1400">
                <a:solidFill>
                  <a:schemeClr val="bg1"/>
                </a:solidFill>
                <a:latin typeface="DM Sans" pitchFamily="2" charset="77"/>
              </a:rPr>
              <a:t>Global Community of Practice, IAS July 2024</a:t>
            </a:r>
          </a:p>
        </p:txBody>
      </p:sp>
      <p:pic>
        <p:nvPicPr>
          <p:cNvPr id="10" name="Picture 9">
            <a:extLst>
              <a:ext uri="{FF2B5EF4-FFF2-40B4-BE49-F238E27FC236}">
                <a16:creationId xmlns:a16="http://schemas.microsoft.com/office/drawing/2014/main" id="{A78BC951-5200-0101-DF19-458148128F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875" y="445159"/>
            <a:ext cx="1553725" cy="951749"/>
          </a:xfrm>
          <a:prstGeom prst="rect">
            <a:avLst/>
          </a:prstGeom>
        </p:spPr>
      </p:pic>
      <p:cxnSp>
        <p:nvCxnSpPr>
          <p:cNvPr id="11" name="Straight Connector 10">
            <a:extLst>
              <a:ext uri="{FF2B5EF4-FFF2-40B4-BE49-F238E27FC236}">
                <a16:creationId xmlns:a16="http://schemas.microsoft.com/office/drawing/2014/main" id="{958F65E9-AE1E-D912-0DF6-ADAFAF12D8E5}"/>
              </a:ext>
            </a:extLst>
          </p:cNvPr>
          <p:cNvCxnSpPr>
            <a:cxnSpLocks/>
          </p:cNvCxnSpPr>
          <p:nvPr/>
        </p:nvCxnSpPr>
        <p:spPr>
          <a:xfrm>
            <a:off x="801053" y="3660604"/>
            <a:ext cx="79321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C18216-F9DD-781F-65FF-A1901DE5513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01053" y="5527492"/>
            <a:ext cx="1033421" cy="1040622"/>
          </a:xfrm>
          <a:prstGeom prst="rect">
            <a:avLst/>
          </a:prstGeom>
        </p:spPr>
      </p:pic>
      <p:sp>
        <p:nvSpPr>
          <p:cNvPr id="13" name="Rectangle 12">
            <a:extLst>
              <a:ext uri="{FF2B5EF4-FFF2-40B4-BE49-F238E27FC236}">
                <a16:creationId xmlns:a16="http://schemas.microsoft.com/office/drawing/2014/main" id="{DF5E89F4-85E8-6153-5BB0-081A0B1D3150}"/>
              </a:ext>
            </a:extLst>
          </p:cNvPr>
          <p:cNvSpPr/>
          <p:nvPr/>
        </p:nvSpPr>
        <p:spPr>
          <a:xfrm>
            <a:off x="7369175" y="765175"/>
            <a:ext cx="4822825" cy="194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762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12" name="TextBox 11">
            <a:extLst>
              <a:ext uri="{FF2B5EF4-FFF2-40B4-BE49-F238E27FC236}">
                <a16:creationId xmlns:a16="http://schemas.microsoft.com/office/drawing/2014/main" id="{63317681-258B-9575-235A-6DBBF942DE77}"/>
              </a:ext>
            </a:extLst>
          </p:cNvPr>
          <p:cNvSpPr txBox="1"/>
          <p:nvPr/>
        </p:nvSpPr>
        <p:spPr>
          <a:xfrm>
            <a:off x="1049865" y="2204390"/>
            <a:ext cx="10525894" cy="49244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3DB7B7"/>
                </a:solidFill>
                <a:effectLst/>
                <a:uLnTx/>
                <a:uFillTx/>
                <a:latin typeface="DM Sans" pitchFamily="2" charset="77"/>
                <a:ea typeface="+mn-ea"/>
                <a:cs typeface="+mn-cs"/>
              </a:rPr>
              <a:t>A compilation of the latest relevant epidemiological data and modeling</a:t>
            </a:r>
            <a:r>
              <a:rPr kumimoji="0" lang="en-US" sz="1600" b="1" i="1" u="none" strike="noStrike" kern="1200" cap="none" spc="0" normalizeH="0" baseline="30000" noProof="0">
                <a:ln>
                  <a:noFill/>
                </a:ln>
                <a:solidFill>
                  <a:srgbClr val="3DB7B7"/>
                </a:solidFill>
                <a:effectLst/>
                <a:uLnTx/>
                <a:uFillTx/>
                <a:latin typeface="DM Sans" pitchFamily="2" charset="77"/>
                <a:ea typeface="+mn-ea"/>
                <a:cs typeface="+mn-cs"/>
              </a:rPr>
              <a:t>1</a:t>
            </a:r>
            <a:r>
              <a:rPr kumimoji="0" lang="en-US" sz="1600" b="1" i="1" u="none" strike="noStrike" kern="1200" cap="none" spc="0" normalizeH="0" baseline="0" noProof="0">
                <a:ln>
                  <a:noFill/>
                </a:ln>
                <a:solidFill>
                  <a:srgbClr val="3DB7B7"/>
                </a:solidFill>
                <a:effectLst/>
                <a:uLnTx/>
                <a:uFillTx/>
                <a:latin typeface="DM Sans" pitchFamily="2" charset="77"/>
                <a:ea typeface="+mn-ea"/>
                <a:cs typeface="+mn-cs"/>
              </a:rPr>
              <a:t> lays out a clearer path forward to support continued reductions in the incidence of HIV. New cases of HIV will be averted by:</a:t>
            </a:r>
          </a:p>
        </p:txBody>
      </p:sp>
      <p:pic>
        <p:nvPicPr>
          <p:cNvPr id="6" name="Picture 5">
            <a:extLst>
              <a:ext uri="{FF2B5EF4-FFF2-40B4-BE49-F238E27FC236}">
                <a16:creationId xmlns:a16="http://schemas.microsoft.com/office/drawing/2014/main" id="{5FB3A999-FA33-595E-56AB-FFEC79E00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8960" y="5818908"/>
            <a:ext cx="1342543" cy="822387"/>
          </a:xfrm>
          <a:prstGeom prst="rect">
            <a:avLst/>
          </a:prstGeom>
        </p:spPr>
      </p:pic>
      <p:sp>
        <p:nvSpPr>
          <p:cNvPr id="13" name="TextBox 12">
            <a:extLst>
              <a:ext uri="{FF2B5EF4-FFF2-40B4-BE49-F238E27FC236}">
                <a16:creationId xmlns:a16="http://schemas.microsoft.com/office/drawing/2014/main" id="{D817608C-1161-4A06-492E-25E5C04EF28F}"/>
              </a:ext>
            </a:extLst>
          </p:cNvPr>
          <p:cNvSpPr txBox="1"/>
          <p:nvPr/>
        </p:nvSpPr>
        <p:spPr>
          <a:xfrm>
            <a:off x="281353" y="6364296"/>
            <a:ext cx="6732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9E127B-696C-46A8-9352-1508F6EAEDE8}" type="slidenum">
              <a:rPr kumimoji="0" lang="en-US" sz="1200" b="0" i="0" u="none" strike="noStrike" kern="1200" cap="none" spc="0" normalizeH="0" baseline="0" noProof="0" smtClean="0">
                <a:ln>
                  <a:noFill/>
                </a:ln>
                <a:solidFill>
                  <a:srgbClr val="000000"/>
                </a:solidFill>
                <a:effectLst/>
                <a:uLnTx/>
                <a:uFillTx/>
                <a:latin typeface="DM Sans"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DM Sans" pitchFamily="2" charset="0"/>
              <a:ea typeface="+mn-ea"/>
              <a:cs typeface="+mn-cs"/>
            </a:endParaRPr>
          </a:p>
        </p:txBody>
      </p:sp>
      <p:sp>
        <p:nvSpPr>
          <p:cNvPr id="16" name="Title 1">
            <a:extLst>
              <a:ext uri="{FF2B5EF4-FFF2-40B4-BE49-F238E27FC236}">
                <a16:creationId xmlns:a16="http://schemas.microsoft.com/office/drawing/2014/main" id="{A0349E07-E0DE-D10D-3216-4168F22F221D}"/>
              </a:ext>
            </a:extLst>
          </p:cNvPr>
          <p:cNvSpPr txBox="1">
            <a:spLocks/>
          </p:cNvSpPr>
          <p:nvPr/>
        </p:nvSpPr>
        <p:spPr>
          <a:xfrm>
            <a:off x="1049865" y="902949"/>
            <a:ext cx="10425324" cy="940029"/>
          </a:xfrm>
          <a:prstGeom prst="rect">
            <a:avLst/>
          </a:prstGeom>
        </p:spPr>
        <p:txBody>
          <a:bodyPr lIns="0" tIns="0" rIns="0" bIns="0">
            <a:normAutofit lnSpcReduction="10000"/>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lang="en-GB" sz="2700">
                <a:solidFill>
                  <a:srgbClr val="1F3881"/>
                </a:solidFill>
              </a:rPr>
              <a:t>Bringing it together:  Evolving </a:t>
            </a:r>
            <a:r>
              <a:rPr kumimoji="0" lang="en-GB" sz="2700" b="0" i="0" u="none" strike="noStrike" kern="1200" cap="none" spc="0" normalizeH="0" baseline="0" noProof="0">
                <a:ln>
                  <a:noFill/>
                </a:ln>
                <a:solidFill>
                  <a:srgbClr val="1F3881"/>
                </a:solidFill>
                <a:effectLst/>
                <a:uLnTx/>
                <a:uFillTx/>
                <a:latin typeface="DM Sans" pitchFamily="2" charset="77"/>
                <a:ea typeface="+mj-ea"/>
                <a:cs typeface="+mj-cs"/>
              </a:rPr>
              <a:t>Epidemiology and Behavioural insights bring challenges &amp; opportunities to HIV Prevention</a:t>
            </a:r>
          </a:p>
        </p:txBody>
      </p:sp>
      <p:cxnSp>
        <p:nvCxnSpPr>
          <p:cNvPr id="17" name="Straight Connector 16">
            <a:extLst>
              <a:ext uri="{FF2B5EF4-FFF2-40B4-BE49-F238E27FC236}">
                <a16:creationId xmlns:a16="http://schemas.microsoft.com/office/drawing/2014/main" id="{5FCF514C-D6F0-667C-8C3F-635D1D923014}"/>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D2259E2-7E5F-952A-79C1-6E0AA10BB309}"/>
              </a:ext>
            </a:extLst>
          </p:cNvPr>
          <p:cNvSpPr txBox="1"/>
          <p:nvPr/>
        </p:nvSpPr>
        <p:spPr>
          <a:xfrm>
            <a:off x="963070" y="6288472"/>
            <a:ext cx="9765890"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srgbClr val="000000">
                    <a:lumMod val="50000"/>
                    <a:lumOff val="50000"/>
                  </a:srgbClr>
                </a:solidFill>
                <a:effectLst/>
                <a:uLnTx/>
                <a:uFillTx/>
                <a:latin typeface="DM Sans" pitchFamily="2" charset="0"/>
                <a:ea typeface="+mn-ea"/>
                <a:cs typeface="+mn-cs"/>
              </a:rPr>
              <a:t>1</a:t>
            </a:r>
            <a:r>
              <a:rPr kumimoji="0" lang="en-US" sz="1000" b="0" i="0" u="none" strike="noStrike" kern="1200" cap="none" spc="0" normalizeH="0" baseline="0" noProof="0">
                <a:ln>
                  <a:noFill/>
                </a:ln>
                <a:solidFill>
                  <a:srgbClr val="000000">
                    <a:lumMod val="50000"/>
                    <a:lumOff val="50000"/>
                  </a:srgbClr>
                </a:solidFill>
                <a:effectLst/>
                <a:uLnTx/>
                <a:uFillTx/>
                <a:latin typeface="DM Sans" pitchFamily="2" charset="0"/>
                <a:ea typeface="+mn-ea"/>
                <a:cs typeface="+mn-cs"/>
              </a:rPr>
              <a:t> Jeffrey Imai-Eaton [2023]. HIV New Product Planning &amp; Introduction and HIV Delivery Africa-based grantee convening 30 November 2023; HIV epidemiology trends: Where are we? Where are we headed?”, and emergent data from </a:t>
            </a:r>
            <a:r>
              <a:rPr kumimoji="0" lang="en-US" sz="1000" b="0" i="1" u="none" strike="noStrike" kern="1200" cap="none" spc="0" normalizeH="0" baseline="0" noProof="0">
                <a:ln>
                  <a:noFill/>
                </a:ln>
                <a:solidFill>
                  <a:srgbClr val="000000">
                    <a:lumMod val="50000"/>
                    <a:lumOff val="50000"/>
                  </a:srgbClr>
                </a:solidFill>
                <a:effectLst/>
                <a:uLnTx/>
                <a:uFillTx/>
                <a:latin typeface="DM Sans" pitchFamily="2" charset="0"/>
                <a:ea typeface="+mn-ea"/>
                <a:cs typeface="Arial" panose="020B0604020202020204" pitchFamily="34" charset="0"/>
              </a:rPr>
              <a:t>UNAIDS Technical Consultations. </a:t>
            </a:r>
            <a:endParaRPr kumimoji="0" lang="en-US" sz="1000" b="0" i="0" u="none" strike="noStrike" kern="1200" cap="none" spc="0" normalizeH="0" baseline="0" noProof="0">
              <a:ln>
                <a:noFill/>
              </a:ln>
              <a:solidFill>
                <a:srgbClr val="000000">
                  <a:lumMod val="50000"/>
                  <a:lumOff val="50000"/>
                </a:srgbClr>
              </a:solidFill>
              <a:effectLst/>
              <a:uLnTx/>
              <a:uFillTx/>
              <a:latin typeface="DM Sans" pitchFamily="2" charset="0"/>
              <a:ea typeface="+mn-ea"/>
              <a:cs typeface="+mn-cs"/>
            </a:endParaRPr>
          </a:p>
        </p:txBody>
      </p:sp>
      <p:sp>
        <p:nvSpPr>
          <p:cNvPr id="11" name="TextBox 10">
            <a:extLst>
              <a:ext uri="{FF2B5EF4-FFF2-40B4-BE49-F238E27FC236}">
                <a16:creationId xmlns:a16="http://schemas.microsoft.com/office/drawing/2014/main" id="{894A730F-7EEC-BEF8-1791-543B8FF473BD}"/>
              </a:ext>
            </a:extLst>
          </p:cNvPr>
          <p:cNvSpPr txBox="1"/>
          <p:nvPr/>
        </p:nvSpPr>
        <p:spPr>
          <a:xfrm>
            <a:off x="787399" y="3079813"/>
            <a:ext cx="4868335"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DB7B7"/>
                </a:solidFill>
                <a:effectLst/>
                <a:uLnTx/>
                <a:uFillTx/>
                <a:latin typeface="Inter"/>
                <a:ea typeface="+mn-ea"/>
                <a:cs typeface="+mn-cs"/>
              </a:rPr>
              <a:t>3 Big Challenges Confronting Prevention</a:t>
            </a:r>
          </a:p>
          <a:p>
            <a:pPr marL="235915" marR="0" lvl="0" indent="-235915"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000000"/>
              </a:solidFill>
              <a:effectLst/>
              <a:uLnTx/>
              <a:uFillTx/>
              <a:latin typeface="Inter"/>
              <a:ea typeface="+mn-ea"/>
              <a:cs typeface="+mn-cs"/>
            </a:endParaRPr>
          </a:p>
          <a:p>
            <a:pPr marL="235915" marR="0" lvl="0" indent="-23591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Inter"/>
                <a:ea typeface="+mn-ea"/>
                <a:cs typeface="+mn-cs"/>
              </a:rPr>
              <a:t>A </a:t>
            </a:r>
            <a:r>
              <a:rPr kumimoji="0" lang="en-US" sz="1600" b="1" i="0" u="none" strike="noStrike" kern="1200" cap="none" spc="0" normalizeH="0" baseline="0" noProof="0">
                <a:ln>
                  <a:noFill/>
                </a:ln>
                <a:solidFill>
                  <a:srgbClr val="000000"/>
                </a:solidFill>
                <a:effectLst/>
                <a:uLnTx/>
                <a:uFillTx/>
                <a:latin typeface="Inter"/>
                <a:ea typeface="+mn-ea"/>
                <a:cs typeface="+mn-cs"/>
              </a:rPr>
              <a:t>slowing in the rate of decline of incidence </a:t>
            </a:r>
            <a:r>
              <a:rPr kumimoji="0" lang="en-US" sz="1600" b="0" i="0" u="none" strike="noStrike" kern="1200" cap="none" spc="0" normalizeH="0" baseline="0" noProof="0">
                <a:ln>
                  <a:noFill/>
                </a:ln>
                <a:solidFill>
                  <a:srgbClr val="000000"/>
                </a:solidFill>
                <a:effectLst/>
                <a:uLnTx/>
                <a:uFillTx/>
                <a:latin typeface="Inter"/>
                <a:ea typeface="+mn-ea"/>
                <a:cs typeface="+mn-cs"/>
              </a:rPr>
              <a:t>means it will be more challenging, and more expensive, for every new HIV infection averted</a:t>
            </a:r>
          </a:p>
          <a:p>
            <a:pPr marL="235915" marR="0" lvl="0" indent="-23591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a:ln>
                  <a:noFill/>
                </a:ln>
                <a:solidFill>
                  <a:srgbClr val="000000"/>
                </a:solidFill>
                <a:effectLst/>
                <a:uLnTx/>
                <a:uFillTx/>
                <a:latin typeface="Inter"/>
                <a:ea typeface="+mn-ea"/>
                <a:cs typeface="+mn-cs"/>
              </a:rPr>
              <a:t>Diffuse clusters of transmission </a:t>
            </a:r>
            <a:r>
              <a:rPr kumimoji="0" lang="en-US" sz="1600" b="0" i="0" u="none" strike="noStrike" kern="1200" cap="none" spc="0" normalizeH="0" baseline="0" noProof="0">
                <a:ln>
                  <a:noFill/>
                </a:ln>
                <a:solidFill>
                  <a:srgbClr val="000000"/>
                </a:solidFill>
                <a:effectLst/>
                <a:uLnTx/>
                <a:uFillTx/>
                <a:latin typeface="Inter"/>
                <a:ea typeface="+mn-ea"/>
                <a:cs typeface="+mn-cs"/>
              </a:rPr>
              <a:t>characterizing the Africa epidemic hinders our ability to use targeted, ‘cluster busting approaches.</a:t>
            </a:r>
          </a:p>
          <a:p>
            <a:pPr marL="235915" marR="0" lvl="0" indent="-235915" algn="l" defTabSz="943661"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a:ln>
                  <a:noFill/>
                </a:ln>
                <a:solidFill>
                  <a:srgbClr val="000000"/>
                </a:solidFill>
                <a:effectLst/>
                <a:uLnTx/>
                <a:uFillTx/>
                <a:latin typeface="Inter"/>
                <a:ea typeface="+mn-ea"/>
                <a:cs typeface="+mn-cs"/>
              </a:rPr>
              <a:t>Risk tools don’t work so well </a:t>
            </a:r>
            <a:r>
              <a:rPr kumimoji="0" lang="en-US" sz="1600" b="0" i="0" u="none" strike="noStrike" kern="1200" cap="none" spc="0" normalizeH="0" baseline="0" noProof="0">
                <a:ln>
                  <a:noFill/>
                </a:ln>
                <a:solidFill>
                  <a:srgbClr val="000000"/>
                </a:solidFill>
                <a:effectLst/>
                <a:uLnTx/>
                <a:uFillTx/>
                <a:latin typeface="Inter"/>
                <a:ea typeface="+mn-ea"/>
                <a:cs typeface="+mn-cs"/>
              </a:rPr>
              <a:t>to identify </a:t>
            </a:r>
            <a:r>
              <a:rPr kumimoji="0" lang="en-US" sz="1600" b="1" i="0" u="none" strike="noStrike" kern="1200" cap="none" spc="0" normalizeH="0" baseline="0" noProof="0">
                <a:ln>
                  <a:noFill/>
                </a:ln>
                <a:solidFill>
                  <a:srgbClr val="1F3881"/>
                </a:solidFill>
                <a:effectLst/>
                <a:uLnTx/>
                <a:uFillTx/>
                <a:latin typeface="Inter"/>
                <a:ea typeface="+mn-ea"/>
                <a:cs typeface="+mn-cs"/>
              </a:rPr>
              <a:t>individual factors that are predictors of infection. </a:t>
            </a:r>
          </a:p>
        </p:txBody>
      </p:sp>
      <p:sp>
        <p:nvSpPr>
          <p:cNvPr id="19" name="TextBox 18">
            <a:extLst>
              <a:ext uri="{FF2B5EF4-FFF2-40B4-BE49-F238E27FC236}">
                <a16:creationId xmlns:a16="http://schemas.microsoft.com/office/drawing/2014/main" id="{D5725289-4C14-2C6C-76E9-013BA151592B}"/>
              </a:ext>
            </a:extLst>
          </p:cNvPr>
          <p:cNvSpPr txBox="1"/>
          <p:nvPr/>
        </p:nvSpPr>
        <p:spPr>
          <a:xfrm>
            <a:off x="6665739" y="3108069"/>
            <a:ext cx="5262947"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DB7B7"/>
                </a:solidFill>
                <a:effectLst/>
                <a:uLnTx/>
                <a:uFillTx/>
                <a:latin typeface="Inter"/>
                <a:ea typeface="+mn-ea"/>
                <a:cs typeface="+mn-cs"/>
              </a:rPr>
              <a:t>We need to reach </a:t>
            </a:r>
            <a:r>
              <a:rPr kumimoji="0" lang="en-US" sz="1800" b="1" i="0" u="sng" strike="noStrike" kern="1200" cap="none" spc="0" normalizeH="0" baseline="0" noProof="0">
                <a:ln>
                  <a:noFill/>
                </a:ln>
                <a:solidFill>
                  <a:srgbClr val="3DB7B7"/>
                </a:solidFill>
                <a:effectLst/>
                <a:uLnTx/>
                <a:uFillTx/>
                <a:latin typeface="Inter"/>
                <a:ea typeface="+mn-ea"/>
                <a:cs typeface="+mn-cs"/>
              </a:rPr>
              <a:t>more populations at moderate risk with low-cost prevention approaches. </a:t>
            </a:r>
            <a:endParaRPr kumimoji="0" lang="en-US" sz="1800" b="0" i="0" u="sng" strike="noStrike" kern="1200" cap="none" spc="0" normalizeH="0" baseline="0" noProof="0">
              <a:ln>
                <a:noFill/>
              </a:ln>
              <a:solidFill>
                <a:srgbClr val="3DB7B7"/>
              </a:solidFill>
              <a:effectLst/>
              <a:uLnTx/>
              <a:uFillTx/>
              <a:latin typeface="In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rgbClr val="000000"/>
              </a:solidFill>
              <a:effectLst/>
              <a:uLnTx/>
              <a:uFillTx/>
              <a:latin typeface="In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r"/>
                <a:ea typeface="+mn-ea"/>
                <a:cs typeface="+mn-cs"/>
              </a:rPr>
              <a:t>Paired with behavioral interventions, Condoms are the most effective, low-cost prevention tool to reach more pops</a:t>
            </a:r>
          </a:p>
        </p:txBody>
      </p:sp>
      <p:sp>
        <p:nvSpPr>
          <p:cNvPr id="20" name="Triangle 19">
            <a:extLst>
              <a:ext uri="{FF2B5EF4-FFF2-40B4-BE49-F238E27FC236}">
                <a16:creationId xmlns:a16="http://schemas.microsoft.com/office/drawing/2014/main" id="{5FCF91BC-FB65-52C0-224C-7F4D1206ACE9}"/>
              </a:ext>
            </a:extLst>
          </p:cNvPr>
          <p:cNvSpPr/>
          <p:nvPr/>
        </p:nvSpPr>
        <p:spPr>
          <a:xfrm rot="5400000">
            <a:off x="5110870" y="4164145"/>
            <a:ext cx="2099733" cy="6294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Tree>
    <p:extLst>
      <p:ext uri="{BB962C8B-B14F-4D97-AF65-F5344CB8AC3E}">
        <p14:creationId xmlns:p14="http://schemas.microsoft.com/office/powerpoint/2010/main" val="2472089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D3E45-824F-9493-9534-9687FB24D311}"/>
              </a:ext>
            </a:extLst>
          </p:cNvPr>
          <p:cNvSpPr txBox="1">
            <a:spLocks/>
          </p:cNvSpPr>
          <p:nvPr/>
        </p:nvSpPr>
        <p:spPr>
          <a:xfrm>
            <a:off x="0" y="2906408"/>
            <a:ext cx="12192000" cy="103743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gn="ctr"/>
            <a:r>
              <a:rPr lang="en-US" sz="4300">
                <a:solidFill>
                  <a:schemeClr val="bg1"/>
                </a:solidFill>
              </a:rPr>
              <a:t>Behavioral</a:t>
            </a:r>
            <a:r>
              <a:rPr lang="en-GB" sz="4300">
                <a:solidFill>
                  <a:schemeClr val="bg1"/>
                </a:solidFill>
              </a:rPr>
              <a:t> Trends</a:t>
            </a:r>
            <a:endParaRPr lang="en-US" sz="4300">
              <a:solidFill>
                <a:schemeClr val="bg1"/>
              </a:solidFill>
            </a:endParaRPr>
          </a:p>
        </p:txBody>
      </p:sp>
      <p:sp>
        <p:nvSpPr>
          <p:cNvPr id="3" name="TextBox 2">
            <a:extLst>
              <a:ext uri="{FF2B5EF4-FFF2-40B4-BE49-F238E27FC236}">
                <a16:creationId xmlns:a16="http://schemas.microsoft.com/office/drawing/2014/main" id="{19CD0A59-E989-3B42-8F3C-D5650BA07226}"/>
              </a:ext>
            </a:extLst>
          </p:cNvPr>
          <p:cNvSpPr txBox="1"/>
          <p:nvPr/>
        </p:nvSpPr>
        <p:spPr>
          <a:xfrm>
            <a:off x="5625885" y="34251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r"/>
              <a:ea typeface="+mn-ea"/>
              <a:cs typeface="+mn-cs"/>
            </a:endParaRPr>
          </a:p>
        </p:txBody>
      </p:sp>
      <p:sp>
        <p:nvSpPr>
          <p:cNvPr id="5" name="TextBox 4">
            <a:extLst>
              <a:ext uri="{FF2B5EF4-FFF2-40B4-BE49-F238E27FC236}">
                <a16:creationId xmlns:a16="http://schemas.microsoft.com/office/drawing/2014/main" id="{91C0C0AF-8349-9002-C620-AF0F5DDB7A69}"/>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solidFill>
                  <a:schemeClr val="bg1"/>
                </a:solidFill>
                <a:latin typeface="DM Sans" pitchFamily="2" charset="0"/>
              </a:rPr>
              <a:t>11</a:t>
            </a:fld>
            <a:endParaRPr lang="en-US" sz="1200">
              <a:solidFill>
                <a:schemeClr val="bg1"/>
              </a:solidFill>
              <a:latin typeface="DM Sans" pitchFamily="2" charset="0"/>
            </a:endParaRPr>
          </a:p>
        </p:txBody>
      </p:sp>
      <p:sp>
        <p:nvSpPr>
          <p:cNvPr id="6" name="Rectangle 5">
            <a:extLst>
              <a:ext uri="{FF2B5EF4-FFF2-40B4-BE49-F238E27FC236}">
                <a16:creationId xmlns:a16="http://schemas.microsoft.com/office/drawing/2014/main" id="{CEF517EB-D55A-8DE9-EB75-652901EE9013}"/>
              </a:ext>
            </a:extLst>
          </p:cNvPr>
          <p:cNvSpPr/>
          <p:nvPr/>
        </p:nvSpPr>
        <p:spPr>
          <a:xfrm>
            <a:off x="0" y="6677255"/>
            <a:ext cx="12192000" cy="216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pic>
        <p:nvPicPr>
          <p:cNvPr id="8" name="Picture 7">
            <a:extLst>
              <a:ext uri="{FF2B5EF4-FFF2-40B4-BE49-F238E27FC236}">
                <a16:creationId xmlns:a16="http://schemas.microsoft.com/office/drawing/2014/main" id="{E32C29D6-5E41-FAF8-A0C3-1CCBB3A8ACF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55438" y="216705"/>
            <a:ext cx="1033421" cy="1040622"/>
          </a:xfrm>
          <a:prstGeom prst="rect">
            <a:avLst/>
          </a:prstGeom>
        </p:spPr>
      </p:pic>
      <p:pic>
        <p:nvPicPr>
          <p:cNvPr id="9" name="Picture 8">
            <a:extLst>
              <a:ext uri="{FF2B5EF4-FFF2-40B4-BE49-F238E27FC236}">
                <a16:creationId xmlns:a16="http://schemas.microsoft.com/office/drawing/2014/main" id="{6263DFC5-9242-BB6A-5635-1A2F3E41EF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959" y="5818908"/>
            <a:ext cx="1342543" cy="822387"/>
          </a:xfrm>
          <a:prstGeom prst="rect">
            <a:avLst/>
          </a:prstGeom>
        </p:spPr>
      </p:pic>
    </p:spTree>
    <p:extLst>
      <p:ext uri="{BB962C8B-B14F-4D97-AF65-F5344CB8AC3E}">
        <p14:creationId xmlns:p14="http://schemas.microsoft.com/office/powerpoint/2010/main" val="39540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92AAE691-347B-3D6B-FCDB-4A3AEEFE1A86}"/>
              </a:ext>
            </a:extLst>
          </p:cNvPr>
          <p:cNvSpPr txBox="1">
            <a:spLocks/>
          </p:cNvSpPr>
          <p:nvPr/>
        </p:nvSpPr>
        <p:spPr>
          <a:xfrm>
            <a:off x="1049865" y="871929"/>
            <a:ext cx="10672948" cy="508200"/>
          </a:xfrm>
          <a:prstGeom prst="rect">
            <a:avLst/>
          </a:prstGeom>
        </p:spPr>
        <p:txBody>
          <a:bodyPr lIns="0" tIns="0" rIns="0" bIns="0">
            <a:no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700" b="0" i="0" u="none" strike="noStrike" kern="1200" cap="none" spc="0" normalizeH="0" baseline="0" noProof="0">
                <a:ln>
                  <a:noFill/>
                </a:ln>
                <a:solidFill>
                  <a:srgbClr val="1F3881"/>
                </a:solidFill>
                <a:effectLst/>
                <a:uLnTx/>
                <a:uFillTx/>
                <a:latin typeface="DM Sans" pitchFamily="2" charset="77"/>
                <a:ea typeface="+mj-ea"/>
                <a:cs typeface="+mj-cs"/>
              </a:rPr>
              <a:t>Worrisome Drops in Condom Use in Countries with Recent Data</a:t>
            </a:r>
          </a:p>
        </p:txBody>
      </p:sp>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11" name="TextBox 10">
            <a:extLst>
              <a:ext uri="{FF2B5EF4-FFF2-40B4-BE49-F238E27FC236}">
                <a16:creationId xmlns:a16="http://schemas.microsoft.com/office/drawing/2014/main" id="{8646358A-A9B4-1B6D-C244-028376ACAB41}"/>
              </a:ext>
            </a:extLst>
          </p:cNvPr>
          <p:cNvSpPr txBox="1"/>
          <p:nvPr/>
        </p:nvSpPr>
        <p:spPr>
          <a:xfrm>
            <a:off x="808496" y="6463304"/>
            <a:ext cx="7706021"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srgbClr val="000000">
                    <a:lumMod val="50000"/>
                    <a:lumOff val="50000"/>
                  </a:srgbClr>
                </a:solidFill>
                <a:effectLst/>
                <a:uLnTx/>
                <a:uFillTx/>
                <a:latin typeface="DM Sans" pitchFamily="2" charset="0"/>
                <a:ea typeface="+mn-ea"/>
                <a:cs typeface="+mn-cs"/>
              </a:rPr>
              <a:t>1 </a:t>
            </a:r>
            <a:r>
              <a:rPr kumimoji="0" lang="en-GB" sz="1000" b="0" i="0" u="none" strike="noStrike" kern="1200" cap="none" spc="0" normalizeH="0" baseline="0" noProof="0">
                <a:ln>
                  <a:noFill/>
                </a:ln>
                <a:solidFill>
                  <a:srgbClr val="000000">
                    <a:lumMod val="50000"/>
                    <a:lumOff val="50000"/>
                  </a:srgbClr>
                </a:solidFill>
                <a:effectLst/>
                <a:uLnTx/>
                <a:uFillTx/>
                <a:latin typeface="DM Sans" pitchFamily="2" charset="0"/>
                <a:ea typeface="+mn-ea"/>
                <a:cs typeface="+mn-cs"/>
              </a:rPr>
              <a:t>Demographic and Health Surveys; [Accessed December 2023]  </a:t>
            </a:r>
            <a:r>
              <a:rPr kumimoji="0" lang="en-GB" sz="1000" b="0" i="0" u="sng" strike="noStrike" kern="1200" cap="none" spc="0" normalizeH="0" baseline="0" noProof="0">
                <a:ln>
                  <a:noFill/>
                </a:ln>
                <a:solidFill>
                  <a:srgbClr val="000000">
                    <a:lumMod val="50000"/>
                    <a:lumOff val="50000"/>
                  </a:srgbClr>
                </a:solidFill>
                <a:effectLst/>
                <a:uLnTx/>
                <a:uFillTx/>
                <a:latin typeface="DM Sans" pitchFamily="2" charset="0"/>
                <a:ea typeface="+mn-ea"/>
                <a:cs typeface="+mn-cs"/>
                <a:hlinkClick r:id="rId3"/>
              </a:rPr>
              <a:t>https://www.statcompiler.com/en/</a:t>
            </a:r>
            <a:endParaRPr kumimoji="0" lang="en-GB" sz="1000" b="0" i="0" u="sng" strike="noStrike" kern="1200" cap="none" spc="0" normalizeH="0" baseline="0" noProof="0">
              <a:ln>
                <a:noFill/>
              </a:ln>
              <a:solidFill>
                <a:srgbClr val="000000">
                  <a:lumMod val="50000"/>
                  <a:lumOff val="50000"/>
                </a:srgbClr>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srgbClr val="000000">
                    <a:lumMod val="50000"/>
                    <a:lumOff val="50000"/>
                  </a:srgbClr>
                </a:solidFill>
                <a:effectLst/>
                <a:uLnTx/>
                <a:uFillTx/>
                <a:latin typeface="DM Sans" pitchFamily="2" charset="0"/>
                <a:ea typeface="+mn-ea"/>
                <a:cs typeface="+mn-cs"/>
              </a:rPr>
              <a:t>2</a:t>
            </a:r>
            <a:r>
              <a:rPr kumimoji="0" lang="en-GB" sz="1000" b="0" i="0" u="none" strike="noStrike" kern="1200" cap="none" spc="0" normalizeH="0" baseline="0" noProof="0">
                <a:ln>
                  <a:noFill/>
                </a:ln>
                <a:solidFill>
                  <a:srgbClr val="000000">
                    <a:lumMod val="50000"/>
                    <a:lumOff val="50000"/>
                  </a:srgbClr>
                </a:solidFill>
                <a:effectLst/>
                <a:uLnTx/>
                <a:uFillTx/>
                <a:latin typeface="DM Sans" pitchFamily="2" charset="0"/>
                <a:ea typeface="+mn-ea"/>
                <a:cs typeface="+mn-cs"/>
              </a:rPr>
              <a:t>UNAIDS [2023] </a:t>
            </a:r>
            <a:r>
              <a:rPr kumimoji="0" lang="en-GB" sz="1000" b="0" i="0" u="sng" strike="noStrike" kern="1200" cap="none" spc="0" normalizeH="0" baseline="0" noProof="0">
                <a:ln>
                  <a:noFill/>
                </a:ln>
                <a:solidFill>
                  <a:srgbClr val="000000">
                    <a:lumMod val="50000"/>
                    <a:lumOff val="50000"/>
                  </a:srgbClr>
                </a:solidFill>
                <a:effectLst/>
                <a:uLnTx/>
                <a:uFillTx/>
                <a:latin typeface="DM Sans" pitchFamily="2" charset="0"/>
                <a:ea typeface="+mn-ea"/>
                <a:cs typeface="+mn-cs"/>
              </a:rPr>
              <a:t>https://</a:t>
            </a:r>
            <a:r>
              <a:rPr kumimoji="0" lang="en-GB" sz="1000" b="0" i="0" u="sng" strike="noStrike" kern="1200" cap="none" spc="0" normalizeH="0" baseline="0" noProof="0" err="1">
                <a:ln>
                  <a:noFill/>
                </a:ln>
                <a:solidFill>
                  <a:srgbClr val="000000">
                    <a:lumMod val="50000"/>
                    <a:lumOff val="50000"/>
                  </a:srgbClr>
                </a:solidFill>
                <a:effectLst/>
                <a:uLnTx/>
                <a:uFillTx/>
                <a:latin typeface="DM Sans" pitchFamily="2" charset="0"/>
                <a:ea typeface="+mn-ea"/>
                <a:cs typeface="+mn-cs"/>
              </a:rPr>
              <a:t>indicatorregistry.unaids.org</a:t>
            </a:r>
            <a:r>
              <a:rPr kumimoji="0" lang="en-GB" sz="1000" b="0" i="0" u="sng" strike="noStrike" kern="1200" cap="none" spc="0" normalizeH="0" baseline="0" noProof="0">
                <a:ln>
                  <a:noFill/>
                </a:ln>
                <a:solidFill>
                  <a:srgbClr val="000000">
                    <a:lumMod val="50000"/>
                    <a:lumOff val="50000"/>
                  </a:srgbClr>
                </a:solidFill>
                <a:effectLst/>
                <a:uLnTx/>
                <a:uFillTx/>
                <a:latin typeface="DM Sans" pitchFamily="2" charset="0"/>
                <a:ea typeface="+mn-ea"/>
                <a:cs typeface="+mn-cs"/>
              </a:rPr>
              <a:t>/indicator/condom-use-last-high-risk-sex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sng" strike="noStrike" kern="1200" cap="none" spc="0" normalizeH="0" baseline="0" noProof="0">
              <a:ln>
                <a:noFill/>
              </a:ln>
              <a:solidFill>
                <a:srgbClr val="000000">
                  <a:lumMod val="50000"/>
                  <a:lumOff val="50000"/>
                </a:srgbClr>
              </a:solidFill>
              <a:effectLst/>
              <a:uLnTx/>
              <a:uFillTx/>
              <a:latin typeface="DM Sans" pitchFamily="2" charset="0"/>
              <a:ea typeface="+mn-ea"/>
              <a:cs typeface="+mn-cs"/>
            </a:endParaRPr>
          </a:p>
        </p:txBody>
      </p:sp>
      <p:sp>
        <p:nvSpPr>
          <p:cNvPr id="21" name="Rectangle 20">
            <a:extLst>
              <a:ext uri="{FF2B5EF4-FFF2-40B4-BE49-F238E27FC236}">
                <a16:creationId xmlns:a16="http://schemas.microsoft.com/office/drawing/2014/main" id="{418C7F4E-3FFE-BF97-7965-64B72CB84C48}"/>
              </a:ext>
            </a:extLst>
          </p:cNvPr>
          <p:cNvSpPr/>
          <p:nvPr/>
        </p:nvSpPr>
        <p:spPr>
          <a:xfrm>
            <a:off x="8796586" y="1063163"/>
            <a:ext cx="2617423" cy="4108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highlight>
                <a:srgbClr val="FFFF00"/>
              </a:highlight>
              <a:uLnTx/>
              <a:uFillTx/>
              <a:latin typeface="Inter"/>
              <a:ea typeface="+mn-ea"/>
              <a:cs typeface="+mn-cs"/>
            </a:endParaRPr>
          </a:p>
        </p:txBody>
      </p:sp>
      <p:grpSp>
        <p:nvGrpSpPr>
          <p:cNvPr id="35" name="Group 34">
            <a:extLst>
              <a:ext uri="{FF2B5EF4-FFF2-40B4-BE49-F238E27FC236}">
                <a16:creationId xmlns:a16="http://schemas.microsoft.com/office/drawing/2014/main" id="{2B464CB4-FC4A-C02C-245F-3CFA5D2D5D08}"/>
              </a:ext>
            </a:extLst>
          </p:cNvPr>
          <p:cNvGrpSpPr/>
          <p:nvPr/>
        </p:nvGrpSpPr>
        <p:grpSpPr>
          <a:xfrm>
            <a:off x="1108077" y="5503212"/>
            <a:ext cx="3939163" cy="646331"/>
            <a:chOff x="8232563" y="5985296"/>
            <a:chExt cx="2698673" cy="523819"/>
          </a:xfrm>
        </p:grpSpPr>
        <p:sp>
          <p:nvSpPr>
            <p:cNvPr id="29" name="Down Arrow 28">
              <a:extLst>
                <a:ext uri="{FF2B5EF4-FFF2-40B4-BE49-F238E27FC236}">
                  <a16:creationId xmlns:a16="http://schemas.microsoft.com/office/drawing/2014/main" id="{05B2947D-768E-F3FB-3E0D-A2288246BBD0}"/>
                </a:ext>
              </a:extLst>
            </p:cNvPr>
            <p:cNvSpPr/>
            <p:nvPr/>
          </p:nvSpPr>
          <p:spPr>
            <a:xfrm>
              <a:off x="8232563" y="6086846"/>
              <a:ext cx="150823" cy="30115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30" name="TextBox 29">
              <a:extLst>
                <a:ext uri="{FF2B5EF4-FFF2-40B4-BE49-F238E27FC236}">
                  <a16:creationId xmlns:a16="http://schemas.microsoft.com/office/drawing/2014/main" id="{110A82AA-789E-F650-2DDB-097BD0F2CD70}"/>
                </a:ext>
              </a:extLst>
            </p:cNvPr>
            <p:cNvSpPr txBox="1"/>
            <p:nvPr/>
          </p:nvSpPr>
          <p:spPr>
            <a:xfrm>
              <a:off x="8704565" y="5985296"/>
              <a:ext cx="2226671" cy="523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DM Sans" pitchFamily="2" charset="0"/>
                  <a:ea typeface="+mn-ea"/>
                  <a:cs typeface="+mn-cs"/>
                </a:rPr>
                <a:t>Proportion of men 30-39 using a condom at last NMNC sex has decreased since the last round of data collection.</a:t>
              </a:r>
            </a:p>
          </p:txBody>
        </p:sp>
        <p:sp>
          <p:nvSpPr>
            <p:cNvPr id="32" name="TextBox 31">
              <a:extLst>
                <a:ext uri="{FF2B5EF4-FFF2-40B4-BE49-F238E27FC236}">
                  <a16:creationId xmlns:a16="http://schemas.microsoft.com/office/drawing/2014/main" id="{6239002E-A096-A702-7719-E96CCECF9E7B}"/>
                </a:ext>
              </a:extLst>
            </p:cNvPr>
            <p:cNvSpPr txBox="1"/>
            <p:nvPr/>
          </p:nvSpPr>
          <p:spPr>
            <a:xfrm>
              <a:off x="8481767" y="6048440"/>
              <a:ext cx="247104" cy="299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DM Sans" pitchFamily="2" charset="0"/>
                  <a:ea typeface="+mn-ea"/>
                  <a:cs typeface="+mn-cs"/>
                </a:rPr>
                <a:t>=</a:t>
              </a:r>
            </a:p>
          </p:txBody>
        </p:sp>
      </p:grpSp>
      <p:sp>
        <p:nvSpPr>
          <p:cNvPr id="33" name="TextBox 32">
            <a:extLst>
              <a:ext uri="{FF2B5EF4-FFF2-40B4-BE49-F238E27FC236}">
                <a16:creationId xmlns:a16="http://schemas.microsoft.com/office/drawing/2014/main" id="{C402D999-1DB7-4CF8-92B0-99DEF203CCDA}"/>
              </a:ext>
            </a:extLst>
          </p:cNvPr>
          <p:cNvSpPr txBox="1"/>
          <p:nvPr/>
        </p:nvSpPr>
        <p:spPr>
          <a:xfrm>
            <a:off x="808496" y="2191348"/>
            <a:ext cx="3829051" cy="265931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DM Sans" pitchFamily="2" charset="0"/>
              <a:ea typeface="+mn-ea"/>
              <a:cs typeface="+mn-cs"/>
            </a:endParaRP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DM Sans" pitchFamily="2" charset="0"/>
                <a:ea typeface="+mn-ea"/>
                <a:cs typeface="+mn-cs"/>
              </a:rPr>
              <a:t>All four countries analyzed with recent DHS data demonstrate </a:t>
            </a:r>
            <a:r>
              <a:rPr kumimoji="0" lang="en-US" sz="1600" b="1" i="1" u="none" strike="noStrike" kern="1200" cap="none" spc="0" normalizeH="0" baseline="0" noProof="0">
                <a:ln>
                  <a:noFill/>
                </a:ln>
                <a:solidFill>
                  <a:srgbClr val="6EA594"/>
                </a:solidFill>
                <a:effectLst/>
                <a:uLnTx/>
                <a:uFillTx/>
                <a:latin typeface="DM Sans" pitchFamily="2" charset="0"/>
                <a:ea typeface="+mn-ea"/>
                <a:cs typeface="+mn-cs"/>
              </a:rPr>
              <a:t>significant drops </a:t>
            </a:r>
            <a:r>
              <a:rPr kumimoji="0" lang="en-US" sz="1600" b="0" i="1" u="none" strike="noStrike" kern="1200" cap="none" spc="0" normalizeH="0" baseline="0" noProof="0">
                <a:ln>
                  <a:noFill/>
                </a:ln>
                <a:solidFill>
                  <a:srgbClr val="000000"/>
                </a:solidFill>
                <a:effectLst/>
                <a:uLnTx/>
                <a:uFillTx/>
                <a:latin typeface="DM Sans" pitchFamily="2" charset="0"/>
                <a:ea typeface="+mn-ea"/>
                <a:cs typeface="+mn-cs"/>
              </a:rPr>
              <a:t>in</a:t>
            </a:r>
            <a:r>
              <a:rPr kumimoji="0" lang="en-US" sz="1600" b="0" i="0" u="none" strike="noStrike" kern="1200" cap="none" spc="0" normalizeH="0" baseline="0" noProof="0">
                <a:ln>
                  <a:noFill/>
                </a:ln>
                <a:solidFill>
                  <a:srgbClr val="000000"/>
                </a:solidFill>
                <a:effectLst/>
                <a:uLnTx/>
                <a:uFillTx/>
                <a:latin typeface="DM Sans" pitchFamily="2" charset="0"/>
                <a:ea typeface="+mn-ea"/>
                <a:cs typeface="+mn-cs"/>
              </a:rPr>
              <a:t> the use of condoms during sex with a non-regular partner.</a:t>
            </a:r>
          </a:p>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DM Sans" pitchFamily="2" charset="0"/>
              <a:ea typeface="+mn-ea"/>
              <a:cs typeface="+mn-cs"/>
            </a:endParaRP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DM Sans" pitchFamily="2" charset="0"/>
                <a:ea typeface="+mn-ea"/>
                <a:cs typeface="+mn-cs"/>
              </a:rPr>
              <a:t> </a:t>
            </a:r>
            <a:r>
              <a:rPr kumimoji="0" lang="en-US" sz="1600" b="1" i="0" u="none" strike="noStrike" kern="1200" cap="none" spc="0" normalizeH="0" baseline="0" noProof="0">
                <a:ln>
                  <a:noFill/>
                </a:ln>
                <a:solidFill>
                  <a:srgbClr val="6EA594"/>
                </a:solidFill>
                <a:effectLst/>
                <a:uLnTx/>
                <a:uFillTx/>
                <a:latin typeface="DM Sans" pitchFamily="2" charset="0"/>
                <a:ea typeface="+mn-ea"/>
                <a:cs typeface="+mn-cs"/>
              </a:rPr>
              <a:t>The drop ranged from 6% to 15%, and averages nearly 10% across the 4 countries</a:t>
            </a:r>
          </a:p>
        </p:txBody>
      </p:sp>
      <p:sp>
        <p:nvSpPr>
          <p:cNvPr id="3" name="TextBox 2">
            <a:extLst>
              <a:ext uri="{FF2B5EF4-FFF2-40B4-BE49-F238E27FC236}">
                <a16:creationId xmlns:a16="http://schemas.microsoft.com/office/drawing/2014/main" id="{6624ECF4-CCDF-7572-B198-DF260F2C3EDC}"/>
              </a:ext>
            </a:extLst>
          </p:cNvPr>
          <p:cNvSpPr txBox="1"/>
          <p:nvPr/>
        </p:nvSpPr>
        <p:spPr>
          <a:xfrm>
            <a:off x="5612397" y="1537807"/>
            <a:ext cx="6110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00733"/>
                </a:solidFill>
                <a:effectLst/>
                <a:uLnTx/>
                <a:uFillTx/>
                <a:latin typeface="DM Sans" pitchFamily="2" charset="77"/>
                <a:ea typeface="+mn-ea"/>
                <a:cs typeface="+mn-cs"/>
              </a:rPr>
              <a:t> </a:t>
            </a:r>
            <a:r>
              <a:rPr kumimoji="0" lang="en-US" sz="1400" b="1" i="0" u="none" strike="noStrike" kern="1200" cap="none" spc="0" normalizeH="0" baseline="0" noProof="0">
                <a:ln>
                  <a:noFill/>
                </a:ln>
                <a:solidFill>
                  <a:srgbClr val="000000"/>
                </a:solidFill>
                <a:effectLst/>
                <a:uLnTx/>
                <a:uFillTx/>
                <a:latin typeface="DM Sans" pitchFamily="2" charset="77"/>
                <a:ea typeface="+mn-ea"/>
                <a:cs typeface="+mn-cs"/>
              </a:rPr>
              <a:t>Condom use at last NMNC sex: Overall among men a</a:t>
            </a:r>
            <a:r>
              <a:rPr kumimoji="0" lang="en-US" sz="1400" b="1" i="0" u="none" strike="noStrike" kern="1200" cap="none" spc="0" normalizeH="0" baseline="0" noProof="0" err="1">
                <a:ln>
                  <a:noFill/>
                </a:ln>
                <a:solidFill>
                  <a:srgbClr val="000000"/>
                </a:solidFill>
                <a:effectLst/>
                <a:uLnTx/>
                <a:uFillTx/>
                <a:latin typeface="DM Sans" pitchFamily="2" charset="77"/>
                <a:ea typeface="+mn-ea"/>
                <a:cs typeface="+mn-cs"/>
              </a:rPr>
              <a:t>ges</a:t>
            </a:r>
            <a:r>
              <a:rPr kumimoji="0" lang="en-US" sz="1400" b="1" i="0" u="none" strike="noStrike" kern="1200" cap="none" spc="0" normalizeH="0" baseline="0" noProof="0">
                <a:ln>
                  <a:noFill/>
                </a:ln>
                <a:solidFill>
                  <a:srgbClr val="000000"/>
                </a:solidFill>
                <a:effectLst/>
                <a:uLnTx/>
                <a:uFillTx/>
                <a:latin typeface="DM Sans" pitchFamily="2" charset="77"/>
                <a:ea typeface="+mn-ea"/>
                <a:cs typeface="+mn-cs"/>
              </a:rPr>
              <a:t> 30-39</a:t>
            </a:r>
            <a:r>
              <a:rPr kumimoji="0" lang="en-US" sz="1400" b="1" i="0" u="none" strike="noStrike" kern="1200" cap="none" spc="0" normalizeH="0" baseline="30000" noProof="0">
                <a:ln>
                  <a:noFill/>
                </a:ln>
                <a:solidFill>
                  <a:srgbClr val="000000"/>
                </a:solidFill>
                <a:effectLst/>
                <a:uLnTx/>
                <a:uFillTx/>
                <a:latin typeface="DM Sans" pitchFamily="2" charset="77"/>
                <a:ea typeface="+mn-ea"/>
                <a:cs typeface="+mn-cs"/>
              </a:rPr>
              <a:t>1</a:t>
            </a:r>
          </a:p>
        </p:txBody>
      </p:sp>
      <p:sp>
        <p:nvSpPr>
          <p:cNvPr id="44" name="Rectangle 43">
            <a:extLst>
              <a:ext uri="{FF2B5EF4-FFF2-40B4-BE49-F238E27FC236}">
                <a16:creationId xmlns:a16="http://schemas.microsoft.com/office/drawing/2014/main" id="{0FA47C5E-8CAF-EC87-FC7D-7C19BA86DACB}"/>
              </a:ext>
            </a:extLst>
          </p:cNvPr>
          <p:cNvSpPr/>
          <p:nvPr/>
        </p:nvSpPr>
        <p:spPr>
          <a:xfrm>
            <a:off x="1049972" y="5523885"/>
            <a:ext cx="335262" cy="53361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pic>
        <p:nvPicPr>
          <p:cNvPr id="23" name="Picture 22">
            <a:extLst>
              <a:ext uri="{FF2B5EF4-FFF2-40B4-BE49-F238E27FC236}">
                <a16:creationId xmlns:a16="http://schemas.microsoft.com/office/drawing/2014/main" id="{AD5ED269-93E4-2B17-14B6-F19E67256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8960" y="5818908"/>
            <a:ext cx="1342543" cy="822387"/>
          </a:xfrm>
          <a:prstGeom prst="rect">
            <a:avLst/>
          </a:prstGeom>
        </p:spPr>
      </p:pic>
      <p:sp>
        <p:nvSpPr>
          <p:cNvPr id="31" name="TextBox 30">
            <a:extLst>
              <a:ext uri="{FF2B5EF4-FFF2-40B4-BE49-F238E27FC236}">
                <a16:creationId xmlns:a16="http://schemas.microsoft.com/office/drawing/2014/main" id="{9B69BF8D-4141-BF39-3FE7-75B275AE118F}"/>
              </a:ext>
            </a:extLst>
          </p:cNvPr>
          <p:cNvSpPr txBox="1"/>
          <p:nvPr/>
        </p:nvSpPr>
        <p:spPr>
          <a:xfrm>
            <a:off x="281353" y="6364296"/>
            <a:ext cx="6732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9E127B-696C-46A8-9352-1508F6EAEDE8}" type="slidenum">
              <a:rPr kumimoji="0" lang="en-US" sz="1200" b="0" i="0" u="none" strike="noStrike" kern="1200" cap="none" spc="0" normalizeH="0" baseline="0" noProof="0" smtClean="0">
                <a:ln>
                  <a:noFill/>
                </a:ln>
                <a:solidFill>
                  <a:srgbClr val="000000"/>
                </a:solidFill>
                <a:effectLst/>
                <a:uLnTx/>
                <a:uFillTx/>
                <a:latin typeface="DM Sans"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DM Sans" pitchFamily="2" charset="0"/>
              <a:ea typeface="+mn-ea"/>
              <a:cs typeface="+mn-cs"/>
            </a:endParaRPr>
          </a:p>
        </p:txBody>
      </p:sp>
      <p:cxnSp>
        <p:nvCxnSpPr>
          <p:cNvPr id="38" name="Straight Connector 37">
            <a:extLst>
              <a:ext uri="{FF2B5EF4-FFF2-40B4-BE49-F238E27FC236}">
                <a16:creationId xmlns:a16="http://schemas.microsoft.com/office/drawing/2014/main" id="{3BE84FD2-9117-B079-5B6B-35AA74C5C740}"/>
              </a:ext>
            </a:extLst>
          </p:cNvPr>
          <p:cNvCxnSpPr>
            <a:cxnSpLocks/>
          </p:cNvCxnSpPr>
          <p:nvPr/>
        </p:nvCxnSpPr>
        <p:spPr>
          <a:xfrm>
            <a:off x="1049865" y="1550697"/>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5386B37-DDB2-35B7-33CE-AA4B453406FB}"/>
              </a:ext>
            </a:extLst>
          </p:cNvPr>
          <p:cNvGrpSpPr/>
          <p:nvPr/>
        </p:nvGrpSpPr>
        <p:grpSpPr>
          <a:xfrm>
            <a:off x="4993404" y="1993935"/>
            <a:ext cx="6562452" cy="4337171"/>
            <a:chOff x="296316" y="232271"/>
            <a:chExt cx="7648677" cy="5425664"/>
          </a:xfrm>
        </p:grpSpPr>
        <p:graphicFrame>
          <p:nvGraphicFramePr>
            <p:cNvPr id="5" name="Chart 4">
              <a:extLst>
                <a:ext uri="{FF2B5EF4-FFF2-40B4-BE49-F238E27FC236}">
                  <a16:creationId xmlns:a16="http://schemas.microsoft.com/office/drawing/2014/main" id="{7CCF7F50-C42A-8380-C86F-D4C0B2303C62}"/>
                </a:ext>
              </a:extLst>
            </p:cNvPr>
            <p:cNvGraphicFramePr/>
            <p:nvPr/>
          </p:nvGraphicFramePr>
          <p:xfrm>
            <a:off x="296316" y="257724"/>
            <a:ext cx="2440097" cy="17616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E602FF86-5FA6-3D1D-5226-F2B8F1B73FA5}"/>
                </a:ext>
              </a:extLst>
            </p:cNvPr>
            <p:cNvGraphicFramePr/>
            <p:nvPr/>
          </p:nvGraphicFramePr>
          <p:xfrm>
            <a:off x="2876902" y="232271"/>
            <a:ext cx="2440099" cy="17616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EE789B0B-4BA7-3AB9-0BEF-7CE7BCD0E83F}"/>
                </a:ext>
              </a:extLst>
            </p:cNvPr>
            <p:cNvGraphicFramePr/>
            <p:nvPr/>
          </p:nvGraphicFramePr>
          <p:xfrm>
            <a:off x="5457487" y="268166"/>
            <a:ext cx="2440098" cy="176160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D89A537B-7F2C-4766-0444-77D924A9DE8A}"/>
                </a:ext>
              </a:extLst>
            </p:cNvPr>
            <p:cNvGraphicFramePr/>
            <p:nvPr/>
          </p:nvGraphicFramePr>
          <p:xfrm>
            <a:off x="310437" y="2062600"/>
            <a:ext cx="2440098" cy="17616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a:extLst>
                <a:ext uri="{FF2B5EF4-FFF2-40B4-BE49-F238E27FC236}">
                  <a16:creationId xmlns:a16="http://schemas.microsoft.com/office/drawing/2014/main" id="{F0462B96-CF74-837B-EE5D-DB2DB657B915}"/>
                </a:ext>
              </a:extLst>
            </p:cNvPr>
            <p:cNvGraphicFramePr/>
            <p:nvPr/>
          </p:nvGraphicFramePr>
          <p:xfrm>
            <a:off x="2839487" y="2065145"/>
            <a:ext cx="2440098" cy="176160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Chart 23">
              <a:extLst>
                <a:ext uri="{FF2B5EF4-FFF2-40B4-BE49-F238E27FC236}">
                  <a16:creationId xmlns:a16="http://schemas.microsoft.com/office/drawing/2014/main" id="{9FE02C63-2D95-A371-8379-F680020418B7}"/>
                </a:ext>
              </a:extLst>
            </p:cNvPr>
            <p:cNvGraphicFramePr/>
            <p:nvPr/>
          </p:nvGraphicFramePr>
          <p:xfrm>
            <a:off x="5457487" y="2030912"/>
            <a:ext cx="2440098" cy="176160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6" name="Chart 25">
              <a:extLst>
                <a:ext uri="{FF2B5EF4-FFF2-40B4-BE49-F238E27FC236}">
                  <a16:creationId xmlns:a16="http://schemas.microsoft.com/office/drawing/2014/main" id="{9BE04ACD-F3E2-200E-EEDA-C710895E8ED6}"/>
                </a:ext>
              </a:extLst>
            </p:cNvPr>
            <p:cNvGraphicFramePr/>
            <p:nvPr/>
          </p:nvGraphicFramePr>
          <p:xfrm>
            <a:off x="310437" y="3867476"/>
            <a:ext cx="2440098" cy="176160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hart 26">
              <a:extLst>
                <a:ext uri="{FF2B5EF4-FFF2-40B4-BE49-F238E27FC236}">
                  <a16:creationId xmlns:a16="http://schemas.microsoft.com/office/drawing/2014/main" id="{72A105F5-BE03-8F20-D463-F01673016534}"/>
                </a:ext>
              </a:extLst>
            </p:cNvPr>
            <p:cNvGraphicFramePr/>
            <p:nvPr/>
          </p:nvGraphicFramePr>
          <p:xfrm>
            <a:off x="2876902" y="3896330"/>
            <a:ext cx="2440099" cy="176160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8" name="Chart 27">
              <a:extLst>
                <a:ext uri="{FF2B5EF4-FFF2-40B4-BE49-F238E27FC236}">
                  <a16:creationId xmlns:a16="http://schemas.microsoft.com/office/drawing/2014/main" id="{0F89CD2F-D06F-5D00-F521-FB335256AB10}"/>
                </a:ext>
              </a:extLst>
            </p:cNvPr>
            <p:cNvGraphicFramePr/>
            <p:nvPr/>
          </p:nvGraphicFramePr>
          <p:xfrm>
            <a:off x="5504896" y="3896331"/>
            <a:ext cx="2440097" cy="1761604"/>
          </p:xfrm>
          <a:graphic>
            <a:graphicData uri="http://schemas.openxmlformats.org/drawingml/2006/chart">
              <c:chart xmlns:c="http://schemas.openxmlformats.org/drawingml/2006/chart" xmlns:r="http://schemas.openxmlformats.org/officeDocument/2006/relationships" r:id="rId13"/>
            </a:graphicData>
          </a:graphic>
        </p:graphicFrame>
      </p:grpSp>
      <p:sp>
        <p:nvSpPr>
          <p:cNvPr id="54" name="Rectangle 53">
            <a:extLst>
              <a:ext uri="{FF2B5EF4-FFF2-40B4-BE49-F238E27FC236}">
                <a16:creationId xmlns:a16="http://schemas.microsoft.com/office/drawing/2014/main" id="{058E880C-59D0-AC0D-5F2D-9DEE45DA8062}"/>
              </a:ext>
            </a:extLst>
          </p:cNvPr>
          <p:cNvSpPr/>
          <p:nvPr/>
        </p:nvSpPr>
        <p:spPr>
          <a:xfrm>
            <a:off x="10922257" y="2099582"/>
            <a:ext cx="335262" cy="856444"/>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55" name="Down Arrow 28">
            <a:extLst>
              <a:ext uri="{FF2B5EF4-FFF2-40B4-BE49-F238E27FC236}">
                <a16:creationId xmlns:a16="http://schemas.microsoft.com/office/drawing/2014/main" id="{DF665F0A-F1C4-8716-0F9E-1BB2A397DDA7}"/>
              </a:ext>
            </a:extLst>
          </p:cNvPr>
          <p:cNvSpPr/>
          <p:nvPr/>
        </p:nvSpPr>
        <p:spPr>
          <a:xfrm>
            <a:off x="11011920" y="2184607"/>
            <a:ext cx="155287" cy="26210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58" name="Rectangle 57">
            <a:extLst>
              <a:ext uri="{FF2B5EF4-FFF2-40B4-BE49-F238E27FC236}">
                <a16:creationId xmlns:a16="http://schemas.microsoft.com/office/drawing/2014/main" id="{318515BD-806A-C1A1-9726-13C32DD642E0}"/>
              </a:ext>
            </a:extLst>
          </p:cNvPr>
          <p:cNvSpPr/>
          <p:nvPr/>
        </p:nvSpPr>
        <p:spPr>
          <a:xfrm>
            <a:off x="8449207" y="2062294"/>
            <a:ext cx="335262" cy="856444"/>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59" name="Down Arrow 28">
            <a:extLst>
              <a:ext uri="{FF2B5EF4-FFF2-40B4-BE49-F238E27FC236}">
                <a16:creationId xmlns:a16="http://schemas.microsoft.com/office/drawing/2014/main" id="{A2B7A49F-6C5F-B584-22FE-E35D503E3A24}"/>
              </a:ext>
            </a:extLst>
          </p:cNvPr>
          <p:cNvSpPr/>
          <p:nvPr/>
        </p:nvSpPr>
        <p:spPr>
          <a:xfrm>
            <a:off x="8539194" y="2156824"/>
            <a:ext cx="155287" cy="26210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60" name="Rectangle 59">
            <a:extLst>
              <a:ext uri="{FF2B5EF4-FFF2-40B4-BE49-F238E27FC236}">
                <a16:creationId xmlns:a16="http://schemas.microsoft.com/office/drawing/2014/main" id="{CD6CD986-421B-D982-B2F1-C4949697D4D0}"/>
              </a:ext>
            </a:extLst>
          </p:cNvPr>
          <p:cNvSpPr/>
          <p:nvPr/>
        </p:nvSpPr>
        <p:spPr>
          <a:xfrm>
            <a:off x="10858052" y="3532160"/>
            <a:ext cx="335262" cy="856444"/>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61" name="Down Arrow 28">
            <a:extLst>
              <a:ext uri="{FF2B5EF4-FFF2-40B4-BE49-F238E27FC236}">
                <a16:creationId xmlns:a16="http://schemas.microsoft.com/office/drawing/2014/main" id="{C4D8F762-84CD-E183-8D92-FDEBC362E251}"/>
              </a:ext>
            </a:extLst>
          </p:cNvPr>
          <p:cNvSpPr/>
          <p:nvPr/>
        </p:nvSpPr>
        <p:spPr>
          <a:xfrm>
            <a:off x="10947715" y="3567616"/>
            <a:ext cx="155287" cy="26210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74" name="Rectangle 73">
            <a:extLst>
              <a:ext uri="{FF2B5EF4-FFF2-40B4-BE49-F238E27FC236}">
                <a16:creationId xmlns:a16="http://schemas.microsoft.com/office/drawing/2014/main" id="{AB910C6A-03D9-12A7-39F4-3A59D974A2FB}"/>
              </a:ext>
            </a:extLst>
          </p:cNvPr>
          <p:cNvSpPr/>
          <p:nvPr/>
        </p:nvSpPr>
        <p:spPr>
          <a:xfrm>
            <a:off x="8720019" y="5015642"/>
            <a:ext cx="335262" cy="856444"/>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75" name="Down Arrow 28">
            <a:extLst>
              <a:ext uri="{FF2B5EF4-FFF2-40B4-BE49-F238E27FC236}">
                <a16:creationId xmlns:a16="http://schemas.microsoft.com/office/drawing/2014/main" id="{981635DE-6CC6-4CDF-A207-269C833CEF38}"/>
              </a:ext>
            </a:extLst>
          </p:cNvPr>
          <p:cNvSpPr/>
          <p:nvPr/>
        </p:nvSpPr>
        <p:spPr>
          <a:xfrm>
            <a:off x="8809682" y="5100667"/>
            <a:ext cx="155287" cy="26210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Tree>
    <p:extLst>
      <p:ext uri="{BB962C8B-B14F-4D97-AF65-F5344CB8AC3E}">
        <p14:creationId xmlns:p14="http://schemas.microsoft.com/office/powerpoint/2010/main" val="238984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12" name="TextBox 11">
            <a:extLst>
              <a:ext uri="{FF2B5EF4-FFF2-40B4-BE49-F238E27FC236}">
                <a16:creationId xmlns:a16="http://schemas.microsoft.com/office/drawing/2014/main" id="{42884A8F-8837-F8B5-923F-BA8534E78FBA}"/>
              </a:ext>
            </a:extLst>
          </p:cNvPr>
          <p:cNvSpPr txBox="1"/>
          <p:nvPr/>
        </p:nvSpPr>
        <p:spPr>
          <a:xfrm>
            <a:off x="987421" y="6333518"/>
            <a:ext cx="8522337" cy="307777"/>
          </a:xfrm>
          <a:prstGeom prst="rect">
            <a:avLst/>
          </a:prstGeom>
          <a:noFill/>
        </p:spPr>
        <p:txBody>
          <a:bodyPr wrap="square" lIns="0" tIns="0" rIns="0" bIns="0">
            <a:spAutoFit/>
          </a:bodyPr>
          <a:lstStyle/>
          <a:p>
            <a:pPr lvl="0">
              <a:defRPr/>
            </a:pPr>
            <a:r>
              <a:rPr kumimoji="0" lang="en-US" sz="1000" b="0" i="0" u="none" strike="noStrike" kern="1200" cap="none" spc="0" normalizeH="0" baseline="30000" noProof="0">
                <a:ln>
                  <a:noFill/>
                </a:ln>
                <a:solidFill>
                  <a:schemeClr val="tx1">
                    <a:lumMod val="50000"/>
                    <a:lumOff val="50000"/>
                  </a:schemeClr>
                </a:solidFill>
                <a:effectLst/>
                <a:uLnTx/>
                <a:uFillTx/>
                <a:latin typeface="DM Sans" pitchFamily="2" charset="0"/>
              </a:rPr>
              <a:t>1 </a:t>
            </a:r>
            <a:r>
              <a:rPr kumimoji="0" lang="en-US" sz="1000" b="0" i="0" u="none" strike="noStrike" kern="1200" cap="none" spc="0" normalizeH="0" baseline="0" noProof="0">
                <a:ln>
                  <a:noFill/>
                </a:ln>
                <a:solidFill>
                  <a:schemeClr val="tx1">
                    <a:lumMod val="50000"/>
                    <a:lumOff val="50000"/>
                  </a:schemeClr>
                </a:solidFill>
                <a:effectLst/>
                <a:uLnTx/>
                <a:uFillTx/>
                <a:latin typeface="DM Sans" pitchFamily="2" charset="0"/>
              </a:rPr>
              <a:t>USAID. Demographic and Health Survey. [Accessed December 2023]. </a:t>
            </a:r>
            <a:r>
              <a:rPr kumimoji="0" lang="en-US" sz="1000" b="0" i="0" u="none" strike="noStrike" kern="1200" cap="none" spc="0" normalizeH="0" baseline="0" noProof="0">
                <a:ln>
                  <a:noFill/>
                </a:ln>
                <a:solidFill>
                  <a:schemeClr val="tx1">
                    <a:lumMod val="50000"/>
                    <a:lumOff val="50000"/>
                  </a:schemeClr>
                </a:solidFill>
                <a:effectLst/>
                <a:uLnTx/>
                <a:uFillTx/>
                <a:latin typeface="DM Sans" pitchFamily="2" charset="0"/>
                <a:hlinkClick r:id="rId3">
                  <a:extLst>
                    <a:ext uri="{A12FA001-AC4F-418D-AE19-62706E023703}">
                      <ahyp:hlinkClr xmlns:ahyp="http://schemas.microsoft.com/office/drawing/2018/hyperlinkcolor" val="tx"/>
                    </a:ext>
                  </a:extLst>
                </a:hlinkClick>
              </a:rPr>
              <a:t>http://www.statcompiler.com</a:t>
            </a:r>
            <a:endParaRPr kumimoji="0" lang="en-US" sz="1000" b="0" i="0" u="none" strike="noStrike" kern="1200" cap="none" spc="0" normalizeH="0" baseline="0" noProof="0">
              <a:ln>
                <a:noFill/>
              </a:ln>
              <a:solidFill>
                <a:schemeClr val="tx1">
                  <a:lumMod val="50000"/>
                  <a:lumOff val="50000"/>
                </a:schemeClr>
              </a:solidFill>
              <a:effectLst/>
              <a:uLnTx/>
              <a:uFillTx/>
              <a:latin typeface="DM Sans" pitchFamily="2" charset="0"/>
            </a:endParaRPr>
          </a:p>
          <a:p>
            <a:pPr>
              <a:defRPr/>
            </a:pPr>
            <a:r>
              <a:rPr kumimoji="0" lang="en-US" sz="1000" b="0" i="0" u="none" strike="noStrike" kern="1200" cap="none" spc="0" normalizeH="0" baseline="30000" noProof="0">
                <a:ln>
                  <a:noFill/>
                </a:ln>
                <a:solidFill>
                  <a:schemeClr val="tx1">
                    <a:lumMod val="50000"/>
                    <a:lumOff val="50000"/>
                  </a:schemeClr>
                </a:solidFill>
                <a:effectLst/>
                <a:uLnTx/>
                <a:uFillTx/>
                <a:latin typeface="DM Sans" pitchFamily="2" charset="0"/>
              </a:rPr>
              <a:t>2 </a:t>
            </a:r>
            <a:r>
              <a:rPr kumimoji="0" lang="en-US" sz="1000" b="0" i="0" u="none" strike="noStrike" kern="1200" cap="none" spc="0" normalizeH="0" noProof="0">
                <a:ln>
                  <a:noFill/>
                </a:ln>
                <a:solidFill>
                  <a:schemeClr val="tx1">
                    <a:lumMod val="50000"/>
                    <a:lumOff val="50000"/>
                  </a:schemeClr>
                </a:solidFill>
                <a:effectLst/>
                <a:uLnTx/>
                <a:uFillTx/>
                <a:latin typeface="DM Sans" pitchFamily="2" charset="0"/>
              </a:rPr>
              <a:t>South African National HIV Prevalence, Incidence, </a:t>
            </a:r>
            <a:r>
              <a:rPr kumimoji="0" lang="en-US" sz="1000" b="0" i="0" u="none" strike="noStrike" kern="1200" cap="none" spc="0" normalizeH="0" noProof="0" err="1">
                <a:ln>
                  <a:noFill/>
                </a:ln>
                <a:solidFill>
                  <a:schemeClr val="tx1">
                    <a:lumMod val="50000"/>
                    <a:lumOff val="50000"/>
                  </a:schemeClr>
                </a:solidFill>
                <a:effectLst/>
                <a:uLnTx/>
                <a:uFillTx/>
                <a:latin typeface="DM Sans" pitchFamily="2" charset="0"/>
              </a:rPr>
              <a:t>Behaviour</a:t>
            </a:r>
            <a:r>
              <a:rPr kumimoji="0" lang="en-US" sz="1000" b="0" i="0" u="none" strike="noStrike" kern="1200" cap="none" spc="0" normalizeH="0" noProof="0">
                <a:ln>
                  <a:noFill/>
                </a:ln>
                <a:solidFill>
                  <a:schemeClr val="tx1">
                    <a:lumMod val="50000"/>
                    <a:lumOff val="50000"/>
                  </a:schemeClr>
                </a:solidFill>
                <a:effectLst/>
                <a:uLnTx/>
                <a:uFillTx/>
                <a:latin typeface="DM Sans" pitchFamily="2" charset="0"/>
              </a:rPr>
              <a:t> and Communication Survey. [Accessed December 2023].  </a:t>
            </a:r>
            <a:r>
              <a:rPr kumimoji="0" lang="en-US" sz="1000" b="0" i="0" u="none" strike="noStrike" kern="1200" cap="none" spc="0" normalizeH="0" baseline="0" noProof="0">
                <a:ln>
                  <a:noFill/>
                </a:ln>
                <a:solidFill>
                  <a:schemeClr val="tx1">
                    <a:lumMod val="50000"/>
                    <a:lumOff val="50000"/>
                  </a:schemeClr>
                </a:solidFill>
                <a:effectLst/>
                <a:uLnTx/>
                <a:uFillTx/>
                <a:latin typeface="DM Sans" pitchFamily="2" charset="0"/>
              </a:rPr>
              <a:t>SABSSN V, VI</a:t>
            </a:r>
          </a:p>
        </p:txBody>
      </p:sp>
      <p:graphicFrame>
        <p:nvGraphicFramePr>
          <p:cNvPr id="16" name="Chart 15">
            <a:extLst>
              <a:ext uri="{FF2B5EF4-FFF2-40B4-BE49-F238E27FC236}">
                <a16:creationId xmlns:a16="http://schemas.microsoft.com/office/drawing/2014/main" id="{5C18F0A0-4B00-134E-A078-C2F66C2D30EC}"/>
              </a:ext>
            </a:extLst>
          </p:cNvPr>
          <p:cNvGraphicFramePr/>
          <p:nvPr>
            <p:extLst>
              <p:ext uri="{D42A27DB-BD31-4B8C-83A1-F6EECF244321}">
                <p14:modId xmlns:p14="http://schemas.microsoft.com/office/powerpoint/2010/main" val="3271783610"/>
              </p:ext>
            </p:extLst>
          </p:nvPr>
        </p:nvGraphicFramePr>
        <p:xfrm>
          <a:off x="972744" y="3217880"/>
          <a:ext cx="2542760" cy="2689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8E14C18-6D89-A495-C9F2-192558CAF6A5}"/>
              </a:ext>
            </a:extLst>
          </p:cNvPr>
          <p:cNvGraphicFramePr/>
          <p:nvPr>
            <p:extLst>
              <p:ext uri="{D42A27DB-BD31-4B8C-83A1-F6EECF244321}">
                <p14:modId xmlns:p14="http://schemas.microsoft.com/office/powerpoint/2010/main" val="2996316789"/>
              </p:ext>
            </p:extLst>
          </p:nvPr>
        </p:nvGraphicFramePr>
        <p:xfrm>
          <a:off x="3749339" y="3218904"/>
          <a:ext cx="2542757" cy="26895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142CA98D-1E31-4FF0-866F-5B47E2B8845F}"/>
              </a:ext>
            </a:extLst>
          </p:cNvPr>
          <p:cNvGraphicFramePr/>
          <p:nvPr>
            <p:extLst>
              <p:ext uri="{D42A27DB-BD31-4B8C-83A1-F6EECF244321}">
                <p14:modId xmlns:p14="http://schemas.microsoft.com/office/powerpoint/2010/main" val="3071940182"/>
              </p:ext>
            </p:extLst>
          </p:nvPr>
        </p:nvGraphicFramePr>
        <p:xfrm>
          <a:off x="6525932" y="3185976"/>
          <a:ext cx="2326754" cy="2689533"/>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Straight Connector 22">
            <a:extLst>
              <a:ext uri="{FF2B5EF4-FFF2-40B4-BE49-F238E27FC236}">
                <a16:creationId xmlns:a16="http://schemas.microsoft.com/office/drawing/2014/main" id="{B4DCA1C0-AF5B-5C5D-89D4-F475D978358A}"/>
              </a:ext>
            </a:extLst>
          </p:cNvPr>
          <p:cNvCxnSpPr>
            <a:cxnSpLocks/>
          </p:cNvCxnSpPr>
          <p:nvPr/>
        </p:nvCxnSpPr>
        <p:spPr>
          <a:xfrm>
            <a:off x="3595837" y="3217880"/>
            <a:ext cx="0" cy="2689533"/>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B9724892-82F0-EC86-7193-E516D85C60E9}"/>
              </a:ext>
            </a:extLst>
          </p:cNvPr>
          <p:cNvGraphicFramePr/>
          <p:nvPr>
            <p:extLst>
              <p:ext uri="{D42A27DB-BD31-4B8C-83A1-F6EECF244321}">
                <p14:modId xmlns:p14="http://schemas.microsoft.com/office/powerpoint/2010/main" val="1672776596"/>
              </p:ext>
            </p:extLst>
          </p:nvPr>
        </p:nvGraphicFramePr>
        <p:xfrm>
          <a:off x="9073473" y="3129375"/>
          <a:ext cx="2326758" cy="2823308"/>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a:extLst>
              <a:ext uri="{FF2B5EF4-FFF2-40B4-BE49-F238E27FC236}">
                <a16:creationId xmlns:a16="http://schemas.microsoft.com/office/drawing/2014/main" id="{D99FC333-0915-2E3F-5C86-F411BF654EB9}"/>
              </a:ext>
            </a:extLst>
          </p:cNvPr>
          <p:cNvSpPr txBox="1"/>
          <p:nvPr/>
        </p:nvSpPr>
        <p:spPr>
          <a:xfrm>
            <a:off x="987422" y="2695874"/>
            <a:ext cx="103178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DM Sans" pitchFamily="2" charset="77"/>
                <a:ea typeface="+mn-ea"/>
                <a:cs typeface="+mn-cs"/>
              </a:rPr>
              <a:t>Condom use during NMNC sex </a:t>
            </a:r>
            <a:r>
              <a:rPr kumimoji="0" lang="en-US" sz="1400" b="1" i="0" u="none" strike="noStrike" kern="1200" cap="none" spc="0" normalizeH="0" baseline="30000" noProof="0">
                <a:ln>
                  <a:noFill/>
                </a:ln>
                <a:effectLst/>
                <a:uLnTx/>
                <a:uFillTx/>
                <a:latin typeface="DM Sans" pitchFamily="2" charset="77"/>
                <a:ea typeface="+mn-ea"/>
                <a:cs typeface="+mn-cs"/>
              </a:rPr>
              <a:t>1, 2</a:t>
            </a:r>
          </a:p>
        </p:txBody>
      </p:sp>
      <p:pic>
        <p:nvPicPr>
          <p:cNvPr id="6" name="Picture 5">
            <a:extLst>
              <a:ext uri="{FF2B5EF4-FFF2-40B4-BE49-F238E27FC236}">
                <a16:creationId xmlns:a16="http://schemas.microsoft.com/office/drawing/2014/main" id="{70470FB4-7D43-3EDE-8740-B4972FEDF2C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8" name="TextBox 7">
            <a:extLst>
              <a:ext uri="{FF2B5EF4-FFF2-40B4-BE49-F238E27FC236}">
                <a16:creationId xmlns:a16="http://schemas.microsoft.com/office/drawing/2014/main" id="{6A94FC57-904E-1697-ECB2-ED1A7BC3D8F1}"/>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13</a:t>
            </a:fld>
            <a:endParaRPr lang="en-US" sz="1200">
              <a:latin typeface="DM Sans" pitchFamily="2" charset="0"/>
            </a:endParaRPr>
          </a:p>
        </p:txBody>
      </p:sp>
      <p:sp>
        <p:nvSpPr>
          <p:cNvPr id="15" name="Title 1">
            <a:extLst>
              <a:ext uri="{FF2B5EF4-FFF2-40B4-BE49-F238E27FC236}">
                <a16:creationId xmlns:a16="http://schemas.microsoft.com/office/drawing/2014/main" id="{04DAC4BD-0CE8-BF97-1D14-226FB0AAA38F}"/>
              </a:ext>
            </a:extLst>
          </p:cNvPr>
          <p:cNvSpPr txBox="1">
            <a:spLocks/>
          </p:cNvSpPr>
          <p:nvPr/>
        </p:nvSpPr>
        <p:spPr>
          <a:xfrm>
            <a:off x="1049865" y="830906"/>
            <a:ext cx="9115539" cy="1119075"/>
          </a:xfrm>
          <a:prstGeom prst="rect">
            <a:avLst/>
          </a:prstGeom>
        </p:spPr>
        <p:txBody>
          <a:bodyPr lIns="0" tIns="0" rIns="0" bIns="0">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rPr>
              <a:t>Use is declining </a:t>
            </a:r>
            <a:r>
              <a:rPr lang="en-GB" sz="2700" b="1">
                <a:solidFill>
                  <a:schemeClr val="tx2"/>
                </a:solidFill>
              </a:rPr>
              <a:t>in younger</a:t>
            </a:r>
            <a:r>
              <a:rPr lang="en-GB" sz="2700">
                <a:solidFill>
                  <a:schemeClr val="tx2"/>
                </a:solidFill>
              </a:rPr>
              <a:t> populations….</a:t>
            </a:r>
          </a:p>
        </p:txBody>
      </p:sp>
      <p:cxnSp>
        <p:nvCxnSpPr>
          <p:cNvPr id="20" name="Straight Connector 19">
            <a:extLst>
              <a:ext uri="{FF2B5EF4-FFF2-40B4-BE49-F238E27FC236}">
                <a16:creationId xmlns:a16="http://schemas.microsoft.com/office/drawing/2014/main" id="{9EE38402-56FB-9DF0-0CFC-53F9D0C986EF}"/>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DBD534B-484C-A850-26DA-9C11CF140409}"/>
              </a:ext>
            </a:extLst>
          </p:cNvPr>
          <p:cNvSpPr txBox="1"/>
          <p:nvPr/>
        </p:nvSpPr>
        <p:spPr>
          <a:xfrm>
            <a:off x="1049865" y="2066205"/>
            <a:ext cx="10525894" cy="43088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latin typeface="DM Sans" pitchFamily="2" charset="77"/>
              </a:rPr>
              <a:t>Condom use at last NMNC sex among young people in Zambia, Kenya, and Tanzania has dropped dramatically, likely driven in part by a newer generation missing out on the robust condom interventions and campaigns of the past.</a:t>
            </a:r>
          </a:p>
        </p:txBody>
      </p:sp>
      <p:cxnSp>
        <p:nvCxnSpPr>
          <p:cNvPr id="27" name="Straight Connector 26">
            <a:extLst>
              <a:ext uri="{FF2B5EF4-FFF2-40B4-BE49-F238E27FC236}">
                <a16:creationId xmlns:a16="http://schemas.microsoft.com/office/drawing/2014/main" id="{132F3A53-BDB3-EF20-1E8E-F7E8CDE06649}"/>
              </a:ext>
            </a:extLst>
          </p:cNvPr>
          <p:cNvCxnSpPr>
            <a:cxnSpLocks/>
          </p:cNvCxnSpPr>
          <p:nvPr/>
        </p:nvCxnSpPr>
        <p:spPr>
          <a:xfrm>
            <a:off x="6372483" y="3185976"/>
            <a:ext cx="0" cy="26895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3D8A1A-7F31-50E9-68AB-F83A784529A5}"/>
              </a:ext>
            </a:extLst>
          </p:cNvPr>
          <p:cNvCxnSpPr>
            <a:cxnSpLocks/>
          </p:cNvCxnSpPr>
          <p:nvPr/>
        </p:nvCxnSpPr>
        <p:spPr>
          <a:xfrm>
            <a:off x="8842436" y="3215160"/>
            <a:ext cx="0" cy="268953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94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15" name="TextBox 14">
            <a:extLst>
              <a:ext uri="{FF2B5EF4-FFF2-40B4-BE49-F238E27FC236}">
                <a16:creationId xmlns:a16="http://schemas.microsoft.com/office/drawing/2014/main" id="{FCC028F2-9A63-14FB-03AA-B4209A7D2DAB}"/>
              </a:ext>
            </a:extLst>
          </p:cNvPr>
          <p:cNvSpPr txBox="1"/>
          <p:nvPr/>
        </p:nvSpPr>
        <p:spPr>
          <a:xfrm>
            <a:off x="1049864" y="6410463"/>
            <a:ext cx="7657407"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schemeClr val="tx1">
                    <a:lumMod val="50000"/>
                    <a:lumOff val="50000"/>
                  </a:schemeClr>
                </a:solidFill>
                <a:effectLst/>
                <a:uLnTx/>
                <a:uFillTx/>
                <a:latin typeface="DM Sans" pitchFamily="2" charset="0"/>
              </a:rPr>
              <a:t>1 </a:t>
            </a:r>
            <a:r>
              <a:rPr kumimoji="0" lang="en-US" sz="1000" b="0" i="0" u="none" strike="noStrike" kern="1200" cap="none" spc="0" normalizeH="0" baseline="0" noProof="0">
                <a:ln>
                  <a:noFill/>
                </a:ln>
                <a:solidFill>
                  <a:schemeClr val="tx1">
                    <a:lumMod val="50000"/>
                    <a:lumOff val="50000"/>
                  </a:schemeClr>
                </a:solidFill>
                <a:effectLst/>
                <a:uLnTx/>
                <a:uFillTx/>
                <a:latin typeface="DM Sans" pitchFamily="2" charset="0"/>
              </a:rPr>
              <a:t>ICAP. Population-based HIV Impact Assessment [Accessed December 2023]. https://phia-data.icap.columbia.edu/</a:t>
            </a:r>
          </a:p>
        </p:txBody>
      </p:sp>
      <p:sp>
        <p:nvSpPr>
          <p:cNvPr id="16" name="TextBox 15">
            <a:extLst>
              <a:ext uri="{FF2B5EF4-FFF2-40B4-BE49-F238E27FC236}">
                <a16:creationId xmlns:a16="http://schemas.microsoft.com/office/drawing/2014/main" id="{6A561E41-7366-81CA-F92E-FF44DB1AA03E}"/>
              </a:ext>
            </a:extLst>
          </p:cNvPr>
          <p:cNvSpPr txBox="1"/>
          <p:nvPr/>
        </p:nvSpPr>
        <p:spPr>
          <a:xfrm>
            <a:off x="1049865" y="2684018"/>
            <a:ext cx="3384975" cy="2515817"/>
          </a:xfrm>
          <a:prstGeom prst="rect">
            <a:avLst/>
          </a:prstGeom>
          <a:noFill/>
        </p:spPr>
        <p:txBody>
          <a:bodyPr wrap="square" lIns="0" tIns="0" rIns="0" bIns="0" rtlCol="0">
            <a:spAutoFit/>
          </a:bodyPr>
          <a:lstStyle/>
          <a:p>
            <a:pPr>
              <a:lnSpc>
                <a:spcPct val="110000"/>
              </a:lnSpc>
              <a:spcBef>
                <a:spcPts val="600"/>
              </a:spcBef>
              <a:defRPr/>
            </a:pPr>
            <a:r>
              <a:rPr lang="en-US" sz="1400">
                <a:latin typeface="DM Sans" pitchFamily="2" charset="0"/>
              </a:rPr>
              <a:t>Condom use with NMNC partners among young people ages 15-24 remains low in many countries, </a:t>
            </a:r>
            <a:r>
              <a:rPr lang="en-US" sz="1400" b="1">
                <a:latin typeface="DM Sans" pitchFamily="2" charset="0"/>
              </a:rPr>
              <a:t>with women consistently using condoms less frequently than their male peers. </a:t>
            </a:r>
          </a:p>
          <a:p>
            <a:pPr>
              <a:lnSpc>
                <a:spcPct val="110000"/>
              </a:lnSpc>
              <a:spcBef>
                <a:spcPts val="600"/>
              </a:spcBef>
              <a:defRPr/>
            </a:pPr>
            <a:endParaRPr lang="en-US" sz="1400">
              <a:latin typeface="DM Sans" pitchFamily="2" charset="0"/>
            </a:endParaRPr>
          </a:p>
          <a:p>
            <a:pPr>
              <a:lnSpc>
                <a:spcPct val="110000"/>
              </a:lnSpc>
              <a:spcBef>
                <a:spcPts val="600"/>
              </a:spcBef>
              <a:defRPr/>
            </a:pPr>
            <a:r>
              <a:rPr lang="en-US" sz="1400">
                <a:latin typeface="DM Sans" pitchFamily="2" charset="0"/>
              </a:rPr>
              <a:t>In Rwanda, Tanzania, Uganda, and Zambia, condom use among women ages 15-24 is extremely low, at &lt; 40% of women.</a:t>
            </a:r>
          </a:p>
        </p:txBody>
      </p:sp>
      <p:graphicFrame>
        <p:nvGraphicFramePr>
          <p:cNvPr id="2" name="Chart 1">
            <a:extLst>
              <a:ext uri="{FF2B5EF4-FFF2-40B4-BE49-F238E27FC236}">
                <a16:creationId xmlns:a16="http://schemas.microsoft.com/office/drawing/2014/main" id="{F8BBB328-08B9-9223-8015-C6FDA9ACF679}"/>
              </a:ext>
            </a:extLst>
          </p:cNvPr>
          <p:cNvGraphicFramePr/>
          <p:nvPr>
            <p:extLst>
              <p:ext uri="{D42A27DB-BD31-4B8C-83A1-F6EECF244321}">
                <p14:modId xmlns:p14="http://schemas.microsoft.com/office/powerpoint/2010/main" val="797484999"/>
              </p:ext>
            </p:extLst>
          </p:nvPr>
        </p:nvGraphicFramePr>
        <p:xfrm>
          <a:off x="4617720" y="1930525"/>
          <a:ext cx="6899828" cy="402280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E3F371DE-C719-340F-89FE-13C459714D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pic>
        <p:nvPicPr>
          <p:cNvPr id="3" name="Picture 2">
            <a:extLst>
              <a:ext uri="{FF2B5EF4-FFF2-40B4-BE49-F238E27FC236}">
                <a16:creationId xmlns:a16="http://schemas.microsoft.com/office/drawing/2014/main" id="{9A4A8DD7-67B2-918A-B0EC-BC83AAC4B7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7" name="TextBox 6">
            <a:extLst>
              <a:ext uri="{FF2B5EF4-FFF2-40B4-BE49-F238E27FC236}">
                <a16:creationId xmlns:a16="http://schemas.microsoft.com/office/drawing/2014/main" id="{C4D2988E-37D1-F3E8-4559-7F1D85CAB7C2}"/>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14</a:t>
            </a:fld>
            <a:endParaRPr lang="en-US" sz="1200">
              <a:latin typeface="DM Sans" pitchFamily="2" charset="0"/>
            </a:endParaRPr>
          </a:p>
        </p:txBody>
      </p:sp>
      <p:sp>
        <p:nvSpPr>
          <p:cNvPr id="8" name="Title 1">
            <a:extLst>
              <a:ext uri="{FF2B5EF4-FFF2-40B4-BE49-F238E27FC236}">
                <a16:creationId xmlns:a16="http://schemas.microsoft.com/office/drawing/2014/main" id="{D5C62FD3-1D18-F7F2-4445-7E4E798CC5D0}"/>
              </a:ext>
            </a:extLst>
          </p:cNvPr>
          <p:cNvSpPr txBox="1">
            <a:spLocks/>
          </p:cNvSpPr>
          <p:nvPr/>
        </p:nvSpPr>
        <p:spPr>
          <a:xfrm>
            <a:off x="1049864" y="1010650"/>
            <a:ext cx="10672948" cy="508200"/>
          </a:xfrm>
          <a:prstGeom prst="rect">
            <a:avLst/>
          </a:prstGeom>
        </p:spPr>
        <p:txBody>
          <a:bodyPr lIns="0" tIns="0" rIns="0" bIns="0">
            <a:no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latin typeface="DM Sans" pitchFamily="2" charset="0"/>
              </a:rPr>
              <a:t>Against a persistent gender gap</a:t>
            </a:r>
          </a:p>
        </p:txBody>
      </p:sp>
      <p:cxnSp>
        <p:nvCxnSpPr>
          <p:cNvPr id="10" name="Straight Connector 9">
            <a:extLst>
              <a:ext uri="{FF2B5EF4-FFF2-40B4-BE49-F238E27FC236}">
                <a16:creationId xmlns:a16="http://schemas.microsoft.com/office/drawing/2014/main" id="{48841376-CE03-7928-3EB1-39DE2CEF4FE8}"/>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51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FF3C037D-B5EF-891B-D1C1-E16585F8AFB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A1729A7-97BC-379D-E505-2D2A027485ED}"/>
              </a:ext>
            </a:extLst>
          </p:cNvPr>
          <p:cNvSpPr txBox="1">
            <a:spLocks/>
          </p:cNvSpPr>
          <p:nvPr/>
        </p:nvSpPr>
        <p:spPr>
          <a:xfrm>
            <a:off x="0" y="2906408"/>
            <a:ext cx="12192000" cy="103743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gn="ctr"/>
            <a:r>
              <a:rPr lang="en-GB" sz="4300">
                <a:solidFill>
                  <a:schemeClr val="bg1"/>
                </a:solidFill>
              </a:rPr>
              <a:t>Procurement and Supply Trends</a:t>
            </a:r>
            <a:endParaRPr lang="en-US" sz="4300">
              <a:solidFill>
                <a:schemeClr val="bg1"/>
              </a:solidFill>
            </a:endParaRPr>
          </a:p>
        </p:txBody>
      </p:sp>
      <p:sp>
        <p:nvSpPr>
          <p:cNvPr id="3" name="TextBox 2">
            <a:extLst>
              <a:ext uri="{FF2B5EF4-FFF2-40B4-BE49-F238E27FC236}">
                <a16:creationId xmlns:a16="http://schemas.microsoft.com/office/drawing/2014/main" id="{4DE08395-2137-1B5F-EF98-E7298AF345F9}"/>
              </a:ext>
            </a:extLst>
          </p:cNvPr>
          <p:cNvSpPr txBox="1"/>
          <p:nvPr/>
        </p:nvSpPr>
        <p:spPr>
          <a:xfrm>
            <a:off x="5625885" y="34251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r"/>
              <a:ea typeface="+mn-ea"/>
              <a:cs typeface="+mn-cs"/>
            </a:endParaRPr>
          </a:p>
        </p:txBody>
      </p:sp>
      <p:sp>
        <p:nvSpPr>
          <p:cNvPr id="5" name="TextBox 4">
            <a:extLst>
              <a:ext uri="{FF2B5EF4-FFF2-40B4-BE49-F238E27FC236}">
                <a16:creationId xmlns:a16="http://schemas.microsoft.com/office/drawing/2014/main" id="{DFAB1AA4-3410-ED56-5B9F-4E48BF3371A0}"/>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solidFill>
                  <a:srgbClr val="FFFFFF"/>
                </a:solidFill>
                <a:latin typeface="DM Sans" pitchFamily="2" charset="0"/>
              </a:rPr>
              <a:t>15</a:t>
            </a:fld>
            <a:endParaRPr lang="en-US" sz="1200">
              <a:solidFill>
                <a:srgbClr val="FFFFFF"/>
              </a:solidFill>
              <a:latin typeface="DM Sans" pitchFamily="2" charset="0"/>
            </a:endParaRPr>
          </a:p>
        </p:txBody>
      </p:sp>
      <p:sp>
        <p:nvSpPr>
          <p:cNvPr id="7" name="Rectangle 6">
            <a:extLst>
              <a:ext uri="{FF2B5EF4-FFF2-40B4-BE49-F238E27FC236}">
                <a16:creationId xmlns:a16="http://schemas.microsoft.com/office/drawing/2014/main" id="{7FD7D7FE-88B7-03B4-652E-83F6E132CB42}"/>
              </a:ext>
            </a:extLst>
          </p:cNvPr>
          <p:cNvSpPr/>
          <p:nvPr/>
        </p:nvSpPr>
        <p:spPr>
          <a:xfrm>
            <a:off x="0" y="6677255"/>
            <a:ext cx="12192000" cy="216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pic>
        <p:nvPicPr>
          <p:cNvPr id="8" name="Picture 7">
            <a:extLst>
              <a:ext uri="{FF2B5EF4-FFF2-40B4-BE49-F238E27FC236}">
                <a16:creationId xmlns:a16="http://schemas.microsoft.com/office/drawing/2014/main" id="{BA4B3EBF-12C8-4C30-A79B-F125CC99B9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55438" y="216705"/>
            <a:ext cx="1033421" cy="1040622"/>
          </a:xfrm>
          <a:prstGeom prst="rect">
            <a:avLst/>
          </a:prstGeom>
        </p:spPr>
      </p:pic>
      <p:pic>
        <p:nvPicPr>
          <p:cNvPr id="9" name="Picture 8">
            <a:extLst>
              <a:ext uri="{FF2B5EF4-FFF2-40B4-BE49-F238E27FC236}">
                <a16:creationId xmlns:a16="http://schemas.microsoft.com/office/drawing/2014/main" id="{9C94AC00-4759-38D6-9376-C6F53E692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959" y="5818908"/>
            <a:ext cx="1342543" cy="822387"/>
          </a:xfrm>
          <a:prstGeom prst="rect">
            <a:avLst/>
          </a:prstGeom>
        </p:spPr>
      </p:pic>
    </p:spTree>
    <p:extLst>
      <p:ext uri="{BB962C8B-B14F-4D97-AF65-F5344CB8AC3E}">
        <p14:creationId xmlns:p14="http://schemas.microsoft.com/office/powerpoint/2010/main" val="2961312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7384E51-7F40-CC4B-A422-61707B3C0625}"/>
              </a:ext>
            </a:extLst>
          </p:cNvPr>
          <p:cNvGraphicFramePr>
            <a:graphicFrameLocks/>
          </p:cNvGraphicFramePr>
          <p:nvPr>
            <p:extLst>
              <p:ext uri="{D42A27DB-BD31-4B8C-83A1-F6EECF244321}">
                <p14:modId xmlns:p14="http://schemas.microsoft.com/office/powerpoint/2010/main" val="2738545287"/>
              </p:ext>
            </p:extLst>
          </p:nvPr>
        </p:nvGraphicFramePr>
        <p:xfrm>
          <a:off x="546101" y="1517724"/>
          <a:ext cx="5396778" cy="430117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12" name="TextBox 11">
            <a:extLst>
              <a:ext uri="{FF2B5EF4-FFF2-40B4-BE49-F238E27FC236}">
                <a16:creationId xmlns:a16="http://schemas.microsoft.com/office/drawing/2014/main" id="{28361475-05B7-9429-CC2A-1D03E0938339}"/>
              </a:ext>
            </a:extLst>
          </p:cNvPr>
          <p:cNvSpPr txBox="1"/>
          <p:nvPr/>
        </p:nvSpPr>
        <p:spPr>
          <a:xfrm>
            <a:off x="6475379" y="1373169"/>
            <a:ext cx="4893014" cy="36009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DM Sans" pitchFamily="2" charset="77"/>
                <a:ea typeface="+mn-ea"/>
                <a:cs typeface="+mn-cs"/>
              </a:rPr>
              <a:t>Total estimated global condom distribution in LMIC declined an average of 27%</a:t>
            </a:r>
            <a:r>
              <a:rPr lang="en-US" sz="1350">
                <a:solidFill>
                  <a:srgbClr val="000000"/>
                </a:solidFill>
                <a:latin typeface="DM Sans" pitchFamily="2" charset="77"/>
              </a:rPr>
              <a:t> - </a:t>
            </a:r>
            <a:r>
              <a:rPr kumimoji="0" lang="en-US" sz="1350" b="0" i="0" u="none" strike="noStrike" kern="1200" cap="none" spc="0" normalizeH="0" baseline="0" noProof="0">
                <a:ln>
                  <a:noFill/>
                </a:ln>
                <a:solidFill>
                  <a:srgbClr val="000000"/>
                </a:solidFill>
                <a:effectLst/>
                <a:uLnTx/>
                <a:uFillTx/>
                <a:latin typeface="DM Sans" pitchFamily="2" charset="77"/>
                <a:ea typeface="+mn-ea"/>
                <a:cs typeface="+mn-cs"/>
              </a:rPr>
              <a:t>37% from peak procurement in 2011. </a:t>
            </a:r>
            <a:r>
              <a:rPr kumimoji="0" lang="en-US" sz="1350" b="1" i="0" u="none" strike="noStrike" kern="1200" cap="none" spc="0" normalizeH="0" baseline="0" noProof="0">
                <a:ln>
                  <a:noFill/>
                </a:ln>
                <a:solidFill>
                  <a:srgbClr val="000000"/>
                </a:solidFill>
                <a:effectLst/>
                <a:uLnTx/>
                <a:uFillTx/>
                <a:latin typeface="DM Sans" pitchFamily="2" charset="77"/>
                <a:ea typeface="+mn-ea"/>
                <a:cs typeface="+mn-cs"/>
              </a:rPr>
              <a:t>The decline in distribution occurred as the </a:t>
            </a:r>
            <a:r>
              <a:rPr lang="en-US" sz="1350" b="1">
                <a:solidFill>
                  <a:srgbClr val="000000"/>
                </a:solidFill>
                <a:latin typeface="DM Sans" pitchFamily="2" charset="77"/>
              </a:rPr>
              <a:t>population in </a:t>
            </a:r>
            <a:r>
              <a:rPr kumimoji="0" lang="en-US" sz="1350" b="1" i="0" u="none" strike="noStrike" kern="1200" cap="none" spc="0" normalizeH="0" baseline="0" noProof="0">
                <a:ln>
                  <a:noFill/>
                </a:ln>
                <a:solidFill>
                  <a:srgbClr val="000000"/>
                </a:solidFill>
                <a:effectLst/>
                <a:uLnTx/>
                <a:uFillTx/>
                <a:latin typeface="DM Sans" pitchFamily="2" charset="77"/>
                <a:ea typeface="+mn-ea"/>
                <a:cs typeface="+mn-cs"/>
              </a:rPr>
              <a:t>African grew by 400 m, or 40%, since 2010.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DM Sans" pitchFamily="2" charset="77"/>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DM Sans" pitchFamily="2" charset="77"/>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DM Sans" pitchFamily="2" charset="77"/>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DM Sans" pitchFamily="2" charset="77"/>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DM Sans" pitchFamily="2" charset="77"/>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DM Sans" pitchFamily="2" charset="77"/>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DM Sans" pitchFamily="2" charset="77"/>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350" b="1">
              <a:solidFill>
                <a:srgbClr val="000000"/>
              </a:solidFill>
              <a:latin typeface="DM Sans" pitchFamily="2" charset="77"/>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DM Sans" pitchFamily="2" charset="77"/>
                <a:ea typeface="+mn-ea"/>
                <a:cs typeface="+mn-cs"/>
              </a:rPr>
              <a:t>Private sector contributions,</a:t>
            </a:r>
            <a:r>
              <a:rPr kumimoji="0" lang="en-US" sz="1350" b="0" i="0" u="none" strike="noStrike" kern="1200" cap="none" spc="0" normalizeH="0" baseline="0" noProof="0">
                <a:ln>
                  <a:noFill/>
                </a:ln>
                <a:solidFill>
                  <a:srgbClr val="000000"/>
                </a:solidFill>
                <a:effectLst/>
                <a:uLnTx/>
                <a:uFillTx/>
                <a:latin typeface="DM Sans" pitchFamily="2" charset="77"/>
                <a:ea typeface="+mn-ea"/>
                <a:cs typeface="+mn-cs"/>
              </a:rPr>
              <a:t> which vary at an estimated ~5-10%+ of total distribution in SSA, are not estimated here.</a:t>
            </a:r>
          </a:p>
        </p:txBody>
      </p:sp>
      <p:sp>
        <p:nvSpPr>
          <p:cNvPr id="10" name="TextBox 9">
            <a:extLst>
              <a:ext uri="{FF2B5EF4-FFF2-40B4-BE49-F238E27FC236}">
                <a16:creationId xmlns:a16="http://schemas.microsoft.com/office/drawing/2014/main" id="{11AE58F4-270A-1334-9E5B-CCF85B9C41B0}"/>
              </a:ext>
            </a:extLst>
          </p:cNvPr>
          <p:cNvSpPr txBox="1"/>
          <p:nvPr/>
        </p:nvSpPr>
        <p:spPr>
          <a:xfrm>
            <a:off x="1049865" y="5942825"/>
            <a:ext cx="9079655" cy="46166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lumMod val="50000"/>
                    <a:lumOff val="50000"/>
                  </a:srgbClr>
                </a:solidFill>
                <a:effectLst/>
                <a:uLnTx/>
                <a:uFillTx/>
                <a:latin typeface="DM Sans" pitchFamily="2" charset="77"/>
                <a:ea typeface="+mn-ea"/>
                <a:cs typeface="+mn-cs"/>
              </a:rPr>
              <a:t>Donors include UNFPA, UNFPA Third Party Procurement (TPP), USG, and Global Fund. Data for donors are global procurement; condoms may not be distributed in that fiscal year. Data for social marketing organizations (SMOs) are reported distribution and per DKT social marketing statistics report. May be missing domestic funded condoms not procured under the TPP (aside from RSA).</a:t>
            </a:r>
          </a:p>
        </p:txBody>
      </p:sp>
      <p:sp>
        <p:nvSpPr>
          <p:cNvPr id="2" name="Line Callout 1 (Border and Accent Bar) 1">
            <a:extLst>
              <a:ext uri="{FF2B5EF4-FFF2-40B4-BE49-F238E27FC236}">
                <a16:creationId xmlns:a16="http://schemas.microsoft.com/office/drawing/2014/main" id="{1DF8A7EA-0490-CB46-F311-DCC66D1D093D}"/>
              </a:ext>
            </a:extLst>
          </p:cNvPr>
          <p:cNvSpPr/>
          <p:nvPr/>
        </p:nvSpPr>
        <p:spPr>
          <a:xfrm>
            <a:off x="6490264" y="2685608"/>
            <a:ext cx="4863244" cy="1486783"/>
          </a:xfrm>
          <a:prstGeom prst="accentBorderCallout1">
            <a:avLst>
              <a:gd name="adj1" fmla="val 18750"/>
              <a:gd name="adj2" fmla="val -3742"/>
              <a:gd name="adj3" fmla="val 56859"/>
              <a:gd name="adj4" fmla="val -9715"/>
            </a:avLst>
          </a:prstGeom>
          <a:solidFill>
            <a:schemeClr val="accent2"/>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kumimoji="0" lang="en-US" sz="1350" b="0" i="0" u="none" strike="noStrike" kern="1200" cap="none" spc="0" normalizeH="0" baseline="0" noProof="0">
                <a:ln>
                  <a:noFill/>
                </a:ln>
                <a:solidFill>
                  <a:srgbClr val="FFFFFF"/>
                </a:solidFill>
                <a:effectLst/>
                <a:uLnTx/>
                <a:uFillTx/>
                <a:latin typeface="DM Sans" pitchFamily="2" charset="77"/>
                <a:ea typeface="+mn-ea"/>
                <a:cs typeface="+mn-cs"/>
              </a:rPr>
              <a:t>While distribution by SMOs declined by about 47% over the same period, (from ~3.5 billion condoms in 2011 to ~1.8 billion in 2022), </a:t>
            </a:r>
            <a:r>
              <a:rPr kumimoji="0" lang="en-US" sz="1350" b="1" i="0" u="sng" strike="noStrike" kern="1200" cap="none" spc="0" normalizeH="0" baseline="0" noProof="0">
                <a:ln>
                  <a:noFill/>
                </a:ln>
                <a:solidFill>
                  <a:srgbClr val="FFFFFF"/>
                </a:solidFill>
                <a:effectLst/>
                <a:uLnTx/>
                <a:uFillTx/>
                <a:latin typeface="DM Sans" pitchFamily="2" charset="77"/>
                <a:ea typeface="+mn-ea"/>
                <a:cs typeface="+mn-cs"/>
              </a:rPr>
              <a:t>SMOs still account for nearly half of condoms distributed in LMIC</a:t>
            </a:r>
            <a:r>
              <a:rPr lang="en-US" sz="1350" b="1" u="sng">
                <a:solidFill>
                  <a:srgbClr val="FFFFFF"/>
                </a:solidFill>
                <a:latin typeface="DM Sans" pitchFamily="2" charset="77"/>
              </a:rPr>
              <a:t>. </a:t>
            </a:r>
            <a:r>
              <a:rPr lang="en-US" sz="1350">
                <a:solidFill>
                  <a:srgbClr val="FFFFFF"/>
                </a:solidFill>
                <a:latin typeface="DM Sans" pitchFamily="2" charset="77"/>
              </a:rPr>
              <a:t>Much of that decline can be attributed to social marketers distributing fewer free condoms. </a:t>
            </a:r>
            <a:endParaRPr kumimoji="0" lang="en-US" sz="1350" i="0" strike="noStrike" kern="1200" cap="none" spc="0" normalizeH="0" baseline="0" noProof="0">
              <a:ln>
                <a:noFill/>
              </a:ln>
              <a:solidFill>
                <a:srgbClr val="FFFFFF"/>
              </a:solidFill>
              <a:effectLst/>
              <a:uLnTx/>
              <a:uFillTx/>
              <a:latin typeface="DM Sans" pitchFamily="2" charset="77"/>
              <a:ea typeface="+mn-ea"/>
              <a:cs typeface="+mn-cs"/>
            </a:endParaRPr>
          </a:p>
        </p:txBody>
      </p:sp>
      <p:pic>
        <p:nvPicPr>
          <p:cNvPr id="8" name="Picture 7">
            <a:extLst>
              <a:ext uri="{FF2B5EF4-FFF2-40B4-BE49-F238E27FC236}">
                <a16:creationId xmlns:a16="http://schemas.microsoft.com/office/drawing/2014/main" id="{70485304-13BE-287D-9E9B-D651D8DF7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8960" y="5818908"/>
            <a:ext cx="1342543" cy="822387"/>
          </a:xfrm>
          <a:prstGeom prst="rect">
            <a:avLst/>
          </a:prstGeom>
        </p:spPr>
      </p:pic>
      <p:sp>
        <p:nvSpPr>
          <p:cNvPr id="11" name="TextBox 10">
            <a:extLst>
              <a:ext uri="{FF2B5EF4-FFF2-40B4-BE49-F238E27FC236}">
                <a16:creationId xmlns:a16="http://schemas.microsoft.com/office/drawing/2014/main" id="{E5E35098-412C-7847-7110-F1F0803AFA4C}"/>
              </a:ext>
            </a:extLst>
          </p:cNvPr>
          <p:cNvSpPr txBox="1"/>
          <p:nvPr/>
        </p:nvSpPr>
        <p:spPr>
          <a:xfrm>
            <a:off x="281353" y="6364296"/>
            <a:ext cx="6732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9E127B-696C-46A8-9352-1508F6EAEDE8}" type="slidenum">
              <a:rPr kumimoji="0" lang="en-US" sz="1200" b="0" i="0" u="none" strike="noStrike" kern="1200" cap="none" spc="0" normalizeH="0" baseline="0" noProof="0" smtClean="0">
                <a:ln>
                  <a:noFill/>
                </a:ln>
                <a:solidFill>
                  <a:srgbClr val="000000"/>
                </a:solidFill>
                <a:effectLst/>
                <a:uLnTx/>
                <a:uFillTx/>
                <a:latin typeface="DM Sans"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DM Sans" pitchFamily="2" charset="0"/>
              <a:ea typeface="+mn-ea"/>
              <a:cs typeface="+mn-cs"/>
            </a:endParaRPr>
          </a:p>
        </p:txBody>
      </p:sp>
      <p:sp>
        <p:nvSpPr>
          <p:cNvPr id="15" name="Title 1">
            <a:extLst>
              <a:ext uri="{FF2B5EF4-FFF2-40B4-BE49-F238E27FC236}">
                <a16:creationId xmlns:a16="http://schemas.microsoft.com/office/drawing/2014/main" id="{692D0FBB-3302-4454-5BD4-F64E561DA395}"/>
              </a:ext>
            </a:extLst>
          </p:cNvPr>
          <p:cNvSpPr txBox="1">
            <a:spLocks/>
          </p:cNvSpPr>
          <p:nvPr/>
        </p:nvSpPr>
        <p:spPr>
          <a:xfrm>
            <a:off x="1049863" y="483461"/>
            <a:ext cx="6372339" cy="508200"/>
          </a:xfrm>
          <a:prstGeom prst="rect">
            <a:avLst/>
          </a:prstGeom>
        </p:spPr>
        <p:txBody>
          <a:bodyPr lIns="0" tIns="0" rIns="0" bIns="0">
            <a:no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700" b="0" i="0" u="none" strike="noStrike" kern="1200" cap="none" spc="0" normalizeH="0" baseline="0" noProof="0">
                <a:ln>
                  <a:noFill/>
                </a:ln>
                <a:solidFill>
                  <a:srgbClr val="1F3881"/>
                </a:solidFill>
                <a:effectLst/>
                <a:uLnTx/>
                <a:uFillTx/>
                <a:latin typeface="DM Sans" pitchFamily="2" charset="77"/>
                <a:ea typeface="+mj-ea"/>
                <a:cs typeface="+mj-cs"/>
              </a:rPr>
              <a:t>Declining Procurement Supply</a:t>
            </a:r>
          </a:p>
        </p:txBody>
      </p:sp>
      <p:cxnSp>
        <p:nvCxnSpPr>
          <p:cNvPr id="16" name="Straight Connector 15">
            <a:extLst>
              <a:ext uri="{FF2B5EF4-FFF2-40B4-BE49-F238E27FC236}">
                <a16:creationId xmlns:a16="http://schemas.microsoft.com/office/drawing/2014/main" id="{C93F7DA5-D6C4-879D-BFEF-8E94D227AF16}"/>
              </a:ext>
            </a:extLst>
          </p:cNvPr>
          <p:cNvCxnSpPr>
            <a:cxnSpLocks/>
          </p:cNvCxnSpPr>
          <p:nvPr/>
        </p:nvCxnSpPr>
        <p:spPr>
          <a:xfrm>
            <a:off x="1049865" y="1322703"/>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90D731C-0600-4FCB-1890-33F534758A60}"/>
              </a:ext>
            </a:extLst>
          </p:cNvPr>
          <p:cNvGrpSpPr/>
          <p:nvPr/>
        </p:nvGrpSpPr>
        <p:grpSpPr>
          <a:xfrm>
            <a:off x="1572339" y="5427712"/>
            <a:ext cx="4523661" cy="400110"/>
            <a:chOff x="1900361" y="5426038"/>
            <a:chExt cx="3787914" cy="400110"/>
          </a:xfrm>
        </p:grpSpPr>
        <p:sp>
          <p:nvSpPr>
            <p:cNvPr id="3" name="TextBox 2">
              <a:extLst>
                <a:ext uri="{FF2B5EF4-FFF2-40B4-BE49-F238E27FC236}">
                  <a16:creationId xmlns:a16="http://schemas.microsoft.com/office/drawing/2014/main" id="{BB8A0A28-6566-165A-ED27-3A2CBB53D6F8}"/>
                </a:ext>
              </a:extLst>
            </p:cNvPr>
            <p:cNvSpPr txBox="1"/>
            <p:nvPr/>
          </p:nvSpPr>
          <p:spPr>
            <a:xfrm>
              <a:off x="1900361" y="5426038"/>
              <a:ext cx="19003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DM Sans" pitchFamily="2" charset="0"/>
                  <a:ea typeface="+mn-ea"/>
                  <a:cs typeface="+mn-cs"/>
                </a:rPr>
                <a:t>Social marketing (all orgs)</a:t>
              </a:r>
            </a:p>
          </p:txBody>
        </p:sp>
        <p:sp>
          <p:nvSpPr>
            <p:cNvPr id="9" name="Rectangle 8">
              <a:extLst>
                <a:ext uri="{FF2B5EF4-FFF2-40B4-BE49-F238E27FC236}">
                  <a16:creationId xmlns:a16="http://schemas.microsoft.com/office/drawing/2014/main" id="{69778D76-4298-3B34-0B2C-1342F1A05B14}"/>
                </a:ext>
              </a:extLst>
            </p:cNvPr>
            <p:cNvSpPr/>
            <p:nvPr/>
          </p:nvSpPr>
          <p:spPr>
            <a:xfrm>
              <a:off x="1900361" y="5518039"/>
              <a:ext cx="73152"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13" name="TextBox 12">
              <a:extLst>
                <a:ext uri="{FF2B5EF4-FFF2-40B4-BE49-F238E27FC236}">
                  <a16:creationId xmlns:a16="http://schemas.microsoft.com/office/drawing/2014/main" id="{BE9DAFA0-6423-706B-B9FA-3EA045A15745}"/>
                </a:ext>
              </a:extLst>
            </p:cNvPr>
            <p:cNvSpPr txBox="1"/>
            <p:nvPr/>
          </p:nvSpPr>
          <p:spPr>
            <a:xfrm>
              <a:off x="3530125" y="5426038"/>
              <a:ext cx="9149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DM Sans" pitchFamily="2" charset="0"/>
                  <a:ea typeface="+mn-ea"/>
                  <a:cs typeface="+mn-cs"/>
                </a:rPr>
                <a:t>Major donor funding</a:t>
              </a:r>
            </a:p>
          </p:txBody>
        </p:sp>
        <p:sp>
          <p:nvSpPr>
            <p:cNvPr id="14" name="Rectangle 13">
              <a:extLst>
                <a:ext uri="{FF2B5EF4-FFF2-40B4-BE49-F238E27FC236}">
                  <a16:creationId xmlns:a16="http://schemas.microsoft.com/office/drawing/2014/main" id="{AA7F2E67-9CE0-8AEB-0A40-7A603F457C48}"/>
                </a:ext>
              </a:extLst>
            </p:cNvPr>
            <p:cNvSpPr/>
            <p:nvPr/>
          </p:nvSpPr>
          <p:spPr>
            <a:xfrm>
              <a:off x="3422905" y="5541164"/>
              <a:ext cx="73152"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17" name="TextBox 16">
              <a:extLst>
                <a:ext uri="{FF2B5EF4-FFF2-40B4-BE49-F238E27FC236}">
                  <a16:creationId xmlns:a16="http://schemas.microsoft.com/office/drawing/2014/main" id="{97983C09-3D8E-009E-B031-6A321674D0B5}"/>
                </a:ext>
              </a:extLst>
            </p:cNvPr>
            <p:cNvSpPr txBox="1"/>
            <p:nvPr/>
          </p:nvSpPr>
          <p:spPr>
            <a:xfrm>
              <a:off x="4472233" y="5427103"/>
              <a:ext cx="121604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DM Sans" pitchFamily="2" charset="0"/>
                  <a:ea typeface="+mn-ea"/>
                  <a:cs typeface="+mn-cs"/>
                </a:rPr>
                <a:t>South Africa (RSA)</a:t>
              </a:r>
            </a:p>
          </p:txBody>
        </p:sp>
        <p:sp>
          <p:nvSpPr>
            <p:cNvPr id="18" name="Rectangle 17">
              <a:extLst>
                <a:ext uri="{FF2B5EF4-FFF2-40B4-BE49-F238E27FC236}">
                  <a16:creationId xmlns:a16="http://schemas.microsoft.com/office/drawing/2014/main" id="{76E4832B-8391-2999-ADF1-ECE4FD11AF60}"/>
                </a:ext>
              </a:extLst>
            </p:cNvPr>
            <p:cNvSpPr/>
            <p:nvPr/>
          </p:nvSpPr>
          <p:spPr>
            <a:xfrm>
              <a:off x="4433465" y="5519104"/>
              <a:ext cx="73152"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grpSp>
      <p:sp>
        <p:nvSpPr>
          <p:cNvPr id="7" name="TextBox 6">
            <a:extLst>
              <a:ext uri="{FF2B5EF4-FFF2-40B4-BE49-F238E27FC236}">
                <a16:creationId xmlns:a16="http://schemas.microsoft.com/office/drawing/2014/main" id="{B87CE92E-8F59-8F55-76CC-A55C78C19A04}"/>
              </a:ext>
            </a:extLst>
          </p:cNvPr>
          <p:cNvSpPr txBox="1"/>
          <p:nvPr/>
        </p:nvSpPr>
        <p:spPr>
          <a:xfrm>
            <a:off x="4341749" y="2523796"/>
            <a:ext cx="1452241" cy="400110"/>
          </a:xfrm>
          <a:prstGeom prst="rect">
            <a:avLst/>
          </a:prstGeom>
          <a:noFill/>
        </p:spPr>
        <p:txBody>
          <a:bodyPr wrap="square" rtlCol="0">
            <a:spAutoFit/>
          </a:bodyPr>
          <a:lstStyle/>
          <a:p>
            <a:r>
              <a:rPr lang="en-US" sz="1000">
                <a:solidFill>
                  <a:schemeClr val="accent3"/>
                </a:solidFill>
                <a:latin typeface="DM Sans" pitchFamily="2" charset="0"/>
              </a:rPr>
              <a:t>Annual procurement down 27% </a:t>
            </a:r>
          </a:p>
        </p:txBody>
      </p:sp>
      <p:sp>
        <p:nvSpPr>
          <p:cNvPr id="20" name="Down Arrow 19">
            <a:extLst>
              <a:ext uri="{FF2B5EF4-FFF2-40B4-BE49-F238E27FC236}">
                <a16:creationId xmlns:a16="http://schemas.microsoft.com/office/drawing/2014/main" id="{4159913B-48D1-EB16-48EB-34FC2917D896}"/>
              </a:ext>
            </a:extLst>
          </p:cNvPr>
          <p:cNvSpPr/>
          <p:nvPr/>
        </p:nvSpPr>
        <p:spPr>
          <a:xfrm>
            <a:off x="4065014" y="2456560"/>
            <a:ext cx="174578" cy="59509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9043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5E72944-61BF-225E-FE24-C04C4CF43675}"/>
              </a:ext>
            </a:extLst>
          </p:cNvPr>
          <p:cNvGraphicFramePr>
            <a:graphicFrameLocks noGrp="1"/>
          </p:cNvGraphicFramePr>
          <p:nvPr>
            <p:extLst>
              <p:ext uri="{D42A27DB-BD31-4B8C-83A1-F6EECF244321}">
                <p14:modId xmlns:p14="http://schemas.microsoft.com/office/powerpoint/2010/main" val="1806382391"/>
              </p:ext>
            </p:extLst>
          </p:nvPr>
        </p:nvGraphicFramePr>
        <p:xfrm>
          <a:off x="281353" y="1655621"/>
          <a:ext cx="11629294" cy="5396859"/>
        </p:xfrm>
        <a:graphic>
          <a:graphicData uri="http://schemas.openxmlformats.org/drawingml/2006/table">
            <a:tbl>
              <a:tblPr firstRow="1" bandRow="1">
                <a:tableStyleId>{5C22544A-7EE6-4342-B048-85BDC9FD1C3A}</a:tableStyleId>
              </a:tblPr>
              <a:tblGrid>
                <a:gridCol w="1195548">
                  <a:extLst>
                    <a:ext uri="{9D8B030D-6E8A-4147-A177-3AD203B41FA5}">
                      <a16:colId xmlns:a16="http://schemas.microsoft.com/office/drawing/2014/main" val="1901656219"/>
                    </a:ext>
                  </a:extLst>
                </a:gridCol>
                <a:gridCol w="3907743">
                  <a:extLst>
                    <a:ext uri="{9D8B030D-6E8A-4147-A177-3AD203B41FA5}">
                      <a16:colId xmlns:a16="http://schemas.microsoft.com/office/drawing/2014/main" val="1066168309"/>
                    </a:ext>
                  </a:extLst>
                </a:gridCol>
                <a:gridCol w="3136504">
                  <a:extLst>
                    <a:ext uri="{9D8B030D-6E8A-4147-A177-3AD203B41FA5}">
                      <a16:colId xmlns:a16="http://schemas.microsoft.com/office/drawing/2014/main" val="2553813309"/>
                    </a:ext>
                  </a:extLst>
                </a:gridCol>
                <a:gridCol w="3389499">
                  <a:extLst>
                    <a:ext uri="{9D8B030D-6E8A-4147-A177-3AD203B41FA5}">
                      <a16:colId xmlns:a16="http://schemas.microsoft.com/office/drawing/2014/main" val="3868472789"/>
                    </a:ext>
                  </a:extLst>
                </a:gridCol>
              </a:tblGrid>
              <a:tr h="807938">
                <a:tc>
                  <a:txBody>
                    <a:bodyPr/>
                    <a:lstStyle/>
                    <a:p>
                      <a:pPr algn="l">
                        <a:lnSpc>
                          <a:spcPct val="90000"/>
                        </a:lnSpc>
                        <a:spcBef>
                          <a:spcPts val="0"/>
                        </a:spcBef>
                        <a:spcAft>
                          <a:spcPts val="300"/>
                        </a:spcAft>
                      </a:pPr>
                      <a:endParaRPr lang="en-US" sz="1000" b="1" i="0" baseline="0">
                        <a:solidFill>
                          <a:schemeClr val="bg1"/>
                        </a:solidFill>
                        <a:latin typeface="DM Sans" pitchFamily="2"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lnSpc>
                          <a:spcPct val="90000"/>
                        </a:lnSpc>
                        <a:spcBef>
                          <a:spcPts val="0"/>
                        </a:spcBef>
                        <a:spcAft>
                          <a:spcPts val="300"/>
                        </a:spcAft>
                      </a:pPr>
                      <a:r>
                        <a:rPr lang="en-US" sz="1200" b="1" baseline="0">
                          <a:solidFill>
                            <a:schemeClr val="bg1"/>
                          </a:solidFill>
                          <a:latin typeface="DM Sans" pitchFamily="2" charset="0"/>
                        </a:rPr>
                        <a:t>USG</a:t>
                      </a:r>
                    </a:p>
                    <a:p>
                      <a:pPr marL="0" marR="0" lvl="0" indent="0" algn="ctr" defTabSz="914400" rtl="0" eaLnBrk="1" fontAlgn="auto" latinLnBrk="0" hangingPunct="1">
                        <a:lnSpc>
                          <a:spcPct val="90000"/>
                        </a:lnSpc>
                        <a:spcBef>
                          <a:spcPts val="0"/>
                        </a:spcBef>
                        <a:spcAft>
                          <a:spcPts val="300"/>
                        </a:spcAft>
                        <a:buClrTx/>
                        <a:buSzTx/>
                        <a:buFontTx/>
                        <a:buNone/>
                        <a:tabLst/>
                        <a:defRPr/>
                      </a:pPr>
                      <a:r>
                        <a:rPr lang="en-US" sz="1200" b="0" i="1">
                          <a:solidFill>
                            <a:schemeClr val="bg1"/>
                          </a:solidFill>
                          <a:latin typeface="DM Sans" pitchFamily="2" charset="0"/>
                        </a:rPr>
                        <a:t>Shifting funding strategies in play</a:t>
                      </a:r>
                      <a:endParaRPr lang="en-US" sz="1200" b="0" i="1" baseline="0">
                        <a:solidFill>
                          <a:schemeClr val="bg1"/>
                        </a:solidFill>
                        <a:latin typeface="DM Sans" pitchFamily="2"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lnSpc>
                          <a:spcPct val="90000"/>
                        </a:lnSpc>
                        <a:spcBef>
                          <a:spcPts val="0"/>
                        </a:spcBef>
                        <a:spcAft>
                          <a:spcPts val="300"/>
                        </a:spcAft>
                      </a:pPr>
                      <a:r>
                        <a:rPr lang="en-US" sz="1200" b="1" i="0" baseline="0">
                          <a:solidFill>
                            <a:schemeClr val="bg1"/>
                          </a:solidFill>
                          <a:latin typeface="DM Sans" pitchFamily="2" charset="0"/>
                        </a:rPr>
                        <a:t>UFFPA/UNFPA Third Party Procurement</a:t>
                      </a:r>
                    </a:p>
                    <a:p>
                      <a:pPr algn="ctr">
                        <a:lnSpc>
                          <a:spcPct val="90000"/>
                        </a:lnSpc>
                        <a:spcBef>
                          <a:spcPts val="0"/>
                        </a:spcBef>
                        <a:spcAft>
                          <a:spcPts val="300"/>
                        </a:spcAft>
                      </a:pPr>
                      <a:r>
                        <a:rPr lang="en-US" sz="1200" b="0" i="0" baseline="0">
                          <a:solidFill>
                            <a:schemeClr val="bg1"/>
                          </a:solidFill>
                          <a:latin typeface="DM Sans" pitchFamily="2" charset="0"/>
                        </a:rPr>
                        <a:t>New policies to allow sale of commodities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lnSpc>
                          <a:spcPct val="90000"/>
                        </a:lnSpc>
                        <a:spcBef>
                          <a:spcPts val="0"/>
                        </a:spcBef>
                        <a:spcAft>
                          <a:spcPts val="300"/>
                        </a:spcAft>
                      </a:pPr>
                      <a:r>
                        <a:rPr lang="en-US" sz="1200" b="1" baseline="0">
                          <a:solidFill>
                            <a:schemeClr val="bg1"/>
                          </a:solidFill>
                          <a:latin typeface="DM Sans" pitchFamily="2" charset="0"/>
                        </a:rPr>
                        <a:t>Global Fund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572682871"/>
                  </a:ext>
                </a:extLst>
              </a:tr>
              <a:tr h="2055432">
                <a:tc>
                  <a:txBody>
                    <a:bodyPr/>
                    <a:lstStyle/>
                    <a:p>
                      <a:pPr marL="0" marR="0" lvl="0" indent="0" algn="l" rtl="0" eaLnBrk="1" fontAlgn="auto" latinLnBrk="0" hangingPunct="1">
                        <a:lnSpc>
                          <a:spcPct val="90000"/>
                        </a:lnSpc>
                        <a:spcBef>
                          <a:spcPts val="0"/>
                        </a:spcBef>
                        <a:spcAft>
                          <a:spcPts val="300"/>
                        </a:spcAft>
                        <a:buClrTx/>
                        <a:buSzTx/>
                        <a:buFont typeface="Arial" panose="020B0604020202020204" pitchFamily="34" charset="0"/>
                        <a:buNone/>
                      </a:pPr>
                      <a:r>
                        <a:rPr kumimoji="0" lang="en-US" sz="1200" b="1" i="0" u="none" strike="noStrike" kern="1200" cap="none" spc="0" normalizeH="0" baseline="0" noProof="0">
                          <a:ln>
                            <a:noFill/>
                          </a:ln>
                          <a:solidFill>
                            <a:schemeClr val="tx1"/>
                          </a:solidFill>
                          <a:effectLst/>
                          <a:uLnTx/>
                          <a:uFillTx/>
                          <a:latin typeface="DM Sans" pitchFamily="2" charset="0"/>
                          <a:ea typeface="+mn-ea"/>
                          <a:cs typeface="+mn-cs"/>
                        </a:rPr>
                        <a:t>Funding and procurement trends</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solidFill>
                  </a:tcPr>
                </a:tc>
                <a:tc>
                  <a:txBody>
                    <a:bodyPr/>
                    <a:lstStyle/>
                    <a:p>
                      <a:pPr marL="0" marR="0" lvl="0" indent="0" algn="ctr" defTabSz="1219170"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sz="1200" kern="1200">
                          <a:solidFill>
                            <a:srgbClr val="1F3782"/>
                          </a:solidFill>
                          <a:effectLst/>
                          <a:latin typeface="+mn-lt"/>
                          <a:ea typeface="+mn-ea"/>
                          <a:cs typeface="+mn-cs"/>
                        </a:rPr>
                        <a:t>Top 10 Countries: Condoms procured through the Condom Fund (FY22 &amp; 23)</a:t>
                      </a:r>
                    </a:p>
                    <a:p>
                      <a:pPr marL="0" marR="0" lvl="0" indent="0" algn="l" defTabSz="1219170" rtl="0" eaLnBrk="1" fontAlgn="auto" latinLnBrk="0" hangingPunct="1">
                        <a:lnSpc>
                          <a:spcPct val="90000"/>
                        </a:lnSpc>
                        <a:spcBef>
                          <a:spcPts val="0"/>
                        </a:spcBef>
                        <a:spcAft>
                          <a:spcPts val="300"/>
                        </a:spcAft>
                        <a:buClrTx/>
                        <a:buSzTx/>
                        <a:buFont typeface="Arial" panose="020B0604020202020204" pitchFamily="34" charset="0"/>
                        <a:buNone/>
                        <a:tabLst/>
                        <a:defRPr/>
                      </a:pPr>
                      <a:endParaRPr lang="en-US" sz="1000">
                        <a:solidFill>
                          <a:schemeClr val="tx1"/>
                        </a:solidFill>
                        <a:latin typeface="DM Sans" pitchFamily="2" charset="0"/>
                      </a:endParaRPr>
                    </a:p>
                  </a:txBody>
                  <a:tcPr marL="45720" marR="457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rtl="0" eaLnBrk="1" fontAlgn="auto" latinLnBrk="0" hangingPunct="1">
                        <a:lnSpc>
                          <a:spcPct val="90000"/>
                        </a:lnSpc>
                        <a:spcBef>
                          <a:spcPts val="0"/>
                        </a:spcBef>
                        <a:spcAft>
                          <a:spcPts val="300"/>
                        </a:spcAft>
                        <a:buClrTx/>
                        <a:buSzTx/>
                        <a:buFont typeface="Arial" panose="020B0604020202020204" pitchFamily="34" charset="0"/>
                        <a:buChar char="•"/>
                      </a:pPr>
                      <a:endParaRPr kumimoji="0" lang="en-US" sz="1000" b="0" i="0" u="none" strike="noStrike" kern="1200" cap="none" spc="0" normalizeH="0" baseline="0" noProof="0">
                        <a:ln>
                          <a:noFill/>
                        </a:ln>
                        <a:solidFill>
                          <a:schemeClr val="tx1"/>
                        </a:solidFill>
                        <a:effectLst/>
                        <a:uLnTx/>
                        <a:uFillTx/>
                        <a:latin typeface="DM Sans" pitchFamily="2" charset="0"/>
                        <a:ea typeface="+mn-ea"/>
                        <a:cs typeface="+mn-cs"/>
                      </a:endParaRPr>
                    </a:p>
                  </a:txBody>
                  <a:tcPr marL="45720" marR="457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1219170" rtl="0" eaLnBrk="1" fontAlgn="auto" latinLnBrk="0" hangingPunct="1">
                        <a:lnSpc>
                          <a:spcPct val="90000"/>
                        </a:lnSpc>
                        <a:spcBef>
                          <a:spcPts val="0"/>
                        </a:spcBef>
                        <a:spcAft>
                          <a:spcPts val="300"/>
                        </a:spcAft>
                        <a:buClrTx/>
                        <a:buSzTx/>
                        <a:buFont typeface="Arial" panose="020B0604020202020204" pitchFamily="34" charset="0"/>
                        <a:buNone/>
                        <a:tabLst/>
                        <a:defRPr/>
                      </a:pPr>
                      <a:endParaRPr lang="en-US" sz="1000" b="0" i="0" u="none" strike="noStrike" kern="1200">
                        <a:solidFill>
                          <a:schemeClr val="tx1"/>
                        </a:solidFill>
                        <a:latin typeface="DM Sans" pitchFamily="2" charset="0"/>
                        <a:ea typeface="+mn-ea"/>
                        <a:cs typeface="+mn-cs"/>
                      </a:endParaRPr>
                    </a:p>
                    <a:p>
                      <a:pPr marL="0" marR="0" indent="0" algn="l" defTabSz="1219170" rtl="0" eaLnBrk="1" fontAlgn="auto" latinLnBrk="0" hangingPunct="1">
                        <a:lnSpc>
                          <a:spcPct val="90000"/>
                        </a:lnSpc>
                        <a:spcBef>
                          <a:spcPts val="0"/>
                        </a:spcBef>
                        <a:spcAft>
                          <a:spcPts val="300"/>
                        </a:spcAft>
                        <a:buClrTx/>
                        <a:buSzTx/>
                        <a:buFont typeface="Arial" panose="020B0604020202020204" pitchFamily="34" charset="0"/>
                        <a:buNone/>
                        <a:tabLst/>
                        <a:defRPr/>
                      </a:pPr>
                      <a:endParaRPr lang="en-US" sz="1000" b="0" i="0" u="none" strike="noStrike" kern="1200">
                        <a:solidFill>
                          <a:schemeClr val="tx1"/>
                        </a:solidFill>
                        <a:latin typeface="DM Sans" pitchFamily="2" charset="0"/>
                        <a:ea typeface="+mn-ea"/>
                        <a:cs typeface="+mn-cs"/>
                      </a:endParaRPr>
                    </a:p>
                  </a:txBody>
                  <a:tcPr marL="45720" marR="457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0222318"/>
                  </a:ext>
                </a:extLst>
              </a:tr>
              <a:tr h="2533489">
                <a:tc>
                  <a:txBody>
                    <a:bodyPr/>
                    <a:lstStyle/>
                    <a:p>
                      <a:pPr marL="0" marR="0" lvl="0" indent="0" algn="l" rtl="0" eaLnBrk="1" fontAlgn="auto" latinLnBrk="0" hangingPunct="1">
                        <a:lnSpc>
                          <a:spcPct val="90000"/>
                        </a:lnSpc>
                        <a:spcBef>
                          <a:spcPts val="0"/>
                        </a:spcBef>
                        <a:spcAft>
                          <a:spcPts val="300"/>
                        </a:spcAft>
                        <a:buClrTx/>
                        <a:buSzTx/>
                        <a:buFont typeface="Arial" panose="020B0604020202020204" pitchFamily="34" charset="0"/>
                        <a:buNone/>
                      </a:pPr>
                      <a:r>
                        <a:rPr kumimoji="0" lang="en-US" sz="1200" b="1" i="0" u="none" strike="noStrike" kern="1200" cap="none" spc="0" normalizeH="0" baseline="0" noProof="0">
                          <a:ln>
                            <a:noFill/>
                          </a:ln>
                          <a:solidFill>
                            <a:schemeClr val="tx1"/>
                          </a:solidFill>
                          <a:effectLst/>
                          <a:uLnTx/>
                          <a:uFillTx/>
                          <a:latin typeface="DM Sans" pitchFamily="2" charset="0"/>
                          <a:ea typeface="+mn-ea"/>
                          <a:cs typeface="Calibri"/>
                        </a:rPr>
                        <a:t>Program-</a:t>
                      </a:r>
                      <a:r>
                        <a:rPr kumimoji="0" lang="en-US" sz="1200" b="1" i="0" u="none" strike="noStrike" kern="1200" cap="none" spc="0" normalizeH="0" baseline="0" noProof="0" err="1">
                          <a:ln>
                            <a:noFill/>
                          </a:ln>
                          <a:solidFill>
                            <a:schemeClr val="tx1"/>
                          </a:solidFill>
                          <a:effectLst/>
                          <a:uLnTx/>
                          <a:uFillTx/>
                          <a:latin typeface="DM Sans" pitchFamily="2" charset="0"/>
                          <a:ea typeface="+mn-ea"/>
                          <a:cs typeface="Calibri"/>
                        </a:rPr>
                        <a:t>matic</a:t>
                      </a:r>
                      <a:r>
                        <a:rPr kumimoji="0" lang="en-US" sz="1200" b="1" i="0" u="none" strike="noStrike" kern="1200" cap="none" spc="0" normalizeH="0" baseline="0" noProof="0">
                          <a:ln>
                            <a:noFill/>
                          </a:ln>
                          <a:solidFill>
                            <a:schemeClr val="tx1"/>
                          </a:solidFill>
                          <a:effectLst/>
                          <a:uLnTx/>
                          <a:uFillTx/>
                          <a:latin typeface="DM Sans" pitchFamily="2" charset="0"/>
                          <a:ea typeface="+mn-ea"/>
                          <a:cs typeface="Calibri"/>
                        </a:rPr>
                        <a:t> highlights</a:t>
                      </a:r>
                    </a:p>
                    <a:p>
                      <a:pPr marL="0" marR="0" lvl="0" indent="0" algn="l" rtl="0" eaLnBrk="1" fontAlgn="auto" latinLnBrk="0" hangingPunct="1">
                        <a:lnSpc>
                          <a:spcPct val="90000"/>
                        </a:lnSpc>
                        <a:spcBef>
                          <a:spcPts val="0"/>
                        </a:spcBef>
                        <a:spcAft>
                          <a:spcPts val="300"/>
                        </a:spcAft>
                        <a:buClrTx/>
                        <a:buSzTx/>
                        <a:buFont typeface="Arial" panose="020B0604020202020204" pitchFamily="34" charset="0"/>
                        <a:buNone/>
                      </a:pPr>
                      <a:endParaRPr kumimoji="0" lang="en-US" sz="1200" b="1" i="0" u="none" strike="noStrike" kern="1200" cap="none" spc="0" normalizeH="0" baseline="0" noProof="0">
                        <a:ln>
                          <a:noFill/>
                        </a:ln>
                        <a:solidFill>
                          <a:schemeClr val="tx1"/>
                        </a:solidFill>
                        <a:effectLst/>
                        <a:uLnTx/>
                        <a:uFillTx/>
                        <a:latin typeface="DM Sans" pitchFamily="2" charset="0"/>
                        <a:ea typeface="+mn-ea"/>
                        <a:cs typeface="Calibri"/>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solidFill>
                  </a:tcPr>
                </a:tc>
                <a:tc>
                  <a:txBody>
                    <a:bodyPr/>
                    <a:lstStyle/>
                    <a:p>
                      <a:pPr marL="171450" marR="0" lvl="0" indent="-171450" algn="l" defTabSz="914400" rtl="0" eaLnBrk="1" fontAlgn="base"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sz="1400">
                          <a:solidFill>
                            <a:schemeClr val="tx1"/>
                          </a:solidFill>
                          <a:latin typeface="DM Sans" pitchFamily="2" charset="0"/>
                        </a:rPr>
                        <a:t>About 75% of </a:t>
                      </a:r>
                      <a:r>
                        <a:rPr lang="en-US" sz="1400" b="1">
                          <a:solidFill>
                            <a:schemeClr val="tx1"/>
                          </a:solidFill>
                          <a:latin typeface="DM Sans" pitchFamily="2" charset="0"/>
                        </a:rPr>
                        <a:t>USG procurement is paid for from the Condom Fund (CF).</a:t>
                      </a:r>
                    </a:p>
                    <a:p>
                      <a:pPr marL="171450" marR="0" lvl="0" indent="-171450" algn="l" defTabSz="914400" rtl="0" eaLnBrk="1" fontAlgn="base"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sz="1400">
                          <a:solidFill>
                            <a:schemeClr val="tx1"/>
                          </a:solidFill>
                          <a:latin typeface="DM Sans" pitchFamily="2" charset="0"/>
                        </a:rPr>
                        <a:t>The </a:t>
                      </a:r>
                      <a:r>
                        <a:rPr lang="en-US" sz="1400" b="1">
                          <a:solidFill>
                            <a:schemeClr val="tx1"/>
                          </a:solidFill>
                          <a:latin typeface="DM Sans" pitchFamily="2" charset="0"/>
                        </a:rPr>
                        <a:t>pending sunset of the CF could present a significant disruption </a:t>
                      </a:r>
                      <a:r>
                        <a:rPr lang="en-GB" sz="1400">
                          <a:solidFill>
                            <a:schemeClr val="tx1"/>
                          </a:solidFill>
                          <a:latin typeface="DM Sans" pitchFamily="2" charset="0"/>
                        </a:rPr>
                        <a:t>as USAID missions have grown accustomed to relying on procurement outside their constrained </a:t>
                      </a:r>
                      <a:r>
                        <a:rPr lang="en-US" sz="1400">
                          <a:solidFill>
                            <a:schemeClr val="tx1"/>
                          </a:solidFill>
                          <a:latin typeface="DM Sans" pitchFamily="2" charset="0"/>
                        </a:rPr>
                        <a:t>country budgets.</a:t>
                      </a:r>
                    </a:p>
                  </a:txBody>
                  <a:tcPr marL="45720" marR="457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rtl="0" eaLnBrk="1" fontAlgn="auto" latinLnBrk="0" hangingPunct="1">
                        <a:lnSpc>
                          <a:spcPct val="90000"/>
                        </a:lnSpc>
                        <a:spcBef>
                          <a:spcPts val="0"/>
                        </a:spcBef>
                        <a:spcAft>
                          <a:spcPts val="300"/>
                        </a:spcAft>
                        <a:buClr>
                          <a:schemeClr val="accent2"/>
                        </a:buClr>
                        <a:buSzTx/>
                        <a:buFont typeface="Arial" panose="020B0604020202020204" pitchFamily="34" charset="0"/>
                        <a:buChar char="•"/>
                      </a:pPr>
                      <a:r>
                        <a:rPr kumimoji="0" lang="en-US" sz="1400" b="0" i="0" u="none" strike="noStrike" kern="1200" cap="none" spc="0" normalizeH="0" baseline="0" noProof="0">
                          <a:ln>
                            <a:noFill/>
                          </a:ln>
                          <a:solidFill>
                            <a:schemeClr val="tx1"/>
                          </a:solidFill>
                          <a:effectLst/>
                          <a:uLnTx/>
                          <a:uFillTx/>
                          <a:latin typeface="DM Sans" pitchFamily="2" charset="0"/>
                          <a:ea typeface="+mn-ea"/>
                          <a:cs typeface="Calibri"/>
                        </a:rPr>
                        <a:t>A </a:t>
                      </a:r>
                      <a:r>
                        <a:rPr kumimoji="0" lang="en-US" sz="1400" b="1" i="0" u="none" strike="noStrike" kern="1200" cap="none" spc="0" normalizeH="0" baseline="0" noProof="0">
                          <a:ln>
                            <a:noFill/>
                          </a:ln>
                          <a:solidFill>
                            <a:schemeClr val="tx1"/>
                          </a:solidFill>
                          <a:effectLst/>
                          <a:uLnTx/>
                          <a:uFillTx/>
                          <a:latin typeface="DM Sans" pitchFamily="2" charset="0"/>
                          <a:ea typeface="+mn-ea"/>
                          <a:cs typeface="Calibri"/>
                        </a:rPr>
                        <a:t>new policy allowing UNFPA-procured commodities to be sold will be piloted in 6-8 countries in 2024</a:t>
                      </a:r>
                      <a:r>
                        <a:rPr kumimoji="0" lang="en-US" sz="1400" b="0" i="0" u="none" strike="noStrike" kern="1200" cap="none" spc="0" normalizeH="0" baseline="0" noProof="0">
                          <a:ln>
                            <a:noFill/>
                          </a:ln>
                          <a:solidFill>
                            <a:schemeClr val="tx1"/>
                          </a:solidFill>
                          <a:effectLst/>
                          <a:uLnTx/>
                          <a:uFillTx/>
                          <a:latin typeface="DM Sans" pitchFamily="2" charset="0"/>
                          <a:ea typeface="+mn-ea"/>
                          <a:cs typeface="Calibri"/>
                        </a:rPr>
                        <a:t>. The aim of this initiative is to further segment the market and complement the shift to sustainable programming. </a:t>
                      </a:r>
                    </a:p>
                    <a:p>
                      <a:pPr marL="171450" marR="0" lvl="0" indent="-171450" algn="l" rtl="0" eaLnBrk="1" fontAlgn="auto" latinLnBrk="0" hangingPunct="1">
                        <a:lnSpc>
                          <a:spcPct val="90000"/>
                        </a:lnSpc>
                        <a:spcBef>
                          <a:spcPts val="0"/>
                        </a:spcBef>
                        <a:spcAft>
                          <a:spcPts val="300"/>
                        </a:spcAft>
                        <a:buClr>
                          <a:schemeClr val="accent2"/>
                        </a:buClr>
                        <a:buSzTx/>
                        <a:buFont typeface="Arial" panose="020B0604020202020204" pitchFamily="34" charset="0"/>
                        <a:buChar char="•"/>
                      </a:pPr>
                      <a:r>
                        <a:rPr kumimoji="0" lang="en-US" sz="1400" b="0" i="0" u="none" strike="noStrike" kern="1200" cap="none" spc="0" normalizeH="0" baseline="0" noProof="0">
                          <a:ln>
                            <a:noFill/>
                          </a:ln>
                          <a:solidFill>
                            <a:schemeClr val="tx1"/>
                          </a:solidFill>
                          <a:effectLst/>
                          <a:uLnTx/>
                          <a:uFillTx/>
                          <a:latin typeface="DM Sans" pitchFamily="2" charset="0"/>
                          <a:ea typeface="+mn-ea"/>
                          <a:cs typeface="Calibri"/>
                        </a:rPr>
                        <a:t>The TPP mechanism continues to play an important role in the provision of condoms.</a:t>
                      </a:r>
                    </a:p>
                  </a:txBody>
                  <a:tcPr marL="45720" marR="457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3736" marR="0" lvl="0" indent="-173736" algn="l" defTabSz="1219170" rtl="0" eaLnBrk="1" fontAlgn="auto" latinLnBrk="0" hangingPunct="1">
                        <a:lnSpc>
                          <a:spcPct val="90000"/>
                        </a:lnSpc>
                        <a:spcBef>
                          <a:spcPts val="0"/>
                        </a:spcBef>
                        <a:spcAft>
                          <a:spcPts val="300"/>
                        </a:spcAft>
                        <a:buClr>
                          <a:schemeClr val="accent2"/>
                        </a:buClr>
                        <a:buSzTx/>
                        <a:buFont typeface="Arial" panose="020B0604020202020204" pitchFamily="34" charset="0"/>
                        <a:buChar char="•"/>
                        <a:tabLst/>
                        <a:defRPr/>
                      </a:pPr>
                      <a:r>
                        <a:rPr lang="en-US" sz="1400"/>
                        <a:t>Investment in condom programming </a:t>
                      </a:r>
                      <a:r>
                        <a:rPr lang="en-US" sz="1400" b="1"/>
                        <a:t>increased 163% from GC4, even considering  partial cohort for GC7*.</a:t>
                      </a:r>
                      <a:endParaRPr lang="en-US" sz="1400" b="0" i="0" u="none" strike="noStrike" kern="1200">
                        <a:solidFill>
                          <a:schemeClr val="tx1"/>
                        </a:solidFill>
                        <a:latin typeface="DM Sans" pitchFamily="2" charset="0"/>
                        <a:ea typeface="+mn-ea"/>
                        <a:cs typeface="+mn-cs"/>
                      </a:endParaRPr>
                    </a:p>
                    <a:p>
                      <a:pPr marL="173736" marR="0" lvl="0" indent="-173736" algn="l" defTabSz="1219170" rtl="0" eaLnBrk="1" fontAlgn="auto" latinLnBrk="0" hangingPunct="1">
                        <a:lnSpc>
                          <a:spcPct val="90000"/>
                        </a:lnSpc>
                        <a:spcBef>
                          <a:spcPts val="0"/>
                        </a:spcBef>
                        <a:spcAft>
                          <a:spcPts val="300"/>
                        </a:spcAft>
                        <a:buClr>
                          <a:schemeClr val="accent2"/>
                        </a:buClr>
                        <a:buSzTx/>
                        <a:buFont typeface="Arial" panose="020B0604020202020204" pitchFamily="34" charset="0"/>
                        <a:buChar char="•"/>
                        <a:tabLst/>
                        <a:defRPr/>
                      </a:pPr>
                      <a:r>
                        <a:rPr lang="en-US" sz="1400" b="0" i="0" u="none" strike="noStrike" kern="1200">
                          <a:solidFill>
                            <a:schemeClr val="tx1"/>
                          </a:solidFill>
                          <a:latin typeface="DM Sans" pitchFamily="2" charset="0"/>
                          <a:ea typeface="+mn-ea"/>
                          <a:cs typeface="+mn-cs"/>
                        </a:rPr>
                        <a:t>Recent investment in the Condom Strategic Initiative provided valuable lessons learned on what modest investments in project management can yield (included as section of this report). </a:t>
                      </a:r>
                    </a:p>
                  </a:txBody>
                  <a:tcPr marL="45720" marR="457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96474239"/>
                  </a:ext>
                </a:extLst>
              </a:tr>
            </a:tbl>
          </a:graphicData>
        </a:graphic>
      </p:graphicFrame>
      <p:sp>
        <p:nvSpPr>
          <p:cNvPr id="6" name="Rectangle 5">
            <a:extLst>
              <a:ext uri="{FF2B5EF4-FFF2-40B4-BE49-F238E27FC236}">
                <a16:creationId xmlns:a16="http://schemas.microsoft.com/office/drawing/2014/main" id="{EEC473CD-AC15-C906-2030-9A74F17BCE45}"/>
              </a:ext>
            </a:extLst>
          </p:cNvPr>
          <p:cNvSpPr/>
          <p:nvPr/>
        </p:nvSpPr>
        <p:spPr>
          <a:xfrm>
            <a:off x="8001406" y="3670717"/>
            <a:ext cx="4049790" cy="3015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12" name="Rounded Rectangle 11">
            <a:extLst>
              <a:ext uri="{FF2B5EF4-FFF2-40B4-BE49-F238E27FC236}">
                <a16:creationId xmlns:a16="http://schemas.microsoft.com/office/drawing/2014/main" id="{7865C7AA-6B91-1086-53F0-A7641F0C8E8B}"/>
              </a:ext>
            </a:extLst>
          </p:cNvPr>
          <p:cNvSpPr/>
          <p:nvPr/>
        </p:nvSpPr>
        <p:spPr>
          <a:xfrm>
            <a:off x="5678312" y="482101"/>
            <a:ext cx="6006870" cy="1080907"/>
          </a:xfrm>
          <a:prstGeom prst="roundRect">
            <a:avLst/>
          </a:prstGeom>
          <a:solidFill>
            <a:schemeClr val="accent1">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53D757-1263-BB8D-BAAF-13F0A42862AC}"/>
              </a:ext>
            </a:extLst>
          </p:cNvPr>
          <p:cNvSpPr txBox="1"/>
          <p:nvPr/>
        </p:nvSpPr>
        <p:spPr>
          <a:xfrm>
            <a:off x="5803080" y="473872"/>
            <a:ext cx="5882101" cy="1077218"/>
          </a:xfrm>
          <a:prstGeom prst="rect">
            <a:avLst/>
          </a:prstGeom>
          <a:noFill/>
        </p:spPr>
        <p:txBody>
          <a:bodyPr wrap="square" rtlCol="0">
            <a:spAutoFit/>
          </a:bodyPr>
          <a:lstStyle/>
          <a:p>
            <a:r>
              <a:rPr lang="en-US" sz="1600" i="1">
                <a:solidFill>
                  <a:schemeClr val="tx2"/>
                </a:solidFill>
                <a:latin typeface="DM Sans" pitchFamily="2" charset="77"/>
              </a:rPr>
              <a:t>The “big 3” condom donors are challenged by shifting funding and epidemiology dynamics, and are working to bring alignment on a common strategic approach to support condom delivery, demand, and use. </a:t>
            </a:r>
            <a:endParaRPr lang="en-US" sz="1600" i="1">
              <a:solidFill>
                <a:schemeClr val="tx2"/>
              </a:solidFill>
            </a:endParaRPr>
          </a:p>
        </p:txBody>
      </p:sp>
      <p:sp>
        <p:nvSpPr>
          <p:cNvPr id="9" name="TextBox 8">
            <a:extLst>
              <a:ext uri="{FF2B5EF4-FFF2-40B4-BE49-F238E27FC236}">
                <a16:creationId xmlns:a16="http://schemas.microsoft.com/office/drawing/2014/main" id="{5AAD6164-49FC-FE36-2F28-31271071DAD6}"/>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17</a:t>
            </a:fld>
            <a:endParaRPr lang="en-US" sz="1200">
              <a:latin typeface="DM Sans" pitchFamily="2" charset="0"/>
            </a:endParaRPr>
          </a:p>
        </p:txBody>
      </p:sp>
      <p:sp>
        <p:nvSpPr>
          <p:cNvPr id="11" name="Rectangle 10">
            <a:extLst>
              <a:ext uri="{FF2B5EF4-FFF2-40B4-BE49-F238E27FC236}">
                <a16:creationId xmlns:a16="http://schemas.microsoft.com/office/drawing/2014/main" id="{B5E51E8B-DE1C-F77F-47B9-CA61D94C1BFD}"/>
              </a:ext>
            </a:extLst>
          </p:cNvPr>
          <p:cNvSpPr/>
          <p:nvPr/>
        </p:nvSpPr>
        <p:spPr>
          <a:xfrm>
            <a:off x="0" y="0"/>
            <a:ext cx="12192000" cy="353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15" name="Title 1">
            <a:extLst>
              <a:ext uri="{FF2B5EF4-FFF2-40B4-BE49-F238E27FC236}">
                <a16:creationId xmlns:a16="http://schemas.microsoft.com/office/drawing/2014/main" id="{1EF41CC5-A22D-A273-C622-5FE973BB1DA5}"/>
              </a:ext>
            </a:extLst>
          </p:cNvPr>
          <p:cNvSpPr txBox="1">
            <a:spLocks/>
          </p:cNvSpPr>
          <p:nvPr/>
        </p:nvSpPr>
        <p:spPr>
          <a:xfrm>
            <a:off x="1049865" y="939064"/>
            <a:ext cx="4944535" cy="508200"/>
          </a:xfrm>
          <a:prstGeom prst="rect">
            <a:avLst/>
          </a:prstGeom>
        </p:spPr>
        <p:txBody>
          <a:bodyPr lIns="0" tIns="0" rIns="0" bIns="0">
            <a:no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rPr>
              <a:t>Snapshot of Major Donors </a:t>
            </a:r>
          </a:p>
        </p:txBody>
      </p:sp>
      <p:cxnSp>
        <p:nvCxnSpPr>
          <p:cNvPr id="16" name="Straight Connector 15">
            <a:extLst>
              <a:ext uri="{FF2B5EF4-FFF2-40B4-BE49-F238E27FC236}">
                <a16:creationId xmlns:a16="http://schemas.microsoft.com/office/drawing/2014/main" id="{3BB61514-EA72-5AAA-36F6-19033330FC34}"/>
              </a:ext>
            </a:extLst>
          </p:cNvPr>
          <p:cNvCxnSpPr>
            <a:cxnSpLocks/>
          </p:cNvCxnSpPr>
          <p:nvPr/>
        </p:nvCxnSpPr>
        <p:spPr>
          <a:xfrm>
            <a:off x="1049865" y="1560738"/>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F7662C2-3197-A3A0-55F4-1791AF45EB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393"/>
          <a:stretch/>
        </p:blipFill>
        <p:spPr>
          <a:xfrm>
            <a:off x="1524803" y="2929303"/>
            <a:ext cx="3780345" cy="1482828"/>
          </a:xfrm>
          <a:prstGeom prst="rect">
            <a:avLst/>
          </a:prstGeom>
        </p:spPr>
      </p:pic>
      <p:pic>
        <p:nvPicPr>
          <p:cNvPr id="3" name="Picture 2">
            <a:extLst>
              <a:ext uri="{FF2B5EF4-FFF2-40B4-BE49-F238E27FC236}">
                <a16:creationId xmlns:a16="http://schemas.microsoft.com/office/drawing/2014/main" id="{AE96F246-27AB-91F1-BE14-EA7B42D2E6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36504" y="2790210"/>
            <a:ext cx="2881745" cy="1277579"/>
          </a:xfrm>
          <a:prstGeom prst="rect">
            <a:avLst/>
          </a:prstGeom>
        </p:spPr>
      </p:pic>
      <p:pic>
        <p:nvPicPr>
          <p:cNvPr id="2" name="Picture 1">
            <a:extLst>
              <a:ext uri="{FF2B5EF4-FFF2-40B4-BE49-F238E27FC236}">
                <a16:creationId xmlns:a16="http://schemas.microsoft.com/office/drawing/2014/main" id="{B98205D8-FCEA-3C66-51A1-76D7FD4E2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688" y="2565633"/>
            <a:ext cx="2769704"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6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A6FC-AE2D-DC6C-680C-024BF520704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BE6DF87-7D0E-6D49-81F3-AFB2BA1EBC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9" name="Title 2">
            <a:extLst>
              <a:ext uri="{FF2B5EF4-FFF2-40B4-BE49-F238E27FC236}">
                <a16:creationId xmlns:a16="http://schemas.microsoft.com/office/drawing/2014/main" id="{CDB3ACD4-6F4B-57E5-60D1-C5495E16444B}"/>
              </a:ext>
            </a:extLst>
          </p:cNvPr>
          <p:cNvSpPr txBox="1">
            <a:spLocks/>
          </p:cNvSpPr>
          <p:nvPr/>
        </p:nvSpPr>
        <p:spPr>
          <a:xfrm>
            <a:off x="903351" y="1917136"/>
            <a:ext cx="4462470" cy="1194554"/>
          </a:xfrm>
          <a:prstGeom prst="rect">
            <a:avLst/>
          </a:prstGeom>
        </p:spPr>
        <p:txBody>
          <a:bodyPr vert="horz" lIns="0" tIns="0" rIns="0" bIns="0" rtlCol="0" anchor="b">
            <a:normAutofit fontScale="97500" lnSpcReduction="10000"/>
          </a:bodyPr>
          <a:lstStyle>
            <a:lvl1pPr algn="l" defTabSz="914400" rtl="0" eaLnBrk="1" latinLnBrk="0" hangingPunct="1">
              <a:lnSpc>
                <a:spcPct val="100000"/>
              </a:lnSpc>
              <a:spcBef>
                <a:spcPct val="0"/>
              </a:spcBef>
              <a:buNone/>
              <a:defRPr sz="6000" kern="1200">
                <a:solidFill>
                  <a:schemeClr val="tx1"/>
                </a:solidFill>
                <a:latin typeface="DM Sans" pitchFamily="2" charset="77"/>
                <a:ea typeface="+mj-ea"/>
                <a:cs typeface="+mj-cs"/>
              </a:defRPr>
            </a:lvl1pPr>
          </a:lstStyle>
          <a:p>
            <a:r>
              <a:rPr lang="en-US" sz="4300">
                <a:solidFill>
                  <a:schemeClr val="tx2"/>
                </a:solidFill>
              </a:rPr>
              <a:t>Insights &amp; a Way Forward</a:t>
            </a:r>
          </a:p>
        </p:txBody>
      </p:sp>
      <p:cxnSp>
        <p:nvCxnSpPr>
          <p:cNvPr id="13" name="Straight Connector 12">
            <a:extLst>
              <a:ext uri="{FF2B5EF4-FFF2-40B4-BE49-F238E27FC236}">
                <a16:creationId xmlns:a16="http://schemas.microsoft.com/office/drawing/2014/main" id="{239F24F6-89B3-09D1-7474-92A7B041AADD}"/>
              </a:ext>
            </a:extLst>
          </p:cNvPr>
          <p:cNvCxnSpPr>
            <a:cxnSpLocks noChangeAspect="1"/>
          </p:cNvCxnSpPr>
          <p:nvPr/>
        </p:nvCxnSpPr>
        <p:spPr>
          <a:xfrm>
            <a:off x="5465628" y="752699"/>
            <a:ext cx="610586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3B970B7-A3BC-1B5C-8787-473FEB8419F9}"/>
              </a:ext>
            </a:extLst>
          </p:cNvPr>
          <p:cNvSpPr/>
          <p:nvPr/>
        </p:nvSpPr>
        <p:spPr>
          <a:xfrm>
            <a:off x="3943799" y="4850061"/>
            <a:ext cx="1523232" cy="2007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18" name="Picture 17">
            <a:extLst>
              <a:ext uri="{FF2B5EF4-FFF2-40B4-BE49-F238E27FC236}">
                <a16:creationId xmlns:a16="http://schemas.microsoft.com/office/drawing/2014/main" id="{96FD7952-1CF9-5918-95A1-F782FD3D65F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19363" y="5411734"/>
            <a:ext cx="1033421" cy="1040623"/>
          </a:xfrm>
          <a:prstGeom prst="rect">
            <a:avLst/>
          </a:prstGeom>
        </p:spPr>
      </p:pic>
      <p:cxnSp>
        <p:nvCxnSpPr>
          <p:cNvPr id="19" name="Straight Connector 18">
            <a:extLst>
              <a:ext uri="{FF2B5EF4-FFF2-40B4-BE49-F238E27FC236}">
                <a16:creationId xmlns:a16="http://schemas.microsoft.com/office/drawing/2014/main" id="{FB909FB9-FDF2-9770-AF4B-A519C465EC9D}"/>
              </a:ext>
            </a:extLst>
          </p:cNvPr>
          <p:cNvCxnSpPr>
            <a:cxnSpLocks/>
          </p:cNvCxnSpPr>
          <p:nvPr/>
        </p:nvCxnSpPr>
        <p:spPr>
          <a:xfrm>
            <a:off x="890649" y="4822957"/>
            <a:ext cx="497972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2" name="Picture Placeholder 4">
            <a:extLst>
              <a:ext uri="{FF2B5EF4-FFF2-40B4-BE49-F238E27FC236}">
                <a16:creationId xmlns:a16="http://schemas.microsoft.com/office/drawing/2014/main" id="{F4D86B1C-0137-181C-83F2-64E2D239D90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67031" y="779803"/>
            <a:ext cx="6105867" cy="4070258"/>
          </a:xfrm>
          <a:prstGeom prst="rect">
            <a:avLst/>
          </a:prstGeom>
        </p:spPr>
      </p:pic>
    </p:spTree>
    <p:extLst>
      <p:ext uri="{BB962C8B-B14F-4D97-AF65-F5344CB8AC3E}">
        <p14:creationId xmlns:p14="http://schemas.microsoft.com/office/powerpoint/2010/main" val="404527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71ADC2B-25E0-06EE-F82A-14E70C77E22D}"/>
              </a:ext>
            </a:extLst>
          </p:cNvPr>
          <p:cNvGraphicFramePr>
            <a:graphicFrameLocks noGrp="1"/>
          </p:cNvGraphicFramePr>
          <p:nvPr>
            <p:extLst>
              <p:ext uri="{D42A27DB-BD31-4B8C-83A1-F6EECF244321}">
                <p14:modId xmlns:p14="http://schemas.microsoft.com/office/powerpoint/2010/main" val="1479902564"/>
              </p:ext>
            </p:extLst>
          </p:nvPr>
        </p:nvGraphicFramePr>
        <p:xfrm>
          <a:off x="1049865" y="2216957"/>
          <a:ext cx="9078873" cy="3881944"/>
        </p:xfrm>
        <a:graphic>
          <a:graphicData uri="http://schemas.openxmlformats.org/drawingml/2006/table">
            <a:tbl>
              <a:tblPr firstRow="1" bandRow="1">
                <a:tableStyleId>{0E3FDE45-AF77-4B5C-9715-49D594BDF05E}</a:tableStyleId>
              </a:tblPr>
              <a:tblGrid>
                <a:gridCol w="814104">
                  <a:extLst>
                    <a:ext uri="{9D8B030D-6E8A-4147-A177-3AD203B41FA5}">
                      <a16:colId xmlns:a16="http://schemas.microsoft.com/office/drawing/2014/main" val="3885103767"/>
                    </a:ext>
                  </a:extLst>
                </a:gridCol>
                <a:gridCol w="8264769">
                  <a:extLst>
                    <a:ext uri="{9D8B030D-6E8A-4147-A177-3AD203B41FA5}">
                      <a16:colId xmlns:a16="http://schemas.microsoft.com/office/drawing/2014/main" val="2781286665"/>
                    </a:ext>
                  </a:extLst>
                </a:gridCol>
              </a:tblGrid>
              <a:tr h="469038">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endParaRPr lang="en-US" sz="1600" b="1">
                        <a:solidFill>
                          <a:schemeClr val="tx1"/>
                        </a:solidFill>
                        <a:latin typeface="DM Sans" pitchFamily="2" charset="0"/>
                      </a:endParaRPr>
                    </a:p>
                  </a:txBody>
                  <a:tcPr marL="45720" marR="4572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1">
                          <a:solidFill>
                            <a:schemeClr val="tx1"/>
                          </a:solidFill>
                          <a:latin typeface="DM Sans" pitchFamily="2" charset="0"/>
                        </a:rPr>
                        <a:t>A dearth of data (continues to) </a:t>
                      </a:r>
                      <a:r>
                        <a:rPr lang="en-US" sz="1800" b="0">
                          <a:solidFill>
                            <a:schemeClr val="tx1"/>
                          </a:solidFill>
                          <a:latin typeface="DM Sans" pitchFamily="2" charset="0"/>
                        </a:rPr>
                        <a:t>hinder decision making at global and country levels.</a:t>
                      </a:r>
                      <a:endParaRPr lang="en-US" sz="1800" b="1">
                        <a:solidFill>
                          <a:schemeClr val="tx1"/>
                        </a:solidFill>
                        <a:latin typeface="DM Sans" pitchFamily="2" charset="0"/>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2290591"/>
                  </a:ext>
                </a:extLst>
              </a:tr>
              <a:tr h="908850">
                <a:tc>
                  <a:txBody>
                    <a:bodyPr/>
                    <a:lstStyle/>
                    <a:p>
                      <a:endParaRPr lang="en-US" sz="1600" b="1">
                        <a:solidFill>
                          <a:schemeClr val="tx1"/>
                        </a:solidFill>
                        <a:latin typeface="DM Sans" pitchFamily="2" charset="0"/>
                      </a:endParaRPr>
                    </a:p>
                  </a:txBody>
                  <a:tcPr marL="45720" marR="4572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latin typeface="DM Sans" pitchFamily="2" charset="0"/>
                        </a:rPr>
                        <a:t>Integration of condoms is getting lost </a:t>
                      </a:r>
                      <a:r>
                        <a:rPr lang="en-US" sz="1800" b="0">
                          <a:solidFill>
                            <a:schemeClr val="tx1"/>
                          </a:solidFill>
                          <a:latin typeface="DM Sans" pitchFamily="2" charset="0"/>
                        </a:rPr>
                        <a:t>amongst other prevention &amp; treatment priorities,  </a:t>
                      </a:r>
                      <a:r>
                        <a:rPr lang="en-US" sz="1800" b="1">
                          <a:solidFill>
                            <a:schemeClr val="tx1"/>
                          </a:solidFill>
                          <a:latin typeface="DM Sans" pitchFamily="2" charset="0"/>
                        </a:rPr>
                        <a:t>leaving a new generation under- exposed to condom interventions</a:t>
                      </a:r>
                      <a:endParaRPr lang="en-US" sz="1800" b="1">
                        <a:solidFill>
                          <a:schemeClr val="tx1"/>
                        </a:solidFill>
                        <a:latin typeface="DM Sans" pitchFamily="2" charset="0"/>
                        <a:cs typeface="Arial" panose="020B0604020202020204" pitchFamily="34" charset="0"/>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831766"/>
                  </a:ext>
                </a:extLst>
              </a:tr>
              <a:tr h="742441">
                <a:tc>
                  <a:txBody>
                    <a:bodyPr/>
                    <a:lstStyle/>
                    <a:p>
                      <a:endParaRPr lang="en-US" sz="1600" b="1">
                        <a:solidFill>
                          <a:schemeClr val="tx1"/>
                        </a:solidFill>
                        <a:latin typeface="DM Sans" pitchFamily="2" charset="0"/>
                      </a:endParaRPr>
                    </a:p>
                  </a:txBody>
                  <a:tcPr marL="45720" marR="4572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latin typeface="DM Sans" pitchFamily="2" charset="0"/>
                        </a:rPr>
                        <a:t>Insufficient investments in demand (continues to) inhibit uptake of condoms </a:t>
                      </a:r>
                      <a:r>
                        <a:rPr lang="en-US" sz="1800" b="0">
                          <a:solidFill>
                            <a:schemeClr val="tx1"/>
                          </a:solidFill>
                          <a:latin typeface="DM Sans" pitchFamily="2" charset="0"/>
                        </a:rPr>
                        <a:t>– particularly amongst women and young women</a:t>
                      </a:r>
                      <a:endParaRPr lang="en-US" sz="1800" b="0">
                        <a:solidFill>
                          <a:schemeClr val="tx1"/>
                        </a:solidFill>
                        <a:latin typeface="DM Sans" pitchFamily="2" charset="0"/>
                        <a:cs typeface="Arial" panose="020B0604020202020204" pitchFamily="34" charset="0"/>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5453453"/>
                  </a:ext>
                </a:extLst>
              </a:tr>
              <a:tr h="908850">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endParaRPr lang="en-US" sz="1600" b="1">
                        <a:solidFill>
                          <a:schemeClr val="tx1"/>
                        </a:solidFill>
                        <a:latin typeface="DM Sans" pitchFamily="2" charset="0"/>
                      </a:endParaRPr>
                    </a:p>
                  </a:txBody>
                  <a:tcPr marL="45720" marR="4572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marL="0" lvl="1" indent="0">
                        <a:buFont typeface="Arial" panose="020B0604020202020204" pitchFamily="34" charset="0"/>
                        <a:buNone/>
                        <a:tabLst/>
                      </a:pPr>
                      <a:r>
                        <a:rPr lang="en-US" sz="1800" b="0">
                          <a:solidFill>
                            <a:schemeClr val="tx1"/>
                          </a:solidFill>
                          <a:latin typeface="DM Sans" pitchFamily="2" charset="0"/>
                        </a:rPr>
                        <a:t>Despite declining funding, </a:t>
                      </a:r>
                      <a:r>
                        <a:rPr lang="en-US" sz="1800" b="1">
                          <a:solidFill>
                            <a:schemeClr val="tx1"/>
                          </a:solidFill>
                          <a:latin typeface="DM Sans" pitchFamily="2" charset="0"/>
                        </a:rPr>
                        <a:t>social marketers / social enterprises still play a significant – if diminished- role in condom delivery </a:t>
                      </a:r>
                      <a:endParaRPr lang="en-US" sz="1800" b="1">
                        <a:solidFill>
                          <a:schemeClr val="tx1"/>
                        </a:solidFill>
                        <a:latin typeface="DM Sans" pitchFamily="2" charset="0"/>
                        <a:cs typeface="Arial" panose="020B0604020202020204" pitchFamily="34" charset="0"/>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4359624"/>
                  </a:ext>
                </a:extLst>
              </a:tr>
              <a:tr h="676173">
                <a:tc>
                  <a:txBody>
                    <a:bodyPr/>
                    <a:lstStyle/>
                    <a:p>
                      <a:endParaRPr lang="en-US" sz="1600" b="1">
                        <a:solidFill>
                          <a:schemeClr val="tx1"/>
                        </a:solidFill>
                        <a:latin typeface="DM Sans" pitchFamily="2" charset="0"/>
                      </a:endParaRPr>
                    </a:p>
                  </a:txBody>
                  <a:tcPr marL="45720" marR="4572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latin typeface="DM Sans" pitchFamily="2" charset="0"/>
                        </a:rPr>
                        <a:t>Glimmers of ‘better practice’ demonstrate that a ”back to basics” approach can work</a:t>
                      </a:r>
                      <a:endParaRPr lang="en-US" sz="1800" b="1">
                        <a:solidFill>
                          <a:schemeClr val="tx1"/>
                        </a:solidFill>
                        <a:latin typeface="DM Sans" pitchFamily="2" charset="0"/>
                        <a:cs typeface="Arial" panose="020B0604020202020204" pitchFamily="34" charset="0"/>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182306"/>
                  </a:ext>
                </a:extLst>
              </a:tr>
            </a:tbl>
          </a:graphicData>
        </a:graphic>
      </p:graphicFrame>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7" name="Slide Number Placeholder 5">
            <a:extLst>
              <a:ext uri="{FF2B5EF4-FFF2-40B4-BE49-F238E27FC236}">
                <a16:creationId xmlns:a16="http://schemas.microsoft.com/office/drawing/2014/main" id="{00CDC725-F67B-16F1-8438-C1C934D3F9A9}"/>
              </a:ext>
            </a:extLst>
          </p:cNvPr>
          <p:cNvSpPr txBox="1">
            <a:spLocks/>
          </p:cNvSpPr>
          <p:nvPr/>
        </p:nvSpPr>
        <p:spPr>
          <a:xfrm>
            <a:off x="9165499" y="69120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8D8F439-3AF0-4C94-A7D8-B9F4F34FC7DA}"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EDDAFDCD-E79B-66D4-982B-5D8C91960FF5}"/>
              </a:ext>
            </a:extLst>
          </p:cNvPr>
          <p:cNvGrpSpPr/>
          <p:nvPr/>
        </p:nvGrpSpPr>
        <p:grpSpPr>
          <a:xfrm>
            <a:off x="1166518" y="2260350"/>
            <a:ext cx="457200" cy="457200"/>
            <a:chOff x="481748" y="1853664"/>
            <a:chExt cx="342900" cy="342900"/>
          </a:xfrm>
        </p:grpSpPr>
        <p:sp>
          <p:nvSpPr>
            <p:cNvPr id="10" name="Oval 9">
              <a:extLst>
                <a:ext uri="{FF2B5EF4-FFF2-40B4-BE49-F238E27FC236}">
                  <a16:creationId xmlns:a16="http://schemas.microsoft.com/office/drawing/2014/main" id="{969B7411-2CA0-FC72-1603-42A5EA2A6599}"/>
                </a:ext>
              </a:extLst>
            </p:cNvPr>
            <p:cNvSpPr/>
            <p:nvPr userDrawn="1"/>
          </p:nvSpPr>
          <p:spPr>
            <a:xfrm>
              <a:off x="481748" y="1853664"/>
              <a:ext cx="342900" cy="34290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D870830-8CA8-4EF4-5F7D-70822DBF35A8}"/>
                </a:ext>
              </a:extLst>
            </p:cNvPr>
            <p:cNvSpPr txBox="1"/>
            <p:nvPr userDrawn="1"/>
          </p:nvSpPr>
          <p:spPr>
            <a:xfrm>
              <a:off x="529259" y="1911203"/>
              <a:ext cx="247877" cy="253916"/>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DM Sans" pitchFamily="2" charset="0"/>
                  <a:ea typeface="+mn-ea"/>
                  <a:cs typeface="Arial" panose="020B0604020202020204" pitchFamily="34" charset="0"/>
                </a:rPr>
                <a:t>1</a:t>
              </a:r>
            </a:p>
          </p:txBody>
        </p:sp>
      </p:grpSp>
      <p:pic>
        <p:nvPicPr>
          <p:cNvPr id="12" name="Picture 11">
            <a:extLst>
              <a:ext uri="{FF2B5EF4-FFF2-40B4-BE49-F238E27FC236}">
                <a16:creationId xmlns:a16="http://schemas.microsoft.com/office/drawing/2014/main" id="{A5A4937D-8C72-2704-AB9A-B6BBA83D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8960" y="5818908"/>
            <a:ext cx="1342543" cy="822387"/>
          </a:xfrm>
          <a:prstGeom prst="rect">
            <a:avLst/>
          </a:prstGeom>
        </p:spPr>
      </p:pic>
      <p:sp>
        <p:nvSpPr>
          <p:cNvPr id="13" name="TextBox 12">
            <a:extLst>
              <a:ext uri="{FF2B5EF4-FFF2-40B4-BE49-F238E27FC236}">
                <a16:creationId xmlns:a16="http://schemas.microsoft.com/office/drawing/2014/main" id="{999348C6-F9DE-DAD9-ADA6-D2745D60BFD5}"/>
              </a:ext>
            </a:extLst>
          </p:cNvPr>
          <p:cNvSpPr txBox="1"/>
          <p:nvPr/>
        </p:nvSpPr>
        <p:spPr>
          <a:xfrm>
            <a:off x="281353" y="6364296"/>
            <a:ext cx="6732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9E127B-696C-46A8-9352-1508F6EAEDE8}" type="slidenum">
              <a:rPr kumimoji="0" lang="en-US" sz="1200" b="0" i="0" u="none" strike="noStrike" kern="1200" cap="none" spc="0" normalizeH="0" baseline="0" noProof="0" smtClean="0">
                <a:ln>
                  <a:noFill/>
                </a:ln>
                <a:solidFill>
                  <a:srgbClr val="000000"/>
                </a:solidFill>
                <a:effectLst/>
                <a:uLnTx/>
                <a:uFillTx/>
                <a:latin typeface="DM Sans"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DM Sans" pitchFamily="2" charset="0"/>
              <a:ea typeface="+mn-ea"/>
              <a:cs typeface="+mn-cs"/>
            </a:endParaRPr>
          </a:p>
        </p:txBody>
      </p:sp>
      <p:sp>
        <p:nvSpPr>
          <p:cNvPr id="14" name="Title 1">
            <a:extLst>
              <a:ext uri="{FF2B5EF4-FFF2-40B4-BE49-F238E27FC236}">
                <a16:creationId xmlns:a16="http://schemas.microsoft.com/office/drawing/2014/main" id="{B358EEAA-B8EC-1753-0F5E-83526C965AA8}"/>
              </a:ext>
            </a:extLst>
          </p:cNvPr>
          <p:cNvSpPr txBox="1">
            <a:spLocks/>
          </p:cNvSpPr>
          <p:nvPr/>
        </p:nvSpPr>
        <p:spPr>
          <a:xfrm>
            <a:off x="1049865" y="1308851"/>
            <a:ext cx="6372339" cy="508200"/>
          </a:xfrm>
          <a:prstGeom prst="rect">
            <a:avLst/>
          </a:prstGeom>
        </p:spPr>
        <p:txBody>
          <a:bodyPr lIns="0" tIns="0" rIns="0" bIns="0">
            <a:no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700" b="0" i="0" u="none" strike="noStrike" kern="1200" cap="none" spc="0" normalizeH="0" baseline="0" noProof="0">
                <a:ln>
                  <a:noFill/>
                </a:ln>
                <a:solidFill>
                  <a:srgbClr val="1F3881"/>
                </a:solidFill>
                <a:effectLst/>
                <a:uLnTx/>
                <a:uFillTx/>
                <a:latin typeface="DM Sans" pitchFamily="2" charset="77"/>
                <a:ea typeface="+mj-ea"/>
                <a:cs typeface="+mj-cs"/>
              </a:rPr>
              <a:t>Insights Summarized </a:t>
            </a:r>
          </a:p>
        </p:txBody>
      </p:sp>
      <p:cxnSp>
        <p:nvCxnSpPr>
          <p:cNvPr id="15" name="Straight Connector 14">
            <a:extLst>
              <a:ext uri="{FF2B5EF4-FFF2-40B4-BE49-F238E27FC236}">
                <a16:creationId xmlns:a16="http://schemas.microsoft.com/office/drawing/2014/main" id="{7E46E5D0-F68D-FC9C-865B-211D05BFC078}"/>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C02948B-7156-3735-1636-C71C6F81B394}"/>
              </a:ext>
            </a:extLst>
          </p:cNvPr>
          <p:cNvGrpSpPr/>
          <p:nvPr/>
        </p:nvGrpSpPr>
        <p:grpSpPr>
          <a:xfrm>
            <a:off x="1166518" y="2966635"/>
            <a:ext cx="457200" cy="457200"/>
            <a:chOff x="481748" y="1853664"/>
            <a:chExt cx="342900" cy="342900"/>
          </a:xfrm>
        </p:grpSpPr>
        <p:sp>
          <p:nvSpPr>
            <p:cNvPr id="17" name="Oval 16">
              <a:extLst>
                <a:ext uri="{FF2B5EF4-FFF2-40B4-BE49-F238E27FC236}">
                  <a16:creationId xmlns:a16="http://schemas.microsoft.com/office/drawing/2014/main" id="{E881CCD0-7DD7-4397-8881-0C873FECF5CF}"/>
                </a:ext>
              </a:extLst>
            </p:cNvPr>
            <p:cNvSpPr/>
            <p:nvPr userDrawn="1"/>
          </p:nvSpPr>
          <p:spPr>
            <a:xfrm>
              <a:off x="481748" y="1853664"/>
              <a:ext cx="342900" cy="34290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CC522EC-0151-2293-8318-7A08A0C4DE12}"/>
                </a:ext>
              </a:extLst>
            </p:cNvPr>
            <p:cNvSpPr txBox="1"/>
            <p:nvPr userDrawn="1"/>
          </p:nvSpPr>
          <p:spPr>
            <a:xfrm>
              <a:off x="529259" y="1911203"/>
              <a:ext cx="247877" cy="253916"/>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DM Sans" pitchFamily="2" charset="0"/>
                  <a:ea typeface="+mn-ea"/>
                  <a:cs typeface="Arial" panose="020B0604020202020204" pitchFamily="34" charset="0"/>
                </a:rPr>
                <a:t>2</a:t>
              </a:r>
            </a:p>
          </p:txBody>
        </p:sp>
      </p:grpSp>
      <p:grpSp>
        <p:nvGrpSpPr>
          <p:cNvPr id="22" name="Group 21">
            <a:extLst>
              <a:ext uri="{FF2B5EF4-FFF2-40B4-BE49-F238E27FC236}">
                <a16:creationId xmlns:a16="http://schemas.microsoft.com/office/drawing/2014/main" id="{9DA16944-6D17-8DF2-F009-9C67160A0601}"/>
              </a:ext>
            </a:extLst>
          </p:cNvPr>
          <p:cNvGrpSpPr/>
          <p:nvPr/>
        </p:nvGrpSpPr>
        <p:grpSpPr>
          <a:xfrm>
            <a:off x="1166518" y="3793800"/>
            <a:ext cx="457200" cy="457200"/>
            <a:chOff x="481748" y="1853664"/>
            <a:chExt cx="342900" cy="342900"/>
          </a:xfrm>
        </p:grpSpPr>
        <p:sp>
          <p:nvSpPr>
            <p:cNvPr id="23" name="Oval 22">
              <a:extLst>
                <a:ext uri="{FF2B5EF4-FFF2-40B4-BE49-F238E27FC236}">
                  <a16:creationId xmlns:a16="http://schemas.microsoft.com/office/drawing/2014/main" id="{94981FAE-7A34-85BA-3A06-6D0BC1ABE4CC}"/>
                </a:ext>
              </a:extLst>
            </p:cNvPr>
            <p:cNvSpPr/>
            <p:nvPr userDrawn="1"/>
          </p:nvSpPr>
          <p:spPr>
            <a:xfrm>
              <a:off x="481748" y="1853664"/>
              <a:ext cx="342900" cy="34290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AE5798AD-DC16-846E-655C-C1EF59BF6869}"/>
                </a:ext>
              </a:extLst>
            </p:cNvPr>
            <p:cNvSpPr txBox="1"/>
            <p:nvPr userDrawn="1"/>
          </p:nvSpPr>
          <p:spPr>
            <a:xfrm>
              <a:off x="529259" y="1911203"/>
              <a:ext cx="247877" cy="253916"/>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DM Sans" pitchFamily="2" charset="0"/>
                  <a:ea typeface="+mn-ea"/>
                  <a:cs typeface="Arial" panose="020B0604020202020204" pitchFamily="34" charset="0"/>
                </a:rPr>
                <a:t>3</a:t>
              </a:r>
            </a:p>
          </p:txBody>
        </p:sp>
      </p:grpSp>
      <p:grpSp>
        <p:nvGrpSpPr>
          <p:cNvPr id="27" name="Group 26">
            <a:extLst>
              <a:ext uri="{FF2B5EF4-FFF2-40B4-BE49-F238E27FC236}">
                <a16:creationId xmlns:a16="http://schemas.microsoft.com/office/drawing/2014/main" id="{BB7C8E00-01EC-B442-08D2-128E99CEF0AB}"/>
              </a:ext>
            </a:extLst>
          </p:cNvPr>
          <p:cNvGrpSpPr/>
          <p:nvPr/>
        </p:nvGrpSpPr>
        <p:grpSpPr>
          <a:xfrm>
            <a:off x="1166518" y="4634176"/>
            <a:ext cx="457200" cy="457200"/>
            <a:chOff x="481748" y="1853664"/>
            <a:chExt cx="342900" cy="342900"/>
          </a:xfrm>
        </p:grpSpPr>
        <p:sp>
          <p:nvSpPr>
            <p:cNvPr id="28" name="Oval 27">
              <a:extLst>
                <a:ext uri="{FF2B5EF4-FFF2-40B4-BE49-F238E27FC236}">
                  <a16:creationId xmlns:a16="http://schemas.microsoft.com/office/drawing/2014/main" id="{20528B15-E7E9-DEA3-22C7-E7F8E110F057}"/>
                </a:ext>
              </a:extLst>
            </p:cNvPr>
            <p:cNvSpPr/>
            <p:nvPr userDrawn="1"/>
          </p:nvSpPr>
          <p:spPr>
            <a:xfrm>
              <a:off x="481748" y="1853664"/>
              <a:ext cx="342900" cy="34290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01E99274-594D-28AB-6565-E920D3D41C02}"/>
                </a:ext>
              </a:extLst>
            </p:cNvPr>
            <p:cNvSpPr txBox="1"/>
            <p:nvPr userDrawn="1"/>
          </p:nvSpPr>
          <p:spPr>
            <a:xfrm>
              <a:off x="529259" y="1911203"/>
              <a:ext cx="247877" cy="253916"/>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DM Sans" pitchFamily="2" charset="0"/>
                  <a:ea typeface="+mn-ea"/>
                  <a:cs typeface="Arial" panose="020B0604020202020204" pitchFamily="34" charset="0"/>
                </a:rPr>
                <a:t>4</a:t>
              </a:r>
            </a:p>
          </p:txBody>
        </p:sp>
      </p:grpSp>
      <p:grpSp>
        <p:nvGrpSpPr>
          <p:cNvPr id="30" name="Group 29">
            <a:extLst>
              <a:ext uri="{FF2B5EF4-FFF2-40B4-BE49-F238E27FC236}">
                <a16:creationId xmlns:a16="http://schemas.microsoft.com/office/drawing/2014/main" id="{F337DD7E-D03D-0B1D-62D4-CCABC0172E7E}"/>
              </a:ext>
            </a:extLst>
          </p:cNvPr>
          <p:cNvGrpSpPr/>
          <p:nvPr/>
        </p:nvGrpSpPr>
        <p:grpSpPr>
          <a:xfrm>
            <a:off x="1162932" y="5410126"/>
            <a:ext cx="457200" cy="457200"/>
            <a:chOff x="481748" y="1853664"/>
            <a:chExt cx="342900" cy="342900"/>
          </a:xfrm>
        </p:grpSpPr>
        <p:sp>
          <p:nvSpPr>
            <p:cNvPr id="31" name="Oval 30">
              <a:extLst>
                <a:ext uri="{FF2B5EF4-FFF2-40B4-BE49-F238E27FC236}">
                  <a16:creationId xmlns:a16="http://schemas.microsoft.com/office/drawing/2014/main" id="{DC1C88E3-D664-5A53-3482-0BE87CD95F8D}"/>
                </a:ext>
              </a:extLst>
            </p:cNvPr>
            <p:cNvSpPr/>
            <p:nvPr userDrawn="1"/>
          </p:nvSpPr>
          <p:spPr>
            <a:xfrm>
              <a:off x="481748" y="1853664"/>
              <a:ext cx="342900" cy="34290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9FCCF52C-4D57-5089-BFB1-47CBFD6A9E52}"/>
                </a:ext>
              </a:extLst>
            </p:cNvPr>
            <p:cNvSpPr txBox="1"/>
            <p:nvPr userDrawn="1"/>
          </p:nvSpPr>
          <p:spPr>
            <a:xfrm>
              <a:off x="529259" y="1911203"/>
              <a:ext cx="247877" cy="253916"/>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DM Sans" pitchFamily="2" charset="0"/>
                  <a:ea typeface="+mn-ea"/>
                  <a:cs typeface="Arial" panose="020B0604020202020204" pitchFamily="34" charset="0"/>
                </a:rPr>
                <a:t>5</a:t>
              </a:r>
            </a:p>
          </p:txBody>
        </p:sp>
      </p:grpSp>
    </p:spTree>
    <p:extLst>
      <p:ext uri="{BB962C8B-B14F-4D97-AF65-F5344CB8AC3E}">
        <p14:creationId xmlns:p14="http://schemas.microsoft.com/office/powerpoint/2010/main" val="39476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8C8BEC8-B0CF-C055-8D52-AE173E543FBF}"/>
              </a:ext>
            </a:extLst>
          </p:cNvPr>
          <p:cNvSpPr/>
          <p:nvPr/>
        </p:nvSpPr>
        <p:spPr>
          <a:xfrm>
            <a:off x="3943799" y="4850061"/>
            <a:ext cx="1523232" cy="2007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18" name="Picture 17">
            <a:extLst>
              <a:ext uri="{FF2B5EF4-FFF2-40B4-BE49-F238E27FC236}">
                <a16:creationId xmlns:a16="http://schemas.microsoft.com/office/drawing/2014/main" id="{F3A94EB2-E0BE-F53F-3A57-B89F5CBA9F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19363" y="5411734"/>
            <a:ext cx="1033421" cy="1040623"/>
          </a:xfrm>
          <a:prstGeom prst="rect">
            <a:avLst/>
          </a:prstGeom>
        </p:spPr>
      </p:pic>
      <p:cxnSp>
        <p:nvCxnSpPr>
          <p:cNvPr id="19" name="Straight Connector 18">
            <a:extLst>
              <a:ext uri="{FF2B5EF4-FFF2-40B4-BE49-F238E27FC236}">
                <a16:creationId xmlns:a16="http://schemas.microsoft.com/office/drawing/2014/main" id="{DEC7C34B-DFAF-1219-7349-BD9A49FC9444}"/>
              </a:ext>
            </a:extLst>
          </p:cNvPr>
          <p:cNvCxnSpPr>
            <a:cxnSpLocks/>
          </p:cNvCxnSpPr>
          <p:nvPr/>
        </p:nvCxnSpPr>
        <p:spPr>
          <a:xfrm>
            <a:off x="890649" y="4822957"/>
            <a:ext cx="497972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D4C936-007C-205B-D909-29D5DEEA4E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5" name="TextBox 4">
            <a:extLst>
              <a:ext uri="{FF2B5EF4-FFF2-40B4-BE49-F238E27FC236}">
                <a16:creationId xmlns:a16="http://schemas.microsoft.com/office/drawing/2014/main" id="{F0BCA7CA-7D95-22BA-533C-7770B06427A4}"/>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2</a:t>
            </a:fld>
            <a:endParaRPr lang="en-US" sz="1200">
              <a:latin typeface="DM Sans" pitchFamily="2" charset="0"/>
            </a:endParaRPr>
          </a:p>
        </p:txBody>
      </p:sp>
      <p:sp>
        <p:nvSpPr>
          <p:cNvPr id="9" name="Title 2">
            <a:extLst>
              <a:ext uri="{FF2B5EF4-FFF2-40B4-BE49-F238E27FC236}">
                <a16:creationId xmlns:a16="http://schemas.microsoft.com/office/drawing/2014/main" id="{398E0035-26AB-C2B3-6B93-F4DBD95120E4}"/>
              </a:ext>
            </a:extLst>
          </p:cNvPr>
          <p:cNvSpPr txBox="1">
            <a:spLocks/>
          </p:cNvSpPr>
          <p:nvPr/>
        </p:nvSpPr>
        <p:spPr>
          <a:xfrm>
            <a:off x="903351" y="1917135"/>
            <a:ext cx="4462470" cy="1972929"/>
          </a:xfrm>
          <a:prstGeom prst="rect">
            <a:avLst/>
          </a:prstGeom>
        </p:spPr>
        <p:txBody>
          <a:bodyPr vert="horz" lIns="0" tIns="0" rIns="0" bIns="0" rtlCol="0" anchor="b">
            <a:normAutofit fontScale="75000" lnSpcReduction="20000"/>
          </a:bodyPr>
          <a:lstStyle>
            <a:lvl1pPr algn="l" defTabSz="914400" rtl="0" eaLnBrk="1" latinLnBrk="0" hangingPunct="1">
              <a:lnSpc>
                <a:spcPct val="100000"/>
              </a:lnSpc>
              <a:spcBef>
                <a:spcPct val="0"/>
              </a:spcBef>
              <a:buNone/>
              <a:defRPr sz="6000" kern="1200">
                <a:solidFill>
                  <a:schemeClr val="tx1"/>
                </a:solidFill>
                <a:latin typeface="DM Sans" pitchFamily="2" charset="77"/>
                <a:ea typeface="+mj-ea"/>
                <a:cs typeface="+mj-cs"/>
              </a:defRPr>
            </a:lvl1pPr>
          </a:lstStyle>
          <a:p>
            <a:r>
              <a:rPr lang="en-US" sz="4300">
                <a:solidFill>
                  <a:schemeClr val="tx2"/>
                </a:solidFill>
              </a:rPr>
              <a:t>Setting the Stage</a:t>
            </a:r>
          </a:p>
          <a:p>
            <a:endParaRPr lang="en-US" sz="4300" i="1">
              <a:solidFill>
                <a:schemeClr val="tx2"/>
              </a:solidFill>
            </a:endParaRPr>
          </a:p>
          <a:p>
            <a:r>
              <a:rPr lang="en-US" sz="4300" i="1">
                <a:solidFill>
                  <a:schemeClr val="tx2"/>
                </a:solidFill>
              </a:rPr>
              <a:t>Epidemiology &amp; Transmission Dynamics</a:t>
            </a:r>
          </a:p>
        </p:txBody>
      </p:sp>
      <p:pic>
        <p:nvPicPr>
          <p:cNvPr id="8" name="Picture Placeholder 4">
            <a:extLst>
              <a:ext uri="{FF2B5EF4-FFF2-40B4-BE49-F238E27FC236}">
                <a16:creationId xmlns:a16="http://schemas.microsoft.com/office/drawing/2014/main" id="{D2C831D7-4D38-218F-5747-27DF47FF9B0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67031" y="752700"/>
            <a:ext cx="6105867" cy="4097362"/>
          </a:xfrm>
          <a:prstGeom prst="rect">
            <a:avLst/>
          </a:prstGeom>
        </p:spPr>
      </p:pic>
      <p:cxnSp>
        <p:nvCxnSpPr>
          <p:cNvPr id="10" name="Straight Connector 9">
            <a:extLst>
              <a:ext uri="{FF2B5EF4-FFF2-40B4-BE49-F238E27FC236}">
                <a16:creationId xmlns:a16="http://schemas.microsoft.com/office/drawing/2014/main" id="{D46FF012-71FF-451A-D431-C9ED8D2F68BC}"/>
              </a:ext>
            </a:extLst>
          </p:cNvPr>
          <p:cNvCxnSpPr>
            <a:cxnSpLocks noChangeAspect="1"/>
          </p:cNvCxnSpPr>
          <p:nvPr/>
        </p:nvCxnSpPr>
        <p:spPr>
          <a:xfrm>
            <a:off x="5465628" y="752699"/>
            <a:ext cx="610586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90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3A376-59A9-D4C4-62D9-DDB3B6D168B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2E8294-DC4A-134C-2779-37DF1AEEA89A}"/>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a:extLst>
              <a:ext uri="{FF2B5EF4-FFF2-40B4-BE49-F238E27FC236}">
                <a16:creationId xmlns:a16="http://schemas.microsoft.com/office/drawing/2014/main" id="{2337BCB0-CBE2-E4DE-DD69-E05774D8E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6" name="TextBox 5">
            <a:extLst>
              <a:ext uri="{FF2B5EF4-FFF2-40B4-BE49-F238E27FC236}">
                <a16:creationId xmlns:a16="http://schemas.microsoft.com/office/drawing/2014/main" id="{C62444EA-6142-FE3B-01A1-AF8A0DCA620C}"/>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20</a:t>
            </a:fld>
            <a:endParaRPr lang="en-US" sz="1200">
              <a:latin typeface="DM Sans" pitchFamily="2" charset="0"/>
            </a:endParaRPr>
          </a:p>
        </p:txBody>
      </p:sp>
      <p:sp>
        <p:nvSpPr>
          <p:cNvPr id="7" name="Title 1">
            <a:extLst>
              <a:ext uri="{FF2B5EF4-FFF2-40B4-BE49-F238E27FC236}">
                <a16:creationId xmlns:a16="http://schemas.microsoft.com/office/drawing/2014/main" id="{7C83A181-59C9-0921-C590-7507BB1CD07D}"/>
              </a:ext>
            </a:extLst>
          </p:cNvPr>
          <p:cNvSpPr txBox="1">
            <a:spLocks/>
          </p:cNvSpPr>
          <p:nvPr/>
        </p:nvSpPr>
        <p:spPr>
          <a:xfrm>
            <a:off x="1049866" y="1308851"/>
            <a:ext cx="3337200" cy="508200"/>
          </a:xfrm>
          <a:prstGeom prst="rect">
            <a:avLst/>
          </a:prstGeom>
        </p:spPr>
        <p:txBody>
          <a:bodyPr lIns="0" tIns="0" rIns="0" bIns="0">
            <a:no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rPr>
              <a:t>Recommendations</a:t>
            </a:r>
          </a:p>
        </p:txBody>
      </p:sp>
      <p:cxnSp>
        <p:nvCxnSpPr>
          <p:cNvPr id="8" name="Straight Connector 7">
            <a:extLst>
              <a:ext uri="{FF2B5EF4-FFF2-40B4-BE49-F238E27FC236}">
                <a16:creationId xmlns:a16="http://schemas.microsoft.com/office/drawing/2014/main" id="{EBAB5099-6301-6E73-A187-257AAF775672}"/>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48700A0-DDB5-3A0C-81EF-D7E6615AC645}"/>
              </a:ext>
            </a:extLst>
          </p:cNvPr>
          <p:cNvGrpSpPr/>
          <p:nvPr/>
        </p:nvGrpSpPr>
        <p:grpSpPr>
          <a:xfrm>
            <a:off x="1049865" y="2441411"/>
            <a:ext cx="4816679" cy="871136"/>
            <a:chOff x="1524000" y="3605263"/>
            <a:chExt cx="4816679" cy="871136"/>
          </a:xfrm>
        </p:grpSpPr>
        <p:sp>
          <p:nvSpPr>
            <p:cNvPr id="11" name="Oval 10">
              <a:extLst>
                <a:ext uri="{FF2B5EF4-FFF2-40B4-BE49-F238E27FC236}">
                  <a16:creationId xmlns:a16="http://schemas.microsoft.com/office/drawing/2014/main" id="{E99858AF-5F80-0BCD-89B1-E21C2E855BCE}"/>
                </a:ext>
              </a:extLst>
            </p:cNvPr>
            <p:cNvSpPr/>
            <p:nvPr/>
          </p:nvSpPr>
          <p:spPr>
            <a:xfrm>
              <a:off x="1524000" y="3608071"/>
              <a:ext cx="407031" cy="407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DM Sans" pitchFamily="2" charset="77"/>
                </a:rPr>
                <a:t>1</a:t>
              </a:r>
            </a:p>
          </p:txBody>
        </p:sp>
        <p:sp>
          <p:nvSpPr>
            <p:cNvPr id="13" name="TextBox 12">
              <a:extLst>
                <a:ext uri="{FF2B5EF4-FFF2-40B4-BE49-F238E27FC236}">
                  <a16:creationId xmlns:a16="http://schemas.microsoft.com/office/drawing/2014/main" id="{B4EB723F-D23A-4AC9-1BA9-C6AF4C5226BC}"/>
                </a:ext>
              </a:extLst>
            </p:cNvPr>
            <p:cNvSpPr txBox="1"/>
            <p:nvPr/>
          </p:nvSpPr>
          <p:spPr>
            <a:xfrm>
              <a:off x="2022471" y="3605263"/>
              <a:ext cx="4318208" cy="871136"/>
            </a:xfrm>
            <a:prstGeom prst="rect">
              <a:avLst/>
            </a:prstGeom>
            <a:noFill/>
          </p:spPr>
          <p:txBody>
            <a:bodyPr wrap="square" lIns="0" tIns="0" rIns="0" bIns="0" rtlCol="0">
              <a:spAutoFit/>
            </a:bodyPr>
            <a:lstStyle/>
            <a:p>
              <a:pPr>
                <a:lnSpc>
                  <a:spcPct val="120000"/>
                </a:lnSpc>
                <a:spcBef>
                  <a:spcPts val="1200"/>
                </a:spcBef>
              </a:pPr>
              <a:r>
                <a:rPr lang="en-GB" sz="1600" b="1">
                  <a:solidFill>
                    <a:schemeClr val="tx2"/>
                  </a:solidFill>
                  <a:latin typeface="DM Sans" pitchFamily="2" charset="77"/>
                </a:rPr>
                <a:t>Build and agree on a shared strategy </a:t>
              </a:r>
              <a:r>
                <a:rPr lang="en-GB" sz="1600">
                  <a:latin typeface="DM Sans" pitchFamily="2" charset="77"/>
                </a:rPr>
                <a:t>leveraging a segmented approach to address the shifting epidemic.</a:t>
              </a:r>
            </a:p>
          </p:txBody>
        </p:sp>
      </p:grpSp>
      <p:grpSp>
        <p:nvGrpSpPr>
          <p:cNvPr id="29" name="Group 28">
            <a:extLst>
              <a:ext uri="{FF2B5EF4-FFF2-40B4-BE49-F238E27FC236}">
                <a16:creationId xmlns:a16="http://schemas.microsoft.com/office/drawing/2014/main" id="{B2E4EB9F-AE42-5F98-2FA9-698471D76D90}"/>
              </a:ext>
            </a:extLst>
          </p:cNvPr>
          <p:cNvGrpSpPr/>
          <p:nvPr/>
        </p:nvGrpSpPr>
        <p:grpSpPr>
          <a:xfrm>
            <a:off x="1049865" y="3678648"/>
            <a:ext cx="4816679" cy="871136"/>
            <a:chOff x="1524000" y="3604069"/>
            <a:chExt cx="4816679" cy="871136"/>
          </a:xfrm>
        </p:grpSpPr>
        <p:sp>
          <p:nvSpPr>
            <p:cNvPr id="30" name="Oval 29">
              <a:extLst>
                <a:ext uri="{FF2B5EF4-FFF2-40B4-BE49-F238E27FC236}">
                  <a16:creationId xmlns:a16="http://schemas.microsoft.com/office/drawing/2014/main" id="{302EFA7B-1419-39C0-40BD-3EE956A25A66}"/>
                </a:ext>
              </a:extLst>
            </p:cNvPr>
            <p:cNvSpPr/>
            <p:nvPr/>
          </p:nvSpPr>
          <p:spPr>
            <a:xfrm>
              <a:off x="1524000" y="3608071"/>
              <a:ext cx="407031" cy="407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DM Sans" pitchFamily="2" charset="77"/>
                </a:rPr>
                <a:t>2</a:t>
              </a:r>
            </a:p>
          </p:txBody>
        </p:sp>
        <p:sp>
          <p:nvSpPr>
            <p:cNvPr id="31" name="TextBox 30">
              <a:extLst>
                <a:ext uri="{FF2B5EF4-FFF2-40B4-BE49-F238E27FC236}">
                  <a16:creationId xmlns:a16="http://schemas.microsoft.com/office/drawing/2014/main" id="{1C58318B-85A7-2C3F-70A4-58510316457C}"/>
                </a:ext>
              </a:extLst>
            </p:cNvPr>
            <p:cNvSpPr txBox="1"/>
            <p:nvPr/>
          </p:nvSpPr>
          <p:spPr>
            <a:xfrm>
              <a:off x="2022471" y="3604069"/>
              <a:ext cx="4318208" cy="871136"/>
            </a:xfrm>
            <a:prstGeom prst="rect">
              <a:avLst/>
            </a:prstGeom>
            <a:noFill/>
          </p:spPr>
          <p:txBody>
            <a:bodyPr wrap="square" lIns="0" tIns="0" rIns="0" bIns="0" rtlCol="0">
              <a:spAutoFit/>
            </a:bodyPr>
            <a:lstStyle/>
            <a:p>
              <a:pPr>
                <a:lnSpc>
                  <a:spcPct val="120000"/>
                </a:lnSpc>
                <a:spcBef>
                  <a:spcPts val="1200"/>
                </a:spcBef>
              </a:pPr>
              <a:r>
                <a:rPr lang="en-GB" sz="1600" b="1">
                  <a:solidFill>
                    <a:schemeClr val="tx2"/>
                  </a:solidFill>
                  <a:latin typeface="DM Sans" pitchFamily="2" charset="77"/>
                </a:rPr>
                <a:t>Support “back-to-basics” programs </a:t>
              </a:r>
              <a:r>
                <a:rPr lang="en-GB" sz="1600">
                  <a:latin typeface="DM Sans" pitchFamily="2" charset="77"/>
                </a:rPr>
                <a:t>reflective of today’s funding and operating environment. </a:t>
              </a:r>
            </a:p>
          </p:txBody>
        </p:sp>
      </p:grpSp>
      <p:grpSp>
        <p:nvGrpSpPr>
          <p:cNvPr id="32" name="Group 31">
            <a:extLst>
              <a:ext uri="{FF2B5EF4-FFF2-40B4-BE49-F238E27FC236}">
                <a16:creationId xmlns:a16="http://schemas.microsoft.com/office/drawing/2014/main" id="{5E0B3454-EF9B-7EBD-BBA0-EEEFB5DCD51E}"/>
              </a:ext>
            </a:extLst>
          </p:cNvPr>
          <p:cNvGrpSpPr/>
          <p:nvPr/>
        </p:nvGrpSpPr>
        <p:grpSpPr>
          <a:xfrm>
            <a:off x="1049865" y="5040950"/>
            <a:ext cx="4634656" cy="575670"/>
            <a:chOff x="1524000" y="3608071"/>
            <a:chExt cx="4423911" cy="575670"/>
          </a:xfrm>
        </p:grpSpPr>
        <p:sp>
          <p:nvSpPr>
            <p:cNvPr id="33" name="Oval 32">
              <a:extLst>
                <a:ext uri="{FF2B5EF4-FFF2-40B4-BE49-F238E27FC236}">
                  <a16:creationId xmlns:a16="http://schemas.microsoft.com/office/drawing/2014/main" id="{4D68B038-E520-70E5-75CA-C6B12B430C81}"/>
                </a:ext>
              </a:extLst>
            </p:cNvPr>
            <p:cNvSpPr/>
            <p:nvPr/>
          </p:nvSpPr>
          <p:spPr>
            <a:xfrm>
              <a:off x="1524000" y="3608071"/>
              <a:ext cx="392769" cy="407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DM Sans" pitchFamily="2" charset="77"/>
                </a:rPr>
                <a:t>3</a:t>
              </a:r>
            </a:p>
          </p:txBody>
        </p:sp>
        <p:sp>
          <p:nvSpPr>
            <p:cNvPr id="34" name="TextBox 33">
              <a:extLst>
                <a:ext uri="{FF2B5EF4-FFF2-40B4-BE49-F238E27FC236}">
                  <a16:creationId xmlns:a16="http://schemas.microsoft.com/office/drawing/2014/main" id="{DD233FF0-E656-FFC5-97FD-4201A1B519F6}"/>
                </a:ext>
              </a:extLst>
            </p:cNvPr>
            <p:cNvSpPr txBox="1"/>
            <p:nvPr/>
          </p:nvSpPr>
          <p:spPr>
            <a:xfrm>
              <a:off x="1999806" y="3608071"/>
              <a:ext cx="3948105" cy="575670"/>
            </a:xfrm>
            <a:prstGeom prst="rect">
              <a:avLst/>
            </a:prstGeom>
            <a:noFill/>
          </p:spPr>
          <p:txBody>
            <a:bodyPr wrap="square" lIns="0" tIns="0" rIns="0" bIns="0" rtlCol="0">
              <a:spAutoFit/>
            </a:bodyPr>
            <a:lstStyle/>
            <a:p>
              <a:pPr>
                <a:lnSpc>
                  <a:spcPct val="120000"/>
                </a:lnSpc>
                <a:spcBef>
                  <a:spcPts val="1200"/>
                </a:spcBef>
              </a:pPr>
              <a:r>
                <a:rPr lang="en-GB" sz="1600" b="1">
                  <a:solidFill>
                    <a:schemeClr val="tx2"/>
                  </a:solidFill>
                  <a:latin typeface="DM Sans" pitchFamily="2" charset="77"/>
                </a:rPr>
                <a:t>Invest </a:t>
              </a:r>
              <a:r>
                <a:rPr lang="en-GB" sz="1600">
                  <a:latin typeface="DM Sans" pitchFamily="2" charset="77"/>
                </a:rPr>
                <a:t>in champions, advocacy, and influencing others.</a:t>
              </a:r>
            </a:p>
          </p:txBody>
        </p:sp>
      </p:grpSp>
      <p:grpSp>
        <p:nvGrpSpPr>
          <p:cNvPr id="35" name="Group 34">
            <a:extLst>
              <a:ext uri="{FF2B5EF4-FFF2-40B4-BE49-F238E27FC236}">
                <a16:creationId xmlns:a16="http://schemas.microsoft.com/office/drawing/2014/main" id="{A594C9E5-6A38-8860-FDD5-C94CE5731BB7}"/>
              </a:ext>
            </a:extLst>
          </p:cNvPr>
          <p:cNvGrpSpPr/>
          <p:nvPr/>
        </p:nvGrpSpPr>
        <p:grpSpPr>
          <a:xfrm>
            <a:off x="6423249" y="2458866"/>
            <a:ext cx="4816679" cy="577641"/>
            <a:chOff x="1524000" y="3608071"/>
            <a:chExt cx="4816679" cy="577641"/>
          </a:xfrm>
        </p:grpSpPr>
        <p:sp>
          <p:nvSpPr>
            <p:cNvPr id="36" name="Oval 35">
              <a:extLst>
                <a:ext uri="{FF2B5EF4-FFF2-40B4-BE49-F238E27FC236}">
                  <a16:creationId xmlns:a16="http://schemas.microsoft.com/office/drawing/2014/main" id="{ED78D349-AFDB-966C-894D-9BDED12EB489}"/>
                </a:ext>
              </a:extLst>
            </p:cNvPr>
            <p:cNvSpPr/>
            <p:nvPr/>
          </p:nvSpPr>
          <p:spPr>
            <a:xfrm>
              <a:off x="1524000" y="3608071"/>
              <a:ext cx="407031" cy="407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DM Sans" pitchFamily="2" charset="77"/>
                </a:rPr>
                <a:t>4</a:t>
              </a:r>
            </a:p>
          </p:txBody>
        </p:sp>
        <p:sp>
          <p:nvSpPr>
            <p:cNvPr id="37" name="TextBox 36">
              <a:extLst>
                <a:ext uri="{FF2B5EF4-FFF2-40B4-BE49-F238E27FC236}">
                  <a16:creationId xmlns:a16="http://schemas.microsoft.com/office/drawing/2014/main" id="{9D1650F0-BD4C-47BE-F525-23124466AA74}"/>
                </a:ext>
              </a:extLst>
            </p:cNvPr>
            <p:cNvSpPr txBox="1"/>
            <p:nvPr/>
          </p:nvSpPr>
          <p:spPr>
            <a:xfrm>
              <a:off x="2022471" y="3610042"/>
              <a:ext cx="4318208" cy="575670"/>
            </a:xfrm>
            <a:prstGeom prst="rect">
              <a:avLst/>
            </a:prstGeom>
            <a:noFill/>
          </p:spPr>
          <p:txBody>
            <a:bodyPr wrap="square" lIns="0" tIns="0" rIns="0" bIns="0" rtlCol="0">
              <a:spAutoFit/>
            </a:bodyPr>
            <a:lstStyle/>
            <a:p>
              <a:pPr>
                <a:lnSpc>
                  <a:spcPct val="120000"/>
                </a:lnSpc>
                <a:spcBef>
                  <a:spcPts val="1200"/>
                </a:spcBef>
              </a:pPr>
              <a:r>
                <a:rPr lang="en-GB" sz="1600" b="1">
                  <a:solidFill>
                    <a:schemeClr val="tx2"/>
                  </a:solidFill>
                  <a:latin typeface="DM Sans" pitchFamily="2" charset="77"/>
                </a:rPr>
                <a:t>Integrate program stewardship </a:t>
              </a:r>
              <a:r>
                <a:rPr lang="en-GB" sz="1600">
                  <a:latin typeface="DM Sans" pitchFamily="2" charset="77"/>
                </a:rPr>
                <a:t>in broader prevention management structures.</a:t>
              </a:r>
            </a:p>
          </p:txBody>
        </p:sp>
      </p:grpSp>
      <p:grpSp>
        <p:nvGrpSpPr>
          <p:cNvPr id="38" name="Group 37">
            <a:extLst>
              <a:ext uri="{FF2B5EF4-FFF2-40B4-BE49-F238E27FC236}">
                <a16:creationId xmlns:a16="http://schemas.microsoft.com/office/drawing/2014/main" id="{E1668457-210C-8957-1172-F146E824767A}"/>
              </a:ext>
            </a:extLst>
          </p:cNvPr>
          <p:cNvGrpSpPr/>
          <p:nvPr/>
        </p:nvGrpSpPr>
        <p:grpSpPr>
          <a:xfrm>
            <a:off x="6423249" y="3695101"/>
            <a:ext cx="4816679" cy="575670"/>
            <a:chOff x="1524000" y="3605875"/>
            <a:chExt cx="4816679" cy="575670"/>
          </a:xfrm>
        </p:grpSpPr>
        <p:sp>
          <p:nvSpPr>
            <p:cNvPr id="39" name="Oval 38">
              <a:extLst>
                <a:ext uri="{FF2B5EF4-FFF2-40B4-BE49-F238E27FC236}">
                  <a16:creationId xmlns:a16="http://schemas.microsoft.com/office/drawing/2014/main" id="{D204EB8E-5DEC-CBB2-C85A-06BF8437996D}"/>
                </a:ext>
              </a:extLst>
            </p:cNvPr>
            <p:cNvSpPr/>
            <p:nvPr/>
          </p:nvSpPr>
          <p:spPr>
            <a:xfrm>
              <a:off x="1524000" y="3608071"/>
              <a:ext cx="407031" cy="407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DM Sans" pitchFamily="2" charset="77"/>
                </a:rPr>
                <a:t>5</a:t>
              </a:r>
            </a:p>
          </p:txBody>
        </p:sp>
        <p:sp>
          <p:nvSpPr>
            <p:cNvPr id="40" name="TextBox 39">
              <a:extLst>
                <a:ext uri="{FF2B5EF4-FFF2-40B4-BE49-F238E27FC236}">
                  <a16:creationId xmlns:a16="http://schemas.microsoft.com/office/drawing/2014/main" id="{A9A27B0B-ED66-8288-7AF4-334FC33F29FB}"/>
                </a:ext>
              </a:extLst>
            </p:cNvPr>
            <p:cNvSpPr txBox="1"/>
            <p:nvPr/>
          </p:nvSpPr>
          <p:spPr>
            <a:xfrm>
              <a:off x="2022470" y="3605875"/>
              <a:ext cx="4318209" cy="575670"/>
            </a:xfrm>
            <a:prstGeom prst="rect">
              <a:avLst/>
            </a:prstGeom>
            <a:noFill/>
          </p:spPr>
          <p:txBody>
            <a:bodyPr wrap="square" lIns="0" tIns="0" rIns="0" bIns="0" rtlCol="0">
              <a:spAutoFit/>
            </a:bodyPr>
            <a:lstStyle/>
            <a:p>
              <a:pPr>
                <a:lnSpc>
                  <a:spcPct val="120000"/>
                </a:lnSpc>
                <a:spcBef>
                  <a:spcPts val="1200"/>
                </a:spcBef>
              </a:pPr>
              <a:r>
                <a:rPr lang="en-GB" sz="1600" b="1">
                  <a:solidFill>
                    <a:schemeClr val="tx2"/>
                  </a:solidFill>
                  <a:latin typeface="DM Sans" pitchFamily="2" charset="77"/>
                </a:rPr>
                <a:t>Reinvigorate partnerships </a:t>
              </a:r>
              <a:r>
                <a:rPr lang="en-GB" sz="1600">
                  <a:latin typeface="DM Sans" pitchFamily="2" charset="77"/>
                </a:rPr>
                <a:t>with SMO/SEs and create space for the commercial sector.</a:t>
              </a:r>
            </a:p>
          </p:txBody>
        </p:sp>
      </p:grpSp>
      <p:grpSp>
        <p:nvGrpSpPr>
          <p:cNvPr id="41" name="Group 40">
            <a:extLst>
              <a:ext uri="{FF2B5EF4-FFF2-40B4-BE49-F238E27FC236}">
                <a16:creationId xmlns:a16="http://schemas.microsoft.com/office/drawing/2014/main" id="{EF78F480-87D7-B18B-132A-BC22B20E4E02}"/>
              </a:ext>
            </a:extLst>
          </p:cNvPr>
          <p:cNvGrpSpPr/>
          <p:nvPr/>
        </p:nvGrpSpPr>
        <p:grpSpPr>
          <a:xfrm>
            <a:off x="6423249" y="5040950"/>
            <a:ext cx="5046136" cy="575670"/>
            <a:chOff x="1524000" y="3593424"/>
            <a:chExt cx="4816680" cy="575670"/>
          </a:xfrm>
        </p:grpSpPr>
        <p:sp>
          <p:nvSpPr>
            <p:cNvPr id="42" name="Oval 41">
              <a:extLst>
                <a:ext uri="{FF2B5EF4-FFF2-40B4-BE49-F238E27FC236}">
                  <a16:creationId xmlns:a16="http://schemas.microsoft.com/office/drawing/2014/main" id="{1A554401-BE86-56CA-63B3-6C7CA573820C}"/>
                </a:ext>
              </a:extLst>
            </p:cNvPr>
            <p:cNvSpPr/>
            <p:nvPr/>
          </p:nvSpPr>
          <p:spPr>
            <a:xfrm>
              <a:off x="1524000" y="3608071"/>
              <a:ext cx="392769" cy="407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DM Sans" pitchFamily="2" charset="77"/>
                </a:rPr>
                <a:t>6</a:t>
              </a:r>
            </a:p>
          </p:txBody>
        </p:sp>
        <p:sp>
          <p:nvSpPr>
            <p:cNvPr id="43" name="TextBox 42">
              <a:extLst>
                <a:ext uri="{FF2B5EF4-FFF2-40B4-BE49-F238E27FC236}">
                  <a16:creationId xmlns:a16="http://schemas.microsoft.com/office/drawing/2014/main" id="{EDA7263E-E5F3-BDB0-A4F1-FD544EEF82E6}"/>
                </a:ext>
              </a:extLst>
            </p:cNvPr>
            <p:cNvSpPr txBox="1"/>
            <p:nvPr/>
          </p:nvSpPr>
          <p:spPr>
            <a:xfrm>
              <a:off x="1999804" y="3593424"/>
              <a:ext cx="4340876" cy="575670"/>
            </a:xfrm>
            <a:prstGeom prst="rect">
              <a:avLst/>
            </a:prstGeom>
            <a:noFill/>
          </p:spPr>
          <p:txBody>
            <a:bodyPr wrap="square" lIns="0" tIns="0" rIns="0" bIns="0" rtlCol="0">
              <a:spAutoFit/>
            </a:bodyPr>
            <a:lstStyle/>
            <a:p>
              <a:pPr>
                <a:lnSpc>
                  <a:spcPct val="120000"/>
                </a:lnSpc>
                <a:spcBef>
                  <a:spcPts val="1200"/>
                </a:spcBef>
              </a:pPr>
              <a:r>
                <a:rPr lang="en-GB" sz="1600" b="1">
                  <a:solidFill>
                    <a:schemeClr val="tx2"/>
                  </a:solidFill>
                  <a:latin typeface="DM Sans" pitchFamily="2" charset="77"/>
                </a:rPr>
                <a:t>Integrate condom demand </a:t>
              </a:r>
              <a:r>
                <a:rPr lang="en-GB" sz="1600">
                  <a:latin typeface="DM Sans" pitchFamily="2" charset="77"/>
                </a:rPr>
                <a:t>in the “prevention category.”</a:t>
              </a:r>
            </a:p>
          </p:txBody>
        </p:sp>
      </p:grpSp>
    </p:spTree>
    <p:extLst>
      <p:ext uri="{BB962C8B-B14F-4D97-AF65-F5344CB8AC3E}">
        <p14:creationId xmlns:p14="http://schemas.microsoft.com/office/powerpoint/2010/main" val="236766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B461D-3FBE-D5EB-4950-8466A246CA2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B4CB48D-07C7-9581-6316-15D4D1A4F16F}"/>
              </a:ext>
            </a:extLst>
          </p:cNvPr>
          <p:cNvSpPr txBox="1"/>
          <p:nvPr/>
        </p:nvSpPr>
        <p:spPr>
          <a:xfrm>
            <a:off x="856929" y="2086763"/>
            <a:ext cx="3145092" cy="738664"/>
          </a:xfrm>
          <a:prstGeom prst="rect">
            <a:avLst/>
          </a:prstGeom>
          <a:noFill/>
        </p:spPr>
        <p:txBody>
          <a:bodyPr wrap="none" lIns="0" tIns="0" rIns="0" bIns="0" rtlCol="0">
            <a:spAutoFit/>
          </a:bodyPr>
          <a:lstStyle/>
          <a:p>
            <a:r>
              <a:rPr lang="en-US" sz="4800">
                <a:solidFill>
                  <a:schemeClr val="tx2"/>
                </a:solidFill>
                <a:latin typeface="DM Sans" pitchFamily="2" charset="77"/>
              </a:rPr>
              <a:t>Contact us</a:t>
            </a:r>
          </a:p>
        </p:txBody>
      </p:sp>
      <p:cxnSp>
        <p:nvCxnSpPr>
          <p:cNvPr id="11" name="Straight Connector 10">
            <a:extLst>
              <a:ext uri="{FF2B5EF4-FFF2-40B4-BE49-F238E27FC236}">
                <a16:creationId xmlns:a16="http://schemas.microsoft.com/office/drawing/2014/main" id="{74308B8C-1997-012E-0E9B-0208B914630F}"/>
              </a:ext>
            </a:extLst>
          </p:cNvPr>
          <p:cNvCxnSpPr>
            <a:cxnSpLocks/>
          </p:cNvCxnSpPr>
          <p:nvPr/>
        </p:nvCxnSpPr>
        <p:spPr>
          <a:xfrm>
            <a:off x="938213" y="2983288"/>
            <a:ext cx="180498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Placeholder 11">
            <a:extLst>
              <a:ext uri="{FF2B5EF4-FFF2-40B4-BE49-F238E27FC236}">
                <a16:creationId xmlns:a16="http://schemas.microsoft.com/office/drawing/2014/main" id="{87859E4D-7691-B59C-4FA3-4318548D92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9175" y="959225"/>
            <a:ext cx="4822825" cy="5898776"/>
          </a:xfrm>
          <a:prstGeom prst="rect">
            <a:avLst/>
          </a:prstGeom>
        </p:spPr>
      </p:pic>
      <p:pic>
        <p:nvPicPr>
          <p:cNvPr id="13" name="Picture 12">
            <a:extLst>
              <a:ext uri="{FF2B5EF4-FFF2-40B4-BE49-F238E27FC236}">
                <a16:creationId xmlns:a16="http://schemas.microsoft.com/office/drawing/2014/main" id="{951F78F0-CC04-482B-25F6-911675406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929" y="475102"/>
            <a:ext cx="2138035" cy="1309673"/>
          </a:xfrm>
          <a:prstGeom prst="rect">
            <a:avLst/>
          </a:prstGeom>
        </p:spPr>
      </p:pic>
      <p:pic>
        <p:nvPicPr>
          <p:cNvPr id="14" name="Picture 13">
            <a:extLst>
              <a:ext uri="{FF2B5EF4-FFF2-40B4-BE49-F238E27FC236}">
                <a16:creationId xmlns:a16="http://schemas.microsoft.com/office/drawing/2014/main" id="{97F9E8FD-BEF3-B676-D8EF-67A8ACBCE71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38590" y="5544997"/>
            <a:ext cx="1033422" cy="1040623"/>
          </a:xfrm>
          <a:prstGeom prst="rect">
            <a:avLst/>
          </a:prstGeom>
        </p:spPr>
      </p:pic>
      <p:grpSp>
        <p:nvGrpSpPr>
          <p:cNvPr id="16" name="Group 15">
            <a:extLst>
              <a:ext uri="{FF2B5EF4-FFF2-40B4-BE49-F238E27FC236}">
                <a16:creationId xmlns:a16="http://schemas.microsoft.com/office/drawing/2014/main" id="{EE678A22-438E-F5DD-D1AF-7F6494BFE666}"/>
              </a:ext>
            </a:extLst>
          </p:cNvPr>
          <p:cNvGrpSpPr/>
          <p:nvPr/>
        </p:nvGrpSpPr>
        <p:grpSpPr>
          <a:xfrm>
            <a:off x="911710" y="3429000"/>
            <a:ext cx="5661210" cy="2340508"/>
            <a:chOff x="1038588" y="3689974"/>
            <a:chExt cx="5661210" cy="2340508"/>
          </a:xfrm>
        </p:grpSpPr>
        <p:sp>
          <p:nvSpPr>
            <p:cNvPr id="17" name="Title 1">
              <a:extLst>
                <a:ext uri="{FF2B5EF4-FFF2-40B4-BE49-F238E27FC236}">
                  <a16:creationId xmlns:a16="http://schemas.microsoft.com/office/drawing/2014/main" id="{7465069D-AADB-4A17-5760-674C3F704212}"/>
                </a:ext>
              </a:extLst>
            </p:cNvPr>
            <p:cNvSpPr txBox="1">
              <a:spLocks/>
            </p:cNvSpPr>
            <p:nvPr/>
          </p:nvSpPr>
          <p:spPr>
            <a:xfrm>
              <a:off x="1755549" y="5128961"/>
              <a:ext cx="4944249" cy="193308"/>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r>
                <a:rPr lang="en-US" sz="1400" b="0" spc="0">
                  <a:solidFill>
                    <a:schemeClr val="tx2"/>
                  </a:solidFill>
                  <a:latin typeface="DM Sans" pitchFamily="2" charset="77"/>
                  <a:ea typeface="Roboto Light" charset="0"/>
                  <a:cs typeface="Rubik" panose="02000604000000020004" pitchFamily="2" charset="-79"/>
                </a:rPr>
                <a:t>www.linkedin.com/company/mannglobalhealth/</a:t>
              </a:r>
            </a:p>
          </p:txBody>
        </p:sp>
        <p:grpSp>
          <p:nvGrpSpPr>
            <p:cNvPr id="18" name="Group 17">
              <a:extLst>
                <a:ext uri="{FF2B5EF4-FFF2-40B4-BE49-F238E27FC236}">
                  <a16:creationId xmlns:a16="http://schemas.microsoft.com/office/drawing/2014/main" id="{441F36E6-C6D5-5F4A-5380-3C156254D409}"/>
                </a:ext>
              </a:extLst>
            </p:cNvPr>
            <p:cNvGrpSpPr/>
            <p:nvPr/>
          </p:nvGrpSpPr>
          <p:grpSpPr>
            <a:xfrm>
              <a:off x="1038588" y="3689974"/>
              <a:ext cx="4631446" cy="2340508"/>
              <a:chOff x="1038588" y="3689974"/>
              <a:chExt cx="4631446" cy="2340508"/>
            </a:xfrm>
          </p:grpSpPr>
          <p:sp>
            <p:nvSpPr>
              <p:cNvPr id="19" name="Title 1">
                <a:extLst>
                  <a:ext uri="{FF2B5EF4-FFF2-40B4-BE49-F238E27FC236}">
                    <a16:creationId xmlns:a16="http://schemas.microsoft.com/office/drawing/2014/main" id="{F910C5C7-ABEE-5F08-E0BD-4C6D84963DC6}"/>
                  </a:ext>
                </a:extLst>
              </p:cNvPr>
              <p:cNvSpPr txBox="1">
                <a:spLocks/>
              </p:cNvSpPr>
              <p:nvPr/>
            </p:nvSpPr>
            <p:spPr>
              <a:xfrm>
                <a:off x="1749089" y="3774769"/>
                <a:ext cx="3073737" cy="199885"/>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r>
                  <a:rPr lang="en-US" sz="1400" b="0" spc="0">
                    <a:solidFill>
                      <a:schemeClr val="tx2"/>
                    </a:solidFill>
                    <a:latin typeface="DM Sans" pitchFamily="2" charset="77"/>
                    <a:ea typeface="Roboto Light" charset="0"/>
                    <a:cs typeface="Rubik" panose="02000604000000020004" pitchFamily="2" charset="-79"/>
                  </a:rPr>
                  <a:t>www.mannglobalhealth.com</a:t>
                </a:r>
              </a:p>
            </p:txBody>
          </p:sp>
          <p:sp>
            <p:nvSpPr>
              <p:cNvPr id="20" name="Title 1">
                <a:extLst>
                  <a:ext uri="{FF2B5EF4-FFF2-40B4-BE49-F238E27FC236}">
                    <a16:creationId xmlns:a16="http://schemas.microsoft.com/office/drawing/2014/main" id="{DB888BE4-A1F5-C437-2B37-56C33F7686DE}"/>
                  </a:ext>
                </a:extLst>
              </p:cNvPr>
              <p:cNvSpPr txBox="1">
                <a:spLocks/>
              </p:cNvSpPr>
              <p:nvPr/>
            </p:nvSpPr>
            <p:spPr>
              <a:xfrm>
                <a:off x="1755549" y="4261993"/>
                <a:ext cx="3073737" cy="234357"/>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pPr>
                  <a:lnSpc>
                    <a:spcPct val="100000"/>
                  </a:lnSpc>
                </a:pPr>
                <a:r>
                  <a:rPr lang="en-US" sz="1400" b="0" spc="0">
                    <a:solidFill>
                      <a:schemeClr val="tx2"/>
                    </a:solidFill>
                    <a:latin typeface="DM Sans" pitchFamily="2" charset="77"/>
                    <a:ea typeface="Roboto Light" charset="0"/>
                    <a:cs typeface="Rubik" panose="02000604000000020004" pitchFamily="2" charset="-79"/>
                    <a:hlinkClick r:id="rId6"/>
                  </a:rPr>
                  <a:t>info@mannglobalhealth.com</a:t>
                </a:r>
                <a:endParaRPr lang="en-US" sz="1400" b="0" spc="0">
                  <a:solidFill>
                    <a:schemeClr val="tx2"/>
                  </a:solidFill>
                  <a:latin typeface="DM Sans" pitchFamily="2" charset="77"/>
                  <a:ea typeface="Roboto Light" charset="0"/>
                  <a:cs typeface="Rubik" panose="02000604000000020004" pitchFamily="2" charset="-79"/>
                </a:endParaRPr>
              </a:p>
              <a:p>
                <a:pPr>
                  <a:lnSpc>
                    <a:spcPct val="100000"/>
                  </a:lnSpc>
                </a:pPr>
                <a:r>
                  <a:rPr lang="en-US" sz="1400" b="0" spc="0">
                    <a:solidFill>
                      <a:schemeClr val="tx2"/>
                    </a:solidFill>
                    <a:latin typeface="DM Sans" pitchFamily="2" charset="77"/>
                    <a:ea typeface="Roboto Light" charset="0"/>
                    <a:cs typeface="Rubik" panose="02000604000000020004" pitchFamily="2" charset="-79"/>
                    <a:hlinkClick r:id="rId7"/>
                  </a:rPr>
                  <a:t>Chris@mannglobalhealth.com</a:t>
                </a:r>
                <a:endParaRPr lang="en-US" sz="1400" b="0" spc="0">
                  <a:solidFill>
                    <a:schemeClr val="tx2"/>
                  </a:solidFill>
                  <a:latin typeface="DM Sans" pitchFamily="2" charset="77"/>
                  <a:ea typeface="Roboto Light" charset="0"/>
                  <a:cs typeface="Rubik" panose="02000604000000020004" pitchFamily="2" charset="-79"/>
                </a:endParaRPr>
              </a:p>
              <a:p>
                <a:pPr>
                  <a:lnSpc>
                    <a:spcPct val="100000"/>
                  </a:lnSpc>
                </a:pPr>
                <a:r>
                  <a:rPr lang="en-US" sz="1400" b="0" spc="0" err="1">
                    <a:solidFill>
                      <a:schemeClr val="tx2"/>
                    </a:solidFill>
                    <a:latin typeface="DM Sans" pitchFamily="2" charset="77"/>
                    <a:ea typeface="Roboto Light" charset="0"/>
                    <a:cs typeface="Rubik" panose="02000604000000020004" pitchFamily="2" charset="-79"/>
                  </a:rPr>
                  <a:t>Nora@mannglobalhealth.com</a:t>
                </a:r>
                <a:endParaRPr lang="en-US" sz="1400" b="0" spc="0">
                  <a:solidFill>
                    <a:schemeClr val="tx2"/>
                  </a:solidFill>
                  <a:latin typeface="DM Sans" pitchFamily="2" charset="77"/>
                  <a:ea typeface="Roboto Light" charset="0"/>
                  <a:cs typeface="Rubik" panose="02000604000000020004" pitchFamily="2" charset="-79"/>
                </a:endParaRPr>
              </a:p>
            </p:txBody>
          </p:sp>
          <p:sp>
            <p:nvSpPr>
              <p:cNvPr id="21" name="Title 1">
                <a:extLst>
                  <a:ext uri="{FF2B5EF4-FFF2-40B4-BE49-F238E27FC236}">
                    <a16:creationId xmlns:a16="http://schemas.microsoft.com/office/drawing/2014/main" id="{3EA6C487-D10B-D20A-9109-D785F09D10CD}"/>
                  </a:ext>
                </a:extLst>
              </p:cNvPr>
              <p:cNvSpPr txBox="1">
                <a:spLocks/>
              </p:cNvSpPr>
              <p:nvPr/>
            </p:nvSpPr>
            <p:spPr>
              <a:xfrm>
                <a:off x="1749089" y="5619731"/>
                <a:ext cx="3920945" cy="372480"/>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pPr>
                  <a:lnSpc>
                    <a:spcPct val="100000"/>
                  </a:lnSpc>
                </a:pPr>
                <a:r>
                  <a:rPr lang="en-US" sz="1400" b="0" spc="0">
                    <a:solidFill>
                      <a:schemeClr val="tx2"/>
                    </a:solidFill>
                    <a:latin typeface="DM Sans" pitchFamily="2" charset="77"/>
                    <a:ea typeface="Roboto Light" charset="0"/>
                    <a:cs typeface="Rubik" panose="02000604000000020004" pitchFamily="2" charset="-79"/>
                  </a:rPr>
                  <a:t>704 Hawks Landing Dr, Columbus, North Carolina, 28722, US.</a:t>
                </a:r>
              </a:p>
            </p:txBody>
          </p:sp>
          <p:pic>
            <p:nvPicPr>
              <p:cNvPr id="22" name="Imagen 17">
                <a:extLst>
                  <a:ext uri="{FF2B5EF4-FFF2-40B4-BE49-F238E27FC236}">
                    <a16:creationId xmlns:a16="http://schemas.microsoft.com/office/drawing/2014/main" id="{31D4708D-D00F-A7AE-F9C3-29E4B5827B5A}"/>
                  </a:ext>
                </a:extLst>
              </p:cNvPr>
              <p:cNvPicPr>
                <a:picLocks noChangeAspect="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59014" y="4502399"/>
                <a:ext cx="341759" cy="252902"/>
              </a:xfrm>
              <a:prstGeom prst="rect">
                <a:avLst/>
              </a:prstGeom>
            </p:spPr>
          </p:pic>
          <p:pic>
            <p:nvPicPr>
              <p:cNvPr id="23" name="Imagen 18">
                <a:extLst>
                  <a:ext uri="{FF2B5EF4-FFF2-40B4-BE49-F238E27FC236}">
                    <a16:creationId xmlns:a16="http://schemas.microsoft.com/office/drawing/2014/main" id="{6FB57830-A575-7566-3988-DFD85C5AABDF}"/>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38588" y="5647634"/>
                <a:ext cx="405976" cy="300422"/>
              </a:xfrm>
              <a:prstGeom prst="rect">
                <a:avLst/>
              </a:prstGeom>
            </p:spPr>
          </p:pic>
          <p:cxnSp>
            <p:nvCxnSpPr>
              <p:cNvPr id="24" name="Conector recto 21">
                <a:extLst>
                  <a:ext uri="{FF2B5EF4-FFF2-40B4-BE49-F238E27FC236}">
                    <a16:creationId xmlns:a16="http://schemas.microsoft.com/office/drawing/2014/main" id="{3FDD7152-18C4-E837-2F76-6AA829A92777}"/>
                  </a:ext>
                </a:extLst>
              </p:cNvPr>
              <p:cNvCxnSpPr/>
              <p:nvPr/>
            </p:nvCxnSpPr>
            <p:spPr>
              <a:xfrm>
                <a:off x="1523337" y="5565208"/>
                <a:ext cx="0" cy="4652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3">
                <a:extLst>
                  <a:ext uri="{FF2B5EF4-FFF2-40B4-BE49-F238E27FC236}">
                    <a16:creationId xmlns:a16="http://schemas.microsoft.com/office/drawing/2014/main" id="{12E931F2-8998-548C-A948-E9CE0861017A}"/>
                  </a:ext>
                </a:extLst>
              </p:cNvPr>
              <p:cNvCxnSpPr>
                <a:cxnSpLocks/>
              </p:cNvCxnSpPr>
              <p:nvPr/>
            </p:nvCxnSpPr>
            <p:spPr>
              <a:xfrm>
                <a:off x="1523337" y="3689974"/>
                <a:ext cx="0" cy="2952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BC2DEBCA-9250-28AC-5522-598627E4A733}"/>
                  </a:ext>
                </a:extLst>
              </p:cNvPr>
              <p:cNvCxnSpPr>
                <a:cxnSpLocks/>
              </p:cNvCxnSpPr>
              <p:nvPr/>
            </p:nvCxnSpPr>
            <p:spPr>
              <a:xfrm>
                <a:off x="1523337" y="4269912"/>
                <a:ext cx="0" cy="73264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7" name="Imagen 33">
                <a:extLst>
                  <a:ext uri="{FF2B5EF4-FFF2-40B4-BE49-F238E27FC236}">
                    <a16:creationId xmlns:a16="http://schemas.microsoft.com/office/drawing/2014/main" id="{EA7946CC-69B0-1DD6-A293-F0A05DC78349}"/>
                  </a:ext>
                </a:extLst>
              </p:cNvPr>
              <p:cNvPicPr>
                <a:picLocks noChangeAspect="1"/>
              </p:cNvPicPr>
              <p:nvPr/>
            </p:nvPicPr>
            <p:blipFill>
              <a:blip r:embed="rId10"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84795" y="3710356"/>
                <a:ext cx="315976" cy="270108"/>
              </a:xfrm>
              <a:prstGeom prst="rect">
                <a:avLst/>
              </a:prstGeom>
            </p:spPr>
          </p:pic>
          <p:cxnSp>
            <p:nvCxnSpPr>
              <p:cNvPr id="28" name="Conector recto 37">
                <a:extLst>
                  <a:ext uri="{FF2B5EF4-FFF2-40B4-BE49-F238E27FC236}">
                    <a16:creationId xmlns:a16="http://schemas.microsoft.com/office/drawing/2014/main" id="{10A72CF6-40D2-E93B-EEF7-06BE2EE5E03D}"/>
                  </a:ext>
                </a:extLst>
              </p:cNvPr>
              <p:cNvCxnSpPr>
                <a:cxnSpLocks/>
              </p:cNvCxnSpPr>
              <p:nvPr/>
            </p:nvCxnSpPr>
            <p:spPr>
              <a:xfrm>
                <a:off x="1523337" y="5027048"/>
                <a:ext cx="0" cy="2952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Imagen 39">
                <a:extLst>
                  <a:ext uri="{FF2B5EF4-FFF2-40B4-BE49-F238E27FC236}">
                    <a16:creationId xmlns:a16="http://schemas.microsoft.com/office/drawing/2014/main" id="{5FA65414-1E7D-451F-7BCC-6DD0980897C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59014" y="5002553"/>
                <a:ext cx="416793" cy="356291"/>
              </a:xfrm>
              <a:prstGeom prst="rect">
                <a:avLst/>
              </a:prstGeom>
            </p:spPr>
          </p:pic>
        </p:grpSp>
      </p:grpSp>
      <p:sp>
        <p:nvSpPr>
          <p:cNvPr id="2" name="Rectangle 1">
            <a:extLst>
              <a:ext uri="{FF2B5EF4-FFF2-40B4-BE49-F238E27FC236}">
                <a16:creationId xmlns:a16="http://schemas.microsoft.com/office/drawing/2014/main" id="{34E6D681-1F83-6C65-9455-3AD456DBBEB2}"/>
              </a:ext>
            </a:extLst>
          </p:cNvPr>
          <p:cNvSpPr/>
          <p:nvPr/>
        </p:nvSpPr>
        <p:spPr>
          <a:xfrm>
            <a:off x="7369175" y="765175"/>
            <a:ext cx="4822825" cy="194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52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0B1123-7C14-440C-F44D-5D4B223A8C26}"/>
              </a:ext>
            </a:extLst>
          </p:cNvPr>
          <p:cNvSpPr txBox="1"/>
          <p:nvPr/>
        </p:nvSpPr>
        <p:spPr>
          <a:xfrm>
            <a:off x="1049865" y="2124649"/>
            <a:ext cx="4419665" cy="762260"/>
          </a:xfrm>
          <a:prstGeom prst="rect">
            <a:avLst/>
          </a:prstGeom>
          <a:noFill/>
        </p:spPr>
        <p:txBody>
          <a:bodyPr wrap="square" lIns="0" tIns="0" rIns="0" bIns="0">
            <a:spAutoFit/>
          </a:bodyPr>
          <a:lstStyle/>
          <a:p>
            <a:pPr>
              <a:lnSpc>
                <a:spcPct val="120000"/>
              </a:lnSpc>
              <a:spcBef>
                <a:spcPts val="1200"/>
              </a:spcBef>
              <a:buClr>
                <a:schemeClr val="accent2"/>
              </a:buClr>
              <a:defRPr/>
            </a:pPr>
            <a:r>
              <a:rPr lang="en-US" sz="1400">
                <a:latin typeface="DM Sans" pitchFamily="2" charset="0"/>
              </a:rPr>
              <a:t>Although incidence across sub-Saharan Africa (SSA) continues to rapidly decline</a:t>
            </a:r>
            <a:r>
              <a:rPr lang="en-US" sz="1400" b="1">
                <a:latin typeface="DM Sans" pitchFamily="2" charset="0"/>
              </a:rPr>
              <a:t>… it is not on track to meet 2025 and 2030 targets.</a:t>
            </a:r>
            <a:r>
              <a:rPr lang="en-US" sz="1400" b="1" baseline="30000">
                <a:latin typeface="DM Sans" pitchFamily="2" charset="0"/>
              </a:rPr>
              <a:t>1</a:t>
            </a:r>
          </a:p>
        </p:txBody>
      </p:sp>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6" name="TextBox 5">
            <a:extLst>
              <a:ext uri="{FF2B5EF4-FFF2-40B4-BE49-F238E27FC236}">
                <a16:creationId xmlns:a16="http://schemas.microsoft.com/office/drawing/2014/main" id="{B3B628F7-5174-DCB7-4402-7B51A016F388}"/>
              </a:ext>
            </a:extLst>
          </p:cNvPr>
          <p:cNvSpPr txBox="1"/>
          <p:nvPr/>
        </p:nvSpPr>
        <p:spPr>
          <a:xfrm>
            <a:off x="1049865" y="6133463"/>
            <a:ext cx="9370674" cy="461665"/>
          </a:xfrm>
          <a:prstGeom prst="rect">
            <a:avLst/>
          </a:prstGeom>
          <a:noFill/>
        </p:spPr>
        <p:txBody>
          <a:bodyPr wrap="square" lIns="0" tIns="0" rIns="0" bIns="0">
            <a:spAutoFit/>
          </a:bodyPr>
          <a:lstStyle/>
          <a:p>
            <a:pPr>
              <a:defRPr/>
            </a:pPr>
            <a:r>
              <a:rPr lang="en-US" sz="1000" baseline="30000">
                <a:solidFill>
                  <a:schemeClr val="tx1">
                    <a:lumMod val="50000"/>
                    <a:lumOff val="50000"/>
                  </a:schemeClr>
                </a:solidFill>
                <a:latin typeface="DM Sans" pitchFamily="2" charset="0"/>
              </a:rPr>
              <a:t>1</a:t>
            </a:r>
            <a:r>
              <a:rPr lang="en-US" sz="1000">
                <a:solidFill>
                  <a:schemeClr val="tx1">
                    <a:lumMod val="50000"/>
                    <a:lumOff val="50000"/>
                  </a:schemeClr>
                </a:solidFill>
                <a:latin typeface="DM Sans" pitchFamily="2" charset="0"/>
              </a:rPr>
              <a:t> UNAIDS Epidemiological estimates. 2023.  https://aidsinfo.unaids.org</a:t>
            </a:r>
          </a:p>
          <a:p>
            <a:pPr>
              <a:defRPr/>
            </a:pPr>
            <a:r>
              <a:rPr lang="en-US" sz="1000" baseline="30000">
                <a:solidFill>
                  <a:schemeClr val="tx1">
                    <a:lumMod val="50000"/>
                    <a:lumOff val="50000"/>
                  </a:schemeClr>
                </a:solidFill>
                <a:latin typeface="DM Sans" pitchFamily="2" charset="0"/>
              </a:rPr>
              <a:t>2 </a:t>
            </a:r>
            <a:r>
              <a:rPr lang="en-US" sz="1000">
                <a:solidFill>
                  <a:schemeClr val="tx1">
                    <a:lumMod val="50000"/>
                    <a:lumOff val="50000"/>
                  </a:schemeClr>
                </a:solidFill>
                <a:latin typeface="DM Sans" pitchFamily="2" charset="0"/>
              </a:rPr>
              <a:t>Assuming active programs maintain current treatment and prevention continue: Data presented at the HIV Modelling Consortium, MIHPSA Phase 1, UNAIDS Technical Consultation, 20-21 July 2023. Slides through Jeffrey Imai-Eaton </a:t>
            </a:r>
          </a:p>
        </p:txBody>
      </p:sp>
      <p:pic>
        <p:nvPicPr>
          <p:cNvPr id="10" name="Picture 9">
            <a:extLst>
              <a:ext uri="{FF2B5EF4-FFF2-40B4-BE49-F238E27FC236}">
                <a16:creationId xmlns:a16="http://schemas.microsoft.com/office/drawing/2014/main" id="{9BA9600E-2714-B7A9-F316-28BAFFDE43A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01456" y="2396942"/>
            <a:ext cx="3286179" cy="3049144"/>
          </a:xfrm>
          <a:prstGeom prst="rect">
            <a:avLst/>
          </a:prstGeom>
        </p:spPr>
      </p:pic>
      <p:pic>
        <p:nvPicPr>
          <p:cNvPr id="2" name="Picture 1" descr="A graph of a person's body&#10;&#10;Description automatically generated">
            <a:extLst>
              <a:ext uri="{FF2B5EF4-FFF2-40B4-BE49-F238E27FC236}">
                <a16:creationId xmlns:a16="http://schemas.microsoft.com/office/drawing/2014/main" id="{12D762C4-3018-008B-B310-40FEA89EBA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1049864" y="3567193"/>
            <a:ext cx="4360075" cy="2155845"/>
          </a:xfrm>
          <a:prstGeom prst="rect">
            <a:avLst/>
          </a:prstGeom>
        </p:spPr>
      </p:pic>
      <p:sp>
        <p:nvSpPr>
          <p:cNvPr id="9" name="TextBox 8">
            <a:extLst>
              <a:ext uri="{FF2B5EF4-FFF2-40B4-BE49-F238E27FC236}">
                <a16:creationId xmlns:a16="http://schemas.microsoft.com/office/drawing/2014/main" id="{E7379414-32B9-55DE-F5C9-B93E305ACE6F}"/>
              </a:ext>
            </a:extLst>
          </p:cNvPr>
          <p:cNvSpPr txBox="1"/>
          <p:nvPr/>
        </p:nvSpPr>
        <p:spPr>
          <a:xfrm>
            <a:off x="9382182" y="2641139"/>
            <a:ext cx="2587286" cy="2585323"/>
          </a:xfrm>
          <a:prstGeom prst="rect">
            <a:avLst/>
          </a:prstGeom>
          <a:noFill/>
        </p:spPr>
        <p:txBody>
          <a:bodyPr wrap="square" lIns="0" tIns="0" rIns="0" bIns="0">
            <a:spAutoFit/>
          </a:bodyPr>
          <a:lstStyle/>
          <a:p>
            <a:pPr marR="0" lvl="0" algn="l" defTabSz="914400" rtl="0" eaLnBrk="1" fontAlgn="auto" latinLnBrk="0" hangingPunct="1">
              <a:lnSpc>
                <a:spcPct val="100000"/>
              </a:lnSpc>
              <a:spcBef>
                <a:spcPts val="0"/>
              </a:spcBef>
              <a:spcAft>
                <a:spcPts val="0"/>
              </a:spcAft>
              <a:buClr>
                <a:schemeClr val="accent2"/>
              </a:buClr>
              <a:buSzTx/>
              <a:tabLst/>
              <a:defRPr/>
            </a:pPr>
            <a:r>
              <a:rPr lang="en-US" sz="1400">
                <a:latin typeface="DM Sans" pitchFamily="2" charset="0"/>
              </a:rPr>
              <a:t>Incidence is expected to decline … but </a:t>
            </a:r>
            <a:r>
              <a:rPr lang="en-US" sz="1400" b="1">
                <a:latin typeface="DM Sans" pitchFamily="2" charset="0"/>
              </a:rPr>
              <a:t>the pace of decline will slow in 2025 </a:t>
            </a:r>
            <a:r>
              <a:rPr lang="en-US" sz="1400">
                <a:latin typeface="DM Sans" pitchFamily="2" charset="0"/>
              </a:rPr>
              <a:t>as we:</a:t>
            </a:r>
          </a:p>
          <a:p>
            <a:pPr marL="285750" marR="0" lvl="0" indent="-285750" algn="l" defTabSz="914400" rtl="0" eaLnBrk="1" fontAlgn="auto" latinLnBrk="0" hangingPunct="1">
              <a:lnSpc>
                <a:spcPct val="100000"/>
              </a:lnSpc>
              <a:spcBef>
                <a:spcPts val="0"/>
              </a:spcBef>
              <a:spcAft>
                <a:spcPts val="0"/>
              </a:spcAft>
              <a:buClr>
                <a:schemeClr val="accent2"/>
              </a:buClr>
              <a:buSzTx/>
              <a:buFont typeface="System Font Regular"/>
              <a:buChar char="-"/>
              <a:tabLst/>
              <a:defRPr/>
            </a:pPr>
            <a:r>
              <a:rPr lang="en-US" sz="1400">
                <a:latin typeface="DM Sans" pitchFamily="2" charset="0"/>
              </a:rPr>
              <a:t>Close in on </a:t>
            </a:r>
            <a:r>
              <a:rPr lang="en-US" sz="1400" b="1">
                <a:latin typeface="DM Sans" pitchFamily="2" charset="0"/>
              </a:rPr>
              <a:t>saturation of ART and viral suppression </a:t>
            </a:r>
            <a:r>
              <a:rPr lang="en-US" sz="1400">
                <a:latin typeface="DM Sans" pitchFamily="2" charset="0"/>
              </a:rPr>
              <a:t>based on successes of the past decade.</a:t>
            </a:r>
          </a:p>
          <a:p>
            <a:pPr marL="285750" marR="0" lvl="0" indent="-285750" algn="l" defTabSz="914400" rtl="0" eaLnBrk="1" fontAlgn="auto" latinLnBrk="0" hangingPunct="1">
              <a:lnSpc>
                <a:spcPct val="100000"/>
              </a:lnSpc>
              <a:spcBef>
                <a:spcPts val="0"/>
              </a:spcBef>
              <a:spcAft>
                <a:spcPts val="0"/>
              </a:spcAft>
              <a:buClr>
                <a:schemeClr val="accent2"/>
              </a:buClr>
              <a:buSzTx/>
              <a:buFont typeface="System Font Regular"/>
              <a:buChar char="-"/>
              <a:tabLst/>
              <a:defRPr/>
            </a:pPr>
            <a:r>
              <a:rPr lang="en-US" sz="1400">
                <a:latin typeface="DM Sans" pitchFamily="2" charset="0"/>
              </a:rPr>
              <a:t>Benefit from decreasing HIV prevalence and corresponding decreasing viremia.</a:t>
            </a:r>
          </a:p>
        </p:txBody>
      </p:sp>
      <p:sp>
        <p:nvSpPr>
          <p:cNvPr id="14" name="TextBox 13">
            <a:extLst>
              <a:ext uri="{FF2B5EF4-FFF2-40B4-BE49-F238E27FC236}">
                <a16:creationId xmlns:a16="http://schemas.microsoft.com/office/drawing/2014/main" id="{339CA5AB-61C1-1D6F-3AF1-88E9F5DD1D1C}"/>
              </a:ext>
            </a:extLst>
          </p:cNvPr>
          <p:cNvSpPr txBox="1"/>
          <p:nvPr/>
        </p:nvSpPr>
        <p:spPr>
          <a:xfrm>
            <a:off x="1049865" y="3238747"/>
            <a:ext cx="4360074" cy="184666"/>
          </a:xfrm>
          <a:prstGeom prst="rect">
            <a:avLst/>
          </a:prstGeom>
          <a:noFill/>
        </p:spPr>
        <p:txBody>
          <a:bodyPr wrap="square" lIns="0" tIns="0" rIns="0" bIns="0" rtlCol="0">
            <a:spAutoFit/>
          </a:bodyPr>
          <a:lstStyle/>
          <a:p>
            <a:r>
              <a:rPr lang="en-US" sz="1200" b="1">
                <a:solidFill>
                  <a:schemeClr val="tx2"/>
                </a:solidFill>
                <a:latin typeface="DM Sans" pitchFamily="2" charset="77"/>
                <a:cs typeface="Aharoni" panose="02010803020104030203" pitchFamily="2" charset="-79"/>
              </a:rPr>
              <a:t>New HIV infections, global, 1990-2022 and 2025 target</a:t>
            </a:r>
            <a:r>
              <a:rPr lang="en-US" sz="1200" b="1" baseline="30000">
                <a:solidFill>
                  <a:schemeClr val="tx2"/>
                </a:solidFill>
                <a:latin typeface="DM Sans" pitchFamily="2" charset="77"/>
                <a:cs typeface="Aharoni" panose="02010803020104030203" pitchFamily="2" charset="-79"/>
              </a:rPr>
              <a:t>1</a:t>
            </a:r>
          </a:p>
        </p:txBody>
      </p:sp>
      <p:cxnSp>
        <p:nvCxnSpPr>
          <p:cNvPr id="16" name="Straight Connector 15">
            <a:extLst>
              <a:ext uri="{FF2B5EF4-FFF2-40B4-BE49-F238E27FC236}">
                <a16:creationId xmlns:a16="http://schemas.microsoft.com/office/drawing/2014/main" id="{2AFF694A-4010-71B9-5485-EFC45AA50E05}"/>
              </a:ext>
            </a:extLst>
          </p:cNvPr>
          <p:cNvCxnSpPr>
            <a:cxnSpLocks/>
          </p:cNvCxnSpPr>
          <p:nvPr/>
        </p:nvCxnSpPr>
        <p:spPr>
          <a:xfrm>
            <a:off x="5644128" y="2250263"/>
            <a:ext cx="0" cy="347277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13A91FF-A310-1F74-3D8B-DE838DDAAB42}"/>
              </a:ext>
            </a:extLst>
          </p:cNvPr>
          <p:cNvSpPr/>
          <p:nvPr/>
        </p:nvSpPr>
        <p:spPr>
          <a:xfrm rot="2249459">
            <a:off x="6999357" y="4167242"/>
            <a:ext cx="1184924" cy="615538"/>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ED8F96D-CB42-1E72-C588-E930F01BF6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12" name="TextBox 11">
            <a:extLst>
              <a:ext uri="{FF2B5EF4-FFF2-40B4-BE49-F238E27FC236}">
                <a16:creationId xmlns:a16="http://schemas.microsoft.com/office/drawing/2014/main" id="{C07AA52D-CBB4-33D9-6227-E1188C4CF251}"/>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3</a:t>
            </a:fld>
            <a:endParaRPr lang="en-US" sz="1200">
              <a:latin typeface="DM Sans" pitchFamily="2" charset="0"/>
            </a:endParaRPr>
          </a:p>
        </p:txBody>
      </p:sp>
      <p:sp>
        <p:nvSpPr>
          <p:cNvPr id="13" name="Title 1">
            <a:extLst>
              <a:ext uri="{FF2B5EF4-FFF2-40B4-BE49-F238E27FC236}">
                <a16:creationId xmlns:a16="http://schemas.microsoft.com/office/drawing/2014/main" id="{010D237F-E2E9-FDDA-357E-2E89A6EB94F0}"/>
              </a:ext>
            </a:extLst>
          </p:cNvPr>
          <p:cNvSpPr txBox="1">
            <a:spLocks/>
          </p:cNvSpPr>
          <p:nvPr/>
        </p:nvSpPr>
        <p:spPr>
          <a:xfrm>
            <a:off x="1049865" y="823131"/>
            <a:ext cx="10425324" cy="1010119"/>
          </a:xfrm>
          <a:prstGeom prst="rect">
            <a:avLst/>
          </a:prstGeom>
        </p:spPr>
        <p:txBody>
          <a:bodyPr lIns="0" tIns="0" rIns="0" bIns="0">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rPr>
              <a:t>Modelling indicates incidence will decline, but at a slower rate - presenting challenges for prevention moving forward</a:t>
            </a:r>
          </a:p>
        </p:txBody>
      </p:sp>
      <p:cxnSp>
        <p:nvCxnSpPr>
          <p:cNvPr id="15" name="Straight Connector 14">
            <a:extLst>
              <a:ext uri="{FF2B5EF4-FFF2-40B4-BE49-F238E27FC236}">
                <a16:creationId xmlns:a16="http://schemas.microsoft.com/office/drawing/2014/main" id="{45BA0813-47F0-C56F-3558-DFDC9FC486FA}"/>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A7ECDB6-6488-BC3F-33E0-9325EFD21B3A}"/>
              </a:ext>
            </a:extLst>
          </p:cNvPr>
          <p:cNvSpPr txBox="1"/>
          <p:nvPr/>
        </p:nvSpPr>
        <p:spPr>
          <a:xfrm>
            <a:off x="6096000" y="5492205"/>
            <a:ext cx="3830406" cy="153888"/>
          </a:xfrm>
          <a:prstGeom prst="rect">
            <a:avLst/>
          </a:prstGeom>
          <a:noFill/>
        </p:spPr>
        <p:txBody>
          <a:bodyPr wrap="square" lIns="0" tIns="0" rIns="0" bIns="0">
            <a:spAutoFit/>
          </a:bodyPr>
          <a:lstStyle/>
          <a:p>
            <a:pPr>
              <a:defRPr/>
            </a:pPr>
            <a:r>
              <a:rPr lang="en-US" sz="1000" i="1">
                <a:solidFill>
                  <a:schemeClr val="tx1">
                    <a:lumMod val="50000"/>
                    <a:lumOff val="50000"/>
                  </a:schemeClr>
                </a:solidFill>
                <a:latin typeface="DM Sans" pitchFamily="2" charset="0"/>
                <a:cs typeface="Arial" panose="020B0604020202020204" pitchFamily="34" charset="0"/>
              </a:rPr>
              <a:t>Goals ASM (Age-Structured Model) :</a:t>
            </a:r>
          </a:p>
        </p:txBody>
      </p:sp>
      <p:sp>
        <p:nvSpPr>
          <p:cNvPr id="5" name="TextBox 4">
            <a:extLst>
              <a:ext uri="{FF2B5EF4-FFF2-40B4-BE49-F238E27FC236}">
                <a16:creationId xmlns:a16="http://schemas.microsoft.com/office/drawing/2014/main" id="{8766817C-AF48-40CF-82C0-A6520F337913}"/>
              </a:ext>
            </a:extLst>
          </p:cNvPr>
          <p:cNvSpPr txBox="1"/>
          <p:nvPr/>
        </p:nvSpPr>
        <p:spPr>
          <a:xfrm>
            <a:off x="6518184" y="2007064"/>
            <a:ext cx="4360074" cy="215444"/>
          </a:xfrm>
          <a:prstGeom prst="rect">
            <a:avLst/>
          </a:prstGeom>
          <a:noFill/>
        </p:spPr>
        <p:txBody>
          <a:bodyPr wrap="square" lIns="0" tIns="0" rIns="0" bIns="0" rtlCol="0">
            <a:spAutoFit/>
          </a:bodyPr>
          <a:lstStyle/>
          <a:p>
            <a:pPr algn="ctr"/>
            <a:r>
              <a:rPr lang="en-US" sz="1400" b="1">
                <a:solidFill>
                  <a:schemeClr val="tx2"/>
                </a:solidFill>
                <a:latin typeface="DM Sans" pitchFamily="2" charset="77"/>
                <a:cs typeface="Aharoni" panose="02010803020104030203" pitchFamily="2" charset="-79"/>
              </a:rPr>
              <a:t>A closer look at South Africa </a:t>
            </a:r>
            <a:endParaRPr lang="en-US" sz="1400" b="1" baseline="30000">
              <a:solidFill>
                <a:schemeClr val="tx2"/>
              </a:solidFill>
              <a:latin typeface="DM Sans" pitchFamily="2" charset="77"/>
              <a:cs typeface="Aharoni" panose="02010803020104030203" pitchFamily="2" charset="-79"/>
            </a:endParaRPr>
          </a:p>
        </p:txBody>
      </p:sp>
    </p:spTree>
    <p:extLst>
      <p:ext uri="{BB962C8B-B14F-4D97-AF65-F5344CB8AC3E}">
        <p14:creationId xmlns:p14="http://schemas.microsoft.com/office/powerpoint/2010/main" val="28566556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1A89-C2C4-59FB-5911-29F07B15999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DBA6CD4-BC84-51B8-BF39-DD8B4618DBC3}"/>
              </a:ext>
            </a:extLst>
          </p:cNvPr>
          <p:cNvSpPr txBox="1"/>
          <p:nvPr/>
        </p:nvSpPr>
        <p:spPr>
          <a:xfrm>
            <a:off x="1049866" y="2112574"/>
            <a:ext cx="2183372" cy="172354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DM Sans" pitchFamily="2" charset="77"/>
              </a:rPr>
              <a:t>Clustering of HIV transmissions in Europe compared with diffuse clusters characterizing transmission in Zambia</a:t>
            </a:r>
            <a:r>
              <a:rPr lang="en-GB" sz="1600" b="1" baseline="30000">
                <a:latin typeface="DM Sans" pitchFamily="2" charset="77"/>
              </a:rPr>
              <a:t>1</a:t>
            </a:r>
          </a:p>
        </p:txBody>
      </p:sp>
      <p:sp>
        <p:nvSpPr>
          <p:cNvPr id="4" name="Rectangle 3">
            <a:extLst>
              <a:ext uri="{FF2B5EF4-FFF2-40B4-BE49-F238E27FC236}">
                <a16:creationId xmlns:a16="http://schemas.microsoft.com/office/drawing/2014/main" id="{172D53B7-F951-534C-954F-F051B6464DA6}"/>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pic>
        <p:nvPicPr>
          <p:cNvPr id="2" name="Image" descr="Image">
            <a:extLst>
              <a:ext uri="{FF2B5EF4-FFF2-40B4-BE49-F238E27FC236}">
                <a16:creationId xmlns:a16="http://schemas.microsoft.com/office/drawing/2014/main" id="{F88141EF-87E2-978A-48C9-56408A839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53641" y="1966756"/>
            <a:ext cx="1549846" cy="4129950"/>
          </a:xfrm>
          <a:prstGeom prst="rect">
            <a:avLst/>
          </a:prstGeom>
          <a:ln w="12700">
            <a:miter lim="400000"/>
          </a:ln>
        </p:spPr>
      </p:pic>
      <p:sp>
        <p:nvSpPr>
          <p:cNvPr id="6" name="TextBox 5">
            <a:extLst>
              <a:ext uri="{FF2B5EF4-FFF2-40B4-BE49-F238E27FC236}">
                <a16:creationId xmlns:a16="http://schemas.microsoft.com/office/drawing/2014/main" id="{E38121E2-5DF8-2B39-56A1-CC55E896F9FD}"/>
              </a:ext>
            </a:extLst>
          </p:cNvPr>
          <p:cNvSpPr txBox="1"/>
          <p:nvPr/>
        </p:nvSpPr>
        <p:spPr>
          <a:xfrm>
            <a:off x="8216858" y="2030665"/>
            <a:ext cx="1158338" cy="80021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accent2"/>
                </a:solidFill>
                <a:effectLst/>
                <a:uLnTx/>
                <a:uFillTx/>
                <a:latin typeface="DM Sans" pitchFamily="2" charset="0"/>
              </a:rPr>
              <a:t>Zambia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accent2"/>
                </a:solidFill>
                <a:effectLst/>
                <a:uLnTx/>
                <a:uFillTx/>
                <a:latin typeface="DM Sans" pitchFamily="2" charset="0"/>
              </a:rPr>
              <a:t>Broadly diffuse transmission clusters</a:t>
            </a:r>
          </a:p>
        </p:txBody>
      </p:sp>
      <p:sp>
        <p:nvSpPr>
          <p:cNvPr id="7" name="TextBox 6">
            <a:extLst>
              <a:ext uri="{FF2B5EF4-FFF2-40B4-BE49-F238E27FC236}">
                <a16:creationId xmlns:a16="http://schemas.microsoft.com/office/drawing/2014/main" id="{53879F6B-59C8-B60F-177C-E95D1A07B71C}"/>
              </a:ext>
            </a:extLst>
          </p:cNvPr>
          <p:cNvSpPr txBox="1"/>
          <p:nvPr/>
        </p:nvSpPr>
        <p:spPr>
          <a:xfrm>
            <a:off x="3480663" y="2048214"/>
            <a:ext cx="79476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accent2"/>
                </a:solidFill>
                <a:effectLst/>
                <a:uLnTx/>
                <a:uFillTx/>
                <a:latin typeface="DM Sans" pitchFamily="2" charset="0"/>
              </a:rPr>
              <a:t>Europe</a:t>
            </a:r>
          </a:p>
        </p:txBody>
      </p:sp>
      <p:pic>
        <p:nvPicPr>
          <p:cNvPr id="8" name="Image" descr="Image">
            <a:extLst>
              <a:ext uri="{FF2B5EF4-FFF2-40B4-BE49-F238E27FC236}">
                <a16:creationId xmlns:a16="http://schemas.microsoft.com/office/drawing/2014/main" id="{38C92B48-F21A-902D-C149-7D773CF4F4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75424" y="2024260"/>
            <a:ext cx="3694009" cy="4072446"/>
          </a:xfrm>
          <a:prstGeom prst="rect">
            <a:avLst/>
          </a:prstGeom>
          <a:ln w="12700">
            <a:miter lim="400000"/>
          </a:ln>
        </p:spPr>
      </p:pic>
      <p:sp>
        <p:nvSpPr>
          <p:cNvPr id="9" name="TextBox 8">
            <a:extLst>
              <a:ext uri="{FF2B5EF4-FFF2-40B4-BE49-F238E27FC236}">
                <a16:creationId xmlns:a16="http://schemas.microsoft.com/office/drawing/2014/main" id="{DF9CBA8C-8F8A-938D-05C4-3142372B1186}"/>
              </a:ext>
            </a:extLst>
          </p:cNvPr>
          <p:cNvSpPr txBox="1"/>
          <p:nvPr/>
        </p:nvSpPr>
        <p:spPr>
          <a:xfrm>
            <a:off x="1049865" y="6232894"/>
            <a:ext cx="9349003" cy="307777"/>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30000">
                <a:solidFill>
                  <a:schemeClr val="tx1">
                    <a:lumMod val="50000"/>
                    <a:lumOff val="50000"/>
                  </a:schemeClr>
                </a:solidFill>
                <a:latin typeface="DM Sans" pitchFamily="2" charset="0"/>
              </a:rPr>
              <a:t>1 </a:t>
            </a:r>
            <a:r>
              <a:rPr lang="en-US" sz="1000">
                <a:solidFill>
                  <a:schemeClr val="tx1">
                    <a:lumMod val="50000"/>
                    <a:lumOff val="50000"/>
                  </a:schemeClr>
                </a:solidFill>
                <a:latin typeface="DM Sans" pitchFamily="2" charset="0"/>
              </a:rPr>
              <a:t>Jeffrey Imai-Eaton [2023]. HIV New Product Planning &amp; Introduction and HIV Delivery Africa-based grantee convening 30 November 2023; HIV epidemiology trends: Where are we? Where are we headed?”, citing Abeler-Dörner et al (2019). in preparation</a:t>
            </a:r>
          </a:p>
        </p:txBody>
      </p:sp>
      <p:pic>
        <p:nvPicPr>
          <p:cNvPr id="11" name="Picture 10">
            <a:extLst>
              <a:ext uri="{FF2B5EF4-FFF2-40B4-BE49-F238E27FC236}">
                <a16:creationId xmlns:a16="http://schemas.microsoft.com/office/drawing/2014/main" id="{69B88A58-CC95-4A67-3B7A-3161B13F0F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865" y="4500164"/>
            <a:ext cx="1498415" cy="1155404"/>
          </a:xfrm>
          <a:prstGeom prst="rect">
            <a:avLst/>
          </a:prstGeom>
        </p:spPr>
      </p:pic>
      <p:pic>
        <p:nvPicPr>
          <p:cNvPr id="12" name="Picture 11">
            <a:extLst>
              <a:ext uri="{FF2B5EF4-FFF2-40B4-BE49-F238E27FC236}">
                <a16:creationId xmlns:a16="http://schemas.microsoft.com/office/drawing/2014/main" id="{D3938052-8DA6-AECF-F86F-97B1D7500B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13" name="TextBox 12">
            <a:extLst>
              <a:ext uri="{FF2B5EF4-FFF2-40B4-BE49-F238E27FC236}">
                <a16:creationId xmlns:a16="http://schemas.microsoft.com/office/drawing/2014/main" id="{003CDE06-4EBF-52A8-AD1E-CA0D68A2F7E6}"/>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4</a:t>
            </a:fld>
            <a:endParaRPr lang="en-US" sz="1200">
              <a:latin typeface="DM Sans" pitchFamily="2" charset="0"/>
            </a:endParaRPr>
          </a:p>
        </p:txBody>
      </p:sp>
      <p:sp>
        <p:nvSpPr>
          <p:cNvPr id="14" name="Title 1">
            <a:extLst>
              <a:ext uri="{FF2B5EF4-FFF2-40B4-BE49-F238E27FC236}">
                <a16:creationId xmlns:a16="http://schemas.microsoft.com/office/drawing/2014/main" id="{9E21A9F4-9E77-20F1-DBBC-76E3D67AD7C4}"/>
              </a:ext>
            </a:extLst>
          </p:cNvPr>
          <p:cNvSpPr txBox="1">
            <a:spLocks/>
          </p:cNvSpPr>
          <p:nvPr/>
        </p:nvSpPr>
        <p:spPr>
          <a:xfrm>
            <a:off x="1049865" y="830907"/>
            <a:ext cx="10425324" cy="963430"/>
          </a:xfrm>
          <a:prstGeom prst="rect">
            <a:avLst/>
          </a:prstGeom>
        </p:spPr>
        <p:txBody>
          <a:bodyPr lIns="0" tIns="0" rIns="0" bIns="0">
            <a:normAutofit fontScale="85000" lnSpcReduction="10000"/>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30000"/>
              </a:lnSpc>
            </a:pPr>
            <a:r>
              <a:rPr lang="en-GB" sz="3200">
                <a:solidFill>
                  <a:schemeClr val="tx2"/>
                </a:solidFill>
              </a:rPr>
              <a:t>Small and Diffuse HIV Transmission Networks in Eastern and Southern Africa Result in an Epidemic of “</a:t>
            </a:r>
            <a:r>
              <a:rPr lang="en-GB" sz="3200" b="1" u="sng">
                <a:solidFill>
                  <a:schemeClr val="tx2"/>
                </a:solidFill>
              </a:rPr>
              <a:t>Many Who Infect Few</a:t>
            </a:r>
            <a:r>
              <a:rPr lang="en-GB" sz="3200">
                <a:solidFill>
                  <a:schemeClr val="tx2"/>
                </a:solidFill>
              </a:rPr>
              <a:t>”</a:t>
            </a:r>
          </a:p>
        </p:txBody>
      </p:sp>
      <p:cxnSp>
        <p:nvCxnSpPr>
          <p:cNvPr id="15" name="Straight Connector 14">
            <a:extLst>
              <a:ext uri="{FF2B5EF4-FFF2-40B4-BE49-F238E27FC236}">
                <a16:creationId xmlns:a16="http://schemas.microsoft.com/office/drawing/2014/main" id="{59048949-3EF6-77CE-D058-DE43810BC7BA}"/>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8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02467F-E639-7067-348C-DB3936652A98}"/>
              </a:ext>
            </a:extLst>
          </p:cNvPr>
          <p:cNvSpPr txBox="1">
            <a:spLocks/>
          </p:cNvSpPr>
          <p:nvPr/>
        </p:nvSpPr>
        <p:spPr>
          <a:xfrm>
            <a:off x="1049865" y="830906"/>
            <a:ext cx="10092270" cy="1119075"/>
          </a:xfrm>
          <a:prstGeom prst="rect">
            <a:avLst/>
          </a:prstGeom>
        </p:spPr>
        <p:txBody>
          <a:bodyPr lIns="0" tIns="0" rIns="0" bIns="0">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rPr>
              <a:t>Increasingly Challenging to Identify Populations at High Risk of Contracting HSV-2 and HIV</a:t>
            </a:r>
            <a:r>
              <a:rPr lang="en-GB" sz="2700" baseline="30000">
                <a:solidFill>
                  <a:schemeClr val="tx2"/>
                </a:solidFill>
              </a:rPr>
              <a:t>1</a:t>
            </a:r>
            <a:r>
              <a:rPr lang="en-GB" sz="2700">
                <a:solidFill>
                  <a:schemeClr val="tx2"/>
                </a:solidFill>
              </a:rPr>
              <a:t> </a:t>
            </a:r>
          </a:p>
        </p:txBody>
      </p:sp>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pic>
        <p:nvPicPr>
          <p:cNvPr id="11" name="Picture 10">
            <a:extLst>
              <a:ext uri="{FF2B5EF4-FFF2-40B4-BE49-F238E27FC236}">
                <a16:creationId xmlns:a16="http://schemas.microsoft.com/office/drawing/2014/main" id="{7F85F29B-15EF-9B3A-9DE1-95643560D1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49865" y="2807727"/>
            <a:ext cx="2298919" cy="1896609"/>
          </a:xfrm>
          <a:prstGeom prst="rect">
            <a:avLst/>
          </a:prstGeom>
        </p:spPr>
      </p:pic>
      <p:pic>
        <p:nvPicPr>
          <p:cNvPr id="12" name="Picture 11">
            <a:extLst>
              <a:ext uri="{FF2B5EF4-FFF2-40B4-BE49-F238E27FC236}">
                <a16:creationId xmlns:a16="http://schemas.microsoft.com/office/drawing/2014/main" id="{682FDF48-7D26-4058-1142-44E343F9272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49606" y="2842686"/>
            <a:ext cx="2298919" cy="1896609"/>
          </a:xfrm>
          <a:prstGeom prst="rect">
            <a:avLst/>
          </a:prstGeom>
        </p:spPr>
      </p:pic>
      <p:sp>
        <p:nvSpPr>
          <p:cNvPr id="13" name="Title 2">
            <a:extLst>
              <a:ext uri="{FF2B5EF4-FFF2-40B4-BE49-F238E27FC236}">
                <a16:creationId xmlns:a16="http://schemas.microsoft.com/office/drawing/2014/main" id="{2327F583-6AB6-5556-6B53-43244F07D471}"/>
              </a:ext>
            </a:extLst>
          </p:cNvPr>
          <p:cNvSpPr txBox="1">
            <a:spLocks/>
          </p:cNvSpPr>
          <p:nvPr/>
        </p:nvSpPr>
        <p:spPr>
          <a:xfrm>
            <a:off x="170543" y="177287"/>
            <a:ext cx="11888362" cy="704088"/>
          </a:xfrm>
          <a:prstGeom prst="rect">
            <a:avLst/>
          </a:prstGeom>
        </p:spPr>
        <p:txBody>
          <a:bodyPr>
            <a:normAutofit fontScale="97500"/>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endParaRPr lang="en-US" sz="2800" i="1" baseline="30000">
              <a:solidFill>
                <a:schemeClr val="accent1"/>
              </a:solidFill>
            </a:endParaRPr>
          </a:p>
        </p:txBody>
      </p:sp>
      <p:sp>
        <p:nvSpPr>
          <p:cNvPr id="15" name="TextBox 14">
            <a:extLst>
              <a:ext uri="{FF2B5EF4-FFF2-40B4-BE49-F238E27FC236}">
                <a16:creationId xmlns:a16="http://schemas.microsoft.com/office/drawing/2014/main" id="{E33AA34C-1B38-4D23-10CA-C14B18E5FD1F}"/>
              </a:ext>
            </a:extLst>
          </p:cNvPr>
          <p:cNvSpPr txBox="1"/>
          <p:nvPr/>
        </p:nvSpPr>
        <p:spPr>
          <a:xfrm>
            <a:off x="997249" y="6082871"/>
            <a:ext cx="9689055" cy="615553"/>
          </a:xfrm>
          <a:prstGeom prst="rect">
            <a:avLst/>
          </a:prstGeom>
          <a:noFill/>
        </p:spPr>
        <p:txBody>
          <a:bodyPr wrap="square" lIns="0" tIns="0" rIns="0" bIns="0" rtlCol="0">
            <a:spAutoFit/>
          </a:bodyPr>
          <a:lstStyle/>
          <a:p>
            <a:pPr defTabSz="457200">
              <a:defRPr/>
            </a:pPr>
            <a:r>
              <a:rPr lang="en-US" sz="1000" baseline="30000">
                <a:solidFill>
                  <a:schemeClr val="tx1">
                    <a:lumMod val="50000"/>
                    <a:lumOff val="50000"/>
                  </a:schemeClr>
                </a:solidFill>
                <a:latin typeface="DM Sans" pitchFamily="2" charset="77"/>
              </a:rPr>
              <a:t>1 </a:t>
            </a:r>
            <a:r>
              <a:rPr lang="en-US" sz="1000">
                <a:solidFill>
                  <a:schemeClr val="tx1">
                    <a:lumMod val="50000"/>
                    <a:lumOff val="50000"/>
                  </a:schemeClr>
                </a:solidFill>
                <a:latin typeface="DM Sans" pitchFamily="2" charset="77"/>
              </a:rPr>
              <a:t>Jeffrey Imai-Eaton [2023]. </a:t>
            </a:r>
            <a:r>
              <a:rPr lang="en-US" sz="1000" i="1">
                <a:solidFill>
                  <a:schemeClr val="tx1">
                    <a:lumMod val="50000"/>
                    <a:lumOff val="50000"/>
                  </a:schemeClr>
                </a:solidFill>
                <a:latin typeface="DM Sans" pitchFamily="2" charset="77"/>
              </a:rPr>
              <a:t>HIV New Product Planning &amp; Introduction and HIV Delivery Africa-based grantee convening 30 November 2023; </a:t>
            </a:r>
            <a:r>
              <a:rPr lang="en-US" sz="1000">
                <a:solidFill>
                  <a:schemeClr val="tx1">
                    <a:lumMod val="50000"/>
                    <a:lumOff val="50000"/>
                  </a:schemeClr>
                </a:solidFill>
                <a:latin typeface="DM Sans" pitchFamily="2" charset="77"/>
              </a:rPr>
              <a:t>HIV epidemiology trends: Where are we? Where are we headed?, citing </a:t>
            </a:r>
            <a:r>
              <a:rPr lang="en-GB" sz="1000">
                <a:solidFill>
                  <a:schemeClr val="tx1">
                    <a:lumMod val="50000"/>
                    <a:lumOff val="50000"/>
                  </a:schemeClr>
                </a:solidFill>
                <a:effectLst/>
                <a:latin typeface="DM Sans" pitchFamily="2" charset="77"/>
                <a:ea typeface="Calibri" panose="020F0502020204030204" pitchFamily="34" charset="0"/>
                <a:cs typeface="Times New Roman" panose="02020603050405020304" pitchFamily="18" charset="0"/>
              </a:rPr>
              <a:t>Louisa R Moorhouse </a:t>
            </a:r>
            <a:r>
              <a:rPr lang="en-GB" sz="1000" i="1">
                <a:solidFill>
                  <a:schemeClr val="tx1">
                    <a:lumMod val="50000"/>
                    <a:lumOff val="50000"/>
                  </a:schemeClr>
                </a:solidFill>
                <a:effectLst/>
                <a:latin typeface="DM Sans" pitchFamily="2" charset="77"/>
                <a:ea typeface="Calibri" panose="020F0502020204030204" pitchFamily="34" charset="0"/>
                <a:cs typeface="Times New Roman" panose="02020603050405020304" pitchFamily="18" charset="0"/>
              </a:rPr>
              <a:t>Development of an HIV risk-differentiation tool for use in routine HIV testing services: Validation based on ability to predict HIV and HSV-2 acquisition in 12-months of follow-up in young men and women in eastern Zimbabwe</a:t>
            </a:r>
            <a:r>
              <a:rPr lang="en-GB" sz="1000" i="1">
                <a:solidFill>
                  <a:schemeClr val="tx1">
                    <a:lumMod val="50000"/>
                    <a:lumOff val="50000"/>
                  </a:schemeClr>
                </a:solidFill>
                <a:latin typeface="DM Sans" pitchFamily="2" charset="77"/>
                <a:ea typeface="Calibri" panose="020F0502020204030204" pitchFamily="34" charset="0"/>
                <a:cs typeface="Times New Roman" panose="02020603050405020304" pitchFamily="18" charset="0"/>
              </a:rPr>
              <a:t> –unpublished manuscript currently under review.</a:t>
            </a:r>
            <a:endParaRPr lang="en-GB" sz="1000" i="1">
              <a:solidFill>
                <a:schemeClr val="tx1">
                  <a:lumMod val="50000"/>
                  <a:lumOff val="50000"/>
                </a:schemeClr>
              </a:solidFill>
              <a:effectLst/>
              <a:latin typeface="DM Sans" pitchFamily="2"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B8D50E4-CDD1-7E68-C372-B9A59B5D60E9}"/>
              </a:ext>
            </a:extLst>
          </p:cNvPr>
          <p:cNvSpPr txBox="1"/>
          <p:nvPr/>
        </p:nvSpPr>
        <p:spPr>
          <a:xfrm>
            <a:off x="1049864" y="2032719"/>
            <a:ext cx="2617463"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accent2"/>
                </a:solidFill>
                <a:effectLst/>
                <a:uLnTx/>
                <a:uFillTx/>
                <a:latin typeface="DM Sans" pitchFamily="2" charset="0"/>
              </a:rPr>
              <a:t>Baseline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chemeClr val="tx2"/>
                </a:solidFill>
                <a:effectLst/>
                <a:uLnTx/>
                <a:uFillTx/>
                <a:latin typeface="DM Sans" pitchFamily="2" charset="0"/>
              </a:rPr>
              <a:t>Prevention group allocation</a:t>
            </a:r>
            <a:br>
              <a:rPr kumimoji="0" lang="en-US" sz="1600" i="0" u="none" strike="noStrike" kern="1200" cap="none" spc="0" normalizeH="0" baseline="0" noProof="0">
                <a:ln>
                  <a:noFill/>
                </a:ln>
                <a:solidFill>
                  <a:schemeClr val="tx2"/>
                </a:solidFill>
                <a:effectLst/>
                <a:uLnTx/>
                <a:uFillTx/>
                <a:latin typeface="DM Sans" pitchFamily="2" charset="0"/>
              </a:rPr>
            </a:br>
            <a:r>
              <a:rPr kumimoji="0" lang="en-US" sz="1200" i="0" u="none" strike="noStrike" kern="1200" cap="none" spc="0" normalizeH="0" baseline="0" noProof="0">
                <a:ln>
                  <a:noFill/>
                </a:ln>
                <a:solidFill>
                  <a:schemeClr val="tx2"/>
                </a:solidFill>
                <a:effectLst/>
                <a:uLnTx/>
                <a:uFillTx/>
                <a:latin typeface="DM Sans" pitchFamily="2" charset="0"/>
              </a:rPr>
              <a:t>(n = 960 women 15-24y)</a:t>
            </a:r>
          </a:p>
        </p:txBody>
      </p:sp>
      <p:sp>
        <p:nvSpPr>
          <p:cNvPr id="18" name="TextBox 17">
            <a:extLst>
              <a:ext uri="{FF2B5EF4-FFF2-40B4-BE49-F238E27FC236}">
                <a16:creationId xmlns:a16="http://schemas.microsoft.com/office/drawing/2014/main" id="{F47DB20E-7B53-36BE-3CE6-7E3C5D2F9AE2}"/>
              </a:ext>
            </a:extLst>
          </p:cNvPr>
          <p:cNvSpPr txBox="1"/>
          <p:nvPr/>
        </p:nvSpPr>
        <p:spPr>
          <a:xfrm>
            <a:off x="6096000" y="2034383"/>
            <a:ext cx="2041588" cy="738664"/>
          </a:xfrm>
          <a:prstGeom prst="rect">
            <a:avLst/>
          </a:prstGeom>
          <a:noFill/>
        </p:spPr>
        <p:txBody>
          <a:bodyPr wrap="square" rtlCol="0">
            <a:spAutoFit/>
          </a:bodyPr>
          <a:lstStyle/>
          <a:p>
            <a:pPr algn="ctr" defTabSz="457200">
              <a:defRPr/>
            </a:pPr>
            <a:r>
              <a:rPr lang="en-US" sz="1600">
                <a:solidFill>
                  <a:schemeClr val="accent2"/>
                </a:solidFill>
                <a:latin typeface="DM Sans" pitchFamily="2" charset="0"/>
              </a:rPr>
              <a:t>One year follow-up</a:t>
            </a:r>
            <a:endParaRPr kumimoji="0" lang="en-US" sz="1600" i="0" u="none" strike="noStrike" kern="1200" cap="none" spc="0" normalizeH="0" baseline="0" noProof="0">
              <a:ln>
                <a:noFill/>
              </a:ln>
              <a:solidFill>
                <a:schemeClr val="accent2"/>
              </a:solidFill>
              <a:effectLst/>
              <a:uLnTx/>
              <a:uFillTx/>
              <a:latin typeface="DM Sans"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chemeClr val="tx2"/>
                </a:solidFill>
                <a:effectLst/>
                <a:uLnTx/>
                <a:uFillTx/>
                <a:latin typeface="DM Sans" pitchFamily="2" charset="0"/>
              </a:rPr>
              <a:t>HSV-2/HIV infections</a:t>
            </a:r>
          </a:p>
          <a:p>
            <a:pPr algn="ctr" defTabSz="457200">
              <a:defRPr/>
            </a:pPr>
            <a:r>
              <a:rPr lang="en-US" sz="1200">
                <a:solidFill>
                  <a:schemeClr val="tx2"/>
                </a:solidFill>
                <a:latin typeface="DM Sans" pitchFamily="2" charset="0"/>
              </a:rPr>
              <a:t>(n=26; 1 year follow-up)</a:t>
            </a:r>
            <a:r>
              <a:rPr kumimoji="0" lang="en-US" sz="1200" i="0" u="none" strike="noStrike" kern="1200" cap="none" spc="0" normalizeH="0" baseline="0" noProof="0">
                <a:ln>
                  <a:noFill/>
                </a:ln>
                <a:solidFill>
                  <a:schemeClr val="tx2"/>
                </a:solidFill>
                <a:effectLst/>
                <a:uLnTx/>
                <a:uFillTx/>
                <a:latin typeface="DM Sans" pitchFamily="2" charset="0"/>
              </a:rPr>
              <a:t> </a:t>
            </a:r>
          </a:p>
        </p:txBody>
      </p:sp>
      <p:sp>
        <p:nvSpPr>
          <p:cNvPr id="19" name="Rounded Rectangle 18">
            <a:extLst>
              <a:ext uri="{FF2B5EF4-FFF2-40B4-BE49-F238E27FC236}">
                <a16:creationId xmlns:a16="http://schemas.microsoft.com/office/drawing/2014/main" id="{11CF3C38-5D13-4FF9-03EB-1F7633C98A51}"/>
              </a:ext>
            </a:extLst>
          </p:cNvPr>
          <p:cNvSpPr/>
          <p:nvPr/>
        </p:nvSpPr>
        <p:spPr>
          <a:xfrm>
            <a:off x="2597284" y="2877586"/>
            <a:ext cx="630443" cy="181465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ounded Rectangle 19">
            <a:extLst>
              <a:ext uri="{FF2B5EF4-FFF2-40B4-BE49-F238E27FC236}">
                <a16:creationId xmlns:a16="http://schemas.microsoft.com/office/drawing/2014/main" id="{5F93060C-BF5F-4022-D6F2-EB361F690917}"/>
              </a:ext>
            </a:extLst>
          </p:cNvPr>
          <p:cNvSpPr/>
          <p:nvPr/>
        </p:nvSpPr>
        <p:spPr>
          <a:xfrm>
            <a:off x="7387769" y="3172574"/>
            <a:ext cx="637549" cy="152720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Content Placeholder 6">
            <a:extLst>
              <a:ext uri="{FF2B5EF4-FFF2-40B4-BE49-F238E27FC236}">
                <a16:creationId xmlns:a16="http://schemas.microsoft.com/office/drawing/2014/main" id="{7D093CF1-738B-A801-CAB2-7ABCD2D6ED0E}"/>
              </a:ext>
            </a:extLst>
          </p:cNvPr>
          <p:cNvSpPr txBox="1">
            <a:spLocks/>
          </p:cNvSpPr>
          <p:nvPr/>
        </p:nvSpPr>
        <p:spPr>
          <a:xfrm>
            <a:off x="1039905" y="4739295"/>
            <a:ext cx="4549034" cy="33168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en-US" sz="1400" b="1">
                <a:solidFill>
                  <a:schemeClr val="tx2"/>
                </a:solidFill>
                <a:latin typeface="DM Sans" pitchFamily="2" charset="0"/>
              </a:rPr>
              <a:t>Key Finding</a:t>
            </a:r>
          </a:p>
        </p:txBody>
      </p:sp>
      <p:sp>
        <p:nvSpPr>
          <p:cNvPr id="23" name="Rounded Rectangle 22">
            <a:extLst>
              <a:ext uri="{FF2B5EF4-FFF2-40B4-BE49-F238E27FC236}">
                <a16:creationId xmlns:a16="http://schemas.microsoft.com/office/drawing/2014/main" id="{6B338749-0917-3554-D961-7C4C58735B40}"/>
              </a:ext>
            </a:extLst>
          </p:cNvPr>
          <p:cNvSpPr/>
          <p:nvPr/>
        </p:nvSpPr>
        <p:spPr>
          <a:xfrm>
            <a:off x="6310678" y="5147637"/>
            <a:ext cx="4919241" cy="1045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44546A"/>
              </a:solidFill>
              <a:effectLst/>
              <a:uLnTx/>
              <a:uFillTx/>
              <a:latin typeface="Arial" panose="020B0604020202020204"/>
              <a:ea typeface="+mn-ea"/>
              <a:cs typeface="+mn-cs"/>
            </a:endParaRPr>
          </a:p>
        </p:txBody>
      </p:sp>
      <p:sp>
        <p:nvSpPr>
          <p:cNvPr id="24" name="Content Placeholder 6">
            <a:extLst>
              <a:ext uri="{FF2B5EF4-FFF2-40B4-BE49-F238E27FC236}">
                <a16:creationId xmlns:a16="http://schemas.microsoft.com/office/drawing/2014/main" id="{50731320-7E61-89DD-5B8E-234EC393F1BA}"/>
              </a:ext>
            </a:extLst>
          </p:cNvPr>
          <p:cNvSpPr txBox="1">
            <a:spLocks/>
          </p:cNvSpPr>
          <p:nvPr/>
        </p:nvSpPr>
        <p:spPr>
          <a:xfrm>
            <a:off x="1049864" y="5006886"/>
            <a:ext cx="4549036" cy="850302"/>
          </a:xfrm>
          <a:prstGeom prst="rect">
            <a:avLst/>
          </a:prstGeom>
          <a:solidFill>
            <a:schemeClr val="tx2"/>
          </a:solidFill>
        </p:spPr>
        <p:txBody>
          <a:bodyPr vert="horz" lIns="182880" tIns="45720" rIns="18288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736" marR="0" lvl="0" indent="-173736"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bg1"/>
                </a:solidFill>
                <a:effectLst/>
                <a:uLnTx/>
                <a:uFillTx/>
                <a:latin typeface="DM Sans" pitchFamily="2" charset="77"/>
              </a:rPr>
              <a:t>Although 42% of infections were among the 17% of “at risk” AGYW…</a:t>
            </a:r>
          </a:p>
          <a:p>
            <a:pPr marL="173736" marR="0" lvl="0" indent="-173736"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bg1"/>
                </a:solidFill>
                <a:effectLst/>
                <a:uLnTx/>
                <a:uFillTx/>
                <a:latin typeface="DM Sans" pitchFamily="2" charset="77"/>
              </a:rPr>
              <a:t>42% of new infections occurred in AGYW </a:t>
            </a:r>
            <a:r>
              <a:rPr kumimoji="0" lang="en-US" sz="1200" b="1" i="0" u="none" strike="noStrike" kern="1200" cap="none" spc="0" normalizeH="0" baseline="0" noProof="0">
                <a:ln>
                  <a:noFill/>
                </a:ln>
                <a:solidFill>
                  <a:schemeClr val="bg1"/>
                </a:solidFill>
                <a:effectLst/>
                <a:uLnTx/>
                <a:uFillTx/>
                <a:latin typeface="DM Sans" pitchFamily="2" charset="77"/>
              </a:rPr>
              <a:t>not sexually active at baseline assessment. </a:t>
            </a:r>
          </a:p>
        </p:txBody>
      </p:sp>
      <p:sp>
        <p:nvSpPr>
          <p:cNvPr id="25" name="Content Placeholder 6">
            <a:extLst>
              <a:ext uri="{FF2B5EF4-FFF2-40B4-BE49-F238E27FC236}">
                <a16:creationId xmlns:a16="http://schemas.microsoft.com/office/drawing/2014/main" id="{E1EEFADE-6480-8EAF-18AA-08DA592FDF76}"/>
              </a:ext>
            </a:extLst>
          </p:cNvPr>
          <p:cNvSpPr txBox="1">
            <a:spLocks/>
          </p:cNvSpPr>
          <p:nvPr/>
        </p:nvSpPr>
        <p:spPr>
          <a:xfrm>
            <a:off x="6034434" y="5003031"/>
            <a:ext cx="5712346" cy="859980"/>
          </a:xfrm>
          <a:prstGeom prst="rect">
            <a:avLst/>
          </a:prstGeom>
          <a:solidFill>
            <a:schemeClr val="tx2"/>
          </a:solidFill>
        </p:spPr>
        <p:txBody>
          <a:bodyPr vert="horz" lIns="182880" tIns="45720" rIns="18288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736" marR="0" lvl="0" indent="-173736" defTabSz="457200" rtl="0" eaLnBrk="1" fontAlgn="auto" latinLnBrk="0" hangingPunct="1">
              <a:lnSpc>
                <a:spcPct val="100000"/>
              </a:lnSpc>
              <a:spcBef>
                <a:spcPts val="0"/>
              </a:spcBef>
              <a:buClrTx/>
              <a:buSzTx/>
              <a:buFont typeface="Arial" panose="020B0604020202020204" pitchFamily="34" charset="0"/>
              <a:buChar char="•"/>
              <a:tabLst/>
              <a:defRPr/>
            </a:pPr>
            <a:r>
              <a:rPr lang="en-US" sz="1200">
                <a:solidFill>
                  <a:schemeClr val="bg1"/>
                </a:solidFill>
                <a:latin typeface="DM Sans" pitchFamily="2" charset="77"/>
              </a:rPr>
              <a:t>Risk tools are poor predictors of risk and, ultimately, HIV transmission.</a:t>
            </a:r>
            <a:endParaRPr kumimoji="0" lang="en-US" sz="1200" b="0" i="0" u="none" strike="noStrike" kern="1200" cap="none" spc="0" normalizeH="0" noProof="0">
              <a:ln>
                <a:noFill/>
              </a:ln>
              <a:solidFill>
                <a:schemeClr val="bg1"/>
              </a:solidFill>
              <a:effectLst/>
              <a:uLnTx/>
              <a:uFillTx/>
              <a:latin typeface="DM Sans" pitchFamily="2" charset="77"/>
            </a:endParaRPr>
          </a:p>
          <a:p>
            <a:pPr marL="173736" indent="-173736" defTabSz="457200">
              <a:spcBef>
                <a:spcPts val="0"/>
              </a:spcBef>
              <a:buFont typeface="Arial" panose="020B0604020202020204" pitchFamily="34" charset="0"/>
              <a:buChar char="•"/>
              <a:defRPr/>
            </a:pPr>
            <a:r>
              <a:rPr lang="en-US" sz="1200">
                <a:solidFill>
                  <a:schemeClr val="bg1"/>
                </a:solidFill>
                <a:latin typeface="DM Sans" pitchFamily="2" charset="77"/>
              </a:rPr>
              <a:t>Important to reach general populations with prevention messaging and products in high prevalence settings—lest they be missed by screening methods.</a:t>
            </a:r>
            <a:endParaRPr kumimoji="0" lang="en-US" sz="1200" b="1" i="0" u="none" strike="noStrike" kern="1200" cap="none" spc="0" normalizeH="0" baseline="0" noProof="0">
              <a:ln>
                <a:noFill/>
              </a:ln>
              <a:solidFill>
                <a:schemeClr val="bg1"/>
              </a:solidFill>
              <a:effectLst/>
              <a:uLnTx/>
              <a:uFillTx/>
              <a:latin typeface="DM Sans" pitchFamily="2" charset="77"/>
            </a:endParaRPr>
          </a:p>
        </p:txBody>
      </p:sp>
      <p:sp>
        <p:nvSpPr>
          <p:cNvPr id="26" name="Isosceles Triangle 11">
            <a:extLst>
              <a:ext uri="{FF2B5EF4-FFF2-40B4-BE49-F238E27FC236}">
                <a16:creationId xmlns:a16="http://schemas.microsoft.com/office/drawing/2014/main" id="{B008E17E-E945-271E-8712-C68F518DF62E}"/>
              </a:ext>
            </a:extLst>
          </p:cNvPr>
          <p:cNvSpPr/>
          <p:nvPr/>
        </p:nvSpPr>
        <p:spPr>
          <a:xfrm rot="5400000">
            <a:off x="5332520" y="5270354"/>
            <a:ext cx="856125" cy="3233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5FCC681-EEEE-BAE1-B624-F6E3B4C36C23}"/>
              </a:ext>
            </a:extLst>
          </p:cNvPr>
          <p:cNvSpPr txBox="1"/>
          <p:nvPr/>
        </p:nvSpPr>
        <p:spPr>
          <a:xfrm>
            <a:off x="8392029" y="2884844"/>
            <a:ext cx="3243774" cy="1384995"/>
          </a:xfrm>
          <a:prstGeom prst="rect">
            <a:avLst/>
          </a:prstGeom>
          <a:noFill/>
        </p:spPr>
        <p:txBody>
          <a:bodyPr wrap="square">
            <a:spAutoFit/>
          </a:bodyPr>
          <a:lstStyle/>
          <a:p>
            <a:r>
              <a:rPr lang="en-GB" sz="1400">
                <a:solidFill>
                  <a:schemeClr val="tx2"/>
                </a:solidFill>
                <a:latin typeface="DM Sans" pitchFamily="2" charset="77"/>
                <a:ea typeface="Calibri" panose="020F0502020204030204" pitchFamily="34" charset="0"/>
              </a:rPr>
              <a:t>A recent study in Zimbabwe found “h</a:t>
            </a:r>
            <a:r>
              <a:rPr lang="en-GB" sz="1400" b="0">
                <a:solidFill>
                  <a:schemeClr val="tx2"/>
                </a:solidFill>
                <a:effectLst/>
                <a:latin typeface="DM Sans" pitchFamily="2" charset="77"/>
                <a:ea typeface="Calibri" panose="020F0502020204030204" pitchFamily="34" charset="0"/>
              </a:rPr>
              <a:t>alf of incident infections in a 12-month period occurred among </a:t>
            </a:r>
            <a:r>
              <a:rPr lang="en-GB" sz="1400">
                <a:solidFill>
                  <a:schemeClr val="tx2"/>
                </a:solidFill>
                <a:effectLst/>
                <a:latin typeface="DM Sans" pitchFamily="2" charset="77"/>
                <a:ea typeface="Calibri" panose="020F0502020204030204" pitchFamily="34" charset="0"/>
              </a:rPr>
              <a:t>people reporting to </a:t>
            </a:r>
            <a:r>
              <a:rPr lang="en-GB" sz="1400" b="1">
                <a:solidFill>
                  <a:schemeClr val="accent2"/>
                </a:solidFill>
                <a:effectLst/>
                <a:latin typeface="DM Sans" pitchFamily="2" charset="77"/>
                <a:ea typeface="Calibri" panose="020F0502020204030204" pitchFamily="34" charset="0"/>
              </a:rPr>
              <a:t>have never had sex and were missed by risk differentiation at baseline</a:t>
            </a:r>
            <a:r>
              <a:rPr lang="en-GB" sz="1400" b="1">
                <a:solidFill>
                  <a:schemeClr val="accent2"/>
                </a:solidFill>
                <a:latin typeface="DM Sans" pitchFamily="2" charset="77"/>
                <a:ea typeface="Calibri" panose="020F0502020204030204" pitchFamily="34" charset="0"/>
              </a:rPr>
              <a:t>.</a:t>
            </a:r>
            <a:r>
              <a:rPr lang="en-GB" sz="1400" b="1">
                <a:solidFill>
                  <a:schemeClr val="accent2"/>
                </a:solidFill>
                <a:effectLst/>
                <a:latin typeface="DM Sans" pitchFamily="2" charset="77"/>
                <a:ea typeface="Calibri" panose="020F0502020204030204" pitchFamily="34" charset="0"/>
              </a:rPr>
              <a:t>”</a:t>
            </a:r>
            <a:r>
              <a:rPr lang="en-GB" sz="1400" b="1" baseline="30000">
                <a:solidFill>
                  <a:schemeClr val="accent2"/>
                </a:solidFill>
                <a:effectLst/>
                <a:latin typeface="DM Sans" pitchFamily="2" charset="77"/>
                <a:ea typeface="Calibri" panose="020F0502020204030204" pitchFamily="34" charset="0"/>
              </a:rPr>
              <a:t>1</a:t>
            </a:r>
            <a:r>
              <a:rPr lang="en-US" sz="1400">
                <a:solidFill>
                  <a:schemeClr val="accent2"/>
                </a:solidFill>
                <a:effectLst/>
                <a:latin typeface="DM Sans" pitchFamily="2" charset="77"/>
              </a:rPr>
              <a:t> </a:t>
            </a:r>
            <a:endParaRPr lang="en-US" sz="1400">
              <a:solidFill>
                <a:schemeClr val="accent2"/>
              </a:solidFill>
            </a:endParaRPr>
          </a:p>
        </p:txBody>
      </p:sp>
      <p:sp>
        <p:nvSpPr>
          <p:cNvPr id="28" name="TextBox 27">
            <a:extLst>
              <a:ext uri="{FF2B5EF4-FFF2-40B4-BE49-F238E27FC236}">
                <a16:creationId xmlns:a16="http://schemas.microsoft.com/office/drawing/2014/main" id="{0B4DECEF-BEA5-52FD-F6AB-4CA26F4DB5E7}"/>
              </a:ext>
            </a:extLst>
          </p:cNvPr>
          <p:cNvSpPr txBox="1"/>
          <p:nvPr/>
        </p:nvSpPr>
        <p:spPr>
          <a:xfrm>
            <a:off x="3312022" y="3503445"/>
            <a:ext cx="2417069" cy="1169551"/>
          </a:xfrm>
          <a:prstGeom prst="rect">
            <a:avLst/>
          </a:prstGeom>
          <a:noFill/>
        </p:spPr>
        <p:txBody>
          <a:bodyPr wrap="square">
            <a:spAutoFit/>
          </a:bodyPr>
          <a:lstStyle/>
          <a:p>
            <a:pPr algn="ctr"/>
            <a:r>
              <a:rPr lang="en-US" sz="1400" i="1">
                <a:solidFill>
                  <a:schemeClr val="accent2"/>
                </a:solidFill>
                <a:latin typeface="DM Sans" pitchFamily="2" charset="77"/>
              </a:rPr>
              <a:t>Adolescent girls and young women (AGYW) infected today were not engaging in high-risk sex just one year ago</a:t>
            </a:r>
            <a:endParaRPr lang="en-US" sz="1400" i="1">
              <a:solidFill>
                <a:schemeClr val="accent2"/>
              </a:solidFill>
            </a:endParaRPr>
          </a:p>
        </p:txBody>
      </p:sp>
      <p:pic>
        <p:nvPicPr>
          <p:cNvPr id="2" name="Picture 1">
            <a:extLst>
              <a:ext uri="{FF2B5EF4-FFF2-40B4-BE49-F238E27FC236}">
                <a16:creationId xmlns:a16="http://schemas.microsoft.com/office/drawing/2014/main" id="{9F5982CD-FF24-35E8-9222-8575A006AB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6" name="TextBox 5">
            <a:extLst>
              <a:ext uri="{FF2B5EF4-FFF2-40B4-BE49-F238E27FC236}">
                <a16:creationId xmlns:a16="http://schemas.microsoft.com/office/drawing/2014/main" id="{D4F3FE2C-8933-B19E-D0F5-882A0482ED1D}"/>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5</a:t>
            </a:fld>
            <a:endParaRPr lang="en-US" sz="1200">
              <a:latin typeface="DM Sans" pitchFamily="2" charset="0"/>
            </a:endParaRPr>
          </a:p>
        </p:txBody>
      </p:sp>
      <p:cxnSp>
        <p:nvCxnSpPr>
          <p:cNvPr id="9" name="Straight Connector 8">
            <a:extLst>
              <a:ext uri="{FF2B5EF4-FFF2-40B4-BE49-F238E27FC236}">
                <a16:creationId xmlns:a16="http://schemas.microsoft.com/office/drawing/2014/main" id="{A55E4D97-7973-3268-53DA-CDFF1791BD3E}"/>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Content Placeholder 6">
            <a:extLst>
              <a:ext uri="{FF2B5EF4-FFF2-40B4-BE49-F238E27FC236}">
                <a16:creationId xmlns:a16="http://schemas.microsoft.com/office/drawing/2014/main" id="{ADFB8E73-50CB-4B4F-B72B-977B95998A46}"/>
              </a:ext>
            </a:extLst>
          </p:cNvPr>
          <p:cNvSpPr txBox="1">
            <a:spLocks/>
          </p:cNvSpPr>
          <p:nvPr/>
        </p:nvSpPr>
        <p:spPr>
          <a:xfrm>
            <a:off x="6024475" y="4692241"/>
            <a:ext cx="5712345" cy="3534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400" b="1">
                <a:solidFill>
                  <a:schemeClr val="tx2"/>
                </a:solidFill>
                <a:latin typeface="DM Sans" pitchFamily="2" charset="0"/>
              </a:rPr>
              <a:t>Programmatic Implications</a:t>
            </a:r>
          </a:p>
        </p:txBody>
      </p:sp>
      <p:cxnSp>
        <p:nvCxnSpPr>
          <p:cNvPr id="14" name="Straight Arrow Connector 13">
            <a:extLst>
              <a:ext uri="{FF2B5EF4-FFF2-40B4-BE49-F238E27FC236}">
                <a16:creationId xmlns:a16="http://schemas.microsoft.com/office/drawing/2014/main" id="{C6DFCE18-17B4-1AC7-9F5A-74547909AC6B}"/>
              </a:ext>
            </a:extLst>
          </p:cNvPr>
          <p:cNvCxnSpPr>
            <a:cxnSpLocks/>
          </p:cNvCxnSpPr>
          <p:nvPr/>
        </p:nvCxnSpPr>
        <p:spPr>
          <a:xfrm flipV="1">
            <a:off x="3151762" y="4690618"/>
            <a:ext cx="4221803" cy="916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75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AFCA2A7-30AA-6E53-A790-B56E3A192A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385459-579F-2F39-577F-C18721FD2935}"/>
              </a:ext>
            </a:extLst>
          </p:cNvPr>
          <p:cNvSpPr txBox="1"/>
          <p:nvPr/>
        </p:nvSpPr>
        <p:spPr>
          <a:xfrm>
            <a:off x="5625885" y="34251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r"/>
              <a:ea typeface="+mn-ea"/>
              <a:cs typeface="+mn-cs"/>
            </a:endParaRPr>
          </a:p>
        </p:txBody>
      </p:sp>
      <p:pic>
        <p:nvPicPr>
          <p:cNvPr id="4" name="Picture 3">
            <a:extLst>
              <a:ext uri="{FF2B5EF4-FFF2-40B4-BE49-F238E27FC236}">
                <a16:creationId xmlns:a16="http://schemas.microsoft.com/office/drawing/2014/main" id="{9548FD03-01E8-B271-832D-4D484799D5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5" name="TextBox 4">
            <a:extLst>
              <a:ext uri="{FF2B5EF4-FFF2-40B4-BE49-F238E27FC236}">
                <a16:creationId xmlns:a16="http://schemas.microsoft.com/office/drawing/2014/main" id="{5505895C-D17F-242A-DEEA-284553900C8E}"/>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solidFill>
                  <a:schemeClr val="bg1"/>
                </a:solidFill>
                <a:latin typeface="DM Sans" pitchFamily="2" charset="0"/>
              </a:rPr>
              <a:t>6</a:t>
            </a:fld>
            <a:endParaRPr lang="en-US" sz="1200">
              <a:solidFill>
                <a:schemeClr val="bg1"/>
              </a:solidFill>
              <a:latin typeface="DM Sans" pitchFamily="2" charset="0"/>
            </a:endParaRPr>
          </a:p>
        </p:txBody>
      </p:sp>
      <p:sp>
        <p:nvSpPr>
          <p:cNvPr id="6" name="Rectangle 5">
            <a:extLst>
              <a:ext uri="{FF2B5EF4-FFF2-40B4-BE49-F238E27FC236}">
                <a16:creationId xmlns:a16="http://schemas.microsoft.com/office/drawing/2014/main" id="{BEAA7FD4-01FF-97C0-3CEF-C5BB0D636D22}"/>
              </a:ext>
            </a:extLst>
          </p:cNvPr>
          <p:cNvSpPr/>
          <p:nvPr/>
        </p:nvSpPr>
        <p:spPr>
          <a:xfrm>
            <a:off x="0" y="6677255"/>
            <a:ext cx="12192000" cy="216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7" name="Title 1">
            <a:extLst>
              <a:ext uri="{FF2B5EF4-FFF2-40B4-BE49-F238E27FC236}">
                <a16:creationId xmlns:a16="http://schemas.microsoft.com/office/drawing/2014/main" id="{6A471A31-482F-72D5-DA34-CFAA77DA5013}"/>
              </a:ext>
            </a:extLst>
          </p:cNvPr>
          <p:cNvSpPr txBox="1">
            <a:spLocks/>
          </p:cNvSpPr>
          <p:nvPr/>
        </p:nvSpPr>
        <p:spPr>
          <a:xfrm>
            <a:off x="0" y="2262129"/>
            <a:ext cx="12192000" cy="2325992"/>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gn="ctr"/>
            <a:r>
              <a:rPr lang="en-GB" sz="4300">
                <a:solidFill>
                  <a:schemeClr val="bg1"/>
                </a:solidFill>
              </a:rPr>
              <a:t>Role of Condoms in the HIV Prevention, </a:t>
            </a:r>
          </a:p>
          <a:p>
            <a:pPr algn="ctr"/>
            <a:r>
              <a:rPr lang="en-GB" sz="4300">
                <a:solidFill>
                  <a:schemeClr val="bg1"/>
                </a:solidFill>
              </a:rPr>
              <a:t>STI, and FP Ecosystem</a:t>
            </a:r>
            <a:endParaRPr lang="en-US" sz="4300">
              <a:solidFill>
                <a:schemeClr val="bg1"/>
              </a:solidFill>
            </a:endParaRPr>
          </a:p>
        </p:txBody>
      </p:sp>
      <p:pic>
        <p:nvPicPr>
          <p:cNvPr id="8" name="Picture 7">
            <a:extLst>
              <a:ext uri="{FF2B5EF4-FFF2-40B4-BE49-F238E27FC236}">
                <a16:creationId xmlns:a16="http://schemas.microsoft.com/office/drawing/2014/main" id="{BCC99B48-8750-B852-8728-40F8A5A1120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55438" y="216705"/>
            <a:ext cx="1033421" cy="1040622"/>
          </a:xfrm>
          <a:prstGeom prst="rect">
            <a:avLst/>
          </a:prstGeom>
        </p:spPr>
      </p:pic>
      <p:pic>
        <p:nvPicPr>
          <p:cNvPr id="9" name="Picture 8">
            <a:extLst>
              <a:ext uri="{FF2B5EF4-FFF2-40B4-BE49-F238E27FC236}">
                <a16:creationId xmlns:a16="http://schemas.microsoft.com/office/drawing/2014/main" id="{1A870956-AABF-1F9F-B753-2E23489B25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8959" y="5818908"/>
            <a:ext cx="1342543" cy="822387"/>
          </a:xfrm>
          <a:prstGeom prst="rect">
            <a:avLst/>
          </a:prstGeom>
        </p:spPr>
      </p:pic>
    </p:spTree>
    <p:extLst>
      <p:ext uri="{BB962C8B-B14F-4D97-AF65-F5344CB8AC3E}">
        <p14:creationId xmlns:p14="http://schemas.microsoft.com/office/powerpoint/2010/main" val="109635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56DF3E-BA93-B2AD-8E1C-E06B35950D94}"/>
              </a:ext>
            </a:extLst>
          </p:cNvPr>
          <p:cNvSpPr txBox="1">
            <a:spLocks/>
          </p:cNvSpPr>
          <p:nvPr/>
        </p:nvSpPr>
        <p:spPr>
          <a:xfrm>
            <a:off x="1049865" y="830906"/>
            <a:ext cx="8139291" cy="1119075"/>
          </a:xfrm>
          <a:prstGeom prst="rect">
            <a:avLst/>
          </a:prstGeom>
        </p:spPr>
        <p:txBody>
          <a:bodyPr lIns="0" tIns="0" rIns="0" bIns="0">
            <a:normAutofit fontScale="92500"/>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rPr>
              <a:t>Condoms Matter: The Role of Condoms in Reducing HIV Incidence— </a:t>
            </a:r>
            <a:r>
              <a:rPr lang="en-US" sz="2700">
                <a:solidFill>
                  <a:schemeClr val="tx2"/>
                </a:solidFill>
              </a:rPr>
              <a:t>Modeled</a:t>
            </a:r>
            <a:r>
              <a:rPr lang="en-GB" sz="2700">
                <a:solidFill>
                  <a:schemeClr val="tx2"/>
                </a:solidFill>
              </a:rPr>
              <a:t> Historic Experience (1 of 2)</a:t>
            </a:r>
          </a:p>
        </p:txBody>
      </p:sp>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pic>
        <p:nvPicPr>
          <p:cNvPr id="1026" name="Picture 2">
            <a:extLst>
              <a:ext uri="{FF2B5EF4-FFF2-40B4-BE49-F238E27FC236}">
                <a16:creationId xmlns:a16="http://schemas.microsoft.com/office/drawing/2014/main" id="{FE43926A-E227-E6F8-04A6-F64D97451F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9865" y="2603294"/>
            <a:ext cx="5389846" cy="33386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AA0CB0-375B-EA43-703D-D326C1C18E6A}"/>
              </a:ext>
            </a:extLst>
          </p:cNvPr>
          <p:cNvSpPr txBox="1"/>
          <p:nvPr/>
        </p:nvSpPr>
        <p:spPr>
          <a:xfrm>
            <a:off x="6935821" y="3081620"/>
            <a:ext cx="4435814" cy="16619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latin typeface="DM Sans" pitchFamily="2" charset="77"/>
              </a:rPr>
              <a:t>Modeling of </a:t>
            </a:r>
            <a:r>
              <a:rPr lang="en-US" sz="1400" b="1">
                <a:solidFill>
                  <a:schemeClr val="accent2"/>
                </a:solidFill>
                <a:latin typeface="DM Sans" pitchFamily="2" charset="77"/>
              </a:rPr>
              <a:t>historic impact </a:t>
            </a:r>
            <a:r>
              <a:rPr lang="en-US" sz="1400">
                <a:solidFill>
                  <a:schemeClr val="tx2"/>
                </a:solidFill>
                <a:latin typeface="DM Sans" pitchFamily="2" charset="77"/>
              </a:rPr>
              <a:t>demonstrates that the annual number of new HIV infections </a:t>
            </a:r>
            <a:r>
              <a:rPr lang="en-US" sz="1400" b="1">
                <a:solidFill>
                  <a:schemeClr val="accent2"/>
                </a:solidFill>
                <a:latin typeface="DM Sans" pitchFamily="2" charset="77"/>
              </a:rPr>
              <a:t>would have increased to nearly 11 million by 2019 </a:t>
            </a:r>
            <a:r>
              <a:rPr lang="en-US" sz="1400">
                <a:solidFill>
                  <a:schemeClr val="tx2"/>
                </a:solidFill>
                <a:latin typeface="DM Sans" pitchFamily="2" charset="77"/>
              </a:rPr>
              <a:t>if condom use had remained at 1990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DM Sans"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latin typeface="DM Sans" pitchFamily="2" charset="77"/>
              </a:rPr>
              <a:t>An estimated</a:t>
            </a:r>
            <a:r>
              <a:rPr lang="en-US" sz="1400" b="1">
                <a:solidFill>
                  <a:srgbClr val="3DB7B7"/>
                </a:solidFill>
                <a:latin typeface="DM Sans" pitchFamily="2" charset="77"/>
              </a:rPr>
              <a:t> 117 </a:t>
            </a:r>
            <a:r>
              <a:rPr lang="en-US" sz="1400" b="1">
                <a:solidFill>
                  <a:schemeClr val="accent2"/>
                </a:solidFill>
                <a:latin typeface="DM Sans" pitchFamily="2" charset="77"/>
              </a:rPr>
              <a:t>million infections were averted from 1990–2019 due to condom use.</a:t>
            </a:r>
            <a:endParaRPr kumimoji="0" lang="en-US" sz="1800" b="0" i="0" u="none" strike="noStrike" kern="1200" cap="none" spc="0" normalizeH="0" baseline="0" noProof="0">
              <a:ln>
                <a:noFill/>
              </a:ln>
              <a:solidFill>
                <a:srgbClr val="212121"/>
              </a:solidFill>
              <a:effectLst/>
              <a:uLnTx/>
              <a:uFillTx/>
              <a:latin typeface="DM Sans" pitchFamily="2" charset="77"/>
              <a:ea typeface="+mn-ea"/>
              <a:cs typeface="+mn-cs"/>
            </a:endParaRPr>
          </a:p>
        </p:txBody>
      </p:sp>
      <p:sp>
        <p:nvSpPr>
          <p:cNvPr id="10" name="TextBox 9">
            <a:extLst>
              <a:ext uri="{FF2B5EF4-FFF2-40B4-BE49-F238E27FC236}">
                <a16:creationId xmlns:a16="http://schemas.microsoft.com/office/drawing/2014/main" id="{46F58A1E-63AB-D260-ABF1-D28DC5DC259D}"/>
              </a:ext>
            </a:extLst>
          </p:cNvPr>
          <p:cNvSpPr txBox="1"/>
          <p:nvPr/>
        </p:nvSpPr>
        <p:spPr>
          <a:xfrm>
            <a:off x="954593" y="6348907"/>
            <a:ext cx="9910903"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lumMod val="50000"/>
                    <a:lumOff val="50000"/>
                  </a:schemeClr>
                </a:solidFill>
                <a:latin typeface="DM Sans" pitchFamily="2" charset="77"/>
              </a:rPr>
              <a:t>Stover J, Teng Y [2022]The impact of condom use on the HIV epidemic. Gates Open Res. 2022 Feb 11;5:91. https://www.ncbi.nlm.nih.gov/pmc/articles/PMC8933340/</a:t>
            </a:r>
          </a:p>
        </p:txBody>
      </p:sp>
      <p:pic>
        <p:nvPicPr>
          <p:cNvPr id="2" name="Picture 1">
            <a:extLst>
              <a:ext uri="{FF2B5EF4-FFF2-40B4-BE49-F238E27FC236}">
                <a16:creationId xmlns:a16="http://schemas.microsoft.com/office/drawing/2014/main" id="{8C77F551-EE76-21B9-7816-115E575C26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6" name="TextBox 5">
            <a:extLst>
              <a:ext uri="{FF2B5EF4-FFF2-40B4-BE49-F238E27FC236}">
                <a16:creationId xmlns:a16="http://schemas.microsoft.com/office/drawing/2014/main" id="{92215274-5F1A-B0D9-11B9-15B2DD3E42FB}"/>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7</a:t>
            </a:fld>
            <a:endParaRPr lang="en-US" sz="1200">
              <a:latin typeface="DM Sans" pitchFamily="2" charset="0"/>
            </a:endParaRPr>
          </a:p>
        </p:txBody>
      </p:sp>
      <p:sp>
        <p:nvSpPr>
          <p:cNvPr id="8" name="TextBox 7">
            <a:extLst>
              <a:ext uri="{FF2B5EF4-FFF2-40B4-BE49-F238E27FC236}">
                <a16:creationId xmlns:a16="http://schemas.microsoft.com/office/drawing/2014/main" id="{CE0F557A-84AA-DC7A-82F7-B104797400B1}"/>
              </a:ext>
            </a:extLst>
          </p:cNvPr>
          <p:cNvSpPr txBox="1"/>
          <p:nvPr/>
        </p:nvSpPr>
        <p:spPr>
          <a:xfrm>
            <a:off x="1049865" y="2267453"/>
            <a:ext cx="10525894"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DM Sans" pitchFamily="2" charset="77"/>
              </a:rPr>
              <a:t>Number of new HIV infections with varying levels of condom scale-up</a:t>
            </a:r>
          </a:p>
        </p:txBody>
      </p:sp>
      <p:cxnSp>
        <p:nvCxnSpPr>
          <p:cNvPr id="11" name="Straight Connector 10">
            <a:extLst>
              <a:ext uri="{FF2B5EF4-FFF2-40B4-BE49-F238E27FC236}">
                <a16:creationId xmlns:a16="http://schemas.microsoft.com/office/drawing/2014/main" id="{9C3A1D88-998D-39C5-1E1F-1084CF358C88}"/>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71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7" name="TextBox 6">
            <a:extLst>
              <a:ext uri="{FF2B5EF4-FFF2-40B4-BE49-F238E27FC236}">
                <a16:creationId xmlns:a16="http://schemas.microsoft.com/office/drawing/2014/main" id="{C0AA0CB0-375B-EA43-703D-D326C1C18E6A}"/>
              </a:ext>
            </a:extLst>
          </p:cNvPr>
          <p:cNvSpPr txBox="1"/>
          <p:nvPr/>
        </p:nvSpPr>
        <p:spPr>
          <a:xfrm>
            <a:off x="6679145" y="2843421"/>
            <a:ext cx="4770310" cy="14619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effectLst/>
                <a:uLnTx/>
                <a:uFillTx/>
                <a:latin typeface="DM Sans" pitchFamily="2" charset="77"/>
                <a:ea typeface="+mn-ea"/>
                <a:cs typeface="+mn-cs"/>
              </a:rPr>
              <a:t>A recent </a:t>
            </a:r>
            <a:r>
              <a:rPr lang="en-US" sz="1400">
                <a:latin typeface="DM Sans" pitchFamily="2" charset="77"/>
              </a:rPr>
              <a:t>analysis</a:t>
            </a:r>
            <a:r>
              <a:rPr kumimoji="0" lang="en-US" sz="1400" b="0" i="0" u="none" strike="noStrike" kern="1200" cap="none" spc="0" normalizeH="0" baseline="0" noProof="0">
                <a:ln>
                  <a:noFill/>
                </a:ln>
                <a:effectLst/>
                <a:uLnTx/>
                <a:uFillTx/>
                <a:latin typeface="DM Sans" pitchFamily="2" charset="77"/>
                <a:ea typeface="+mn-ea"/>
                <a:cs typeface="+mn-cs"/>
              </a:rPr>
              <a:t> in South Africa yielded insights on the relative role of various interventions </a:t>
            </a:r>
            <a:r>
              <a:rPr lang="en-US" sz="1400">
                <a:latin typeface="DM Sans" pitchFamily="2" charset="77"/>
              </a:rPr>
              <a:t>on</a:t>
            </a:r>
            <a:r>
              <a:rPr kumimoji="0" lang="en-US" sz="1400" b="0" i="0" u="none" strike="noStrike" kern="1200" cap="none" spc="0" normalizeH="0" baseline="0" noProof="0">
                <a:ln>
                  <a:noFill/>
                </a:ln>
                <a:effectLst/>
                <a:uLnTx/>
                <a:uFillTx/>
                <a:latin typeface="DM Sans" pitchFamily="2" charset="77"/>
                <a:ea typeface="+mn-ea"/>
                <a:cs typeface="+mn-cs"/>
              </a:rPr>
              <a:t> incidence, holding HIV testing constant.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effectLst/>
                <a:uLnTx/>
                <a:uFillTx/>
                <a:latin typeface="DM Sans" pitchFamily="2" charset="77"/>
                <a:ea typeface="+mn-ea"/>
                <a:cs typeface="+mn-cs"/>
              </a:rPr>
              <a:t>Declines in condom use of 15% and 30% from existing use rates—and after discontinuing other interventions— result in significant increases in incidence.</a:t>
            </a:r>
          </a:p>
        </p:txBody>
      </p:sp>
      <p:pic>
        <p:nvPicPr>
          <p:cNvPr id="2" name="Picture 1" descr="A graph of hiv positive&#10;&#10;Description automatically generated with medium confidence">
            <a:extLst>
              <a:ext uri="{FF2B5EF4-FFF2-40B4-BE49-F238E27FC236}">
                <a16:creationId xmlns:a16="http://schemas.microsoft.com/office/drawing/2014/main" id="{64BCD415-B5CB-D4E9-3991-B58E9B4FE7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1841" y="2230830"/>
            <a:ext cx="3339151" cy="3862132"/>
          </a:xfrm>
          <a:prstGeom prst="rect">
            <a:avLst/>
          </a:prstGeom>
        </p:spPr>
      </p:pic>
      <p:sp>
        <p:nvSpPr>
          <p:cNvPr id="8" name="TextBox 7">
            <a:extLst>
              <a:ext uri="{FF2B5EF4-FFF2-40B4-BE49-F238E27FC236}">
                <a16:creationId xmlns:a16="http://schemas.microsoft.com/office/drawing/2014/main" id="{CB12092B-DDE3-012F-6D9C-9DB51ADB38AB}"/>
              </a:ext>
            </a:extLst>
          </p:cNvPr>
          <p:cNvSpPr txBox="1"/>
          <p:nvPr/>
        </p:nvSpPr>
        <p:spPr>
          <a:xfrm>
            <a:off x="4240990" y="5544863"/>
            <a:ext cx="2311851" cy="276999"/>
          </a:xfrm>
          <a:prstGeom prst="rect">
            <a:avLst/>
          </a:prstGeom>
          <a:noFill/>
        </p:spPr>
        <p:txBody>
          <a:bodyPr wrap="none" rtlCol="0">
            <a:spAutoFit/>
          </a:bodyPr>
          <a:lstStyle/>
          <a:p>
            <a:r>
              <a:rPr lang="en-US" sz="1200" b="1">
                <a:solidFill>
                  <a:srgbClr val="C00000"/>
                </a:solidFill>
                <a:latin typeface="DM Sans" pitchFamily="2" charset="0"/>
              </a:rPr>
              <a:t>Continue current prevention</a:t>
            </a:r>
          </a:p>
        </p:txBody>
      </p:sp>
      <p:sp>
        <p:nvSpPr>
          <p:cNvPr id="9" name="TextBox 8">
            <a:extLst>
              <a:ext uri="{FF2B5EF4-FFF2-40B4-BE49-F238E27FC236}">
                <a16:creationId xmlns:a16="http://schemas.microsoft.com/office/drawing/2014/main" id="{1E969081-5A0A-23DD-B4DB-B7DC478C9742}"/>
              </a:ext>
            </a:extLst>
          </p:cNvPr>
          <p:cNvSpPr txBox="1"/>
          <p:nvPr/>
        </p:nvSpPr>
        <p:spPr>
          <a:xfrm>
            <a:off x="4248479" y="4980848"/>
            <a:ext cx="2254337" cy="646331"/>
          </a:xfrm>
          <a:prstGeom prst="rect">
            <a:avLst/>
          </a:prstGeom>
          <a:noFill/>
        </p:spPr>
        <p:txBody>
          <a:bodyPr wrap="square" rtlCol="0">
            <a:spAutoFit/>
          </a:bodyPr>
          <a:lstStyle/>
          <a:p>
            <a:r>
              <a:rPr lang="en-US" sz="1200" b="1">
                <a:solidFill>
                  <a:schemeClr val="tx2"/>
                </a:solidFill>
                <a:latin typeface="DM Sans" pitchFamily="2" charset="0"/>
              </a:rPr>
              <a:t>Discontinue PrEP (female SW [FSW], MSM, higher risk AGYW)</a:t>
            </a:r>
          </a:p>
        </p:txBody>
      </p:sp>
      <p:sp>
        <p:nvSpPr>
          <p:cNvPr id="11" name="TextBox 10">
            <a:extLst>
              <a:ext uri="{FF2B5EF4-FFF2-40B4-BE49-F238E27FC236}">
                <a16:creationId xmlns:a16="http://schemas.microsoft.com/office/drawing/2014/main" id="{9F19EFEA-ED66-8F84-CAE5-9C10B4DFB1E0}"/>
              </a:ext>
            </a:extLst>
          </p:cNvPr>
          <p:cNvSpPr txBox="1"/>
          <p:nvPr/>
        </p:nvSpPr>
        <p:spPr>
          <a:xfrm>
            <a:off x="4240991" y="4767847"/>
            <a:ext cx="2135521" cy="276999"/>
          </a:xfrm>
          <a:prstGeom prst="rect">
            <a:avLst/>
          </a:prstGeom>
          <a:noFill/>
        </p:spPr>
        <p:txBody>
          <a:bodyPr wrap="none" rtlCol="0">
            <a:spAutoFit/>
          </a:bodyPr>
          <a:lstStyle/>
          <a:p>
            <a:r>
              <a:rPr lang="en-US" sz="1200" b="1">
                <a:solidFill>
                  <a:srgbClr val="92D050"/>
                </a:solidFill>
                <a:latin typeface="DM Sans" pitchFamily="2" charset="0"/>
              </a:rPr>
              <a:t>Discontinue PrEP &amp; VMMC</a:t>
            </a:r>
          </a:p>
        </p:txBody>
      </p:sp>
      <p:sp>
        <p:nvSpPr>
          <p:cNvPr id="18" name="TextBox 17">
            <a:extLst>
              <a:ext uri="{FF2B5EF4-FFF2-40B4-BE49-F238E27FC236}">
                <a16:creationId xmlns:a16="http://schemas.microsoft.com/office/drawing/2014/main" id="{43E40204-A6FD-95AA-6FE0-CD0320ECCDFD}"/>
              </a:ext>
            </a:extLst>
          </p:cNvPr>
          <p:cNvSpPr txBox="1"/>
          <p:nvPr/>
        </p:nvSpPr>
        <p:spPr>
          <a:xfrm>
            <a:off x="4240991" y="4131282"/>
            <a:ext cx="2254337" cy="461665"/>
          </a:xfrm>
          <a:prstGeom prst="rect">
            <a:avLst/>
          </a:prstGeom>
          <a:noFill/>
        </p:spPr>
        <p:txBody>
          <a:bodyPr wrap="square" rtlCol="0">
            <a:spAutoFit/>
          </a:bodyPr>
          <a:lstStyle/>
          <a:p>
            <a:pPr defTabSz="457200"/>
            <a:r>
              <a:rPr lang="en-US" sz="1200" b="1">
                <a:solidFill>
                  <a:srgbClr val="8064A2">
                    <a:lumMod val="75000"/>
                  </a:srgbClr>
                </a:solidFill>
                <a:latin typeface="DM Sans" pitchFamily="2" charset="0"/>
              </a:rPr>
              <a:t>Condom use </a:t>
            </a:r>
            <a:r>
              <a:rPr lang="en-US" sz="1200" b="1">
                <a:solidFill>
                  <a:srgbClr val="8064A2">
                    <a:lumMod val="75000"/>
                  </a:srgbClr>
                </a:solidFill>
                <a:latin typeface="DM Sans" pitchFamily="2" charset="0"/>
                <a:sym typeface="Wingdings" pitchFamily="2" charset="2"/>
              </a:rPr>
              <a:t>reduces by 15</a:t>
            </a:r>
            <a:r>
              <a:rPr lang="en-US" sz="1200" b="1">
                <a:solidFill>
                  <a:srgbClr val="8064A2">
                    <a:lumMod val="75000"/>
                  </a:srgbClr>
                </a:solidFill>
                <a:latin typeface="DM Sans" pitchFamily="2" charset="0"/>
              </a:rPr>
              <a:t>% (+ discon. PrEP, VMMC)</a:t>
            </a:r>
          </a:p>
        </p:txBody>
      </p:sp>
      <p:sp>
        <p:nvSpPr>
          <p:cNvPr id="19" name="TextBox 18">
            <a:extLst>
              <a:ext uri="{FF2B5EF4-FFF2-40B4-BE49-F238E27FC236}">
                <a16:creationId xmlns:a16="http://schemas.microsoft.com/office/drawing/2014/main" id="{58479F92-8F26-FFE6-C0B7-79571AC65A4D}"/>
              </a:ext>
            </a:extLst>
          </p:cNvPr>
          <p:cNvSpPr txBox="1"/>
          <p:nvPr/>
        </p:nvSpPr>
        <p:spPr>
          <a:xfrm>
            <a:off x="4240992" y="2818543"/>
            <a:ext cx="2254336" cy="830997"/>
          </a:xfrm>
          <a:prstGeom prst="rect">
            <a:avLst/>
          </a:prstGeom>
          <a:noFill/>
        </p:spPr>
        <p:txBody>
          <a:bodyPr wrap="square" rtlCol="0">
            <a:spAutoFit/>
          </a:bodyPr>
          <a:lstStyle/>
          <a:p>
            <a:pPr defTabSz="457200"/>
            <a:r>
              <a:rPr lang="en-US" sz="1200" b="1">
                <a:solidFill>
                  <a:srgbClr val="F79646">
                    <a:lumMod val="75000"/>
                  </a:srgbClr>
                </a:solidFill>
                <a:latin typeface="DM Sans" pitchFamily="2" charset="0"/>
              </a:rPr>
              <a:t>Condom use </a:t>
            </a:r>
            <a:r>
              <a:rPr lang="en-US" sz="1200" b="1">
                <a:solidFill>
                  <a:srgbClr val="F79646">
                    <a:lumMod val="75000"/>
                  </a:srgbClr>
                </a:solidFill>
                <a:latin typeface="DM Sans" pitchFamily="2" charset="0"/>
                <a:sym typeface="Wingdings" pitchFamily="2" charset="2"/>
              </a:rPr>
              <a:t>reduces by 30%</a:t>
            </a:r>
            <a:r>
              <a:rPr lang="en-US" sz="1200" b="1">
                <a:solidFill>
                  <a:srgbClr val="F79646">
                    <a:lumMod val="75000"/>
                  </a:srgbClr>
                </a:solidFill>
                <a:latin typeface="DM Sans" pitchFamily="2" charset="0"/>
              </a:rPr>
              <a:t> (+ discontinuation PrEP, voluntary medical male circumcision [VMMC])</a:t>
            </a:r>
          </a:p>
        </p:txBody>
      </p:sp>
      <p:sp>
        <p:nvSpPr>
          <p:cNvPr id="21" name="TextBox 20">
            <a:extLst>
              <a:ext uri="{FF2B5EF4-FFF2-40B4-BE49-F238E27FC236}">
                <a16:creationId xmlns:a16="http://schemas.microsoft.com/office/drawing/2014/main" id="{F03DEA84-FE01-263E-9AA0-DB1114CC03E8}"/>
              </a:ext>
            </a:extLst>
          </p:cNvPr>
          <p:cNvSpPr txBox="1"/>
          <p:nvPr/>
        </p:nvSpPr>
        <p:spPr>
          <a:xfrm>
            <a:off x="1049865" y="6092962"/>
            <a:ext cx="9679095" cy="769441"/>
          </a:xfrm>
          <a:prstGeom prst="rect">
            <a:avLst/>
          </a:prstGeom>
          <a:noFill/>
        </p:spPr>
        <p:txBody>
          <a:bodyPr wrap="square" lIns="0" tIns="0" rIns="0" bIns="0">
            <a:spAutoFit/>
          </a:bodyPr>
          <a:lstStyle/>
          <a:p>
            <a:r>
              <a:rPr lang="en-US" sz="1000" baseline="30000">
                <a:solidFill>
                  <a:schemeClr val="tx1">
                    <a:lumMod val="50000"/>
                    <a:lumOff val="50000"/>
                  </a:schemeClr>
                </a:solidFill>
                <a:latin typeface="DM Sans" pitchFamily="2" charset="77"/>
              </a:rPr>
              <a:t>1</a:t>
            </a:r>
            <a:r>
              <a:rPr lang="en-US" sz="1000">
                <a:solidFill>
                  <a:schemeClr val="tx1">
                    <a:lumMod val="50000"/>
                    <a:lumOff val="50000"/>
                  </a:schemeClr>
                </a:solidFill>
                <a:latin typeface="DM Sans" pitchFamily="2" charset="77"/>
              </a:rPr>
              <a:t>Jeffrey Imai-Eaton [2023].  </a:t>
            </a:r>
            <a:r>
              <a:rPr lang="en-US" sz="1000" i="1">
                <a:solidFill>
                  <a:schemeClr val="tx1">
                    <a:lumMod val="50000"/>
                    <a:lumOff val="50000"/>
                  </a:schemeClr>
                </a:solidFill>
                <a:latin typeface="DM Sans" pitchFamily="2" charset="77"/>
              </a:rPr>
              <a:t>HIV New Product Planning &amp; Introduction and HIV Delivery Africa-based grantee convening</a:t>
            </a:r>
            <a:br>
              <a:rPr lang="en-US" sz="1000" i="1">
                <a:solidFill>
                  <a:schemeClr val="tx1">
                    <a:lumMod val="50000"/>
                    <a:lumOff val="50000"/>
                  </a:schemeClr>
                </a:solidFill>
                <a:latin typeface="DM Sans" pitchFamily="2" charset="77"/>
              </a:rPr>
            </a:br>
            <a:r>
              <a:rPr lang="en-US" sz="1000" i="1">
                <a:solidFill>
                  <a:schemeClr val="tx1">
                    <a:lumMod val="50000"/>
                    <a:lumOff val="50000"/>
                  </a:schemeClr>
                </a:solidFill>
                <a:latin typeface="DM Sans" pitchFamily="2" charset="77"/>
              </a:rPr>
              <a:t>30 November 2023; </a:t>
            </a:r>
            <a:r>
              <a:rPr lang="en-US" sz="1000">
                <a:solidFill>
                  <a:schemeClr val="tx1">
                    <a:lumMod val="50000"/>
                    <a:lumOff val="50000"/>
                  </a:schemeClr>
                </a:solidFill>
                <a:latin typeface="DM Sans" pitchFamily="2" charset="77"/>
              </a:rPr>
              <a:t>HIV epidemiology trends: Where are we? Where are we headed?, Citing:</a:t>
            </a:r>
            <a:r>
              <a:rPr lang="en-US" sz="1000" i="1">
                <a:solidFill>
                  <a:schemeClr val="tx1">
                    <a:lumMod val="50000"/>
                    <a:lumOff val="50000"/>
                  </a:schemeClr>
                </a:solidFill>
                <a:latin typeface="DM Sans" pitchFamily="2" charset="77"/>
              </a:rPr>
              <a:t> </a:t>
            </a:r>
            <a:r>
              <a:rPr lang="en-US" sz="1000">
                <a:solidFill>
                  <a:schemeClr val="tx1">
                    <a:lumMod val="50000"/>
                    <a:lumOff val="50000"/>
                  </a:schemeClr>
                </a:solidFill>
                <a:effectLst/>
                <a:latin typeface="DM Sans" pitchFamily="2" charset="77"/>
              </a:rPr>
              <a:t>Stefan P Rautenbach, et al. (2023). Future HIV epidemic trajectories in South Africa and long-term consequences of reductions in general HIV testing: A mathematical modelling study. </a:t>
            </a:r>
            <a:r>
              <a:rPr lang="en-US" sz="1000" i="1">
                <a:solidFill>
                  <a:schemeClr val="tx1">
                    <a:lumMod val="50000"/>
                    <a:lumOff val="50000"/>
                  </a:schemeClr>
                </a:solidFill>
                <a:effectLst/>
                <a:latin typeface="DM Sans" pitchFamily="2" charset="77"/>
              </a:rPr>
              <a:t>MedRxiv</a:t>
            </a:r>
            <a:r>
              <a:rPr lang="en-US" sz="1000">
                <a:solidFill>
                  <a:schemeClr val="tx1">
                    <a:lumMod val="50000"/>
                    <a:lumOff val="50000"/>
                  </a:schemeClr>
                </a:solidFill>
                <a:effectLst/>
                <a:latin typeface="DM Sans" pitchFamily="2" charset="77"/>
              </a:rPr>
              <a:t>, 2023.12.19.23300231. </a:t>
            </a:r>
            <a:r>
              <a:rPr lang="en-US" sz="1000">
                <a:solidFill>
                  <a:schemeClr val="tx1">
                    <a:lumMod val="50000"/>
                    <a:lumOff val="50000"/>
                  </a:schemeClr>
                </a:solidFill>
                <a:effectLst/>
                <a:latin typeface="DM Sans" pitchFamily="2" charset="77"/>
                <a:hlinkClick r:id="rId4">
                  <a:extLst>
                    <a:ext uri="{A12FA001-AC4F-418D-AE19-62706E023703}">
                      <ahyp:hlinkClr xmlns:ahyp="http://schemas.microsoft.com/office/drawing/2018/hyperlinkcolor" val="tx"/>
                    </a:ext>
                  </a:extLst>
                </a:hlinkClick>
              </a:rPr>
              <a:t>https://doi.org/10.1101/2023.12.19.23300231</a:t>
            </a:r>
            <a:endParaRPr lang="en-US" sz="1000">
              <a:solidFill>
                <a:schemeClr val="tx1">
                  <a:lumMod val="50000"/>
                  <a:lumOff val="50000"/>
                </a:schemeClr>
              </a:solidFill>
              <a:effectLst/>
              <a:latin typeface="DM Sans" pitchFamily="2" charset="77"/>
            </a:endParaRPr>
          </a:p>
          <a:p>
            <a:endParaRPr lang="en-US" sz="1000" i="1">
              <a:solidFill>
                <a:schemeClr val="tx1">
                  <a:lumMod val="50000"/>
                  <a:lumOff val="50000"/>
                </a:schemeClr>
              </a:solidFill>
              <a:latin typeface="DM Sans" pitchFamily="2" charset="77"/>
            </a:endParaRPr>
          </a:p>
        </p:txBody>
      </p:sp>
      <p:sp>
        <p:nvSpPr>
          <p:cNvPr id="12" name="Rounded Rectangle 11">
            <a:extLst>
              <a:ext uri="{FF2B5EF4-FFF2-40B4-BE49-F238E27FC236}">
                <a16:creationId xmlns:a16="http://schemas.microsoft.com/office/drawing/2014/main" id="{420C02DF-FFFF-E953-ACB8-C2D684058EAB}"/>
              </a:ext>
            </a:extLst>
          </p:cNvPr>
          <p:cNvSpPr/>
          <p:nvPr/>
        </p:nvSpPr>
        <p:spPr>
          <a:xfrm>
            <a:off x="6679145" y="4485584"/>
            <a:ext cx="4770310" cy="111952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5723F41-E838-4757-342D-2B9EF73FD0A4}"/>
              </a:ext>
            </a:extLst>
          </p:cNvPr>
          <p:cNvSpPr txBox="1"/>
          <p:nvPr/>
        </p:nvSpPr>
        <p:spPr>
          <a:xfrm>
            <a:off x="6808899" y="4531074"/>
            <a:ext cx="45530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a:ln>
                  <a:noFill/>
                </a:ln>
                <a:solidFill>
                  <a:schemeClr val="bg1"/>
                </a:solidFill>
                <a:effectLst/>
                <a:uLnTx/>
                <a:uFillTx/>
                <a:latin typeface="DM Sans" pitchFamily="2" charset="77"/>
                <a:ea typeface="+mn-ea"/>
                <a:cs typeface="+mn-cs"/>
              </a:rPr>
              <a:t>“Changes in sexual risk could substantially increase infections and deaths over time. Maintaining current testing rates, reduced condom use by 14% resulted in an additional ~3.7 million infections and ~346,000 deaths between 2025–2075, compared with the status quo.”</a:t>
            </a:r>
            <a:r>
              <a:rPr kumimoji="0" lang="en-US" sz="1200" b="0" i="1" u="none" strike="noStrike" kern="1200" cap="none" spc="0" normalizeH="0" baseline="30000" noProof="0">
                <a:ln>
                  <a:noFill/>
                </a:ln>
                <a:solidFill>
                  <a:schemeClr val="bg1"/>
                </a:solidFill>
                <a:effectLst/>
                <a:uLnTx/>
                <a:uFillTx/>
                <a:latin typeface="DM Sans" pitchFamily="2" charset="77"/>
                <a:ea typeface="+mn-ea"/>
                <a:cs typeface="+mn-cs"/>
              </a:rPr>
              <a:t>1</a:t>
            </a:r>
          </a:p>
        </p:txBody>
      </p:sp>
      <p:pic>
        <p:nvPicPr>
          <p:cNvPr id="5" name="Picture 4">
            <a:extLst>
              <a:ext uri="{FF2B5EF4-FFF2-40B4-BE49-F238E27FC236}">
                <a16:creationId xmlns:a16="http://schemas.microsoft.com/office/drawing/2014/main" id="{3BDECB5F-CA29-046F-35B6-FC835907D7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8960" y="5818908"/>
            <a:ext cx="1342543" cy="822387"/>
          </a:xfrm>
          <a:prstGeom prst="rect">
            <a:avLst/>
          </a:prstGeom>
        </p:spPr>
      </p:pic>
      <p:sp>
        <p:nvSpPr>
          <p:cNvPr id="6" name="TextBox 5">
            <a:extLst>
              <a:ext uri="{FF2B5EF4-FFF2-40B4-BE49-F238E27FC236}">
                <a16:creationId xmlns:a16="http://schemas.microsoft.com/office/drawing/2014/main" id="{DAABCC2C-B268-2AE4-9331-7BC96CD03AB9}"/>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8</a:t>
            </a:fld>
            <a:endParaRPr lang="en-US" sz="1200">
              <a:latin typeface="DM Sans" pitchFamily="2" charset="0"/>
            </a:endParaRPr>
          </a:p>
        </p:txBody>
      </p:sp>
      <p:sp>
        <p:nvSpPr>
          <p:cNvPr id="15" name="Title 1">
            <a:extLst>
              <a:ext uri="{FF2B5EF4-FFF2-40B4-BE49-F238E27FC236}">
                <a16:creationId xmlns:a16="http://schemas.microsoft.com/office/drawing/2014/main" id="{DE47FC35-54CB-E30C-C338-036C29B56BDE}"/>
              </a:ext>
            </a:extLst>
          </p:cNvPr>
          <p:cNvSpPr txBox="1">
            <a:spLocks/>
          </p:cNvSpPr>
          <p:nvPr/>
        </p:nvSpPr>
        <p:spPr>
          <a:xfrm>
            <a:off x="1049865" y="830906"/>
            <a:ext cx="10399590" cy="1119075"/>
          </a:xfrm>
          <a:prstGeom prst="rect">
            <a:avLst/>
          </a:prstGeom>
        </p:spPr>
        <p:txBody>
          <a:bodyPr lIns="0" tIns="0" rIns="0" bIns="0">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rPr>
              <a:t>Condoms Matter: The Role of Condoms in </a:t>
            </a:r>
            <a:r>
              <a:rPr lang="en-GB" sz="2700">
                <a:solidFill>
                  <a:schemeClr val="accent2"/>
                </a:solidFill>
              </a:rPr>
              <a:t>Future Incidence </a:t>
            </a:r>
            <a:r>
              <a:rPr lang="en-GB" sz="2700">
                <a:solidFill>
                  <a:schemeClr val="tx2"/>
                </a:solidFill>
              </a:rPr>
              <a:t>Reduction—</a:t>
            </a:r>
            <a:r>
              <a:rPr lang="en-US" sz="2700">
                <a:solidFill>
                  <a:schemeClr val="tx2"/>
                </a:solidFill>
              </a:rPr>
              <a:t>Modeled</a:t>
            </a:r>
            <a:r>
              <a:rPr lang="en-GB" sz="2700">
                <a:solidFill>
                  <a:schemeClr val="tx2"/>
                </a:solidFill>
              </a:rPr>
              <a:t> Scenarios (2 of 2)</a:t>
            </a:r>
            <a:r>
              <a:rPr lang="en-GB" sz="2700" baseline="30000">
                <a:solidFill>
                  <a:schemeClr val="tx2"/>
                </a:solidFill>
              </a:rPr>
              <a:t>1</a:t>
            </a:r>
          </a:p>
        </p:txBody>
      </p:sp>
      <p:cxnSp>
        <p:nvCxnSpPr>
          <p:cNvPr id="16" name="Straight Connector 15">
            <a:extLst>
              <a:ext uri="{FF2B5EF4-FFF2-40B4-BE49-F238E27FC236}">
                <a16:creationId xmlns:a16="http://schemas.microsoft.com/office/drawing/2014/main" id="{94602073-82FB-84D7-19D1-DBD0D09D657D}"/>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B96903-7426-50EF-E3E5-0502588B5819}"/>
              </a:ext>
            </a:extLst>
          </p:cNvPr>
          <p:cNvSpPr txBox="1"/>
          <p:nvPr/>
        </p:nvSpPr>
        <p:spPr>
          <a:xfrm>
            <a:off x="1049865" y="2066205"/>
            <a:ext cx="11021638"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DM Sans" pitchFamily="2" charset="77"/>
              </a:rPr>
              <a:t>Modeled</a:t>
            </a:r>
            <a:r>
              <a:rPr lang="en-GB" sz="1400" b="1">
                <a:solidFill>
                  <a:schemeClr val="accent2"/>
                </a:solidFill>
                <a:latin typeface="DM Sans" pitchFamily="2" charset="77"/>
              </a:rPr>
              <a:t> impact of discontinuation of specific interventions with HIV testing &amp; treatment at existing rates (South Africa, 2023)</a:t>
            </a:r>
          </a:p>
        </p:txBody>
      </p:sp>
    </p:spTree>
    <p:extLst>
      <p:ext uri="{BB962C8B-B14F-4D97-AF65-F5344CB8AC3E}">
        <p14:creationId xmlns:p14="http://schemas.microsoft.com/office/powerpoint/2010/main" val="150201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C11AA-9617-ED6F-8584-C370C6CF5965}"/>
              </a:ext>
            </a:extLst>
          </p:cNvPr>
          <p:cNvSpPr/>
          <p:nvPr/>
        </p:nvSpPr>
        <p:spPr>
          <a:xfrm>
            <a:off x="0" y="0"/>
            <a:ext cx="12192000" cy="353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81"/>
              </a:solidFill>
              <a:effectLst/>
              <a:uLnTx/>
              <a:uFillTx/>
              <a:latin typeface="Inter"/>
              <a:ea typeface="+mn-ea"/>
              <a:cs typeface="+mn-cs"/>
            </a:endParaRPr>
          </a:p>
        </p:txBody>
      </p:sp>
      <p:sp>
        <p:nvSpPr>
          <p:cNvPr id="6" name="TextBox 5">
            <a:extLst>
              <a:ext uri="{FF2B5EF4-FFF2-40B4-BE49-F238E27FC236}">
                <a16:creationId xmlns:a16="http://schemas.microsoft.com/office/drawing/2014/main" id="{19C27568-EA27-7050-1972-1E932361AEFE}"/>
              </a:ext>
            </a:extLst>
          </p:cNvPr>
          <p:cNvSpPr txBox="1"/>
          <p:nvPr/>
        </p:nvSpPr>
        <p:spPr>
          <a:xfrm>
            <a:off x="1049865" y="6398461"/>
            <a:ext cx="9877524" cy="153888"/>
          </a:xfrm>
          <a:prstGeom prst="rect">
            <a:avLst/>
          </a:prstGeom>
          <a:noFill/>
        </p:spPr>
        <p:txBody>
          <a:bodyPr wrap="square" lIns="0" tIns="0" rIns="0" bIns="0">
            <a:spAutoFit/>
          </a:bodyPr>
          <a:lstStyle/>
          <a:p>
            <a:pPr>
              <a:defRPr/>
            </a:pPr>
            <a:r>
              <a:rPr lang="en-US" sz="1000" i="1" baseline="30000">
                <a:solidFill>
                  <a:schemeClr val="tx1">
                    <a:lumMod val="50000"/>
                    <a:lumOff val="50000"/>
                  </a:schemeClr>
                </a:solidFill>
                <a:latin typeface="DM Sans" pitchFamily="2" charset="0"/>
                <a:cs typeface="Arial" panose="020B0604020202020204" pitchFamily="34" charset="0"/>
              </a:rPr>
              <a:t>1. </a:t>
            </a:r>
            <a:r>
              <a:rPr kumimoji="0" lang="en-US" sz="1000" b="0" i="1" u="none" strike="noStrike" kern="1200" cap="none" spc="0" normalizeH="0" baseline="0" noProof="0">
                <a:ln>
                  <a:noFill/>
                </a:ln>
                <a:solidFill>
                  <a:schemeClr val="tx1">
                    <a:lumMod val="50000"/>
                    <a:lumOff val="50000"/>
                  </a:schemeClr>
                </a:solidFill>
                <a:effectLst/>
                <a:uLnTx/>
                <a:uFillTx/>
                <a:latin typeface="DM Sans" pitchFamily="2" charset="0"/>
                <a:cs typeface="Arial" panose="020B0604020202020204" pitchFamily="34" charset="0"/>
              </a:rPr>
              <a:t>John Stover [2023]. UNAIDS Technical Consultation, 20-21 July 2023 [Unpublished]</a:t>
            </a:r>
          </a:p>
        </p:txBody>
      </p:sp>
      <p:sp>
        <p:nvSpPr>
          <p:cNvPr id="10" name="TextBox 9">
            <a:extLst>
              <a:ext uri="{FF2B5EF4-FFF2-40B4-BE49-F238E27FC236}">
                <a16:creationId xmlns:a16="http://schemas.microsoft.com/office/drawing/2014/main" id="{4932D820-3DCE-E815-F74E-F82DE8620B6B}"/>
              </a:ext>
            </a:extLst>
          </p:cNvPr>
          <p:cNvSpPr txBox="1"/>
          <p:nvPr/>
        </p:nvSpPr>
        <p:spPr>
          <a:xfrm>
            <a:off x="1066579" y="3219021"/>
            <a:ext cx="5691403" cy="2708434"/>
          </a:xfrm>
          <a:prstGeom prst="rect">
            <a:avLst/>
          </a:prstGeom>
          <a:noFill/>
        </p:spPr>
        <p:txBody>
          <a:bodyPr wrap="square">
            <a:spAutoFit/>
          </a:bodyPr>
          <a:lstStyle/>
          <a:p>
            <a:pPr marL="173736" indent="-173736">
              <a:buClr>
                <a:schemeClr val="accent2"/>
              </a:buClr>
              <a:buFont typeface="Arial" panose="020B0604020202020204" pitchFamily="34" charset="0"/>
              <a:buChar char="•"/>
            </a:pPr>
            <a:r>
              <a:rPr lang="en-US" sz="1400" b="1">
                <a:latin typeface="DM Sans" pitchFamily="2" charset="77"/>
              </a:rPr>
              <a:t>Condoms were modeled to contribute to more than 40% of HIV infections averted</a:t>
            </a:r>
            <a:r>
              <a:rPr lang="en-US" sz="1400">
                <a:latin typeface="DM Sans" pitchFamily="2" charset="77"/>
              </a:rPr>
              <a:t>—</a:t>
            </a:r>
            <a:r>
              <a:rPr lang="en-US" sz="1400" b="1" i="1" u="sng">
                <a:latin typeface="DM Sans" pitchFamily="2" charset="77"/>
              </a:rPr>
              <a:t>if</a:t>
            </a:r>
            <a:r>
              <a:rPr lang="en-US" sz="1400">
                <a:latin typeface="DM Sans" pitchFamily="2" charset="77"/>
              </a:rPr>
              <a:t> interventions reached the ambitious scale-up to to global targets. </a:t>
            </a:r>
          </a:p>
          <a:p>
            <a:pPr marL="173736" indent="-173736">
              <a:buClr>
                <a:schemeClr val="accent2"/>
              </a:buClr>
              <a:buFont typeface="Arial" panose="020B0604020202020204" pitchFamily="34" charset="0"/>
              <a:buChar char="•"/>
            </a:pPr>
            <a:r>
              <a:rPr lang="en-US" sz="1400">
                <a:latin typeface="DM Sans" pitchFamily="2" charset="77"/>
              </a:rPr>
              <a:t>The significant contribution of condoms is indicative of: </a:t>
            </a:r>
          </a:p>
          <a:p>
            <a:pPr marL="571500" lvl="1" indent="-173038">
              <a:buClr>
                <a:schemeClr val="accent2"/>
              </a:buClr>
              <a:buFont typeface="+mj-lt"/>
              <a:buAutoNum type="alphaLcParenR"/>
              <a:tabLst>
                <a:tab pos="571500" algn="l"/>
              </a:tabLst>
            </a:pPr>
            <a:r>
              <a:rPr lang="en-US" sz="1400">
                <a:latin typeface="DM Sans" pitchFamily="2" charset="77"/>
              </a:rPr>
              <a:t>The effectiveness of condoms as interventions.</a:t>
            </a:r>
          </a:p>
          <a:p>
            <a:pPr marL="571500" lvl="1" indent="-173038">
              <a:buClr>
                <a:schemeClr val="accent2"/>
              </a:buClr>
              <a:buFont typeface="+mj-lt"/>
              <a:buAutoNum type="alphaLcParenR"/>
              <a:tabLst>
                <a:tab pos="571500" algn="l"/>
              </a:tabLst>
            </a:pPr>
            <a:r>
              <a:rPr lang="en-US" sz="1400">
                <a:latin typeface="DM Sans" pitchFamily="2" charset="77"/>
              </a:rPr>
              <a:t>The relatively large existing gap between current use and ambitious targets</a:t>
            </a:r>
          </a:p>
          <a:p>
            <a:pPr marL="571500" lvl="1" indent="-173038">
              <a:buClr>
                <a:schemeClr val="accent2"/>
              </a:buClr>
              <a:buFont typeface="+mj-lt"/>
              <a:buAutoNum type="alphaLcParenR"/>
              <a:tabLst>
                <a:tab pos="571500" algn="l"/>
              </a:tabLst>
            </a:pPr>
            <a:endParaRPr lang="en-US" sz="1200" b="0" i="0" u="none" strike="noStrike">
              <a:effectLst/>
              <a:latin typeface="DM Sans" pitchFamily="2" charset="77"/>
            </a:endParaRPr>
          </a:p>
          <a:p>
            <a:pPr marL="571500" lvl="1" indent="-173038">
              <a:buClr>
                <a:schemeClr val="accent2"/>
              </a:buClr>
              <a:buFont typeface="+mj-lt"/>
              <a:buAutoNum type="alphaLcParenR"/>
              <a:tabLst>
                <a:tab pos="571500" algn="l"/>
              </a:tabLst>
            </a:pPr>
            <a:r>
              <a:rPr lang="en-US" sz="1200">
                <a:latin typeface="DM Sans" pitchFamily="2" charset="77"/>
              </a:rPr>
              <a:t>Modeling based on scaling up</a:t>
            </a:r>
            <a:r>
              <a:rPr lang="en-US" sz="1200" b="0" i="0" u="none" strike="noStrike">
                <a:effectLst/>
                <a:latin typeface="DM Sans" pitchFamily="2" charset="77"/>
              </a:rPr>
              <a:t> condoms to reach targets of: </a:t>
            </a:r>
          </a:p>
          <a:p>
            <a:pPr lvl="2" indent="-173038">
              <a:buClr>
                <a:schemeClr val="accent2"/>
              </a:buClr>
              <a:buFont typeface="System Font Regular"/>
              <a:buChar char="-"/>
            </a:pPr>
            <a:r>
              <a:rPr lang="en-US" sz="1200" b="0" i="0" u="none" strike="noStrike">
                <a:effectLst/>
                <a:latin typeface="DM Sans" pitchFamily="2" charset="77"/>
              </a:rPr>
              <a:t>90% use in key populations (KP) and in non-KP </a:t>
            </a:r>
          </a:p>
          <a:p>
            <a:pPr lvl="2" indent="-173038">
              <a:buClr>
                <a:schemeClr val="accent2"/>
              </a:buClr>
              <a:buFont typeface="System Font Regular"/>
              <a:buChar char="-"/>
            </a:pPr>
            <a:r>
              <a:rPr lang="en-US" sz="1200" b="0" i="0" u="none" strike="noStrike">
                <a:effectLst/>
                <a:latin typeface="DM Sans" pitchFamily="2" charset="77"/>
              </a:rPr>
              <a:t>95% use among male clients of FSW</a:t>
            </a:r>
            <a:r>
              <a:rPr lang="en-US" sz="1200">
                <a:latin typeface="DM Sans" pitchFamily="2" charset="77"/>
              </a:rPr>
              <a:t> </a:t>
            </a:r>
          </a:p>
          <a:p>
            <a:pPr lvl="2" indent="-173038">
              <a:buClr>
                <a:schemeClr val="accent2"/>
              </a:buClr>
              <a:buFont typeface="System Font Regular"/>
              <a:buChar char="-"/>
            </a:pPr>
            <a:r>
              <a:rPr lang="en-US" sz="1200" b="0" i="0" u="none" strike="noStrike">
                <a:effectLst/>
                <a:latin typeface="DM Sans" pitchFamily="2" charset="77"/>
              </a:rPr>
              <a:t>70% among those with multiple partners in the last year </a:t>
            </a:r>
          </a:p>
          <a:p>
            <a:pPr lvl="2" indent="-173038">
              <a:buClr>
                <a:schemeClr val="accent2"/>
              </a:buClr>
              <a:buFont typeface="System Font Regular"/>
              <a:buChar char="-"/>
            </a:pPr>
            <a:r>
              <a:rPr lang="en-US" sz="1200" b="0" i="0" u="none" strike="noStrike">
                <a:effectLst/>
                <a:latin typeface="DM Sans" pitchFamily="2" charset="77"/>
              </a:rPr>
              <a:t>50% among those with one partner in the last year. </a:t>
            </a:r>
          </a:p>
        </p:txBody>
      </p:sp>
      <p:sp>
        <p:nvSpPr>
          <p:cNvPr id="8" name="Rounded Rectangle 7">
            <a:extLst>
              <a:ext uri="{FF2B5EF4-FFF2-40B4-BE49-F238E27FC236}">
                <a16:creationId xmlns:a16="http://schemas.microsoft.com/office/drawing/2014/main" id="{B2189421-7B47-818D-1CEE-F5CD2DFED2A1}"/>
              </a:ext>
            </a:extLst>
          </p:cNvPr>
          <p:cNvSpPr/>
          <p:nvPr/>
        </p:nvSpPr>
        <p:spPr>
          <a:xfrm>
            <a:off x="1049865" y="2031097"/>
            <a:ext cx="5691403" cy="10554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F0FB23-8D25-069F-6E71-0CCE027CE2A4}"/>
              </a:ext>
            </a:extLst>
          </p:cNvPr>
          <p:cNvSpPr txBox="1"/>
          <p:nvPr/>
        </p:nvSpPr>
        <p:spPr>
          <a:xfrm>
            <a:off x="1165279" y="2212584"/>
            <a:ext cx="5494001" cy="692497"/>
          </a:xfrm>
          <a:prstGeom prst="rect">
            <a:avLst/>
          </a:prstGeom>
          <a:noFill/>
        </p:spPr>
        <p:txBody>
          <a:bodyPr wrap="square" rtlCol="0">
            <a:spAutoFit/>
          </a:bodyPr>
          <a:lstStyle/>
          <a:p>
            <a:r>
              <a:rPr kumimoji="0" lang="en-US" sz="1300" b="0" u="none" strike="noStrike" kern="1200" cap="none" spc="0" normalizeH="0" baseline="0" noProof="0">
                <a:ln>
                  <a:noFill/>
                </a:ln>
                <a:solidFill>
                  <a:schemeClr val="bg1"/>
                </a:solidFill>
                <a:effectLst/>
                <a:uLnTx/>
                <a:uFillTx/>
                <a:latin typeface="DM Sans" pitchFamily="2" charset="0"/>
                <a:cs typeface="Arial" panose="020B0604020202020204" pitchFamily="34" charset="0"/>
              </a:rPr>
              <a:t>This chart models the relative contribution of interventions to achieving global targets assuming they scale to Global </a:t>
            </a:r>
            <a:r>
              <a:rPr lang="en-US" sz="1300">
                <a:solidFill>
                  <a:schemeClr val="bg1"/>
                </a:solidFill>
                <a:latin typeface="DM Sans" pitchFamily="2" charset="0"/>
                <a:cs typeface="Arial" panose="020B0604020202020204" pitchFamily="34" charset="0"/>
              </a:rPr>
              <a:t>targets</a:t>
            </a:r>
            <a:r>
              <a:rPr kumimoji="0" lang="en-US" sz="1300" b="0" u="none" strike="noStrike" kern="1200" cap="none" spc="0" normalizeH="0" baseline="0" noProof="0">
                <a:ln>
                  <a:noFill/>
                </a:ln>
                <a:solidFill>
                  <a:schemeClr val="bg1"/>
                </a:solidFill>
                <a:effectLst/>
                <a:uLnTx/>
                <a:uFillTx/>
                <a:latin typeface="DM Sans" pitchFamily="2" charset="0"/>
                <a:cs typeface="Arial" panose="020B0604020202020204" pitchFamily="34" charset="0"/>
              </a:rPr>
              <a:t>. </a:t>
            </a:r>
          </a:p>
          <a:p>
            <a:r>
              <a:rPr lang="en-US" sz="1300">
                <a:solidFill>
                  <a:schemeClr val="bg1"/>
                </a:solidFill>
                <a:latin typeface="DM Sans" pitchFamily="2" charset="0"/>
                <a:cs typeface="Arial" panose="020B0604020202020204" pitchFamily="34" charset="0"/>
              </a:rPr>
              <a:t>- John </a:t>
            </a:r>
            <a:r>
              <a:rPr kumimoji="0" lang="en-US" sz="1300" b="0" u="none" strike="noStrike" kern="1200" cap="none" spc="0" normalizeH="0" baseline="0" noProof="0">
                <a:ln>
                  <a:noFill/>
                </a:ln>
                <a:solidFill>
                  <a:schemeClr val="bg1"/>
                </a:solidFill>
                <a:effectLst/>
                <a:uLnTx/>
                <a:uFillTx/>
                <a:latin typeface="DM Sans" pitchFamily="2" charset="0"/>
                <a:cs typeface="Arial" panose="020B0604020202020204" pitchFamily="34" charset="0"/>
              </a:rPr>
              <a:t>Stover of Aviner health.</a:t>
            </a:r>
            <a:r>
              <a:rPr kumimoji="0" lang="en-US" sz="1300" b="0" u="none" strike="noStrike" kern="1200" cap="none" spc="0" normalizeH="0" baseline="30000" noProof="0">
                <a:ln>
                  <a:noFill/>
                </a:ln>
                <a:solidFill>
                  <a:schemeClr val="bg1"/>
                </a:solidFill>
                <a:effectLst/>
                <a:uLnTx/>
                <a:uFillTx/>
                <a:latin typeface="DM Sans" pitchFamily="2" charset="0"/>
                <a:cs typeface="Arial" panose="020B0604020202020204" pitchFamily="34" charset="0"/>
              </a:rPr>
              <a:t>1</a:t>
            </a:r>
            <a:endParaRPr lang="en-US" sz="1300">
              <a:solidFill>
                <a:schemeClr val="bg1"/>
              </a:solidFill>
              <a:latin typeface="DM Sans" pitchFamily="2" charset="0"/>
            </a:endParaRPr>
          </a:p>
        </p:txBody>
      </p:sp>
      <p:sp>
        <p:nvSpPr>
          <p:cNvPr id="9" name="TextBox 8">
            <a:extLst>
              <a:ext uri="{FF2B5EF4-FFF2-40B4-BE49-F238E27FC236}">
                <a16:creationId xmlns:a16="http://schemas.microsoft.com/office/drawing/2014/main" id="{59445473-F117-B7D1-EC82-50D1CDF64062}"/>
              </a:ext>
            </a:extLst>
          </p:cNvPr>
          <p:cNvSpPr txBox="1"/>
          <p:nvPr/>
        </p:nvSpPr>
        <p:spPr>
          <a:xfrm>
            <a:off x="281353" y="6364296"/>
            <a:ext cx="673240" cy="276999"/>
          </a:xfrm>
          <a:prstGeom prst="rect">
            <a:avLst/>
          </a:prstGeom>
          <a:noFill/>
        </p:spPr>
        <p:txBody>
          <a:bodyPr wrap="square" rtlCol="0">
            <a:spAutoFit/>
          </a:bodyPr>
          <a:lstStyle/>
          <a:p>
            <a:fld id="{8C9E127B-696C-46A8-9352-1508F6EAEDE8}" type="slidenum">
              <a:rPr lang="en-US" sz="1200" smtClean="0">
                <a:latin typeface="DM Sans" pitchFamily="2" charset="0"/>
              </a:rPr>
              <a:t>9</a:t>
            </a:fld>
            <a:endParaRPr lang="en-US" sz="1200">
              <a:latin typeface="DM Sans" pitchFamily="2" charset="0"/>
            </a:endParaRPr>
          </a:p>
        </p:txBody>
      </p:sp>
      <p:sp>
        <p:nvSpPr>
          <p:cNvPr id="13" name="Title 1">
            <a:extLst>
              <a:ext uri="{FF2B5EF4-FFF2-40B4-BE49-F238E27FC236}">
                <a16:creationId xmlns:a16="http://schemas.microsoft.com/office/drawing/2014/main" id="{30F73837-23DB-21DE-DBCB-575365FFB9B4}"/>
              </a:ext>
            </a:extLst>
          </p:cNvPr>
          <p:cNvSpPr txBox="1">
            <a:spLocks/>
          </p:cNvSpPr>
          <p:nvPr/>
        </p:nvSpPr>
        <p:spPr>
          <a:xfrm>
            <a:off x="1049865" y="830906"/>
            <a:ext cx="10399590" cy="1119075"/>
          </a:xfrm>
          <a:prstGeom prst="rect">
            <a:avLst/>
          </a:prstGeom>
        </p:spPr>
        <p:txBody>
          <a:bodyPr lIns="0" tIns="0" rIns="0" bIns="0">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pPr>
              <a:lnSpc>
                <a:spcPct val="120000"/>
              </a:lnSpc>
            </a:pPr>
            <a:r>
              <a:rPr lang="en-GB" sz="2700">
                <a:solidFill>
                  <a:schemeClr val="tx2"/>
                </a:solidFill>
              </a:rPr>
              <a:t>The </a:t>
            </a:r>
            <a:r>
              <a:rPr lang="en-GB" sz="2700">
                <a:solidFill>
                  <a:schemeClr val="accent2"/>
                </a:solidFill>
              </a:rPr>
              <a:t>Potential</a:t>
            </a:r>
            <a:r>
              <a:rPr lang="en-GB" sz="2700">
                <a:solidFill>
                  <a:schemeClr val="tx2"/>
                </a:solidFill>
              </a:rPr>
              <a:t> Contribution of Condoms to Reducing Future Infections in East and Southern Africa</a:t>
            </a:r>
            <a:r>
              <a:rPr lang="en-GB" sz="2700" baseline="30000">
                <a:solidFill>
                  <a:schemeClr val="tx2"/>
                </a:solidFill>
              </a:rPr>
              <a:t>1</a:t>
            </a:r>
          </a:p>
        </p:txBody>
      </p:sp>
      <p:cxnSp>
        <p:nvCxnSpPr>
          <p:cNvPr id="14" name="Straight Connector 13">
            <a:extLst>
              <a:ext uri="{FF2B5EF4-FFF2-40B4-BE49-F238E27FC236}">
                <a16:creationId xmlns:a16="http://schemas.microsoft.com/office/drawing/2014/main" id="{602840AC-3103-202C-228E-C870732C9172}"/>
              </a:ext>
            </a:extLst>
          </p:cNvPr>
          <p:cNvCxnSpPr>
            <a:cxnSpLocks/>
          </p:cNvCxnSpPr>
          <p:nvPr/>
        </p:nvCxnSpPr>
        <p:spPr>
          <a:xfrm>
            <a:off x="1049865" y="1930525"/>
            <a:ext cx="2326547"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DBFF421-4C73-FF03-0A24-750AD66B6FDE}"/>
              </a:ext>
            </a:extLst>
          </p:cNvPr>
          <p:cNvSpPr txBox="1"/>
          <p:nvPr/>
        </p:nvSpPr>
        <p:spPr>
          <a:xfrm>
            <a:off x="7096983" y="5700012"/>
            <a:ext cx="3830406" cy="461665"/>
          </a:xfrm>
          <a:prstGeom prst="rect">
            <a:avLst/>
          </a:prstGeom>
          <a:noFill/>
        </p:spPr>
        <p:txBody>
          <a:bodyPr wrap="square" lIns="0" tIns="0" rIns="0" bIns="0">
            <a:spAutoFit/>
          </a:bodyPr>
          <a:lstStyle/>
          <a:p>
            <a:pPr>
              <a:defRPr/>
            </a:pPr>
            <a:r>
              <a:rPr lang="en-US" sz="1000" i="1">
                <a:solidFill>
                  <a:schemeClr val="tx1">
                    <a:lumMod val="50000"/>
                    <a:lumOff val="50000"/>
                  </a:schemeClr>
                </a:solidFill>
                <a:latin typeface="DM Sans" pitchFamily="2" charset="0"/>
                <a:cs typeface="Arial" panose="020B0604020202020204" pitchFamily="34" charset="0"/>
              </a:rPr>
              <a:t>CSE: comprehensive sexuality education</a:t>
            </a:r>
          </a:p>
          <a:p>
            <a:pPr>
              <a:defRPr/>
            </a:pPr>
            <a:r>
              <a:rPr lang="en-US" sz="1000" i="1">
                <a:solidFill>
                  <a:schemeClr val="tx1">
                    <a:lumMod val="50000"/>
                    <a:lumOff val="50000"/>
                  </a:schemeClr>
                </a:solidFill>
                <a:latin typeface="DM Sans" pitchFamily="2" charset="0"/>
                <a:cs typeface="Arial" panose="020B0604020202020204" pitchFamily="34" charset="0"/>
              </a:rPr>
              <a:t>EE:</a:t>
            </a:r>
          </a:p>
          <a:p>
            <a:pPr>
              <a:defRPr/>
            </a:pPr>
            <a:r>
              <a:rPr lang="en-US" sz="1000" i="1">
                <a:solidFill>
                  <a:schemeClr val="tx1">
                    <a:lumMod val="50000"/>
                    <a:lumOff val="50000"/>
                  </a:schemeClr>
                </a:solidFill>
                <a:latin typeface="DM Sans" pitchFamily="2" charset="0"/>
                <a:cs typeface="Arial" panose="020B0604020202020204" pitchFamily="34" charset="0"/>
              </a:rPr>
              <a:t>PMTCT: prevention of mother-to-child transmission</a:t>
            </a:r>
          </a:p>
        </p:txBody>
      </p:sp>
      <p:grpSp>
        <p:nvGrpSpPr>
          <p:cNvPr id="24" name="Group 23">
            <a:extLst>
              <a:ext uri="{FF2B5EF4-FFF2-40B4-BE49-F238E27FC236}">
                <a16:creationId xmlns:a16="http://schemas.microsoft.com/office/drawing/2014/main" id="{D6946BBC-961A-A69D-93FA-BFFB6E34B844}"/>
              </a:ext>
            </a:extLst>
          </p:cNvPr>
          <p:cNvGrpSpPr/>
          <p:nvPr/>
        </p:nvGrpSpPr>
        <p:grpSpPr>
          <a:xfrm>
            <a:off x="7096983" y="1840544"/>
            <a:ext cx="4930894" cy="3786170"/>
            <a:chOff x="7096983" y="2186762"/>
            <a:chExt cx="4569488" cy="3439951"/>
          </a:xfrm>
        </p:grpSpPr>
        <p:pic>
          <p:nvPicPr>
            <p:cNvPr id="1027" name="Picture 3">
              <a:extLst>
                <a:ext uri="{FF2B5EF4-FFF2-40B4-BE49-F238E27FC236}">
                  <a16:creationId xmlns:a16="http://schemas.microsoft.com/office/drawing/2014/main" id="{4F235247-5E38-D451-5768-E8D9EE90E78D}"/>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7096983" y="2186762"/>
              <a:ext cx="4569488" cy="34399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3AC1326-B0DD-950B-6444-C6C2E40460D7}"/>
                </a:ext>
              </a:extLst>
            </p:cNvPr>
            <p:cNvSpPr/>
            <p:nvPr/>
          </p:nvSpPr>
          <p:spPr>
            <a:xfrm>
              <a:off x="7448550" y="3086569"/>
              <a:ext cx="361950" cy="2330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0BFC1D-FE55-B888-374C-FFB7247A96A0}"/>
                </a:ext>
              </a:extLst>
            </p:cNvPr>
            <p:cNvSpPr/>
            <p:nvPr/>
          </p:nvSpPr>
          <p:spPr>
            <a:xfrm>
              <a:off x="7968526" y="3086570"/>
              <a:ext cx="361950" cy="2330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E1D680-DC88-7B77-19B4-449FE4AAFC55}"/>
                </a:ext>
              </a:extLst>
            </p:cNvPr>
            <p:cNvSpPr/>
            <p:nvPr/>
          </p:nvSpPr>
          <p:spPr>
            <a:xfrm>
              <a:off x="8495467" y="5334000"/>
              <a:ext cx="361950" cy="92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1A6DA7-EA09-A428-98DC-CCC960E8326D}"/>
                </a:ext>
              </a:extLst>
            </p:cNvPr>
            <p:cNvSpPr/>
            <p:nvPr/>
          </p:nvSpPr>
          <p:spPr>
            <a:xfrm>
              <a:off x="9022408" y="5376488"/>
              <a:ext cx="3619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65FE14-C9DA-542B-36D2-FD8B90B6F72C}"/>
                </a:ext>
              </a:extLst>
            </p:cNvPr>
            <p:cNvSpPr/>
            <p:nvPr/>
          </p:nvSpPr>
          <p:spPr>
            <a:xfrm>
              <a:off x="9541786" y="5362645"/>
              <a:ext cx="36195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313CEC-9F8A-117F-C166-A00C145EA9FF}"/>
                </a:ext>
              </a:extLst>
            </p:cNvPr>
            <p:cNvSpPr/>
            <p:nvPr/>
          </p:nvSpPr>
          <p:spPr>
            <a:xfrm>
              <a:off x="10076888" y="5334000"/>
              <a:ext cx="361950" cy="835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26D0B7D-C0D2-A9B8-B147-ECEC6A31D01B}"/>
                </a:ext>
              </a:extLst>
            </p:cNvPr>
            <p:cNvSpPr/>
            <p:nvPr/>
          </p:nvSpPr>
          <p:spPr>
            <a:xfrm>
              <a:off x="10596266" y="5059532"/>
              <a:ext cx="361950" cy="357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87E5FF-C03A-F580-827A-144606294D8D}"/>
                </a:ext>
              </a:extLst>
            </p:cNvPr>
            <p:cNvSpPr/>
            <p:nvPr/>
          </p:nvSpPr>
          <p:spPr>
            <a:xfrm>
              <a:off x="11123207" y="5380954"/>
              <a:ext cx="3619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9611992"/>
      </p:ext>
    </p:extLst>
  </p:cSld>
  <p:clrMapOvr>
    <a:masterClrMapping/>
  </p:clrMapOvr>
</p:sld>
</file>

<file path=ppt/theme/theme1.xml><?xml version="1.0" encoding="utf-8"?>
<a:theme xmlns:a="http://schemas.openxmlformats.org/drawingml/2006/main" name="1_Office Theme">
  <a:themeElements>
    <a:clrScheme name="MGH_Colors">
      <a:dk1>
        <a:srgbClr val="000000"/>
      </a:dk1>
      <a:lt1>
        <a:srgbClr val="FFFFFF"/>
      </a:lt1>
      <a:dk2>
        <a:srgbClr val="1F3881"/>
      </a:dk2>
      <a:lt2>
        <a:srgbClr val="EFEFEF"/>
      </a:lt2>
      <a:accent1>
        <a:srgbClr val="1F3881"/>
      </a:accent1>
      <a:accent2>
        <a:srgbClr val="3DB7B7"/>
      </a:accent2>
      <a:accent3>
        <a:srgbClr val="700733"/>
      </a:accent3>
      <a:accent4>
        <a:srgbClr val="FABA01"/>
      </a:accent4>
      <a:accent5>
        <a:srgbClr val="D5DAE0"/>
      </a:accent5>
      <a:accent6>
        <a:srgbClr val="B0E4EB"/>
      </a:accent6>
      <a:hlink>
        <a:srgbClr val="0D8CBA"/>
      </a:hlink>
      <a:folHlink>
        <a:srgbClr val="954F72"/>
      </a:folHlink>
    </a:clrScheme>
    <a:fontScheme name="Bazz Fonts - Inter">
      <a:majorFont>
        <a:latin typeface="Inter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GH_Colors">
      <a:dk1>
        <a:srgbClr val="000000"/>
      </a:dk1>
      <a:lt1>
        <a:srgbClr val="FFFFFF"/>
      </a:lt1>
      <a:dk2>
        <a:srgbClr val="1F3881"/>
      </a:dk2>
      <a:lt2>
        <a:srgbClr val="EFEFEF"/>
      </a:lt2>
      <a:accent1>
        <a:srgbClr val="1F3881"/>
      </a:accent1>
      <a:accent2>
        <a:srgbClr val="3DB7B7"/>
      </a:accent2>
      <a:accent3>
        <a:srgbClr val="700733"/>
      </a:accent3>
      <a:accent4>
        <a:srgbClr val="FABA01"/>
      </a:accent4>
      <a:accent5>
        <a:srgbClr val="D5DAE0"/>
      </a:accent5>
      <a:accent6>
        <a:srgbClr val="B0E4EB"/>
      </a:accent6>
      <a:hlink>
        <a:srgbClr val="0D8CBA"/>
      </a:hlink>
      <a:folHlink>
        <a:srgbClr val="954F72"/>
      </a:folHlink>
    </a:clrScheme>
    <a:fontScheme name="Bazz Fonts - Inter">
      <a:majorFont>
        <a:latin typeface="Inter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MGH_Colors">
      <a:dk1>
        <a:srgbClr val="000000"/>
      </a:dk1>
      <a:lt1>
        <a:srgbClr val="FFFFFF"/>
      </a:lt1>
      <a:dk2>
        <a:srgbClr val="1F3881"/>
      </a:dk2>
      <a:lt2>
        <a:srgbClr val="EFEFEF"/>
      </a:lt2>
      <a:accent1>
        <a:srgbClr val="1F3881"/>
      </a:accent1>
      <a:accent2>
        <a:srgbClr val="3DB7B7"/>
      </a:accent2>
      <a:accent3>
        <a:srgbClr val="700733"/>
      </a:accent3>
      <a:accent4>
        <a:srgbClr val="FABA01"/>
      </a:accent4>
      <a:accent5>
        <a:srgbClr val="D5DAE0"/>
      </a:accent5>
      <a:accent6>
        <a:srgbClr val="B0E4EB"/>
      </a:accent6>
      <a:hlink>
        <a:srgbClr val="0D8CBA"/>
      </a:hlink>
      <a:folHlink>
        <a:srgbClr val="954F72"/>
      </a:folHlink>
    </a:clrScheme>
    <a:fontScheme name="Bazz Fonts - Inter">
      <a:majorFont>
        <a:latin typeface="Inter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GH_Colors">
    <a:dk1>
      <a:srgbClr val="000000"/>
    </a:dk1>
    <a:lt1>
      <a:srgbClr val="FFFFFF"/>
    </a:lt1>
    <a:dk2>
      <a:srgbClr val="1F3881"/>
    </a:dk2>
    <a:lt2>
      <a:srgbClr val="EFEFEF"/>
    </a:lt2>
    <a:accent1>
      <a:srgbClr val="1F3881"/>
    </a:accent1>
    <a:accent2>
      <a:srgbClr val="3DB7B7"/>
    </a:accent2>
    <a:accent3>
      <a:srgbClr val="700733"/>
    </a:accent3>
    <a:accent4>
      <a:srgbClr val="FABA01"/>
    </a:accent4>
    <a:accent5>
      <a:srgbClr val="D5DAE0"/>
    </a:accent5>
    <a:accent6>
      <a:srgbClr val="B0E4EB"/>
    </a:accent6>
    <a:hlink>
      <a:srgbClr val="0D8CBA"/>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1fe8808-af42-4e72-a541-4cf994b6f08a" xsi:nil="true"/>
    <lcf76f155ced4ddcb4097134ff3c332f xmlns="fd3e0a0a-3b1c-4cd1-be2c-77d58e8d716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C8801E9B206349984F54846C26575F" ma:contentTypeVersion="17" ma:contentTypeDescription="Create a new document." ma:contentTypeScope="" ma:versionID="0597ac084798052404b8b67c445b7d8f">
  <xsd:schema xmlns:xsd="http://www.w3.org/2001/XMLSchema" xmlns:xs="http://www.w3.org/2001/XMLSchema" xmlns:p="http://schemas.microsoft.com/office/2006/metadata/properties" xmlns:ns2="fd3e0a0a-3b1c-4cd1-be2c-77d58e8d7165" xmlns:ns3="11fe8808-af42-4e72-a541-4cf994b6f08a" targetNamespace="http://schemas.microsoft.com/office/2006/metadata/properties" ma:root="true" ma:fieldsID="657814beede7a6b25496da128f36c8cf" ns2:_="" ns3:_="">
    <xsd:import namespace="fd3e0a0a-3b1c-4cd1-be2c-77d58e8d7165"/>
    <xsd:import namespace="11fe8808-af42-4e72-a541-4cf994b6f0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e0a0a-3b1c-4cd1-be2c-77d58e8d71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a1f9a0-4329-4427-9249-bb9dca87c7c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fe8808-af42-4e72-a541-4cf994b6f0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bf8976-b861-4105-8b43-5c55653f1ab3}" ma:internalName="TaxCatchAll" ma:showField="CatchAllData" ma:web="11fe8808-af42-4e72-a541-4cf994b6f0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5655E-1299-40D6-BADB-859016D8B50E}">
  <ds:schemaRefs>
    <ds:schemaRef ds:uri="http://schemas.microsoft.com/sharepoint/v3/contenttype/forms"/>
  </ds:schemaRefs>
</ds:datastoreItem>
</file>

<file path=customXml/itemProps2.xml><?xml version="1.0" encoding="utf-8"?>
<ds:datastoreItem xmlns:ds="http://schemas.openxmlformats.org/officeDocument/2006/customXml" ds:itemID="{B6599261-085D-4150-B8ED-5B60ED58705A}">
  <ds:schemaRefs>
    <ds:schemaRef ds:uri="11fe8808-af42-4e72-a541-4cf994b6f08a"/>
    <ds:schemaRef ds:uri="fd3e0a0a-3b1c-4cd1-be2c-77d58e8d71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961ADF-3738-49E9-B203-AB861F81BE9A}">
  <ds:schemaRefs>
    <ds:schemaRef ds:uri="11fe8808-af42-4e72-a541-4cf994b6f08a"/>
    <ds:schemaRef ds:uri="fd3e0a0a-3b1c-4cd1-be2c-77d58e8d71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21</Notes>
  <HiddenSlides>0</HiddenSlide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1_Office Theme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Foth</dc:creator>
  <cp:revision>1</cp:revision>
  <cp:lastPrinted>2024-03-14T20:28:40Z</cp:lastPrinted>
  <dcterms:created xsi:type="dcterms:W3CDTF">2022-10-10T12:27:00Z</dcterms:created>
  <dcterms:modified xsi:type="dcterms:W3CDTF">2025-02-14T12:35:42Z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0x0101007BC8801E9B206349984F54846C26575F</vt:lpwstr>
  </property>
  <property fmtid="{D5CDD505-2E9C-101B-9397-08002B2CF9AE}" pid="3" name="MediaServiceImageTags">
    <vt:lpwstr/>
  </property>
</Properties>
</file>