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</p:sldMasterIdLst>
  <p:notesMasterIdLst>
    <p:notesMasterId r:id="rId4"/>
  </p:notesMasterIdLst>
  <p:sldIdLst>
    <p:sldId id="3989" r:id="rId3"/>
  </p:sldIdLst>
  <p:sldSz cx="12192000" cy="6858000"/>
  <p:notesSz cx="6858000" cy="9144000"/>
  <p:defaultTextStyle>
    <a:defPPr>
      <a:defRPr lang="en-C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3A7A7"/>
    <a:srgbClr val="FF9298"/>
    <a:srgbClr val="FF7078"/>
    <a:srgbClr val="00A594"/>
    <a:srgbClr val="52E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62" d="100"/>
          <a:sy n="62" d="100"/>
        </p:scale>
        <p:origin x="79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YARUHANGA, Buyinza Gloria" userId="bc07dbf1-f563-4e4e-a469-7b75e7407122" providerId="ADAL" clId="{CBF3FB74-0D1E-47EE-8222-EF1C1B5E174D}"/>
    <pc:docChg chg="undo custSel addSld delSld delMainMaster">
      <pc:chgData name="BYARUHANGA, Buyinza Gloria" userId="bc07dbf1-f563-4e4e-a469-7b75e7407122" providerId="ADAL" clId="{CBF3FB74-0D1E-47EE-8222-EF1C1B5E174D}" dt="2023-05-25T20:38:21.835" v="8" actId="47"/>
      <pc:docMkLst>
        <pc:docMk/>
      </pc:docMkLst>
      <pc:sldChg chg="del">
        <pc:chgData name="BYARUHANGA, Buyinza Gloria" userId="bc07dbf1-f563-4e4e-a469-7b75e7407122" providerId="ADAL" clId="{CBF3FB74-0D1E-47EE-8222-EF1C1B5E174D}" dt="2023-05-25T20:38:04.322" v="0" actId="47"/>
        <pc:sldMkLst>
          <pc:docMk/>
          <pc:sldMk cId="3590826976" sldId="266"/>
        </pc:sldMkLst>
      </pc:sldChg>
      <pc:sldChg chg="del">
        <pc:chgData name="BYARUHANGA, Buyinza Gloria" userId="bc07dbf1-f563-4e4e-a469-7b75e7407122" providerId="ADAL" clId="{CBF3FB74-0D1E-47EE-8222-EF1C1B5E174D}" dt="2023-05-25T20:38:05.173" v="4" actId="47"/>
        <pc:sldMkLst>
          <pc:docMk/>
          <pc:sldMk cId="4081459699" sldId="1083"/>
        </pc:sldMkLst>
      </pc:sldChg>
      <pc:sldChg chg="del">
        <pc:chgData name="BYARUHANGA, Buyinza Gloria" userId="bc07dbf1-f563-4e4e-a469-7b75e7407122" providerId="ADAL" clId="{CBF3FB74-0D1E-47EE-8222-EF1C1B5E174D}" dt="2023-05-25T20:38:04.565" v="1" actId="47"/>
        <pc:sldMkLst>
          <pc:docMk/>
          <pc:sldMk cId="4170796632" sldId="4665"/>
        </pc:sldMkLst>
      </pc:sldChg>
      <pc:sldChg chg="del">
        <pc:chgData name="BYARUHANGA, Buyinza Gloria" userId="bc07dbf1-f563-4e4e-a469-7b75e7407122" providerId="ADAL" clId="{CBF3FB74-0D1E-47EE-8222-EF1C1B5E174D}" dt="2023-05-25T20:38:04.958" v="3" actId="47"/>
        <pc:sldMkLst>
          <pc:docMk/>
          <pc:sldMk cId="4240968900" sldId="4667"/>
        </pc:sldMkLst>
      </pc:sldChg>
      <pc:sldChg chg="del">
        <pc:chgData name="BYARUHANGA, Buyinza Gloria" userId="bc07dbf1-f563-4e4e-a469-7b75e7407122" providerId="ADAL" clId="{CBF3FB74-0D1E-47EE-8222-EF1C1B5E174D}" dt="2023-05-25T20:38:04.904" v="2" actId="47"/>
        <pc:sldMkLst>
          <pc:docMk/>
          <pc:sldMk cId="3654269037" sldId="4668"/>
        </pc:sldMkLst>
      </pc:sldChg>
      <pc:sldChg chg="del">
        <pc:chgData name="BYARUHANGA, Buyinza Gloria" userId="bc07dbf1-f563-4e4e-a469-7b75e7407122" providerId="ADAL" clId="{CBF3FB74-0D1E-47EE-8222-EF1C1B5E174D}" dt="2023-05-25T20:38:06.424" v="5" actId="47"/>
        <pc:sldMkLst>
          <pc:docMk/>
          <pc:sldMk cId="3753842380" sldId="4669"/>
        </pc:sldMkLst>
      </pc:sldChg>
      <pc:sldChg chg="add del">
        <pc:chgData name="BYARUHANGA, Buyinza Gloria" userId="bc07dbf1-f563-4e4e-a469-7b75e7407122" providerId="ADAL" clId="{CBF3FB74-0D1E-47EE-8222-EF1C1B5E174D}" dt="2023-05-25T20:38:21.835" v="8" actId="47"/>
        <pc:sldMkLst>
          <pc:docMk/>
          <pc:sldMk cId="3221815277" sldId="4670"/>
        </pc:sldMkLst>
      </pc:sldChg>
      <pc:sldMasterChg chg="del delSldLayout">
        <pc:chgData name="BYARUHANGA, Buyinza Gloria" userId="bc07dbf1-f563-4e4e-a469-7b75e7407122" providerId="ADAL" clId="{CBF3FB74-0D1E-47EE-8222-EF1C1B5E174D}" dt="2023-05-25T20:38:05.173" v="4" actId="47"/>
        <pc:sldMasterMkLst>
          <pc:docMk/>
          <pc:sldMasterMk cId="141563447" sldId="2147483660"/>
        </pc:sldMasterMkLst>
        <pc:sldLayoutChg chg="del">
          <pc:chgData name="BYARUHANGA, Buyinza Gloria" userId="bc07dbf1-f563-4e4e-a469-7b75e7407122" providerId="ADAL" clId="{CBF3FB74-0D1E-47EE-8222-EF1C1B5E174D}" dt="2023-05-25T20:38:05.173" v="4" actId="47"/>
          <pc:sldLayoutMkLst>
            <pc:docMk/>
            <pc:sldMasterMk cId="141563447" sldId="2147483660"/>
            <pc:sldLayoutMk cId="3040891837" sldId="2147483661"/>
          </pc:sldLayoutMkLst>
        </pc:sldLayoutChg>
        <pc:sldLayoutChg chg="del">
          <pc:chgData name="BYARUHANGA, Buyinza Gloria" userId="bc07dbf1-f563-4e4e-a469-7b75e7407122" providerId="ADAL" clId="{CBF3FB74-0D1E-47EE-8222-EF1C1B5E174D}" dt="2023-05-25T20:38:05.173" v="4" actId="47"/>
          <pc:sldLayoutMkLst>
            <pc:docMk/>
            <pc:sldMasterMk cId="141563447" sldId="2147483660"/>
            <pc:sldLayoutMk cId="900863235" sldId="2147483662"/>
          </pc:sldLayoutMkLst>
        </pc:sldLayoutChg>
        <pc:sldLayoutChg chg="del">
          <pc:chgData name="BYARUHANGA, Buyinza Gloria" userId="bc07dbf1-f563-4e4e-a469-7b75e7407122" providerId="ADAL" clId="{CBF3FB74-0D1E-47EE-8222-EF1C1B5E174D}" dt="2023-05-25T20:38:05.173" v="4" actId="47"/>
          <pc:sldLayoutMkLst>
            <pc:docMk/>
            <pc:sldMasterMk cId="141563447" sldId="2147483660"/>
            <pc:sldLayoutMk cId="2066675096" sldId="2147483663"/>
          </pc:sldLayoutMkLst>
        </pc:sldLayoutChg>
        <pc:sldLayoutChg chg="del">
          <pc:chgData name="BYARUHANGA, Buyinza Gloria" userId="bc07dbf1-f563-4e4e-a469-7b75e7407122" providerId="ADAL" clId="{CBF3FB74-0D1E-47EE-8222-EF1C1B5E174D}" dt="2023-05-25T20:38:05.173" v="4" actId="47"/>
          <pc:sldLayoutMkLst>
            <pc:docMk/>
            <pc:sldMasterMk cId="141563447" sldId="2147483660"/>
            <pc:sldLayoutMk cId="1826218957" sldId="2147483664"/>
          </pc:sldLayoutMkLst>
        </pc:sldLayoutChg>
        <pc:sldLayoutChg chg="del">
          <pc:chgData name="BYARUHANGA, Buyinza Gloria" userId="bc07dbf1-f563-4e4e-a469-7b75e7407122" providerId="ADAL" clId="{CBF3FB74-0D1E-47EE-8222-EF1C1B5E174D}" dt="2023-05-25T20:38:05.173" v="4" actId="47"/>
          <pc:sldLayoutMkLst>
            <pc:docMk/>
            <pc:sldMasterMk cId="141563447" sldId="2147483660"/>
            <pc:sldLayoutMk cId="404417540" sldId="2147483665"/>
          </pc:sldLayoutMkLst>
        </pc:sldLayoutChg>
        <pc:sldLayoutChg chg="del">
          <pc:chgData name="BYARUHANGA, Buyinza Gloria" userId="bc07dbf1-f563-4e4e-a469-7b75e7407122" providerId="ADAL" clId="{CBF3FB74-0D1E-47EE-8222-EF1C1B5E174D}" dt="2023-05-25T20:38:05.173" v="4" actId="47"/>
          <pc:sldLayoutMkLst>
            <pc:docMk/>
            <pc:sldMasterMk cId="141563447" sldId="2147483660"/>
            <pc:sldLayoutMk cId="4007953173" sldId="2147483666"/>
          </pc:sldLayoutMkLst>
        </pc:sldLayoutChg>
        <pc:sldLayoutChg chg="del">
          <pc:chgData name="BYARUHANGA, Buyinza Gloria" userId="bc07dbf1-f563-4e4e-a469-7b75e7407122" providerId="ADAL" clId="{CBF3FB74-0D1E-47EE-8222-EF1C1B5E174D}" dt="2023-05-25T20:38:05.173" v="4" actId="47"/>
          <pc:sldLayoutMkLst>
            <pc:docMk/>
            <pc:sldMasterMk cId="141563447" sldId="2147483660"/>
            <pc:sldLayoutMk cId="2281111061" sldId="2147483667"/>
          </pc:sldLayoutMkLst>
        </pc:sldLayoutChg>
        <pc:sldLayoutChg chg="del">
          <pc:chgData name="BYARUHANGA, Buyinza Gloria" userId="bc07dbf1-f563-4e4e-a469-7b75e7407122" providerId="ADAL" clId="{CBF3FB74-0D1E-47EE-8222-EF1C1B5E174D}" dt="2023-05-25T20:38:05.173" v="4" actId="47"/>
          <pc:sldLayoutMkLst>
            <pc:docMk/>
            <pc:sldMasterMk cId="141563447" sldId="2147483660"/>
            <pc:sldLayoutMk cId="1410762309" sldId="2147483668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B974B1-49D2-4A92-8E0F-D273A441E64B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F6B3FF-AFDE-449B-BE87-76D109215648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044360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7F6B3FF-AFDE-449B-BE87-76D109215648}" type="slidenum">
              <a:rPr lang="en-CH" smtClean="0"/>
              <a:t>1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1344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10641-5C90-3A9B-A88B-102974D5297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500833-E815-6561-D9B3-746858B31A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DC747D-E4CD-3D6B-E60A-705F5E2E1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38962D-7BA0-2852-3190-783D145FC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BF8714-D657-C687-733B-F9F3FE2EE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2775185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44289B-1590-084D-6FE7-16C31699D3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892DC2A-AD39-1758-EBEA-EB686896BA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3C5433-7FFD-466C-9E89-5C6F55B82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6C2218-3DE5-2BDA-7AF9-DE8F23C33D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E54BA-8B71-EEE2-1C40-67894C2E4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138918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E092B9E-1F8D-95B3-412E-A6783AC120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B3DA3-232D-3040-A1CF-0BED4FCCED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91500F-D6F2-70FF-6570-63DFF810EE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97B655-F6ED-37B8-F1D7-4A6066FA6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C9339A-ED73-AC8D-2082-F877F4620C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30405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>
            <a:extLst>
              <a:ext uri="{FF2B5EF4-FFF2-40B4-BE49-F238E27FC236}">
                <a16:creationId xmlns:a16="http://schemas.microsoft.com/office/drawing/2014/main" id="{C63C66DC-666C-4C0B-B57C-478E431BBFD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8"/>
            <a:ext cx="12192000" cy="5776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6887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D6386-CA80-45D6-884C-7E9198E3BC84}" type="datetimeFigureOut">
              <a:rPr lang="aa-ET" smtClean="0"/>
              <a:t>05/25/2023</a:t>
            </a:fld>
            <a:endParaRPr lang="aa-E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a-E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26D849-556F-4637-980E-C20FE030C6D9}" type="slidenum">
              <a:rPr lang="aa-ET" smtClean="0"/>
              <a:t>‹#›</a:t>
            </a:fld>
            <a:endParaRPr lang="aa-ET"/>
          </a:p>
        </p:txBody>
      </p:sp>
    </p:spTree>
    <p:extLst>
      <p:ext uri="{BB962C8B-B14F-4D97-AF65-F5344CB8AC3E}">
        <p14:creationId xmlns:p14="http://schemas.microsoft.com/office/powerpoint/2010/main" val="33248058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FFD41-30EB-1D41-AD2F-532F491D6C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365126"/>
            <a:ext cx="10882744" cy="729827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009999"/>
                </a:solidFill>
              </a:defRPr>
            </a:lvl1pPr>
          </a:lstStyle>
          <a:p>
            <a:r>
              <a:rPr lang="en-US" dirty="0"/>
              <a:t>Click to edit headline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B7360-C084-D846-AED8-C06AFEFD52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683327"/>
            <a:ext cx="10882745" cy="4493636"/>
          </a:xfrm>
          <a:prstGeom prst="rect">
            <a:avLst/>
          </a:prstGeom>
        </p:spPr>
        <p:txBody>
          <a:bodyPr/>
          <a:lstStyle>
            <a:lvl1pPr>
              <a:buSzPct val="80000"/>
              <a:buFont typeface="Wingdings" pitchFamily="2" charset="2"/>
              <a:buChar char="§"/>
              <a:defRPr sz="2500" baseline="0"/>
            </a:lvl1pPr>
            <a:lvl2pPr marL="800100" indent="-342900">
              <a:buSzPct val="60000"/>
              <a:buFont typeface="Arial" panose="020B0604020202020204" pitchFamily="34" charset="0"/>
              <a:buChar char="—"/>
              <a:defRPr sz="2500" baseline="0"/>
            </a:lvl2pPr>
            <a:lvl3pPr>
              <a:buSzPct val="60000"/>
              <a:buFont typeface="Arial" panose="020B0604020202020204" pitchFamily="34" charset="0"/>
              <a:buChar char="•"/>
              <a:defRPr sz="2500" baseline="0"/>
            </a:lvl3pPr>
            <a:lvl4pPr>
              <a:buSzPct val="60000"/>
              <a:buFont typeface="Wingdings" pitchFamily="2" charset="2"/>
              <a:buChar char="§"/>
              <a:defRPr sz="2800" baseline="0"/>
            </a:lvl4pPr>
            <a:lvl5pPr>
              <a:buSzPct val="60000"/>
              <a:buFont typeface="Wingdings" pitchFamily="2" charset="2"/>
              <a:buChar char="§"/>
              <a:defRPr sz="2800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9BCC0C8D-95BF-DA46-8962-2211D94EA8F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38200" y="1094954"/>
            <a:ext cx="10882744" cy="547098"/>
          </a:xfrm>
          <a:prstGeom prst="rect">
            <a:avLst/>
          </a:prstGeom>
        </p:spPr>
        <p:txBody>
          <a:bodyPr/>
          <a:lstStyle>
            <a:lvl1pPr>
              <a:buFontTx/>
              <a:buNone/>
              <a:defRPr sz="2500" baseline="0">
                <a:solidFill>
                  <a:srgbClr val="C00000"/>
                </a:solidFill>
              </a:defRPr>
            </a:lvl1pPr>
          </a:lstStyle>
          <a:p>
            <a:pPr lvl="0"/>
            <a:r>
              <a:rPr lang="en-US" dirty="0"/>
              <a:t>Subhead yellow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9DFA2F-AB90-384E-A747-0BF903882E59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32665" y="1049586"/>
            <a:ext cx="11066836" cy="77323"/>
          </a:xfrm>
          <a:prstGeom prst="rect">
            <a:avLst/>
          </a:prstGeom>
        </p:spPr>
      </p:pic>
      <p:pic>
        <p:nvPicPr>
          <p:cNvPr id="8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48E3851A-5645-B8BB-BADB-1DA88223190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01312" y="5949950"/>
            <a:ext cx="1690688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47262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0CF4A-C41F-E51F-2BC0-6F55AF5C12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4641BD-4BBF-AE41-0E28-298FBA235A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64B549-D101-8422-7D0C-19D5ADB783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1FA6F7-D9E8-15BD-92C7-EBDAA0CC3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C37ED6-9D74-D439-A3D1-0E25B99DDC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747212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24603-3D53-20A8-AE86-CFF019020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2202E7-9A1E-63AB-FE1B-F35AD9DB7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DFAFDF-6E3E-1501-16F4-ACA3B7B971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24A794-6899-2022-CED5-524CD16DE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194944-5BE4-B8E1-F295-508F8AF2A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585024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5A26A-A8F8-122D-D767-5CD6FA7307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718209-F5A7-8171-E2C9-14243FB0DC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EB9CB0-F694-2F2F-F843-E0301163F3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0A1553-E961-4EF2-57CF-D2D73C7850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23ACB-B069-FBEC-A7D7-A7C35B683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640B2B-B3E2-6D5D-2449-D930C02F8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7343771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4F61A4-B677-AE1C-947B-1CCE27B2C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E8A06A-F824-1225-E700-A9FB806DFA6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FCD7B2B-7FC1-8414-3713-4588BC9993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F7ABE-BBA2-CBCC-B326-849D7634DC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4AF490-06FA-EEAC-B865-20DE69AF6E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8FC9240-FE7D-1754-DE16-850AC10392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8B8FBE-FEAF-0D3C-F4A6-57D71D8A66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ACF3497-576D-E53B-18BC-F6B05716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950332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336EE-DC83-75A9-BF39-33C3AA00C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623EB7C-3FB5-F418-62B7-9BCB220E4C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7A8EC2-3D2D-7B66-606C-2BDA64356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ECDEFE-0DEF-B6AB-3F0E-48C2C9E039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479331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336DC5A-D6F1-9A8F-4FB3-95C12F042F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7CF76-6253-C6A5-489C-9C59F88D5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FEE2E7-FA29-306F-B525-4FB5E869BA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05424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5391D-933E-47CE-FEEE-78F460B98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5B7F3F-9029-87E9-4B63-1FFFA6D023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6AE71-4A4C-34C8-322D-40882E2C3D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9A5E11-7E55-A412-72F5-49D1024BC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50C6117-8724-2A3B-BD6C-591B853F2F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FF27F-676F-4755-828C-7AC43C6078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5332461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A8F19-297D-4309-B59E-473453CDE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FEA72E-33DE-5270-C4D2-0993073C490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6D05B19-5150-490D-2E11-099D6C06E6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5BE5EDF-105C-8B5A-C441-B4169B43E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CFEA65-3651-B8D9-F239-B218BFC038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1BC0C9-F44F-EE42-016D-4298373E7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220625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1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F859C8-F92A-E5F1-996F-64B8CD5E7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0FC3C-9908-1D26-0666-D08F8BE731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C6B14E-9C34-0F72-A764-ED6E4D901D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5E6AE-4432-453A-939D-F5FA3BADB2B8}" type="datetimeFigureOut">
              <a:rPr lang="en-CH" smtClean="0"/>
              <a:t>05/25/2023</a:t>
            </a:fld>
            <a:endParaRPr lang="en-C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8CB43-0EB7-F4B6-FC4A-EED379291E0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104FAE-161A-D3B4-FAA1-AECE7A570A4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2C918-5FE1-4220-B1B9-456AA73D9263}" type="slidenum">
              <a:rPr lang="en-CH" smtClean="0"/>
              <a:t>‹#›</a:t>
            </a:fld>
            <a:endParaRPr lang="en-CH"/>
          </a:p>
        </p:txBody>
      </p:sp>
    </p:spTree>
    <p:extLst>
      <p:ext uri="{BB962C8B-B14F-4D97-AF65-F5344CB8AC3E}">
        <p14:creationId xmlns:p14="http://schemas.microsoft.com/office/powerpoint/2010/main" val="1983988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C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5EDEAE35-7355-4440-BA2A-A9D763578AB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FBAE4259-5D7D-4A23-9913-89833214BE9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6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7DC88C-2B8D-4CDC-A966-9587D2BDDD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8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791000D2-CAE6-49BE-96C6-F30C6E83F6DC}" type="datetimeFigureOut">
              <a:rPr lang="en-US"/>
              <a:pPr>
                <a:defRPr/>
              </a:pPr>
              <a:t>25/05/2023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A2902A-B6D5-42B7-AF46-49A1A85F7C6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8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2180EB-3F04-4851-B6A8-BF58094DCC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8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5213543E-7578-49FA-A272-369487A2D224}" type="slidenum">
              <a:rPr lang="en-US" altLang="en-US"/>
              <a:pPr>
                <a:defRPr/>
              </a:pPr>
              <a:t>‹#›</a:t>
            </a:fld>
            <a:endParaRPr lang="en-US" altLang="en-US" dirty="0"/>
          </a:p>
        </p:txBody>
      </p:sp>
      <p:pic>
        <p:nvPicPr>
          <p:cNvPr id="1031" name="Picture 6">
            <a:extLst>
              <a:ext uri="{FF2B5EF4-FFF2-40B4-BE49-F238E27FC236}">
                <a16:creationId xmlns:a16="http://schemas.microsoft.com/office/drawing/2014/main" id="{F491E23E-FB95-4F20-BEAB-26A64D126545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2777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9" r:id="rId2"/>
    <p:sldLayoutId id="2147483700" r:id="rId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5pPr>
      <a:lvl6pPr marL="342929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6pPr>
      <a:lvl7pPr marL="685857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7pPr>
      <a:lvl8pPr marL="1028787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8pPr>
      <a:lvl9pPr marL="1371715" algn="ctr" rtl="0" fontAlgn="base"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" charset="0"/>
        </a:defRPr>
      </a:lvl9pPr>
    </p:titleStyle>
    <p:bodyStyle>
      <a:lvl1pPr marL="257196" indent="-257196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59" indent="-214331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322" indent="-17146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251" indent="-17146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180" indent="-171465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6109" indent="-171465" algn="l" defTabSz="685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9038" indent="-171465" algn="l" defTabSz="685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966" indent="-171465" algn="l" defTabSz="685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897" indent="-171465" algn="l" defTabSz="685857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29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57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87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715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645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572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503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432" algn="l" defTabSz="685857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0883EEB2-8E1D-655B-A50F-0B9AF06D2B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2374" y="6326928"/>
            <a:ext cx="988931" cy="531072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693F96B6-0C5E-0FA0-B586-A399CAFB536C}"/>
              </a:ext>
            </a:extLst>
          </p:cNvPr>
          <p:cNvSpPr txBox="1"/>
          <p:nvPr/>
        </p:nvSpPr>
        <p:spPr>
          <a:xfrm>
            <a:off x="8627" y="71271"/>
            <a:ext cx="12183373" cy="806296"/>
          </a:xfrm>
          <a:prstGeom prst="rect">
            <a:avLst/>
          </a:prstGeom>
        </p:spPr>
        <p:txBody>
          <a:bodyPr/>
          <a:lstStyle>
            <a:defPPr>
              <a:defRPr lang="en-CH"/>
            </a:defPPr>
            <a:lvl1pPr>
              <a:lnSpc>
                <a:spcPct val="90000"/>
              </a:lnSpc>
              <a:spcBef>
                <a:spcPct val="0"/>
              </a:spcBef>
              <a:buNone/>
              <a:defRPr sz="3600" b="0" i="0" baseline="0">
                <a:solidFill>
                  <a:srgbClr val="0099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dirty="0">
                <a:latin typeface="Arial (Headings)"/>
              </a:rPr>
              <a:t>Status of Country-Level Actions (March 2023)</a:t>
            </a:r>
            <a:endParaRPr lang="en-CH" dirty="0">
              <a:latin typeface="Arial (Headings)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E6BA40E-C0AE-9539-956A-26DE29FAB5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464617"/>
              </p:ext>
            </p:extLst>
          </p:nvPr>
        </p:nvGraphicFramePr>
        <p:xfrm>
          <a:off x="2847487" y="6458138"/>
          <a:ext cx="535131" cy="167640"/>
        </p:xfrm>
        <a:graphic>
          <a:graphicData uri="http://schemas.openxmlformats.org/drawingml/2006/table">
            <a:tbl>
              <a:tblPr/>
              <a:tblGrid>
                <a:gridCol w="535131">
                  <a:extLst>
                    <a:ext uri="{9D8B030D-6E8A-4147-A177-3AD203B41FA5}">
                      <a16:colId xmlns:a16="http://schemas.microsoft.com/office/drawing/2014/main" val="89262532"/>
                    </a:ext>
                  </a:extLst>
                </a:gridCol>
              </a:tblGrid>
              <a:tr h="153488"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00B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8774549"/>
                  </a:ext>
                </a:extLst>
              </a:tr>
            </a:tbl>
          </a:graphicData>
        </a:graphic>
      </p:graphicFrame>
      <p:sp>
        <p:nvSpPr>
          <p:cNvPr id="17" name="TextBox 16">
            <a:extLst>
              <a:ext uri="{FF2B5EF4-FFF2-40B4-BE49-F238E27FC236}">
                <a16:creationId xmlns:a16="http://schemas.microsoft.com/office/drawing/2014/main" id="{1B8DA4E2-95A4-E25D-B86B-0E058FBF3E3D}"/>
              </a:ext>
            </a:extLst>
          </p:cNvPr>
          <p:cNvSpPr txBox="1"/>
          <p:nvPr/>
        </p:nvSpPr>
        <p:spPr>
          <a:xfrm>
            <a:off x="3382618" y="6403458"/>
            <a:ext cx="1779032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CH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Done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0" name="Table 19">
            <a:extLst>
              <a:ext uri="{FF2B5EF4-FFF2-40B4-BE49-F238E27FC236}">
                <a16:creationId xmlns:a16="http://schemas.microsoft.com/office/drawing/2014/main" id="{EB7ECB19-68B7-21A8-C7C0-7DBD6624E9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85791218"/>
              </p:ext>
            </p:extLst>
          </p:nvPr>
        </p:nvGraphicFramePr>
        <p:xfrm>
          <a:off x="8626" y="811713"/>
          <a:ext cx="12183371" cy="5571868"/>
        </p:xfrm>
        <a:graphic>
          <a:graphicData uri="http://schemas.openxmlformats.org/drawingml/2006/table">
            <a:tbl>
              <a:tblPr/>
              <a:tblGrid>
                <a:gridCol w="2847341">
                  <a:extLst>
                    <a:ext uri="{9D8B030D-6E8A-4147-A177-3AD203B41FA5}">
                      <a16:colId xmlns:a16="http://schemas.microsoft.com/office/drawing/2014/main" val="2088135401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1933889892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4197216898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3890807340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3870966536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3373797634"/>
                    </a:ext>
                  </a:extLst>
                </a:gridCol>
                <a:gridCol w="303960">
                  <a:extLst>
                    <a:ext uri="{9D8B030D-6E8A-4147-A177-3AD203B41FA5}">
                      <a16:colId xmlns:a16="http://schemas.microsoft.com/office/drawing/2014/main" val="2141371192"/>
                    </a:ext>
                  </a:extLst>
                </a:gridCol>
                <a:gridCol w="318442">
                  <a:extLst>
                    <a:ext uri="{9D8B030D-6E8A-4147-A177-3AD203B41FA5}">
                      <a16:colId xmlns:a16="http://schemas.microsoft.com/office/drawing/2014/main" val="1620145153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1213351237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1999262065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4091178211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3448660680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3046278567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3133625278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2062867419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499130178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667959634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1369188040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4169669278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1264917364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1632243742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1457920348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1721749850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2460828522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1236461104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2744168260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2129050726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3687015676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2189036763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426840493"/>
                    </a:ext>
                  </a:extLst>
                </a:gridCol>
                <a:gridCol w="311201">
                  <a:extLst>
                    <a:ext uri="{9D8B030D-6E8A-4147-A177-3AD203B41FA5}">
                      <a16:colId xmlns:a16="http://schemas.microsoft.com/office/drawing/2014/main" val="3474379970"/>
                    </a:ext>
                  </a:extLst>
                </a:gridCol>
              </a:tblGrid>
              <a:tr h="1994963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b="1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10-Point Plan actions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Lesotho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United Republic of Tanzania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D. R. Congo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Cameroon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Eswatini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Africa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Côte d'Ivoire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Kenya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Namibia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Zimbabwe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Nigeria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Uganda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Malawi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Pakistan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Islamic Republic of Iran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China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Ethiopia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Zambia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Angola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Indonesia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Mozambique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Brazil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Ukraine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Ghana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Botswana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Rwanda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Madagascar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Philippines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Colombia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South Sudan</a:t>
                      </a:r>
                    </a:p>
                  </a:txBody>
                  <a:tcPr marL="0" marR="0" marT="0" marB="0" vert="vert27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1482583"/>
                  </a:ext>
                </a:extLst>
              </a:tr>
              <a:tr h="33778"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vert="vert270" anchor="b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084210"/>
                  </a:ext>
                </a:extLst>
              </a:tr>
              <a:tr h="3624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 Data-driven needs assessment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F904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64228"/>
                  </a:ext>
                </a:extLst>
              </a:tr>
              <a:tr h="3298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 Precision prevention approach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D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42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F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D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AF5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DD06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42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F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05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D6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55C2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24F2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3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CD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5204733"/>
                  </a:ext>
                </a:extLst>
              </a:tr>
              <a:tr h="3648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 Define investment needs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77230760"/>
                  </a:ext>
                </a:extLst>
              </a:tr>
              <a:tr h="3550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4. HIV prevention leadership agencies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1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8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C15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A04B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2192869"/>
                  </a:ext>
                </a:extLst>
              </a:tr>
              <a:tr h="3648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5. Expand community-led services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580470"/>
                  </a:ext>
                </a:extLst>
              </a:tr>
              <a:tr h="32982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 Remove social and legal barriers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9526880"/>
                  </a:ext>
                </a:extLst>
              </a:tr>
              <a:tr h="35507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 Integration with related services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8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8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1B15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A84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4905638"/>
                  </a:ext>
                </a:extLst>
              </a:tr>
              <a:tr h="354015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8. Introduction of new technologies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72208024"/>
                  </a:ext>
                </a:extLst>
              </a:tr>
              <a:tr h="362439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 Real-time programme monitoring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CA5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8831473"/>
                  </a:ext>
                </a:extLst>
              </a:tr>
              <a:tr h="364814">
                <a:tc>
                  <a:txBody>
                    <a:bodyPr/>
                    <a:lstStyle/>
                    <a:p>
                      <a:pPr algn="l" fontAlgn="ctr"/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10. Accountability for HIV progress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45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66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45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B95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66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45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45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1984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66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773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873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562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66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45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663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45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CH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8DB4E2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D35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6245600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0088E02-79BC-0C09-EDA7-40FE716171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879504"/>
              </p:ext>
            </p:extLst>
          </p:nvPr>
        </p:nvGraphicFramePr>
        <p:xfrm>
          <a:off x="4706896" y="6448199"/>
          <a:ext cx="535131" cy="167640"/>
        </p:xfrm>
        <a:graphic>
          <a:graphicData uri="http://schemas.openxmlformats.org/drawingml/2006/table">
            <a:tbl>
              <a:tblPr/>
              <a:tblGrid>
                <a:gridCol w="535131">
                  <a:extLst>
                    <a:ext uri="{9D8B030D-6E8A-4147-A177-3AD203B41FA5}">
                      <a16:colId xmlns:a16="http://schemas.microsoft.com/office/drawing/2014/main" val="89262532"/>
                    </a:ext>
                  </a:extLst>
                </a:gridCol>
              </a:tblGrid>
              <a:tr h="153488">
                <a:tc>
                  <a:txBody>
                    <a:bodyPr/>
                    <a:lstStyle/>
                    <a:p>
                      <a:pPr algn="l" fontAlgn="b"/>
                      <a:r>
                        <a:rPr lang="en-C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gradFill flip="none" rotWithShape="1">
                      <a:gsLst>
                        <a:gs pos="0">
                          <a:srgbClr val="FBCA5F"/>
                        </a:gs>
                        <a:gs pos="44000">
                          <a:srgbClr val="F8B957"/>
                        </a:gs>
                        <a:gs pos="73000">
                          <a:srgbClr val="F19847"/>
                        </a:gs>
                        <a:gs pos="100000">
                          <a:srgbClr val="EE873F"/>
                        </a:gs>
                      </a:gsLst>
                      <a:lin ang="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8061431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9DF28DB6-564A-8819-0894-B807B256ECC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823949"/>
              </p:ext>
            </p:extLst>
          </p:nvPr>
        </p:nvGraphicFramePr>
        <p:xfrm>
          <a:off x="7587688" y="6464581"/>
          <a:ext cx="535131" cy="167640"/>
        </p:xfrm>
        <a:graphic>
          <a:graphicData uri="http://schemas.openxmlformats.org/drawingml/2006/table">
            <a:tbl>
              <a:tblPr/>
              <a:tblGrid>
                <a:gridCol w="535131">
                  <a:extLst>
                    <a:ext uri="{9D8B030D-6E8A-4147-A177-3AD203B41FA5}">
                      <a16:colId xmlns:a16="http://schemas.microsoft.com/office/drawing/2014/main" val="89262532"/>
                    </a:ext>
                  </a:extLst>
                </a:gridCol>
              </a:tblGrid>
              <a:tr h="153488">
                <a:tc>
                  <a:txBody>
                    <a:bodyPr/>
                    <a:lstStyle/>
                    <a:p>
                      <a:pPr algn="l" fontAlgn="b"/>
                      <a:r>
                        <a:rPr lang="en-CH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D351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746679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F0DCC085-8148-9752-2F16-F2312FBA2EF7}"/>
              </a:ext>
            </a:extLst>
          </p:cNvPr>
          <p:cNvSpPr txBox="1"/>
          <p:nvPr/>
        </p:nvSpPr>
        <p:spPr>
          <a:xfrm>
            <a:off x="8344117" y="6403458"/>
            <a:ext cx="2311866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N</a:t>
            </a:r>
            <a:r>
              <a:rPr kumimoji="0" lang="en-US" sz="12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ot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yet done</a:t>
            </a:r>
            <a:endParaRPr kumimoji="0" lang="en-CH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F8EC46E-E63C-3C93-39B7-9D0D45A22F20}"/>
              </a:ext>
            </a:extLst>
          </p:cNvPr>
          <p:cNvSpPr txBox="1"/>
          <p:nvPr/>
        </p:nvSpPr>
        <p:spPr>
          <a:xfrm>
            <a:off x="5316467" y="6396177"/>
            <a:ext cx="2049923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Partially done or in progress</a:t>
            </a:r>
          </a:p>
        </p:txBody>
      </p:sp>
    </p:spTree>
    <p:extLst>
      <p:ext uri="{BB962C8B-B14F-4D97-AF65-F5344CB8AC3E}">
        <p14:creationId xmlns:p14="http://schemas.microsoft.com/office/powerpoint/2010/main" val="16464923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5_Custom Design">
  <a:themeElements>
    <a:clrScheme name="UNAIDS Ocean">
      <a:dk1>
        <a:sysClr val="windowText" lastClr="000000"/>
      </a:dk1>
      <a:lt1>
        <a:sysClr val="window" lastClr="FFFFFF"/>
      </a:lt1>
      <a:dk2>
        <a:srgbClr val="70C8BE"/>
      </a:dk2>
      <a:lt2>
        <a:srgbClr val="D8D5CF"/>
      </a:lt2>
      <a:accent1>
        <a:srgbClr val="70C8BE"/>
      </a:accent1>
      <a:accent2>
        <a:srgbClr val="E31837"/>
      </a:accent2>
      <a:accent3>
        <a:srgbClr val="00A99A"/>
      </a:accent3>
      <a:accent4>
        <a:srgbClr val="78BCC1"/>
      </a:accent4>
      <a:accent5>
        <a:srgbClr val="63CDF6"/>
      </a:accent5>
      <a:accent6>
        <a:srgbClr val="CDC884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455</Words>
  <Application>Microsoft Office PowerPoint</Application>
  <PresentationFormat>Widescreen</PresentationFormat>
  <Paragraphs>380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(Headings)</vt:lpstr>
      <vt:lpstr>Calibri</vt:lpstr>
      <vt:lpstr>Calibri Light</vt:lpstr>
      <vt:lpstr>Wingdings</vt:lpstr>
      <vt:lpstr>Office Theme</vt:lpstr>
      <vt:lpstr>5_Custom Design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ZEMBE, Lycias</dc:creator>
  <cp:lastModifiedBy>BYARUHANGA, Buyinza Gloria</cp:lastModifiedBy>
  <cp:revision>3</cp:revision>
  <dcterms:created xsi:type="dcterms:W3CDTF">2023-05-18T15:53:55Z</dcterms:created>
  <dcterms:modified xsi:type="dcterms:W3CDTF">2023-05-25T20:38:22Z</dcterms:modified>
</cp:coreProperties>
</file>