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2"/>
  </p:sldMasterIdLst>
  <p:notesMasterIdLst>
    <p:notesMasterId r:id="rId18"/>
  </p:notesMasterIdLst>
  <p:handoutMasterIdLst>
    <p:handoutMasterId r:id="rId19"/>
  </p:handoutMasterIdLst>
  <p:sldIdLst>
    <p:sldId id="303" r:id="rId13"/>
    <p:sldId id="298" r:id="rId14"/>
    <p:sldId id="4698" r:id="rId15"/>
    <p:sldId id="257" r:id="rId16"/>
    <p:sldId id="2147483647"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F1FB71-4B55-5A89-65B1-CD2F799E657D}" name="Annabelle Metzner" initials="AM" userId="S::Annabelle.Metzner@theglobalfund.org::42939275-f577-48f3-aca8-7b45d55d4910" providerId="AD"/>
  <p188:author id="{A7783CAF-CC27-6C2A-0058-8D0322D29A08}" name="Audrey Mathies" initials="AM" userId="S::audrey.mathies@theglobalfund.org::82a245e8-ff7a-4721-9ed0-3fd23e0b84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B6305-746D-41EB-BEE1-ABA26820E7D8}" v="1" dt="2026-04-27T10:51:03.322"/>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00" autoAdjust="0"/>
  </p:normalViewPr>
  <p:slideViewPr>
    <p:cSldViewPr snapToGrid="0">
      <p:cViewPr varScale="1">
        <p:scale>
          <a:sx n="55" d="100"/>
          <a:sy n="55" d="100"/>
        </p:scale>
        <p:origin x="1096" y="44"/>
      </p:cViewPr>
      <p:guideLst/>
    </p:cSldViewPr>
  </p:slideViewPr>
  <p:notesTextViewPr>
    <p:cViewPr>
      <p:scale>
        <a:sx n="75" d="100"/>
        <a:sy n="75" d="100"/>
      </p:scale>
      <p:origin x="0" y="0"/>
    </p:cViewPr>
  </p:notesTextViewPr>
  <p:sorterViewPr>
    <p:cViewPr>
      <p:scale>
        <a:sx n="100" d="100"/>
        <a:sy n="100" d="100"/>
      </p:scale>
      <p:origin x="0" y="-19838"/>
    </p:cViewPr>
  </p:sorterViewPr>
  <p:notesViewPr>
    <p:cSldViewPr snapToGrid="0">
      <p:cViewPr varScale="1">
        <p:scale>
          <a:sx n="62" d="100"/>
          <a:sy n="62" d="100"/>
        </p:scale>
        <p:origin x="231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A460B0-D510-92A3-A1DB-736ED042EB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51C27A-0E7F-2E6E-2F53-48700EED2E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795C9E-E959-41D7-8651-D07608C5E8E7}" type="datetimeFigureOut">
              <a:rPr lang="en-US" smtClean="0"/>
              <a:t>27/04/2026</a:t>
            </a:fld>
            <a:endParaRPr lang="en-US"/>
          </a:p>
        </p:txBody>
      </p:sp>
      <p:sp>
        <p:nvSpPr>
          <p:cNvPr id="4" name="Footer Placeholder 3">
            <a:extLst>
              <a:ext uri="{FF2B5EF4-FFF2-40B4-BE49-F238E27FC236}">
                <a16:creationId xmlns:a16="http://schemas.microsoft.com/office/drawing/2014/main" id="{DB881809-BE89-112C-A554-1FB5EEC9CE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F6F4DE-9A97-5373-9786-184AD4E0AB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1C9D20-6C70-4527-8FD8-A8C9B68BC5A9}" type="slidenum">
              <a:rPr lang="en-US" smtClean="0"/>
              <a:t>‹#›</a:t>
            </a:fld>
            <a:endParaRPr lang="en-US"/>
          </a:p>
        </p:txBody>
      </p:sp>
    </p:spTree>
    <p:extLst>
      <p:ext uri="{BB962C8B-B14F-4D97-AF65-F5344CB8AC3E}">
        <p14:creationId xmlns:p14="http://schemas.microsoft.com/office/powerpoint/2010/main" val="323618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B25B0-38AD-4DCC-B5CD-BFC49102A9DA}"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1254-3E2A-413C-B32A-FCE3FE6A85CA}" type="slidenum">
              <a:rPr lang="en-GB" smtClean="0"/>
              <a:t>‹#›</a:t>
            </a:fld>
            <a:endParaRPr lang="en-GB"/>
          </a:p>
        </p:txBody>
      </p:sp>
    </p:spTree>
    <p:extLst>
      <p:ext uri="{BB962C8B-B14F-4D97-AF65-F5344CB8AC3E}">
        <p14:creationId xmlns:p14="http://schemas.microsoft.com/office/powerpoint/2010/main" val="42188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2</a:t>
            </a:fld>
            <a:endParaRPr lang="en-GB"/>
          </a:p>
        </p:txBody>
      </p:sp>
    </p:spTree>
    <p:extLst>
      <p:ext uri="{BB962C8B-B14F-4D97-AF65-F5344CB8AC3E}">
        <p14:creationId xmlns:p14="http://schemas.microsoft.com/office/powerpoint/2010/main" val="226473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C8BD3-0FF5-00A5-DA36-A3E57B8D5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C1BAC-FC2F-063B-2188-3F105840A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9A200-B3AE-5BD9-172E-3C77222DE262}"/>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CB061BB9-F294-4B9D-79FE-7A0D63F944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31254-3E2A-413C-B32A-FCE3FE6A85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55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4</a:t>
            </a:fld>
            <a:endParaRPr lang="en-GB"/>
          </a:p>
        </p:txBody>
      </p:sp>
    </p:spTree>
    <p:extLst>
      <p:ext uri="{BB962C8B-B14F-4D97-AF65-F5344CB8AC3E}">
        <p14:creationId xmlns:p14="http://schemas.microsoft.com/office/powerpoint/2010/main" val="265956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sv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svg"/><Relationship Id="rId1" Type="http://schemas.openxmlformats.org/officeDocument/2006/relationships/slideMaster" Target="../slideMasters/slideMaster1.xml"/><Relationship Id="rId4" Type="http://schemas.openxmlformats.org/officeDocument/2006/relationships/hyperlink" Target="https://www.theglobalfund.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with logo">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640A0FCF-9804-E18E-92D3-3A97353F835F}"/>
              </a:ext>
            </a:extLst>
          </p:cNvPr>
          <p:cNvSpPr>
            <a:spLocks noGrp="1"/>
          </p:cNvSpPr>
          <p:nvPr>
            <p:ph type="ftr" sz="quarter" idx="11"/>
          </p:nvPr>
        </p:nvSpPr>
        <p:spPr>
          <a:xfrm>
            <a:off x="2647950" y="6203950"/>
            <a:ext cx="6905625" cy="365125"/>
          </a:xfrm>
        </p:spPr>
        <p:txBody>
          <a:bodyPr/>
          <a:lstStyle/>
          <a:p>
            <a:endParaRPr lang="en-US"/>
          </a:p>
        </p:txBody>
      </p:sp>
      <p:sp>
        <p:nvSpPr>
          <p:cNvPr id="9" name="Subtitle">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
        <p:nvSpPr>
          <p:cNvPr id="7" name="Title">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423950235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3" name="Graphic 3">
            <a:extLst>
              <a:ext uri="{FF2B5EF4-FFF2-40B4-BE49-F238E27FC236}">
                <a16:creationId xmlns:a16="http://schemas.microsoft.com/office/drawing/2014/main" id="{380BEBCB-F8C9-CDB4-9C27-14716CC8710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grpSp>
        <p:nvGrpSpPr>
          <p:cNvPr id="7" name="Group 6">
            <a:extLst>
              <a:ext uri="{FF2B5EF4-FFF2-40B4-BE49-F238E27FC236}">
                <a16:creationId xmlns:a16="http://schemas.microsoft.com/office/drawing/2014/main" id="{490287DF-CB16-7698-7F02-779B8036E89F}"/>
              </a:ext>
            </a:extLst>
          </p:cNvPr>
          <p:cNvGrpSpPr/>
          <p:nvPr userDrawn="1"/>
        </p:nvGrpSpPr>
        <p:grpSpPr>
          <a:xfrm>
            <a:off x="2873206" y="4679388"/>
            <a:ext cx="7288541" cy="2184708"/>
            <a:chOff x="2873206" y="4679388"/>
            <a:chExt cx="7288541" cy="2184708"/>
          </a:xfrm>
        </p:grpSpPr>
        <p:pic>
          <p:nvPicPr>
            <p:cNvPr id="9" name="Graphic 2">
              <a:extLst>
                <a:ext uri="{FF2B5EF4-FFF2-40B4-BE49-F238E27FC236}">
                  <a16:creationId xmlns:a16="http://schemas.microsoft.com/office/drawing/2014/main" id="{414BFE9F-2063-7347-3508-A432644DF91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82379" b="31137"/>
            <a:stretch/>
          </p:blipFill>
          <p:spPr>
            <a:xfrm rot="10800000" flipV="1">
              <a:off x="9074585" y="4679388"/>
              <a:ext cx="1087162" cy="2184708"/>
            </a:xfrm>
            <a:prstGeom prst="rect">
              <a:avLst/>
            </a:prstGeom>
          </p:spPr>
        </p:pic>
        <p:pic>
          <p:nvPicPr>
            <p:cNvPr id="8" name="Graphic 2">
              <a:extLst>
                <a:ext uri="{FF2B5EF4-FFF2-40B4-BE49-F238E27FC236}">
                  <a16:creationId xmlns:a16="http://schemas.microsoft.com/office/drawing/2014/main" id="{AEAE26FA-F74F-AB76-2E44-4446B953B9C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35665"/>
            <a:stretch/>
          </p:blipFill>
          <p:spPr>
            <a:xfrm rot="10800000" flipH="1" flipV="1">
              <a:off x="2873206" y="4823036"/>
              <a:ext cx="6169891" cy="2041060"/>
            </a:xfrm>
            <a:prstGeom prst="rect">
              <a:avLst/>
            </a:prstGeom>
          </p:spPr>
        </p:pic>
      </p:grpSp>
      <p:cxnSp>
        <p:nvCxnSpPr>
          <p:cNvPr id="14" name="Straight Connector 2">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
            <a:extLst>
              <a:ext uri="{FF2B5EF4-FFF2-40B4-BE49-F238E27FC236}">
                <a16:creationId xmlns:a16="http://schemas.microsoft.com/office/drawing/2014/main" id="{0E7FA34B-EEB9-42C9-AD58-5C7F04D424F0}"/>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2" name="Title">
            <a:extLst>
              <a:ext uri="{FF2B5EF4-FFF2-40B4-BE49-F238E27FC236}">
                <a16:creationId xmlns:a16="http://schemas.microsoft.com/office/drawing/2014/main" id="{B7048EB2-14C5-4D54-C5AE-9B98E2A9892C}"/>
              </a:ext>
            </a:extLst>
          </p:cNvPr>
          <p:cNvSpPr>
            <a:spLocks noGrp="1"/>
          </p:cNvSpPr>
          <p:nvPr>
            <p:ph type="title" hasCustomPrompt="1"/>
          </p:nvPr>
        </p:nvSpPr>
        <p:spPr>
          <a:xfrm>
            <a:off x="360000" y="270001"/>
            <a:ext cx="11471638" cy="939674"/>
          </a:xfrm>
        </p:spPr>
        <p:txBody>
          <a:bodyPr>
            <a:noAutofit/>
          </a:bodyPr>
          <a:lstStyle>
            <a:lvl1pPr>
              <a:defRPr/>
            </a:lvl1pPr>
          </a:lstStyle>
          <a:p>
            <a:r>
              <a:rPr lang="en-US" dirty="0"/>
              <a:t>Add Title</a:t>
            </a:r>
          </a:p>
        </p:txBody>
      </p:sp>
      <p:pic>
        <p:nvPicPr>
          <p:cNvPr id="4" name="Graphic 2">
            <a:extLst>
              <a:ext uri="{FF2B5EF4-FFF2-40B4-BE49-F238E27FC236}">
                <a16:creationId xmlns:a16="http://schemas.microsoft.com/office/drawing/2014/main" id="{DF0A7A7A-0FAE-DCC6-EBF1-9E09287AE5F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flipH="1">
            <a:off x="6022109" y="0"/>
            <a:ext cx="6169891" cy="3172532"/>
          </a:xfrm>
          <a:prstGeom prst="rect">
            <a:avLst/>
          </a:prstGeom>
        </p:spPr>
      </p:pic>
    </p:spTree>
    <p:extLst>
      <p:ext uri="{BB962C8B-B14F-4D97-AF65-F5344CB8AC3E}">
        <p14:creationId xmlns:p14="http://schemas.microsoft.com/office/powerpoint/2010/main" val="303524925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Red">
    <p:bg>
      <p:bgPr>
        <a:solidFill>
          <a:schemeClr val="accent1"/>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bg1"/>
                </a:solidFill>
              </a:defRPr>
            </a:lvl1pPr>
          </a:lstStyle>
          <a:p>
            <a:endParaRPr lang="en-US" dirty="0"/>
          </a:p>
        </p:txBody>
      </p:sp>
      <p:pic>
        <p:nvPicPr>
          <p:cNvPr id="1985560609" name="Logo" descr="{&quot;templafy&quot;:{&quot;id&quot;:&quot;bb6bc801-692f-4fb5-888a-3c7971a3a7b3&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D3037CC5-F003-D0BD-A14D-852B92149F97}"/>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solidFill>
                  <a:schemeClr val="bg1"/>
                </a:solidFill>
              </a:defRPr>
            </a:lvl1pPr>
            <a:lvl2pPr marL="447675" indent="0">
              <a:buFont typeface="Arial" panose="020B0604020202020204" pitchFamily="34" charset="0"/>
              <a:buNone/>
              <a:defRPr>
                <a:solidFill>
                  <a:schemeClr val="bg1"/>
                </a:solidFill>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bg1"/>
                </a:solidFill>
              </a:defRPr>
            </a:lvl1pPr>
          </a:lstStyle>
          <a:p>
            <a:r>
              <a:rPr lang="en-US" dirty="0"/>
              <a:t>Add Title</a:t>
            </a:r>
            <a:endParaRPr lang="en-US"/>
          </a:p>
        </p:txBody>
      </p:sp>
    </p:spTree>
    <p:extLst>
      <p:ext uri="{BB962C8B-B14F-4D97-AF65-F5344CB8AC3E}">
        <p14:creationId xmlns:p14="http://schemas.microsoft.com/office/powerpoint/2010/main" val="56713664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2"/>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bg1"/>
                </a:solidFill>
              </a:defRPr>
            </a:lvl1pPr>
          </a:lstStyle>
          <a:p>
            <a:endParaRPr lang="en-US" dirty="0"/>
          </a:p>
        </p:txBody>
      </p:sp>
      <p:pic>
        <p:nvPicPr>
          <p:cNvPr id="784968985" name="Logo" descr="{&quot;templafy&quot;:{&quot;id&quot;:&quot;52efc335-efe1-4573-b28d-800a8109d03e&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741E37F3-B9FC-159B-EC31-E6D720297E97}"/>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solidFill>
                  <a:schemeClr val="bg1"/>
                </a:solidFill>
              </a:defRPr>
            </a:lvl1pPr>
            <a:lvl2pPr marL="447675" indent="0">
              <a:buFont typeface="Arial" panose="020B0604020202020204" pitchFamily="34" charset="0"/>
              <a:buNone/>
              <a:defRPr>
                <a:solidFill>
                  <a:schemeClr val="bg1"/>
                </a:solidFill>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bg1"/>
                </a:solidFill>
              </a:defRPr>
            </a:lvl1pPr>
          </a:lstStyle>
          <a:p>
            <a:r>
              <a:rPr lang="en-US" dirty="0"/>
              <a:t>Add Title</a:t>
            </a:r>
            <a:endParaRPr lang="en-US"/>
          </a:p>
        </p:txBody>
      </p:sp>
    </p:spTree>
    <p:extLst>
      <p:ext uri="{BB962C8B-B14F-4D97-AF65-F5344CB8AC3E}">
        <p14:creationId xmlns:p14="http://schemas.microsoft.com/office/powerpoint/2010/main" val="412200312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accent3"/>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tx1"/>
                </a:solidFill>
              </a:defRPr>
            </a:lvl1p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tx1"/>
                </a:solidFill>
              </a:defRPr>
            </a:lvl1pPr>
          </a:lstStyle>
          <a:p>
            <a:endParaRPr lang="en-US" dirty="0"/>
          </a:p>
        </p:txBody>
      </p:sp>
      <p:pic>
        <p:nvPicPr>
          <p:cNvPr id="203666852" name="Logo" descr="{&quot;templafy&quot;:{&quot;id&quot;:&quot;d868a459-d3a5-4946-b1b8-d5dda382134a&quot;}}"/>
          <p:cNvPicPr>
            <a:picLocks noChangeAspect="1"/>
          </p:cNvPicPr>
          <p:nvPr/>
        </p:nvPicPr>
        <p:blipFill>
          <a:blip r:embed="rId2"/>
          <a:stretch>
            <a:fillRect/>
          </a:stretch>
        </p:blipFill>
        <p:spPr>
          <a:xfrm>
            <a:off x="360000" y="6427332"/>
            <a:ext cx="1623600" cy="150433"/>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9D38415B-D3E9-280B-8A8D-C1BD19AC66D3}"/>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tx1"/>
                </a:solidFill>
              </a:defRPr>
            </a:lvl1pPr>
          </a:lstStyle>
          <a:p>
            <a:r>
              <a:rPr lang="en-US" dirty="0"/>
              <a:t>Add Title</a:t>
            </a:r>
            <a:endParaRPr lang="en-US"/>
          </a:p>
        </p:txBody>
      </p:sp>
    </p:spTree>
    <p:extLst>
      <p:ext uri="{BB962C8B-B14F-4D97-AF65-F5344CB8AC3E}">
        <p14:creationId xmlns:p14="http://schemas.microsoft.com/office/powerpoint/2010/main" val="211072629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1162198B-863F-CAC0-3909-15ADFAD4F0A1}"/>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41D015C5-D629-85EC-B047-C9844ED68526}"/>
              </a:ext>
            </a:extLst>
          </p:cNvPr>
          <p:cNvSpPr>
            <a:spLocks noGrp="1"/>
          </p:cNvSpPr>
          <p:nvPr>
            <p:ph type="ftr" sz="quarter" idx="11"/>
          </p:nvPr>
        </p:nvSpPr>
        <p:spPr>
          <a:xfrm>
            <a:off x="2647950" y="6203950"/>
            <a:ext cx="6905625" cy="365125"/>
          </a:xfrm>
        </p:spPr>
        <p:txBody>
          <a:bodyPr/>
          <a:lstStyle>
            <a:lvl1pPr>
              <a:defRPr>
                <a:solidFill>
                  <a:schemeClr val="bg1"/>
                </a:solidFill>
              </a:defRPr>
            </a:lvl1pPr>
          </a:lstStyle>
          <a:p>
            <a:endParaRPr lang="en-US" dirty="0"/>
          </a:p>
        </p:txBody>
      </p:sp>
      <p:pic>
        <p:nvPicPr>
          <p:cNvPr id="633561348" name="Logo" descr="{&quot;templafy&quot;:{&quot;id&quot;:&quot;8526842e-d28b-492e-a977-ae7fb6348df2&quot;}}"/>
          <p:cNvPicPr>
            <a:picLocks noChangeAspect="1"/>
          </p:cNvPicPr>
          <p:nvPr/>
        </p:nvPicPr>
        <p:blipFill>
          <a:blip r:embed="rId2"/>
          <a:stretch>
            <a:fillRect/>
          </a:stretch>
        </p:blipFill>
        <p:spPr>
          <a:xfrm>
            <a:off x="360000" y="6427332"/>
            <a:ext cx="1623600" cy="149834"/>
          </a:xfrm>
          <a:prstGeom prst="rect">
            <a:avLst/>
          </a:prstGeom>
        </p:spPr>
      </p:pic>
      <p:cxnSp>
        <p:nvCxnSpPr>
          <p:cNvPr id="4" name="Straight Connector 2">
            <a:extLst>
              <a:ext uri="{FF2B5EF4-FFF2-40B4-BE49-F238E27FC236}">
                <a16:creationId xmlns:a16="http://schemas.microsoft.com/office/drawing/2014/main" id="{EF0B9594-3388-FD92-C0EB-A9860DDF02ED}"/>
              </a:ext>
            </a:extLst>
          </p:cNvPr>
          <p:cNvCxnSpPr>
            <a:cxnSpLocks/>
          </p:cNvCxnSpPr>
          <p:nvPr userDrawn="1"/>
        </p:nvCxnSpPr>
        <p:spPr>
          <a:xfrm>
            <a:off x="358775" y="6104211"/>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
            <a:extLst>
              <a:ext uri="{FF2B5EF4-FFF2-40B4-BE49-F238E27FC236}">
                <a16:creationId xmlns:a16="http://schemas.microsoft.com/office/drawing/2014/main" id="{28803C80-7CB2-92EB-A7B0-01E5FEBF4767}"/>
              </a:ext>
            </a:extLst>
          </p:cNvPr>
          <p:cNvCxnSpPr>
            <a:cxnSpLocks/>
          </p:cNvCxnSpPr>
          <p:nvPr userDrawn="1"/>
        </p:nvCxnSpPr>
        <p:spPr>
          <a:xfrm>
            <a:off x="358775" y="1363482"/>
            <a:ext cx="56295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a:extLst>
              <a:ext uri="{FF2B5EF4-FFF2-40B4-BE49-F238E27FC236}">
                <a16:creationId xmlns:a16="http://schemas.microsoft.com/office/drawing/2014/main" id="{FFD561B4-2D87-AB9B-F044-72F5F50C66BE}"/>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solidFill>
                  <a:schemeClr val="bg1"/>
                </a:solidFill>
              </a:defRPr>
            </a:lvl1pPr>
            <a:lvl2pPr marL="447675" indent="0">
              <a:buFont typeface="Arial" panose="020B0604020202020204" pitchFamily="34" charset="0"/>
              <a:buNone/>
              <a:defRPr>
                <a:solidFill>
                  <a:schemeClr val="bg1"/>
                </a:solidFill>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11" name="Title">
            <a:extLst>
              <a:ext uri="{FF2B5EF4-FFF2-40B4-BE49-F238E27FC236}">
                <a16:creationId xmlns:a16="http://schemas.microsoft.com/office/drawing/2014/main" id="{2BBE512A-0EC8-2618-04B8-A868863A5B1F}"/>
              </a:ext>
            </a:extLst>
          </p:cNvPr>
          <p:cNvSpPr>
            <a:spLocks noGrp="1"/>
          </p:cNvSpPr>
          <p:nvPr>
            <p:ph type="title" hasCustomPrompt="1"/>
          </p:nvPr>
        </p:nvSpPr>
        <p:spPr>
          <a:xfrm>
            <a:off x="360000" y="270001"/>
            <a:ext cx="11471638" cy="939674"/>
          </a:xfrm>
        </p:spPr>
        <p:txBody>
          <a:bodyPr/>
          <a:lstStyle>
            <a:lvl1pPr>
              <a:defRPr>
                <a:solidFill>
                  <a:schemeClr val="bg1"/>
                </a:solidFill>
              </a:defRPr>
            </a:lvl1pPr>
          </a:lstStyle>
          <a:p>
            <a:r>
              <a:rPr lang="en-US" dirty="0"/>
              <a:t>Add Title</a:t>
            </a:r>
            <a:endParaRPr lang="en-US"/>
          </a:p>
        </p:txBody>
      </p:sp>
    </p:spTree>
    <p:extLst>
      <p:ext uri="{BB962C8B-B14F-4D97-AF65-F5344CB8AC3E}">
        <p14:creationId xmlns:p14="http://schemas.microsoft.com/office/powerpoint/2010/main" val="398996806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9" name="Subtitle">
            <a:extLst>
              <a:ext uri="{FF2B5EF4-FFF2-40B4-BE49-F238E27FC236}">
                <a16:creationId xmlns:a16="http://schemas.microsoft.com/office/drawing/2014/main" id="{4725F519-C6D4-F1C8-FA65-F5ECAB2C4AB5}"/>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tx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section subtitle</a:t>
            </a:r>
            <a:endParaRPr lang="en-US"/>
          </a:p>
        </p:txBody>
      </p:sp>
      <p:sp>
        <p:nvSpPr>
          <p:cNvPr id="10" name="Title">
            <a:extLst>
              <a:ext uri="{FF2B5EF4-FFF2-40B4-BE49-F238E27FC236}">
                <a16:creationId xmlns:a16="http://schemas.microsoft.com/office/drawing/2014/main" id="{7EC0FF88-F985-ADDD-750D-D7AA72C69D24}"/>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tx1"/>
                </a:solidFill>
              </a:defRPr>
            </a:lvl1pPr>
          </a:lstStyle>
          <a:p>
            <a:r>
              <a:rPr lang="en-US" dirty="0"/>
              <a:t>Add Section Title</a:t>
            </a:r>
            <a:endParaRPr lang="en-US"/>
          </a:p>
        </p:txBody>
      </p:sp>
    </p:spTree>
    <p:extLst>
      <p:ext uri="{BB962C8B-B14F-4D97-AF65-F5344CB8AC3E}">
        <p14:creationId xmlns:p14="http://schemas.microsoft.com/office/powerpoint/2010/main" val="253970824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2" name="Graphic 3">
            <a:extLst>
              <a:ext uri="{FF2B5EF4-FFF2-40B4-BE49-F238E27FC236}">
                <a16:creationId xmlns:a16="http://schemas.microsoft.com/office/drawing/2014/main" id="{D9E8BF1D-2C63-8E21-42DB-DADB21EA6C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pic>
        <p:nvPicPr>
          <p:cNvPr id="13" name="Graphic 2">
            <a:extLst>
              <a:ext uri="{FF2B5EF4-FFF2-40B4-BE49-F238E27FC236}">
                <a16:creationId xmlns:a16="http://schemas.microsoft.com/office/drawing/2014/main" id="{DF43B82F-25EC-B048-6B18-298AA5C952D7}"/>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13132"/>
          <a:stretch/>
        </p:blipFill>
        <p:spPr>
          <a:xfrm rot="10800000" flipH="1">
            <a:off x="6832337" y="0"/>
            <a:ext cx="5359663" cy="3172532"/>
          </a:xfrm>
          <a:prstGeom prst="rect">
            <a:avLst/>
          </a:prstGeom>
        </p:spPr>
      </p:pic>
      <p:pic>
        <p:nvPicPr>
          <p:cNvPr id="11" name="Graphic 1">
            <a:extLst>
              <a:ext uri="{FF2B5EF4-FFF2-40B4-BE49-F238E27FC236}">
                <a16:creationId xmlns:a16="http://schemas.microsoft.com/office/drawing/2014/main" id="{E23CB807-D63F-501A-F26B-8B01C6C9CFB6}"/>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b="44316"/>
          <a:stretch/>
        </p:blipFill>
        <p:spPr>
          <a:xfrm rot="10800000" flipV="1">
            <a:off x="1161" y="5091433"/>
            <a:ext cx="6169891" cy="1766567"/>
          </a:xfrm>
          <a:prstGeom prst="rect">
            <a:avLst/>
          </a:prstGeom>
        </p:spPr>
      </p:pic>
      <p:pic>
        <p:nvPicPr>
          <p:cNvPr id="1159575974" name="Logo" descr="{&quot;templafy&quot;:{&quot;id&quot;:&quot;eba89f12-16df-43d3-a08a-ef84b1989bfe&quot;}}"/>
          <p:cNvPicPr>
            <a:picLocks noChangeAspect="1"/>
          </p:cNvPicPr>
          <p:nvPr/>
        </p:nvPicPr>
        <p:blipFill>
          <a:blip r:embed="rId5"/>
          <a:stretch>
            <a:fillRect/>
          </a:stretch>
        </p:blipFill>
        <p:spPr>
          <a:xfrm>
            <a:off x="360000" y="6427332"/>
            <a:ext cx="1623600" cy="150433"/>
          </a:xfrm>
          <a:prstGeom prst="rect">
            <a:avLst/>
          </a:prstGeom>
        </p:spPr>
      </p:pic>
      <p:sp>
        <p:nvSpPr>
          <p:cNvPr id="8" name="Subtitle">
            <a:extLst>
              <a:ext uri="{FF2B5EF4-FFF2-40B4-BE49-F238E27FC236}">
                <a16:creationId xmlns:a16="http://schemas.microsoft.com/office/drawing/2014/main" id="{1F1785A2-3388-8DD0-5D42-21303BE2238A}"/>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tx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section subtitle</a:t>
            </a:r>
            <a:endParaRPr lang="en-US"/>
          </a:p>
        </p:txBody>
      </p:sp>
      <p:sp>
        <p:nvSpPr>
          <p:cNvPr id="9" name="Title">
            <a:extLst>
              <a:ext uri="{FF2B5EF4-FFF2-40B4-BE49-F238E27FC236}">
                <a16:creationId xmlns:a16="http://schemas.microsoft.com/office/drawing/2014/main" id="{0F11DF99-32FF-3455-A16F-CFEADF678141}"/>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tx1"/>
                </a:solidFill>
              </a:defRPr>
            </a:lvl1pPr>
          </a:lstStyle>
          <a:p>
            <a:r>
              <a:rPr lang="en-US" dirty="0"/>
              <a:t>Add Section Title</a:t>
            </a:r>
            <a:endParaRPr lang="en-US"/>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1"/>
        </a:solidFill>
        <a:effectLst/>
      </p:bgPr>
    </p:bg>
    <p:spTree>
      <p:nvGrpSpPr>
        <p:cNvPr id="1" name=""/>
        <p:cNvGrpSpPr/>
        <p:nvPr/>
      </p:nvGrpSpPr>
      <p:grpSpPr>
        <a:xfrm>
          <a:off x="0" y="0"/>
          <a:ext cx="0" cy="0"/>
          <a:chOff x="0" y="0"/>
          <a:chExt cx="0" cy="0"/>
        </a:xfrm>
      </p:grpSpPr>
      <p:pic>
        <p:nvPicPr>
          <p:cNvPr id="727102625" name="Logo" descr="{&quot;templafy&quot;:{&quot;id&quot;:&quot;b66e35c3-f3ef-4fc5-bb7d-094fc6b3d112&quot;}}"/>
          <p:cNvPicPr>
            <a:picLocks noChangeAspect="1"/>
          </p:cNvPicPr>
          <p:nvPr/>
        </p:nvPicPr>
        <p:blipFill>
          <a:blip r:embed="rId2"/>
          <a:stretch>
            <a:fillRect/>
          </a:stretch>
        </p:blipFill>
        <p:spPr>
          <a:xfrm>
            <a:off x="360000" y="6427332"/>
            <a:ext cx="1623600" cy="149834"/>
          </a:xfrm>
          <a:prstGeom prst="rect">
            <a:avLst/>
          </a:prstGeom>
        </p:spPr>
      </p:pic>
      <p:sp>
        <p:nvSpPr>
          <p:cNvPr id="2" name="Subtitle">
            <a:extLst>
              <a:ext uri="{FF2B5EF4-FFF2-40B4-BE49-F238E27FC236}">
                <a16:creationId xmlns:a16="http://schemas.microsoft.com/office/drawing/2014/main" id="{E1478291-93B3-295B-9523-6F504E7E2C96}"/>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section subtitle</a:t>
            </a:r>
            <a:endParaRPr lang="en-US"/>
          </a:p>
        </p:txBody>
      </p:sp>
      <p:sp>
        <p:nvSpPr>
          <p:cNvPr id="3" name="Title">
            <a:extLst>
              <a:ext uri="{FF2B5EF4-FFF2-40B4-BE49-F238E27FC236}">
                <a16:creationId xmlns:a16="http://schemas.microsoft.com/office/drawing/2014/main" id="{E307AAEF-60B2-6C2B-0478-A46522BCC36E}"/>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bg1"/>
                </a:solidFill>
              </a:defRPr>
            </a:lvl1pPr>
          </a:lstStyle>
          <a:p>
            <a:r>
              <a:rPr lang="en-US" dirty="0"/>
              <a:t>Add Section Title</a:t>
            </a:r>
            <a:endParaRPr lang="en-US"/>
          </a:p>
        </p:txBody>
      </p:sp>
      <p:sp>
        <p:nvSpPr>
          <p:cNvPr id="5" name="Slide Number">
            <a:extLst>
              <a:ext uri="{FF2B5EF4-FFF2-40B4-BE49-F238E27FC236}">
                <a16:creationId xmlns:a16="http://schemas.microsoft.com/office/drawing/2014/main" id="{E7F906CA-191A-9E48-F2F3-A1276C1BE020}"/>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261073658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pic>
        <p:nvPicPr>
          <p:cNvPr id="1944141607" name="Logo" descr="{&quot;templafy&quot;:{&quot;id&quot;:&quot;1939b12f-207a-4349-b393-d202187f6a9c&quot;}}"/>
          <p:cNvPicPr>
            <a:picLocks noChangeAspect="1"/>
          </p:cNvPicPr>
          <p:nvPr/>
        </p:nvPicPr>
        <p:blipFill>
          <a:blip r:embed="rId2"/>
          <a:stretch>
            <a:fillRect/>
          </a:stretch>
        </p:blipFill>
        <p:spPr>
          <a:xfrm>
            <a:off x="360000" y="6427332"/>
            <a:ext cx="1623600" cy="149834"/>
          </a:xfrm>
          <a:prstGeom prst="rect">
            <a:avLst/>
          </a:prstGeom>
        </p:spPr>
      </p:pic>
      <p:sp>
        <p:nvSpPr>
          <p:cNvPr id="2" name="Subtitle">
            <a:extLst>
              <a:ext uri="{FF2B5EF4-FFF2-40B4-BE49-F238E27FC236}">
                <a16:creationId xmlns:a16="http://schemas.microsoft.com/office/drawing/2014/main" id="{4BFFA987-EE36-893D-F744-E6E6A35E5B6A}"/>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section subtitle</a:t>
            </a:r>
            <a:endParaRPr lang="en-US"/>
          </a:p>
        </p:txBody>
      </p:sp>
      <p:sp>
        <p:nvSpPr>
          <p:cNvPr id="4" name="Title">
            <a:extLst>
              <a:ext uri="{FF2B5EF4-FFF2-40B4-BE49-F238E27FC236}">
                <a16:creationId xmlns:a16="http://schemas.microsoft.com/office/drawing/2014/main" id="{18E49C7B-0525-548F-330F-DF474F073A29}"/>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bg1"/>
                </a:solidFill>
              </a:defRPr>
            </a:lvl1pPr>
          </a:lstStyle>
          <a:p>
            <a:r>
              <a:rPr lang="en-US" dirty="0"/>
              <a:t>Add Section Title</a:t>
            </a:r>
            <a:endParaRPr lang="en-US"/>
          </a:p>
        </p:txBody>
      </p:sp>
      <p:sp>
        <p:nvSpPr>
          <p:cNvPr id="5" name="Slide Number">
            <a:extLst>
              <a:ext uri="{FF2B5EF4-FFF2-40B4-BE49-F238E27FC236}">
                <a16:creationId xmlns:a16="http://schemas.microsoft.com/office/drawing/2014/main" id="{0F7644BA-2285-6331-A9B3-9913F68C3B86}"/>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321754177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3"/>
        </a:solidFill>
        <a:effectLst/>
      </p:bgPr>
    </p:bg>
    <p:spTree>
      <p:nvGrpSpPr>
        <p:cNvPr id="1" name=""/>
        <p:cNvGrpSpPr/>
        <p:nvPr/>
      </p:nvGrpSpPr>
      <p:grpSpPr>
        <a:xfrm>
          <a:off x="0" y="0"/>
          <a:ext cx="0" cy="0"/>
          <a:chOff x="0" y="0"/>
          <a:chExt cx="0" cy="0"/>
        </a:xfrm>
      </p:grpSpPr>
      <p:pic>
        <p:nvPicPr>
          <p:cNvPr id="522908461" name="Logo" descr="{&quot;templafy&quot;:{&quot;id&quot;:&quot;66e8edb1-f660-446d-9f73-b41988d83048&quot;}}"/>
          <p:cNvPicPr>
            <a:picLocks noChangeAspect="1"/>
          </p:cNvPicPr>
          <p:nvPr/>
        </p:nvPicPr>
        <p:blipFill>
          <a:blip r:embed="rId2"/>
          <a:stretch>
            <a:fillRect/>
          </a:stretch>
        </p:blipFill>
        <p:spPr>
          <a:xfrm>
            <a:off x="360000" y="6427332"/>
            <a:ext cx="1623600" cy="150433"/>
          </a:xfrm>
          <a:prstGeom prst="rect">
            <a:avLst/>
          </a:prstGeom>
        </p:spPr>
      </p:pic>
      <p:sp>
        <p:nvSpPr>
          <p:cNvPr id="5" name="Subtitle">
            <a:extLst>
              <a:ext uri="{FF2B5EF4-FFF2-40B4-BE49-F238E27FC236}">
                <a16:creationId xmlns:a16="http://schemas.microsoft.com/office/drawing/2014/main" id="{75E7532A-62DB-A940-08F3-1E01B1A7D320}"/>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tx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section subtitle</a:t>
            </a:r>
            <a:endParaRPr lang="en-US"/>
          </a:p>
        </p:txBody>
      </p:sp>
      <p:sp>
        <p:nvSpPr>
          <p:cNvPr id="6" name="Title">
            <a:extLst>
              <a:ext uri="{FF2B5EF4-FFF2-40B4-BE49-F238E27FC236}">
                <a16:creationId xmlns:a16="http://schemas.microsoft.com/office/drawing/2014/main" id="{C6A9DB4C-1984-B2B2-4473-DB5BF9420BEB}"/>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tx1"/>
                </a:solidFill>
              </a:defRPr>
            </a:lvl1pPr>
          </a:lstStyle>
          <a:p>
            <a:r>
              <a:rPr lang="en-US" dirty="0"/>
              <a:t>Add Section Title</a:t>
            </a:r>
            <a:endParaRPr lang="en-US"/>
          </a:p>
        </p:txBody>
      </p:sp>
      <p:sp>
        <p:nvSpPr>
          <p:cNvPr id="2" name="Slide Number">
            <a:extLst>
              <a:ext uri="{FF2B5EF4-FFF2-40B4-BE49-F238E27FC236}">
                <a16:creationId xmlns:a16="http://schemas.microsoft.com/office/drawing/2014/main" id="{CA9428E6-3B0F-3016-2234-181895E2C9E8}"/>
              </a:ext>
            </a:extLst>
          </p:cNvPr>
          <p:cNvSpPr>
            <a:spLocks noGrp="1"/>
          </p:cNvSpPr>
          <p:nvPr>
            <p:ph type="sldNum" sz="quarter" idx="12"/>
          </p:nvPr>
        </p:nvSpPr>
        <p:spPr>
          <a:xfrm>
            <a:off x="10934700" y="6203950"/>
            <a:ext cx="897300" cy="365125"/>
          </a:xfrm>
        </p:spPr>
        <p:txBody>
          <a:bodyPr/>
          <a:lstStyle>
            <a:lvl1pPr>
              <a:defRPr>
                <a:solidFill>
                  <a:schemeClr val="tx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130316681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321611"/>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chemeClr val="tx1"/>
        </a:solidFill>
        <a:effectLst/>
      </p:bgPr>
    </p:bg>
    <p:spTree>
      <p:nvGrpSpPr>
        <p:cNvPr id="1" name=""/>
        <p:cNvGrpSpPr/>
        <p:nvPr/>
      </p:nvGrpSpPr>
      <p:grpSpPr>
        <a:xfrm>
          <a:off x="0" y="0"/>
          <a:ext cx="0" cy="0"/>
          <a:chOff x="0" y="0"/>
          <a:chExt cx="0" cy="0"/>
        </a:xfrm>
      </p:grpSpPr>
      <p:pic>
        <p:nvPicPr>
          <p:cNvPr id="1368838897" name="Logo" descr="{&quot;templafy&quot;:{&quot;id&quot;:&quot;d9f1af56-1644-4c7b-8402-95bf733caeba&quot;}}"/>
          <p:cNvPicPr>
            <a:picLocks noChangeAspect="1"/>
          </p:cNvPicPr>
          <p:nvPr/>
        </p:nvPicPr>
        <p:blipFill>
          <a:blip r:embed="rId2"/>
          <a:stretch>
            <a:fillRect/>
          </a:stretch>
        </p:blipFill>
        <p:spPr>
          <a:xfrm>
            <a:off x="360000" y="6427332"/>
            <a:ext cx="1623600" cy="149834"/>
          </a:xfrm>
          <a:prstGeom prst="rect">
            <a:avLst/>
          </a:prstGeom>
        </p:spPr>
      </p:pic>
      <p:sp>
        <p:nvSpPr>
          <p:cNvPr id="10" name="Subtitle">
            <a:extLst>
              <a:ext uri="{FF2B5EF4-FFF2-40B4-BE49-F238E27FC236}">
                <a16:creationId xmlns:a16="http://schemas.microsoft.com/office/drawing/2014/main" id="{BE639545-420E-1E7F-6A97-7C1759031855}"/>
              </a:ext>
            </a:extLst>
          </p:cNvPr>
          <p:cNvSpPr>
            <a:spLocks noGrp="1"/>
          </p:cNvSpPr>
          <p:nvPr>
            <p:ph type="body" sz="quarter" idx="13" hasCustomPrompt="1"/>
          </p:nvPr>
        </p:nvSpPr>
        <p:spPr>
          <a:xfrm>
            <a:off x="358774" y="342900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section subtitle</a:t>
            </a:r>
            <a:endParaRPr lang="en-US"/>
          </a:p>
        </p:txBody>
      </p:sp>
      <p:sp>
        <p:nvSpPr>
          <p:cNvPr id="9" name="Title">
            <a:extLst>
              <a:ext uri="{FF2B5EF4-FFF2-40B4-BE49-F238E27FC236}">
                <a16:creationId xmlns:a16="http://schemas.microsoft.com/office/drawing/2014/main" id="{B858E4DF-75E5-CDB1-0E5B-52186C604EE1}"/>
              </a:ext>
            </a:extLst>
          </p:cNvPr>
          <p:cNvSpPr>
            <a:spLocks noGrp="1"/>
          </p:cNvSpPr>
          <p:nvPr>
            <p:ph type="ctrTitle" hasCustomPrompt="1"/>
          </p:nvPr>
        </p:nvSpPr>
        <p:spPr>
          <a:xfrm>
            <a:off x="358774" y="1798637"/>
            <a:ext cx="7577140" cy="1630363"/>
          </a:xfrm>
        </p:spPr>
        <p:txBody>
          <a:bodyPr anchor="ctr" anchorCtr="0">
            <a:noAutofit/>
          </a:bodyPr>
          <a:lstStyle>
            <a:lvl1pPr algn="l">
              <a:defRPr sz="4800">
                <a:solidFill>
                  <a:schemeClr val="bg1"/>
                </a:solidFill>
              </a:defRPr>
            </a:lvl1pPr>
          </a:lstStyle>
          <a:p>
            <a:r>
              <a:rPr lang="en-US" dirty="0"/>
              <a:t>Add Section Title</a:t>
            </a:r>
            <a:endParaRPr lang="en-US"/>
          </a:p>
        </p:txBody>
      </p:sp>
      <p:sp>
        <p:nvSpPr>
          <p:cNvPr id="3" name="Slide Number">
            <a:extLst>
              <a:ext uri="{FF2B5EF4-FFF2-40B4-BE49-F238E27FC236}">
                <a16:creationId xmlns:a16="http://schemas.microsoft.com/office/drawing/2014/main" id="{82B55989-609E-5180-1ABE-F6539425789C}"/>
              </a:ext>
            </a:extLst>
          </p:cNvPr>
          <p:cNvSpPr>
            <a:spLocks noGrp="1"/>
          </p:cNvSpPr>
          <p:nvPr>
            <p:ph type="sldNum" sz="quarter" idx="12"/>
          </p:nvPr>
        </p:nvSpPr>
        <p:spPr>
          <a:xfrm>
            <a:off x="10934700" y="6203950"/>
            <a:ext cx="897300" cy="365125"/>
          </a:xfrm>
        </p:spPr>
        <p:txBody>
          <a:bodyPr/>
          <a:lstStyle>
            <a:lvl1pPr>
              <a:defRPr>
                <a:solidFill>
                  <a:schemeClr val="bg1"/>
                </a:solidFill>
              </a:defRPr>
            </a:lvl1pPr>
          </a:lstStyle>
          <a:p>
            <a:fld id="{9E2BE927-25C7-4379-86F1-C17ED9D2A7F2}" type="slidenum">
              <a:rPr lang="en-US" smtClean="0"/>
              <a:pPr/>
              <a:t>‹#›</a:t>
            </a:fld>
            <a:endParaRPr lang="en-US"/>
          </a:p>
        </p:txBody>
      </p:sp>
    </p:spTree>
    <p:extLst>
      <p:ext uri="{BB962C8B-B14F-4D97-AF65-F5344CB8AC3E}">
        <p14:creationId xmlns:p14="http://schemas.microsoft.com/office/powerpoint/2010/main" val="284573192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Bloc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2" name="Straight Connector">
            <a:extLst>
              <a:ext uri="{FF2B5EF4-FFF2-40B4-BE49-F238E27FC236}">
                <a16:creationId xmlns:a16="http://schemas.microsoft.com/office/drawing/2014/main" id="{9DB3AB84-4B0E-7C8F-BE5A-07B67D21384B}"/>
              </a:ext>
            </a:extLst>
          </p:cNvPr>
          <p:cNvCxnSpPr>
            <a:cxnSpLocks/>
          </p:cNvCxnSpPr>
          <p:nvPr userDrawn="1"/>
        </p:nvCxnSpPr>
        <p:spPr>
          <a:xfrm>
            <a:off x="358775" y="1363482"/>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11469600" cy="43308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7" name="Subtitle">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
        <p:nvSpPr>
          <p:cNvPr id="16" name="Title">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33967447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Block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2" name="Straight Connector 2">
            <a:extLst>
              <a:ext uri="{FF2B5EF4-FFF2-40B4-BE49-F238E27FC236}">
                <a16:creationId xmlns:a16="http://schemas.microsoft.com/office/drawing/2014/main" id="{98EDE23C-40F3-6862-02D8-57FF686490C4}"/>
              </a:ext>
            </a:extLst>
          </p:cNvPr>
          <p:cNvCxnSpPr>
            <a:cxnSpLocks/>
          </p:cNvCxnSpPr>
          <p:nvPr userDrawn="1"/>
        </p:nvCxnSpPr>
        <p:spPr>
          <a:xfrm>
            <a:off x="6203950"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1">
            <a:extLst>
              <a:ext uri="{FF2B5EF4-FFF2-40B4-BE49-F238E27FC236}">
                <a16:creationId xmlns:a16="http://schemas.microsoft.com/office/drawing/2014/main" id="{08C05738-B344-A3B1-D1EB-4897676537D4}"/>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584000"/>
            <a:ext cx="5627999" cy="433246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3" name="Content Placeholder 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584000"/>
            <a:ext cx="5627999" cy="433246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7" name="Subtitle">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
        <p:nvSpPr>
          <p:cNvPr id="16" name="Title">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261151284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1/3 &amp; 2/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cxnSp>
        <p:nvCxnSpPr>
          <p:cNvPr id="8" name="Straight Connector 2">
            <a:extLst>
              <a:ext uri="{FF2B5EF4-FFF2-40B4-BE49-F238E27FC236}">
                <a16:creationId xmlns:a16="http://schemas.microsoft.com/office/drawing/2014/main" id="{217714BE-1C26-362F-AAA5-0880BD56FA15}"/>
              </a:ext>
            </a:extLst>
          </p:cNvPr>
          <p:cNvCxnSpPr>
            <a:cxnSpLocks/>
          </p:cNvCxnSpPr>
          <p:nvPr userDrawn="1"/>
        </p:nvCxnSpPr>
        <p:spPr>
          <a:xfrm>
            <a:off x="4254500" y="1363482"/>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
            <a:extLst>
              <a:ext uri="{FF2B5EF4-FFF2-40B4-BE49-F238E27FC236}">
                <a16:creationId xmlns:a16="http://schemas.microsoft.com/office/drawing/2014/main" id="{B20D6673-E8EE-CF7C-27CF-CDF59FB871F6}"/>
              </a:ext>
            </a:extLst>
          </p:cNvPr>
          <p:cNvCxnSpPr>
            <a:cxnSpLocks/>
          </p:cNvCxnSpPr>
          <p:nvPr userDrawn="1"/>
        </p:nvCxnSpPr>
        <p:spPr>
          <a:xfrm>
            <a:off x="358775" y="1363482"/>
            <a:ext cx="36791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584000"/>
            <a:ext cx="7574400" cy="43308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 name="Content Placeholder 1">
            <a:extLst>
              <a:ext uri="{FF2B5EF4-FFF2-40B4-BE49-F238E27FC236}">
                <a16:creationId xmlns:a16="http://schemas.microsoft.com/office/drawing/2014/main" id="{B06A07A4-FC84-46D6-8C0C-1AE653D2DF4E}"/>
              </a:ext>
            </a:extLst>
          </p:cNvPr>
          <p:cNvSpPr>
            <a:spLocks noGrp="1"/>
          </p:cNvSpPr>
          <p:nvPr>
            <p:ph idx="1" hasCustomPrompt="1"/>
          </p:nvPr>
        </p:nvSpPr>
        <p:spPr>
          <a:xfrm>
            <a:off x="359638" y="1584000"/>
            <a:ext cx="3679200" cy="43308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7" name="Subtitle">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
        <p:nvSpPr>
          <p:cNvPr id="16" name="Title">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34097734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Block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4" name="Footer Placeholder">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dirty="0"/>
          </a:p>
        </p:txBody>
      </p:sp>
      <p:cxnSp>
        <p:nvCxnSpPr>
          <p:cNvPr id="22" name="Straight Connector 4">
            <a:extLst>
              <a:ext uri="{FF2B5EF4-FFF2-40B4-BE49-F238E27FC236}">
                <a16:creationId xmlns:a16="http://schemas.microsoft.com/office/drawing/2014/main" id="{DE9297BE-4964-47FC-AF8B-898DB2EE6301}"/>
              </a:ext>
            </a:extLst>
          </p:cNvPr>
          <p:cNvCxnSpPr>
            <a:cxnSpLocks/>
          </p:cNvCxnSpPr>
          <p:nvPr userDrawn="1"/>
        </p:nvCxnSpPr>
        <p:spPr>
          <a:xfrm>
            <a:off x="6203950" y="37658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3">
            <a:extLst>
              <a:ext uri="{FF2B5EF4-FFF2-40B4-BE49-F238E27FC236}">
                <a16:creationId xmlns:a16="http://schemas.microsoft.com/office/drawing/2014/main" id="{FCAC31F0-1F31-4AFD-8F00-38DDCF90A121}"/>
              </a:ext>
            </a:extLst>
          </p:cNvPr>
          <p:cNvCxnSpPr>
            <a:cxnSpLocks/>
          </p:cNvCxnSpPr>
          <p:nvPr userDrawn="1"/>
        </p:nvCxnSpPr>
        <p:spPr>
          <a:xfrm>
            <a:off x="358775" y="37658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2">
            <a:extLst>
              <a:ext uri="{FF2B5EF4-FFF2-40B4-BE49-F238E27FC236}">
                <a16:creationId xmlns:a16="http://schemas.microsoft.com/office/drawing/2014/main" id="{0F846D38-E858-F0D4-E637-5ECC6FF4945E}"/>
              </a:ext>
            </a:extLst>
          </p:cNvPr>
          <p:cNvCxnSpPr>
            <a:cxnSpLocks/>
          </p:cNvCxnSpPr>
          <p:nvPr userDrawn="1"/>
        </p:nvCxnSpPr>
        <p:spPr>
          <a:xfrm>
            <a:off x="6203950"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
            <a:extLst>
              <a:ext uri="{FF2B5EF4-FFF2-40B4-BE49-F238E27FC236}">
                <a16:creationId xmlns:a16="http://schemas.microsoft.com/office/drawing/2014/main" id="{C95D5B98-B1D6-D60A-55F2-D0A3F686D2E4}"/>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3906676"/>
            <a:ext cx="5626100" cy="2052000"/>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9" name="Content Placeholder 3">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3906676"/>
            <a:ext cx="5626800" cy="2052000"/>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0" name="Content Placeholder 2">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583999"/>
            <a:ext cx="5626100" cy="2051999"/>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8" name="Content Placeholder 1">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584000"/>
            <a:ext cx="5626800" cy="20520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8" name="Subtitle">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
        <p:nvSpPr>
          <p:cNvPr id="17" name="Title">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36113220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2375" userDrawn="1">
          <p15:clr>
            <a:srgbClr val="FF96FF"/>
          </p15:clr>
        </p15:guide>
        <p15:guide id="5" orient="horz" pos="2511" userDrawn="1">
          <p15:clr>
            <a:srgbClr val="FF96FF"/>
          </p15:clr>
        </p15:guide>
        <p15:guide id="6" orient="horz" pos="3753" userDrawn="1">
          <p15:clr>
            <a:srgbClr val="FF96FF"/>
          </p15:clr>
        </p15:guide>
        <p15:guide id="7" pos="226" userDrawn="1">
          <p15:clr>
            <a:srgbClr val="FF96FF"/>
          </p15:clr>
        </p15:guide>
        <p15:guide id="8" pos="3771" userDrawn="1">
          <p15:clr>
            <a:srgbClr val="FF96FF"/>
          </p15:clr>
        </p15:guide>
        <p15:guide id="9" pos="3908" userDrawn="1">
          <p15:clr>
            <a:srgbClr val="FF96FF"/>
          </p15:clr>
        </p15:guide>
        <p15:guide id="10" pos="7453"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s 3 Block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2" name="Footer Placeholder">
            <a:extLst>
              <a:ext uri="{FF2B5EF4-FFF2-40B4-BE49-F238E27FC236}">
                <a16:creationId xmlns:a16="http://schemas.microsoft.com/office/drawing/2014/main" id="{EB47BBB1-C861-0D63-0884-5796EA2A2B20}"/>
              </a:ext>
            </a:extLst>
          </p:cNvPr>
          <p:cNvSpPr>
            <a:spLocks noGrp="1"/>
          </p:cNvSpPr>
          <p:nvPr>
            <p:ph type="ftr" sz="quarter" idx="11"/>
          </p:nvPr>
        </p:nvSpPr>
        <p:spPr>
          <a:xfrm>
            <a:off x="2647950" y="6203950"/>
            <a:ext cx="6905625" cy="365125"/>
          </a:xfrm>
        </p:spPr>
        <p:txBody>
          <a:bodyPr/>
          <a:lstStyle/>
          <a:p>
            <a:endParaRPr lang="en-US"/>
          </a:p>
        </p:txBody>
      </p:sp>
      <p:sp>
        <p:nvSpPr>
          <p:cNvPr id="22" name="Text Placeholder 3">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dirty="0"/>
              <a:t>##</a:t>
            </a:r>
          </a:p>
        </p:txBody>
      </p:sp>
      <p:sp>
        <p:nvSpPr>
          <p:cNvPr id="21" name="Text Placeholder 2">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dirty="0"/>
              <a:t>##</a:t>
            </a:r>
          </a:p>
        </p:txBody>
      </p:sp>
      <p:sp>
        <p:nvSpPr>
          <p:cNvPr id="20" name="Text Placeholder 1">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dirty="0"/>
              <a:t>##</a:t>
            </a:r>
          </a:p>
        </p:txBody>
      </p:sp>
      <p:sp>
        <p:nvSpPr>
          <p:cNvPr id="16" name="Text 3">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p:txBody>
      </p:sp>
      <p:sp>
        <p:nvSpPr>
          <p:cNvPr id="13" name="Text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p:txBody>
      </p:sp>
      <p:sp>
        <p:nvSpPr>
          <p:cNvPr id="3" name="Text 1">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dirty="0"/>
              <a:t>Add text</a:t>
            </a:r>
            <a:endParaRPr lang="en-US"/>
          </a:p>
          <a:p>
            <a:pPr lvl="1"/>
            <a:r>
              <a:rPr lang="en-US" dirty="0"/>
              <a:t>Second level</a:t>
            </a:r>
            <a:endParaRPr lang="en-US"/>
          </a:p>
          <a:p>
            <a:pPr lvl="2"/>
            <a:r>
              <a:rPr lang="en-US" dirty="0"/>
              <a:t>Third level</a:t>
            </a:r>
            <a:endParaRPr lang="en-US"/>
          </a:p>
        </p:txBody>
      </p:sp>
      <p:cxnSp>
        <p:nvCxnSpPr>
          <p:cNvPr id="25" name="Straight Connector 3">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1">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3">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dirty="0"/>
              <a:t>Add icon </a:t>
            </a:r>
            <a:endParaRPr lang="en-US"/>
          </a:p>
          <a:p>
            <a:r>
              <a:rPr lang="en-US" dirty="0"/>
              <a:t>or image</a:t>
            </a:r>
            <a:endParaRPr lang="en-US"/>
          </a:p>
        </p:txBody>
      </p:sp>
      <p:sp>
        <p:nvSpPr>
          <p:cNvPr id="15" name="Picture 2">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dirty="0"/>
              <a:t>Add icon </a:t>
            </a:r>
            <a:endParaRPr lang="en-US"/>
          </a:p>
          <a:p>
            <a:r>
              <a:rPr lang="en-US" dirty="0"/>
              <a:t>or image</a:t>
            </a:r>
            <a:endParaRPr lang="en-US"/>
          </a:p>
        </p:txBody>
      </p:sp>
      <p:sp>
        <p:nvSpPr>
          <p:cNvPr id="12" name="Picture 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dirty="0"/>
              <a:t>Add icon </a:t>
            </a:r>
            <a:endParaRPr lang="en-US"/>
          </a:p>
          <a:p>
            <a:r>
              <a:rPr lang="en-US" dirty="0"/>
              <a:t>or image</a:t>
            </a:r>
            <a:endParaRPr lang="en-US"/>
          </a:p>
        </p:txBody>
      </p:sp>
      <p:sp>
        <p:nvSpPr>
          <p:cNvPr id="23" name="Subtitle">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
        <p:nvSpPr>
          <p:cNvPr id="19" name="Title">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29526484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s 4 Block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19E7C992-DFED-5A58-BF5D-322AB41CA616}"/>
              </a:ext>
            </a:extLst>
          </p:cNvPr>
          <p:cNvSpPr>
            <a:spLocks noGrp="1"/>
          </p:cNvSpPr>
          <p:nvPr>
            <p:ph type="ftr" sz="quarter" idx="11"/>
          </p:nvPr>
        </p:nvSpPr>
        <p:spPr>
          <a:xfrm>
            <a:off x="2647950" y="6203950"/>
            <a:ext cx="6905625" cy="365125"/>
          </a:xfrm>
        </p:spPr>
        <p:txBody>
          <a:bodyPr/>
          <a:lstStyle/>
          <a:p>
            <a:endParaRPr lang="en-US"/>
          </a:p>
        </p:txBody>
      </p:sp>
      <p:cxnSp>
        <p:nvCxnSpPr>
          <p:cNvPr id="27" name="Straight Connector 3">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4">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rtl="0">
              <a:defRPr/>
            </a:lvl1pPr>
            <a:lvl2pPr rtl="0">
              <a:defRPr/>
            </a:lvl2pPr>
            <a:lvl3pPr rtl="0">
              <a:defRPr/>
            </a:lvl3pPr>
            <a:lvl4pPr rtl="0">
              <a:defRPr/>
            </a:lvl4pPr>
            <a:lvl5pPr rtl="0">
              <a:defRPr/>
            </a:lvl5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5" name="Text 3">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4" name="Text 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3" name="Text 1">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rtl="0">
              <a:defRPr/>
            </a:lvl1pPr>
            <a:lvl2pPr rtl="0">
              <a:defRPr/>
            </a:lvl2pPr>
            <a:lvl3pPr rtl="0">
              <a:defRPr/>
            </a:lvl3pPr>
            <a:lvl4pPr rtl="0">
              <a:defRPr/>
            </a:lvl4pPr>
            <a:lvl5pPr rtl="0">
              <a:defRPr/>
            </a:lvl5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1" name="Text Placeholder 4">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30" name="Text Placeholder 3">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29" name="Text Placeholder 2">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7" name="Text Placeholder 1">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18" name="Subtitle">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
        <p:nvSpPr>
          <p:cNvPr id="17" name="Title">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30039896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C0D438E6-44AE-1AE1-005B-3F8E6A4D09E9}"/>
              </a:ext>
            </a:extLst>
          </p:cNvPr>
          <p:cNvSpPr>
            <a:spLocks noGrp="1"/>
          </p:cNvSpPr>
          <p:nvPr>
            <p:ph type="ftr" sz="quarter" idx="11"/>
          </p:nvPr>
        </p:nvSpPr>
        <p:spPr>
          <a:xfrm>
            <a:off x="2647950" y="6203950"/>
            <a:ext cx="6905625" cy="365125"/>
          </a:xfrm>
        </p:spPr>
        <p:txBody>
          <a:bodyPr/>
          <a:lstStyle/>
          <a:p>
            <a:endParaRPr lang="en-US"/>
          </a:p>
        </p:txBody>
      </p:sp>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nchor="ctr" anchorCtr="0"/>
          <a:lstStyle>
            <a:lvl1pPr marL="0" indent="0" algn="ctr">
              <a:buFont typeface="Arial" panose="020B0604020202020204" pitchFamily="34" charset="0"/>
              <a:buNone/>
              <a:defRPr sz="1800">
                <a:latin typeface="+mj-lt"/>
              </a:defRPr>
            </a:lvl1pPr>
            <a:lvl2pPr marL="0" indent="0" algn="ctr">
              <a:buFont typeface="Arial" panose="020B0604020202020204" pitchFamily="34" charset="0"/>
              <a:buNone/>
              <a:defRPr sz="18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dirty="0"/>
              <a:t>Add text</a:t>
            </a:r>
            <a:endParaRPr lang="en-US"/>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nchor="ctr" anchorCtr="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dirty="0"/>
              <a:t>Add text</a:t>
            </a:r>
            <a:endParaRPr lang="en-US"/>
          </a:p>
        </p:txBody>
      </p:sp>
    </p:spTree>
    <p:extLst>
      <p:ext uri="{BB962C8B-B14F-4D97-AF65-F5344CB8AC3E}">
        <p14:creationId xmlns:p14="http://schemas.microsoft.com/office/powerpoint/2010/main" val="103197744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2">
    <p:bg>
      <p:bgPr>
        <a:solidFill>
          <a:schemeClr val="bg1"/>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AEAD339E-96C1-896B-0F67-589397A4ED2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pic>
        <p:nvPicPr>
          <p:cNvPr id="11" name="Graphic 2">
            <a:extLst>
              <a:ext uri="{FF2B5EF4-FFF2-40B4-BE49-F238E27FC236}">
                <a16:creationId xmlns:a16="http://schemas.microsoft.com/office/drawing/2014/main" id="{25F4A53F-53F4-68B2-6491-D64857156D0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flipH="1">
            <a:off x="6022109" y="0"/>
            <a:ext cx="6169891" cy="3172532"/>
          </a:xfrm>
          <a:prstGeom prst="rect">
            <a:avLst/>
          </a:prstGeom>
        </p:spPr>
      </p:pic>
      <p:pic>
        <p:nvPicPr>
          <p:cNvPr id="6" name="Graphic 1">
            <a:extLst>
              <a:ext uri="{FF2B5EF4-FFF2-40B4-BE49-F238E27FC236}">
                <a16:creationId xmlns:a16="http://schemas.microsoft.com/office/drawing/2014/main" id="{68B83754-8084-E3AB-7EA7-FA209E801C3B}"/>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r="20720" b="13037"/>
          <a:stretch/>
        </p:blipFill>
        <p:spPr>
          <a:xfrm rot="10800000" flipV="1">
            <a:off x="-1" y="4120825"/>
            <a:ext cx="4891457" cy="2758910"/>
          </a:xfrm>
          <a:prstGeom prst="rect">
            <a:avLst/>
          </a:prstGeom>
        </p:spPr>
      </p:pic>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nchor="ctr" anchorCtr="0"/>
          <a:lstStyle>
            <a:lvl1pPr marL="0" indent="0" algn="ctr">
              <a:buFont typeface="Arial" panose="020B0604020202020204" pitchFamily="34" charset="0"/>
              <a:buNone/>
              <a:defRPr sz="1800">
                <a:latin typeface="+mj-lt"/>
              </a:defRPr>
            </a:lvl1pPr>
            <a:lvl2pPr marL="0" indent="0" algn="ctr">
              <a:buFont typeface="Arial" panose="020B0604020202020204" pitchFamily="34" charset="0"/>
              <a:buNone/>
              <a:defRPr sz="18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dirty="0"/>
              <a:t>Add text</a:t>
            </a:r>
            <a:endParaRPr lang="en-US"/>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nchor="ctr" anchorCtr="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dirty="0"/>
              <a:t>Add text</a:t>
            </a:r>
            <a:endParaRPr lang="en-US"/>
          </a:p>
        </p:txBody>
      </p: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Cluster">
    <p:spTree>
      <p:nvGrpSpPr>
        <p:cNvPr id="1" name=""/>
        <p:cNvGrpSpPr/>
        <p:nvPr/>
      </p:nvGrpSpPr>
      <p:grpSpPr>
        <a:xfrm>
          <a:off x="0" y="0"/>
          <a:ext cx="0" cy="0"/>
          <a:chOff x="0" y="0"/>
          <a:chExt cx="0" cy="0"/>
        </a:xfrm>
      </p:grpSpPr>
      <p:sp>
        <p:nvSpPr>
          <p:cNvPr id="12" name="Oval 10">
            <a:extLst>
              <a:ext uri="{FF2B5EF4-FFF2-40B4-BE49-F238E27FC236}">
                <a16:creationId xmlns:a16="http://schemas.microsoft.com/office/drawing/2014/main" id="{CBD33412-F9C0-5229-E9FE-FED1FC905E88}"/>
              </a:ext>
            </a:extLst>
          </p:cNvPr>
          <p:cNvSpPr/>
          <p:nvPr userDrawn="1"/>
        </p:nvSpPr>
        <p:spPr>
          <a:xfrm>
            <a:off x="1722656" y="4963702"/>
            <a:ext cx="481069" cy="481069"/>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13" name="Oval 9">
            <a:extLst>
              <a:ext uri="{FF2B5EF4-FFF2-40B4-BE49-F238E27FC236}">
                <a16:creationId xmlns:a16="http://schemas.microsoft.com/office/drawing/2014/main" id="{374E75F2-641B-920F-8770-3F82FC716CB8}"/>
              </a:ext>
            </a:extLst>
          </p:cNvPr>
          <p:cNvSpPr/>
          <p:nvPr userDrawn="1"/>
        </p:nvSpPr>
        <p:spPr>
          <a:xfrm>
            <a:off x="975981" y="3109761"/>
            <a:ext cx="357678" cy="35767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14" name="Oval 8">
            <a:extLst>
              <a:ext uri="{FF2B5EF4-FFF2-40B4-BE49-F238E27FC236}">
                <a16:creationId xmlns:a16="http://schemas.microsoft.com/office/drawing/2014/main" id="{278F52FC-FC20-0FAB-289C-F741B5EC6C8A}"/>
              </a:ext>
            </a:extLst>
          </p:cNvPr>
          <p:cNvSpPr/>
          <p:nvPr userDrawn="1"/>
        </p:nvSpPr>
        <p:spPr>
          <a:xfrm>
            <a:off x="7382373" y="953164"/>
            <a:ext cx="1867981" cy="1867981"/>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15" name="Oval 7">
            <a:extLst>
              <a:ext uri="{FF2B5EF4-FFF2-40B4-BE49-F238E27FC236}">
                <a16:creationId xmlns:a16="http://schemas.microsoft.com/office/drawing/2014/main" id="{EEF0A11E-C1AA-F902-32AB-D5EF5E058E83}"/>
              </a:ext>
            </a:extLst>
          </p:cNvPr>
          <p:cNvSpPr/>
          <p:nvPr userDrawn="1"/>
        </p:nvSpPr>
        <p:spPr>
          <a:xfrm>
            <a:off x="9456203" y="2344111"/>
            <a:ext cx="477033" cy="47703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16" name="Oval 6">
            <a:extLst>
              <a:ext uri="{FF2B5EF4-FFF2-40B4-BE49-F238E27FC236}">
                <a16:creationId xmlns:a16="http://schemas.microsoft.com/office/drawing/2014/main" id="{4E662005-C1A4-FC15-3489-EBC12ABF9617}"/>
              </a:ext>
            </a:extLst>
          </p:cNvPr>
          <p:cNvSpPr/>
          <p:nvPr userDrawn="1"/>
        </p:nvSpPr>
        <p:spPr>
          <a:xfrm>
            <a:off x="10934700" y="3759983"/>
            <a:ext cx="240018" cy="240018"/>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6" name="Oval 5">
            <a:extLst>
              <a:ext uri="{FF2B5EF4-FFF2-40B4-BE49-F238E27FC236}">
                <a16:creationId xmlns:a16="http://schemas.microsoft.com/office/drawing/2014/main" id="{5BFE347A-D4F0-9F77-89BC-3CA8CBBD8298}"/>
              </a:ext>
            </a:extLst>
          </p:cNvPr>
          <p:cNvSpPr/>
          <p:nvPr userDrawn="1"/>
        </p:nvSpPr>
        <p:spPr>
          <a:xfrm>
            <a:off x="2258764" y="1450975"/>
            <a:ext cx="4296754" cy="429675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9" name="Oval 4">
            <a:extLst>
              <a:ext uri="{FF2B5EF4-FFF2-40B4-BE49-F238E27FC236}">
                <a16:creationId xmlns:a16="http://schemas.microsoft.com/office/drawing/2014/main" id="{5723E6A6-88AB-77FC-6E24-A4AC412E36AE}"/>
              </a:ext>
            </a:extLst>
          </p:cNvPr>
          <p:cNvSpPr/>
          <p:nvPr userDrawn="1"/>
        </p:nvSpPr>
        <p:spPr>
          <a:xfrm>
            <a:off x="6921586" y="3378540"/>
            <a:ext cx="3170325" cy="317032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11" name="Oval 2">
            <a:extLst>
              <a:ext uri="{FF2B5EF4-FFF2-40B4-BE49-F238E27FC236}">
                <a16:creationId xmlns:a16="http://schemas.microsoft.com/office/drawing/2014/main" id="{1110F8AA-58CD-F3AC-44AE-8DB9F935671C}"/>
              </a:ext>
            </a:extLst>
          </p:cNvPr>
          <p:cNvSpPr/>
          <p:nvPr userDrawn="1"/>
        </p:nvSpPr>
        <p:spPr>
          <a:xfrm>
            <a:off x="2055641" y="1863042"/>
            <a:ext cx="962139" cy="96213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3" name="Oval 1">
            <a:extLst>
              <a:ext uri="{FF2B5EF4-FFF2-40B4-BE49-F238E27FC236}">
                <a16:creationId xmlns:a16="http://schemas.microsoft.com/office/drawing/2014/main" id="{6DD1E304-AE31-B71D-DF4A-D7CE728A9322}"/>
              </a:ext>
            </a:extLst>
          </p:cNvPr>
          <p:cNvSpPr/>
          <p:nvPr userDrawn="1"/>
        </p:nvSpPr>
        <p:spPr>
          <a:xfrm>
            <a:off x="3048173" y="414337"/>
            <a:ext cx="6029325" cy="60293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17" name="Oval 3">
            <a:extLst>
              <a:ext uri="{FF2B5EF4-FFF2-40B4-BE49-F238E27FC236}">
                <a16:creationId xmlns:a16="http://schemas.microsoft.com/office/drawing/2014/main" id="{06CC9643-273E-F9AE-D7FD-3047590242AF}"/>
              </a:ext>
            </a:extLst>
          </p:cNvPr>
          <p:cNvSpPr/>
          <p:nvPr userDrawn="1"/>
        </p:nvSpPr>
        <p:spPr>
          <a:xfrm>
            <a:off x="8059534" y="4694075"/>
            <a:ext cx="894429" cy="894429"/>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dirty="0" err="1"/>
          </a:p>
        </p:txBody>
      </p:sp>
      <p:sp>
        <p:nvSpPr>
          <p:cNvPr id="5" name="Slide Number">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10" name="Source">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5153891"/>
            <a:ext cx="3679999" cy="796796"/>
          </a:xfrm>
        </p:spPr>
        <p:txBody>
          <a:bodyPr anchor="t" anchorCtr="0"/>
          <a:lstStyle>
            <a:lvl1pPr marL="0" indent="0" algn="ctr">
              <a:lnSpc>
                <a:spcPct val="100000"/>
              </a:lnSpc>
              <a:spcBef>
                <a:spcPts val="0"/>
              </a:spcBef>
              <a:buFont typeface="Arial" panose="020B0604020202020204" pitchFamily="34" charset="0"/>
              <a:buNone/>
              <a:defRPr sz="1800">
                <a:latin typeface="+mj-lt"/>
              </a:defRPr>
            </a:lvl1pPr>
            <a:lvl2pPr marL="0" indent="0" algn="ctr">
              <a:spcBef>
                <a:spcPts val="0"/>
              </a:spcBef>
              <a:buFont typeface="Arial" panose="020B0604020202020204" pitchFamily="34" charset="0"/>
              <a:buNone/>
              <a:defRPr sz="18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dirty="0"/>
              <a:t>Add text</a:t>
            </a:r>
            <a:endParaRPr lang="en-US"/>
          </a:p>
        </p:txBody>
      </p:sp>
      <p:sp>
        <p:nvSpPr>
          <p:cNvPr id="7" name="Quote">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3108959" y="1450975"/>
            <a:ext cx="5968539" cy="3413990"/>
          </a:xfrm>
        </p:spPr>
        <p:txBody>
          <a:bodyPr anchor="ctr" anchorCtr="0"/>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dirty="0"/>
              <a:t>Add text</a:t>
            </a:r>
            <a:endParaRPr lang="en-US"/>
          </a:p>
        </p:txBody>
      </p:sp>
    </p:spTree>
    <p:extLst>
      <p:ext uri="{BB962C8B-B14F-4D97-AF65-F5344CB8AC3E}">
        <p14:creationId xmlns:p14="http://schemas.microsoft.com/office/powerpoint/2010/main" val="265587976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2" name="Subtitle">
            <a:extLst>
              <a:ext uri="{FF2B5EF4-FFF2-40B4-BE49-F238E27FC236}">
                <a16:creationId xmlns:a16="http://schemas.microsoft.com/office/drawing/2014/main" id="{F35DA3AE-B289-C117-4D29-E992899A57F5}"/>
              </a:ext>
            </a:extLst>
          </p:cNvPr>
          <p:cNvSpPr>
            <a:spLocks noGrp="1"/>
          </p:cNvSpPr>
          <p:nvPr>
            <p:ph type="body" sz="quarter" idx="11" hasCustomPrompt="1"/>
          </p:nvPr>
        </p:nvSpPr>
        <p:spPr>
          <a:xfrm>
            <a:off x="358775" y="3924640"/>
            <a:ext cx="6120000"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 (DD.MM.YYYY)</a:t>
            </a:r>
          </a:p>
        </p:txBody>
      </p:sp>
      <p:sp>
        <p:nvSpPr>
          <p:cNvPr id="4" name="Title">
            <a:extLst>
              <a:ext uri="{FF2B5EF4-FFF2-40B4-BE49-F238E27FC236}">
                <a16:creationId xmlns:a16="http://schemas.microsoft.com/office/drawing/2014/main" id="{CA653919-8691-BD72-FEC9-8ECCDAECB737}"/>
              </a:ext>
            </a:extLst>
          </p:cNvPr>
          <p:cNvSpPr>
            <a:spLocks noGrp="1"/>
          </p:cNvSpPr>
          <p:nvPr>
            <p:ph type="ctrTitle" hasCustomPrompt="1"/>
          </p:nvPr>
        </p:nvSpPr>
        <p:spPr>
          <a:xfrm>
            <a:off x="358774" y="1331277"/>
            <a:ext cx="6120000" cy="2173288"/>
          </a:xfrm>
        </p:spPr>
        <p:txBody>
          <a:bodyPr anchor="ctr" anchorCtr="0">
            <a:noAutofit/>
          </a:bodyPr>
          <a:lstStyle>
            <a:lvl1pPr algn="l">
              <a:defRPr sz="4800"/>
            </a:lvl1pPr>
          </a:lstStyle>
          <a:p>
            <a:r>
              <a:rPr lang="en-US" dirty="0"/>
              <a:t>Add Title</a:t>
            </a:r>
          </a:p>
        </p:txBody>
      </p:sp>
      <p:pic>
        <p:nvPicPr>
          <p:cNvPr id="1278323025" name="Logo" descr="{&quot;templafy&quot;:{&quot;id&quot;:&quot;c2685304-27e6-47fe-b9c6-b43e09fff539&quot;}}"/>
          <p:cNvPicPr>
            <a:picLocks noChangeAspect="1"/>
          </p:cNvPicPr>
          <p:nvPr/>
        </p:nvPicPr>
        <p:blipFill>
          <a:blip r:embed="rId2"/>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45366868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77"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lusters">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14" name="Footer Placeholder">
            <a:extLst>
              <a:ext uri="{FF2B5EF4-FFF2-40B4-BE49-F238E27FC236}">
                <a16:creationId xmlns:a16="http://schemas.microsoft.com/office/drawing/2014/main" id="{53613299-2C19-4C4B-E3BC-EF29877FB61A}"/>
              </a:ext>
            </a:extLst>
          </p:cNvPr>
          <p:cNvSpPr>
            <a:spLocks noGrp="1"/>
          </p:cNvSpPr>
          <p:nvPr>
            <p:ph type="ftr" sz="quarter" idx="11"/>
          </p:nvPr>
        </p:nvSpPr>
        <p:spPr>
          <a:xfrm>
            <a:off x="2647950" y="6203950"/>
            <a:ext cx="6905625" cy="365125"/>
          </a:xfrm>
        </p:spPr>
        <p:txBody>
          <a:bodyPr/>
          <a:lstStyle/>
          <a:p>
            <a:endParaRPr lang="en-US"/>
          </a:p>
        </p:txBody>
      </p:sp>
      <p:grpSp>
        <p:nvGrpSpPr>
          <p:cNvPr id="13" name="Yellow circle cluster">
            <a:extLst>
              <a:ext uri="{FF2B5EF4-FFF2-40B4-BE49-F238E27FC236}">
                <a16:creationId xmlns:a16="http://schemas.microsoft.com/office/drawing/2014/main" id="{C5057963-59B1-DC7E-3609-340FD77F190F}"/>
              </a:ext>
            </a:extLst>
          </p:cNvPr>
          <p:cNvGrpSpPr/>
          <p:nvPr userDrawn="1"/>
        </p:nvGrpSpPr>
        <p:grpSpPr>
          <a:xfrm>
            <a:off x="8373478" y="1867056"/>
            <a:ext cx="3464688" cy="4194223"/>
            <a:chOff x="8373478" y="1867056"/>
            <a:chExt cx="3464688" cy="4194223"/>
          </a:xfrm>
        </p:grpSpPr>
        <p:sp>
          <p:nvSpPr>
            <p:cNvPr id="34" name="Oval 10">
              <a:extLst>
                <a:ext uri="{FF2B5EF4-FFF2-40B4-BE49-F238E27FC236}">
                  <a16:creationId xmlns:a16="http://schemas.microsoft.com/office/drawing/2014/main" id="{9A6A11E8-436C-489C-47A6-CA772C63AD00}"/>
                </a:ext>
              </a:extLst>
            </p:cNvPr>
            <p:cNvSpPr/>
            <p:nvPr userDrawn="1"/>
          </p:nvSpPr>
          <p:spPr>
            <a:xfrm>
              <a:off x="8449729" y="1867056"/>
              <a:ext cx="2617223" cy="261722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Oval 10">
              <a:extLst>
                <a:ext uri="{FF2B5EF4-FFF2-40B4-BE49-F238E27FC236}">
                  <a16:creationId xmlns:a16="http://schemas.microsoft.com/office/drawing/2014/main" id="{84E52981-ECDB-6FB2-BC70-F32C95DA1040}"/>
                </a:ext>
              </a:extLst>
            </p:cNvPr>
            <p:cNvSpPr/>
            <p:nvPr userDrawn="1"/>
          </p:nvSpPr>
          <p:spPr>
            <a:xfrm>
              <a:off x="10105822" y="2298726"/>
              <a:ext cx="1701315" cy="170131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Oval 12">
              <a:extLst>
                <a:ext uri="{FF2B5EF4-FFF2-40B4-BE49-F238E27FC236}">
                  <a16:creationId xmlns:a16="http://schemas.microsoft.com/office/drawing/2014/main" id="{5F97E262-9B74-4FDA-C81A-5DF503762462}"/>
                </a:ext>
              </a:extLst>
            </p:cNvPr>
            <p:cNvSpPr/>
            <p:nvPr userDrawn="1"/>
          </p:nvSpPr>
          <p:spPr>
            <a:xfrm>
              <a:off x="8901051" y="3258261"/>
              <a:ext cx="2803018" cy="28030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3">
              <a:extLst>
                <a:ext uri="{FF2B5EF4-FFF2-40B4-BE49-F238E27FC236}">
                  <a16:creationId xmlns:a16="http://schemas.microsoft.com/office/drawing/2014/main" id="{E5302E9D-A329-39F7-620D-0440E31DC6ED}"/>
                </a:ext>
              </a:extLst>
            </p:cNvPr>
            <p:cNvSpPr/>
            <p:nvPr userDrawn="1"/>
          </p:nvSpPr>
          <p:spPr>
            <a:xfrm>
              <a:off x="8373478" y="2303159"/>
              <a:ext cx="3464688" cy="34646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Oval 15">
              <a:extLst>
                <a:ext uri="{FF2B5EF4-FFF2-40B4-BE49-F238E27FC236}">
                  <a16:creationId xmlns:a16="http://schemas.microsoft.com/office/drawing/2014/main" id="{944A2F2B-8CF3-659C-C456-0974033BFA8E}"/>
                </a:ext>
              </a:extLst>
            </p:cNvPr>
            <p:cNvSpPr/>
            <p:nvPr userDrawn="1"/>
          </p:nvSpPr>
          <p:spPr>
            <a:xfrm>
              <a:off x="8721365" y="2680838"/>
              <a:ext cx="359371" cy="359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Blue circle cluster">
            <a:extLst>
              <a:ext uri="{FF2B5EF4-FFF2-40B4-BE49-F238E27FC236}">
                <a16:creationId xmlns:a16="http://schemas.microsoft.com/office/drawing/2014/main" id="{C81D7D4F-8C7D-400A-189D-B4C72AA14DDD}"/>
              </a:ext>
            </a:extLst>
          </p:cNvPr>
          <p:cNvGrpSpPr/>
          <p:nvPr userDrawn="1"/>
        </p:nvGrpSpPr>
        <p:grpSpPr>
          <a:xfrm>
            <a:off x="4363656" y="1975478"/>
            <a:ext cx="3789219" cy="3975014"/>
            <a:chOff x="4363656" y="1975478"/>
            <a:chExt cx="3789219" cy="3975014"/>
          </a:xfrm>
        </p:grpSpPr>
        <p:sp>
          <p:nvSpPr>
            <p:cNvPr id="25" name="Oval 10">
              <a:extLst>
                <a:ext uri="{FF2B5EF4-FFF2-40B4-BE49-F238E27FC236}">
                  <a16:creationId xmlns:a16="http://schemas.microsoft.com/office/drawing/2014/main" id="{65AE374A-1E35-DCEE-FB12-C1CCEE1FE039}"/>
                </a:ext>
              </a:extLst>
            </p:cNvPr>
            <p:cNvSpPr/>
            <p:nvPr userDrawn="1"/>
          </p:nvSpPr>
          <p:spPr>
            <a:xfrm>
              <a:off x="5084330" y="1975478"/>
              <a:ext cx="2617223" cy="261722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5CEEFF85-CC80-FC60-6B31-8827C2AC42F1}"/>
                </a:ext>
              </a:extLst>
            </p:cNvPr>
            <p:cNvSpPr/>
            <p:nvPr userDrawn="1"/>
          </p:nvSpPr>
          <p:spPr>
            <a:xfrm>
              <a:off x="5535653" y="3236362"/>
              <a:ext cx="2617222" cy="261722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Oval 12">
              <a:extLst>
                <a:ext uri="{FF2B5EF4-FFF2-40B4-BE49-F238E27FC236}">
                  <a16:creationId xmlns:a16="http://schemas.microsoft.com/office/drawing/2014/main" id="{1A63A129-6ED0-1F04-4583-556F752EF02C}"/>
                </a:ext>
              </a:extLst>
            </p:cNvPr>
            <p:cNvSpPr/>
            <p:nvPr userDrawn="1"/>
          </p:nvSpPr>
          <p:spPr>
            <a:xfrm>
              <a:off x="4454293" y="4097798"/>
              <a:ext cx="1852694" cy="18526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3">
              <a:extLst>
                <a:ext uri="{FF2B5EF4-FFF2-40B4-BE49-F238E27FC236}">
                  <a16:creationId xmlns:a16="http://schemas.microsoft.com/office/drawing/2014/main" id="{5B4054C6-424E-9434-97F0-894B18C1E4AA}"/>
                </a:ext>
              </a:extLst>
            </p:cNvPr>
            <p:cNvSpPr/>
            <p:nvPr userDrawn="1"/>
          </p:nvSpPr>
          <p:spPr>
            <a:xfrm>
              <a:off x="4363656" y="2303159"/>
              <a:ext cx="3464688" cy="34646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15">
              <a:extLst>
                <a:ext uri="{FF2B5EF4-FFF2-40B4-BE49-F238E27FC236}">
                  <a16:creationId xmlns:a16="http://schemas.microsoft.com/office/drawing/2014/main" id="{E600627C-8A79-974D-E534-04B8CA3E1F14}"/>
                </a:ext>
              </a:extLst>
            </p:cNvPr>
            <p:cNvSpPr/>
            <p:nvPr userDrawn="1"/>
          </p:nvSpPr>
          <p:spPr>
            <a:xfrm>
              <a:off x="6977095" y="5177543"/>
              <a:ext cx="359371" cy="359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Red circle cluster">
            <a:extLst>
              <a:ext uri="{FF2B5EF4-FFF2-40B4-BE49-F238E27FC236}">
                <a16:creationId xmlns:a16="http://schemas.microsoft.com/office/drawing/2014/main" id="{7FFFAD14-14C4-22CA-8917-95871DE98192}"/>
              </a:ext>
            </a:extLst>
          </p:cNvPr>
          <p:cNvGrpSpPr/>
          <p:nvPr userDrawn="1"/>
        </p:nvGrpSpPr>
        <p:grpSpPr>
          <a:xfrm>
            <a:off x="353834" y="1871631"/>
            <a:ext cx="3561130" cy="4189648"/>
            <a:chOff x="353834" y="1871631"/>
            <a:chExt cx="3561130" cy="4189648"/>
          </a:xfrm>
        </p:grpSpPr>
        <p:sp>
          <p:nvSpPr>
            <p:cNvPr id="3" name="Oval 10">
              <a:extLst>
                <a:ext uri="{FF2B5EF4-FFF2-40B4-BE49-F238E27FC236}">
                  <a16:creationId xmlns:a16="http://schemas.microsoft.com/office/drawing/2014/main" id="{9319F740-1857-50E1-C47E-1DD95B60ABC0}"/>
                </a:ext>
              </a:extLst>
            </p:cNvPr>
            <p:cNvSpPr/>
            <p:nvPr/>
          </p:nvSpPr>
          <p:spPr>
            <a:xfrm>
              <a:off x="358808" y="1871631"/>
              <a:ext cx="2617223" cy="261722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Oval 11">
              <a:extLst>
                <a:ext uri="{FF2B5EF4-FFF2-40B4-BE49-F238E27FC236}">
                  <a16:creationId xmlns:a16="http://schemas.microsoft.com/office/drawing/2014/main" id="{0EAF440A-DDF1-D9B9-3F49-8F374BF8058E}"/>
                </a:ext>
              </a:extLst>
            </p:cNvPr>
            <p:cNvSpPr/>
            <p:nvPr/>
          </p:nvSpPr>
          <p:spPr>
            <a:xfrm>
              <a:off x="644159" y="3772565"/>
              <a:ext cx="2288714" cy="228871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12">
              <a:extLst>
                <a:ext uri="{FF2B5EF4-FFF2-40B4-BE49-F238E27FC236}">
                  <a16:creationId xmlns:a16="http://schemas.microsoft.com/office/drawing/2014/main" id="{F88693D0-D35A-AD2D-C55B-E3C4F36DB5CD}"/>
                </a:ext>
              </a:extLst>
            </p:cNvPr>
            <p:cNvSpPr/>
            <p:nvPr/>
          </p:nvSpPr>
          <p:spPr>
            <a:xfrm>
              <a:off x="1760891" y="2413494"/>
              <a:ext cx="2154073" cy="2154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3">
              <a:extLst>
                <a:ext uri="{FF2B5EF4-FFF2-40B4-BE49-F238E27FC236}">
                  <a16:creationId xmlns:a16="http://schemas.microsoft.com/office/drawing/2014/main" id="{DC49DB85-C79B-F96D-2CE6-F93152842489}"/>
                </a:ext>
              </a:extLst>
            </p:cNvPr>
            <p:cNvSpPr/>
            <p:nvPr/>
          </p:nvSpPr>
          <p:spPr>
            <a:xfrm>
              <a:off x="353834" y="2303159"/>
              <a:ext cx="3464688" cy="3464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5">
              <a:extLst>
                <a:ext uri="{FF2B5EF4-FFF2-40B4-BE49-F238E27FC236}">
                  <a16:creationId xmlns:a16="http://schemas.microsoft.com/office/drawing/2014/main" id="{AFDF44ED-B6BC-D8C5-2EF5-676E2AFF20B9}"/>
                </a:ext>
              </a:extLst>
            </p:cNvPr>
            <p:cNvSpPr/>
            <p:nvPr/>
          </p:nvSpPr>
          <p:spPr>
            <a:xfrm>
              <a:off x="1415086" y="2178181"/>
              <a:ext cx="470626" cy="470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3">
            <a:extLst>
              <a:ext uri="{FF2B5EF4-FFF2-40B4-BE49-F238E27FC236}">
                <a16:creationId xmlns:a16="http://schemas.microsoft.com/office/drawing/2014/main" id="{28CF131F-284F-1B80-D252-0B97A67B9B89}"/>
              </a:ext>
            </a:extLst>
          </p:cNvPr>
          <p:cNvSpPr>
            <a:spLocks noGrp="1"/>
          </p:cNvSpPr>
          <p:nvPr userDrawn="1">
            <p:ph type="body" sz="quarter" idx="16" hasCustomPrompt="1"/>
          </p:nvPr>
        </p:nvSpPr>
        <p:spPr>
          <a:xfrm>
            <a:off x="8983252" y="2772583"/>
            <a:ext cx="2245140" cy="2525840"/>
          </a:xfrm>
        </p:spPr>
        <p:txBody>
          <a:bodyPr anchor="ctr" anchorCtr="0"/>
          <a:lstStyle>
            <a:lvl1pPr marL="0" indent="0" algn="ctr">
              <a:buNone/>
              <a:defRPr>
                <a:solidFill>
                  <a:schemeClr val="tx1"/>
                </a:solidFill>
              </a:defRPr>
            </a:lvl1pPr>
          </a:lstStyle>
          <a:p>
            <a:pPr lvl="0"/>
            <a:r>
              <a:rPr lang="en-US" dirty="0"/>
              <a:t>Add text</a:t>
            </a:r>
            <a:endParaRPr lang="en-US"/>
          </a:p>
        </p:txBody>
      </p:sp>
      <p:sp>
        <p:nvSpPr>
          <p:cNvPr id="17" name="Text Placeholder 2">
            <a:extLst>
              <a:ext uri="{FF2B5EF4-FFF2-40B4-BE49-F238E27FC236}">
                <a16:creationId xmlns:a16="http://schemas.microsoft.com/office/drawing/2014/main" id="{B5A78C65-B96A-C40F-C830-3419105BE1F7}"/>
              </a:ext>
            </a:extLst>
          </p:cNvPr>
          <p:cNvSpPr>
            <a:spLocks noGrp="1"/>
          </p:cNvSpPr>
          <p:nvPr userDrawn="1">
            <p:ph type="body" sz="quarter" idx="15" hasCustomPrompt="1"/>
          </p:nvPr>
        </p:nvSpPr>
        <p:spPr>
          <a:xfrm>
            <a:off x="4973430" y="2772583"/>
            <a:ext cx="2245140" cy="2525840"/>
          </a:xfrm>
        </p:spPr>
        <p:txBody>
          <a:bodyPr anchor="ctr" anchorCtr="0"/>
          <a:lstStyle>
            <a:lvl1pPr marL="0" indent="0" algn="ctr">
              <a:buNone/>
              <a:defRPr>
                <a:solidFill>
                  <a:schemeClr val="bg1"/>
                </a:solidFill>
              </a:defRPr>
            </a:lvl1pPr>
          </a:lstStyle>
          <a:p>
            <a:pPr lvl="0"/>
            <a:r>
              <a:rPr lang="en-US" dirty="0"/>
              <a:t>Add text</a:t>
            </a:r>
            <a:endParaRPr lang="en-US"/>
          </a:p>
        </p:txBody>
      </p:sp>
      <p:sp>
        <p:nvSpPr>
          <p:cNvPr id="16" name="Text Placeholder 1">
            <a:extLst>
              <a:ext uri="{FF2B5EF4-FFF2-40B4-BE49-F238E27FC236}">
                <a16:creationId xmlns:a16="http://schemas.microsoft.com/office/drawing/2014/main" id="{858E4738-6AC8-22AE-216A-09AFC863B1DB}"/>
              </a:ext>
            </a:extLst>
          </p:cNvPr>
          <p:cNvSpPr>
            <a:spLocks noGrp="1"/>
          </p:cNvSpPr>
          <p:nvPr userDrawn="1">
            <p:ph type="body" sz="quarter" idx="14" hasCustomPrompt="1"/>
          </p:nvPr>
        </p:nvSpPr>
        <p:spPr>
          <a:xfrm>
            <a:off x="963608" y="2772583"/>
            <a:ext cx="2245140" cy="2525840"/>
          </a:xfrm>
        </p:spPr>
        <p:txBody>
          <a:bodyPr anchor="ctr" anchorCtr="0"/>
          <a:lstStyle>
            <a:lvl1pPr marL="0" indent="0" algn="ctr">
              <a:buNone/>
              <a:defRPr>
                <a:solidFill>
                  <a:schemeClr val="bg1"/>
                </a:solidFill>
              </a:defRPr>
            </a:lvl1pPr>
          </a:lstStyle>
          <a:p>
            <a:pPr lvl="0"/>
            <a:r>
              <a:rPr lang="en-US" dirty="0"/>
              <a:t>Add text</a:t>
            </a:r>
            <a:endParaRPr lang="en-US"/>
          </a:p>
        </p:txBody>
      </p:sp>
      <p:sp>
        <p:nvSpPr>
          <p:cNvPr id="9" name="Subtitle">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
        <p:nvSpPr>
          <p:cNvPr id="7" name="Title">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206487334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on Right with Tex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12" name="Picture Placeholder">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dirty="0"/>
              <a:t>Add image</a:t>
            </a:r>
            <a:endParaRPr lang="en-US"/>
          </a:p>
        </p:txBody>
      </p:sp>
      <p:sp>
        <p:nvSpPr>
          <p:cNvPr id="4" name="Text">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584000"/>
            <a:ext cx="5626800" cy="4330800"/>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cxnSp>
        <p:nvCxnSpPr>
          <p:cNvPr id="3" name="Straight Connector">
            <a:extLst>
              <a:ext uri="{FF2B5EF4-FFF2-40B4-BE49-F238E27FC236}">
                <a16:creationId xmlns:a16="http://schemas.microsoft.com/office/drawing/2014/main" id="{4CC74F80-B417-A075-A844-EC4164E4E5B7}"/>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dirty="0"/>
              <a:t>Add Title</a:t>
            </a:r>
          </a:p>
        </p:txBody>
      </p:sp>
    </p:spTree>
    <p:extLst>
      <p:ext uri="{BB962C8B-B14F-4D97-AF65-F5344CB8AC3E}">
        <p14:creationId xmlns:p14="http://schemas.microsoft.com/office/powerpoint/2010/main" val="3795996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on Left with Tex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12" name="Picture Placeholder">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0" y="0"/>
            <a:ext cx="5988050" cy="6858000"/>
          </a:xfrm>
        </p:spPr>
        <p:txBody>
          <a:bodyPr tIns="144000"/>
          <a:lstStyle>
            <a:lvl1pPr marL="0" indent="0" algn="ctr">
              <a:buFontTx/>
              <a:buNone/>
              <a:defRPr/>
            </a:lvl1pPr>
          </a:lstStyle>
          <a:p>
            <a:r>
              <a:rPr lang="en-US" dirty="0"/>
              <a:t>Add image</a:t>
            </a:r>
            <a:endParaRPr lang="en-US"/>
          </a:p>
        </p:txBody>
      </p:sp>
      <p:sp>
        <p:nvSpPr>
          <p:cNvPr id="5" name="Text">
            <a:extLst>
              <a:ext uri="{FF2B5EF4-FFF2-40B4-BE49-F238E27FC236}">
                <a16:creationId xmlns:a16="http://schemas.microsoft.com/office/drawing/2014/main" id="{18752D61-3823-C73A-3CFE-9C22496DF47C}"/>
              </a:ext>
            </a:extLst>
          </p:cNvPr>
          <p:cNvSpPr>
            <a:spLocks noGrp="1"/>
          </p:cNvSpPr>
          <p:nvPr>
            <p:ph sz="quarter" idx="17" hasCustomPrompt="1"/>
          </p:nvPr>
        </p:nvSpPr>
        <p:spPr>
          <a:xfrm>
            <a:off x="6204001" y="1584000"/>
            <a:ext cx="5626800" cy="4330800"/>
          </a:xfrm>
        </p:spPr>
        <p:txBody>
          <a:bodyPr/>
          <a:lstStyle>
            <a:lvl1pPr rtl="0">
              <a:defRPr/>
            </a:lvl1pPr>
            <a:lvl2pPr rtl="0">
              <a:defRPr/>
            </a:lvl2pPr>
            <a:lvl3pPr rtl="0">
              <a:defRPr/>
            </a:lvl3pPr>
            <a:lvl4pPr rtl="0">
              <a:defRPr/>
            </a:lvl4pPr>
            <a:lvl5pPr rtl="0">
              <a:defRPr/>
            </a:lvl5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cxnSp>
        <p:nvCxnSpPr>
          <p:cNvPr id="7" name="Straight Connector">
            <a:extLst>
              <a:ext uri="{FF2B5EF4-FFF2-40B4-BE49-F238E27FC236}">
                <a16:creationId xmlns:a16="http://schemas.microsoft.com/office/drawing/2014/main" id="{5947D142-1FAA-A2E2-CD98-295822FEF9DB}"/>
              </a:ext>
            </a:extLst>
          </p:cNvPr>
          <p:cNvCxnSpPr>
            <a:cxnSpLocks/>
          </p:cNvCxnSpPr>
          <p:nvPr userDrawn="1"/>
        </p:nvCxnSpPr>
        <p:spPr>
          <a:xfrm>
            <a:off x="6204312"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ACBFF27E-7ED4-AE11-37BD-3846954CB77E}"/>
              </a:ext>
            </a:extLst>
          </p:cNvPr>
          <p:cNvSpPr>
            <a:spLocks noGrp="1"/>
          </p:cNvSpPr>
          <p:nvPr>
            <p:ph type="title" hasCustomPrompt="1"/>
          </p:nvPr>
        </p:nvSpPr>
        <p:spPr>
          <a:xfrm>
            <a:off x="6203952" y="270001"/>
            <a:ext cx="5626463" cy="939674"/>
          </a:xfrm>
        </p:spPr>
        <p:txBody>
          <a:bodyPr/>
          <a:lstStyle>
            <a:lvl1pPr>
              <a:defRPr/>
            </a:lvl1pPr>
          </a:lstStyle>
          <a:p>
            <a:r>
              <a:rPr lang="en-US" dirty="0"/>
              <a:t>Add Title</a:t>
            </a:r>
          </a:p>
        </p:txBody>
      </p:sp>
    </p:spTree>
    <p:extLst>
      <p:ext uri="{BB962C8B-B14F-4D97-AF65-F5344CB8AC3E}">
        <p14:creationId xmlns:p14="http://schemas.microsoft.com/office/powerpoint/2010/main" val="261094410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Left Caption">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10" name="Picture Placeholder">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dirty="0"/>
              <a:t>Add image</a:t>
            </a:r>
            <a:endParaRPr lang="en-US"/>
          </a:p>
        </p:txBody>
      </p:sp>
      <p:sp>
        <p:nvSpPr>
          <p:cNvPr id="8" name="Text Placeholder">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defTabSz="1701800">
              <a:buFont typeface="Arial" panose="020B0604020202020204" pitchFamily="34" charset="0"/>
              <a:buNone/>
              <a:tabLst/>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a:t>
            </a:r>
            <a:endParaRPr lang="en-US"/>
          </a:p>
        </p:txBody>
      </p:sp>
      <p:cxnSp>
        <p:nvCxnSpPr>
          <p:cNvPr id="11" name="Straight Connector">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9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Bottom Caption">
    <p:spTree>
      <p:nvGrpSpPr>
        <p:cNvPr id="1" name=""/>
        <p:cNvGrpSpPr/>
        <p:nvPr/>
      </p:nvGrpSpPr>
      <p:grpSpPr>
        <a:xfrm>
          <a:off x="0" y="0"/>
          <a:ext cx="0" cy="0"/>
          <a:chOff x="0" y="0"/>
          <a:chExt cx="0" cy="0"/>
        </a:xfrm>
      </p:grpSpPr>
      <p:sp>
        <p:nvSpPr>
          <p:cNvPr id="2" name="Footer Placeholder">
            <a:extLst>
              <a:ext uri="{FF2B5EF4-FFF2-40B4-BE49-F238E27FC236}">
                <a16:creationId xmlns:a16="http://schemas.microsoft.com/office/drawing/2014/main" id="{8E895DAA-4BE2-2CCB-0C6F-4F2577F6985F}"/>
              </a:ext>
            </a:extLst>
          </p:cNvPr>
          <p:cNvSpPr>
            <a:spLocks noGrp="1"/>
          </p:cNvSpPr>
          <p:nvPr>
            <p:ph type="ftr" sz="quarter" idx="11"/>
          </p:nvPr>
        </p:nvSpPr>
        <p:spPr>
          <a:xfrm>
            <a:off x="2647950" y="6203950"/>
            <a:ext cx="6905625" cy="365125"/>
          </a:xfrm>
        </p:spPr>
        <p:txBody>
          <a:bodyPr/>
          <a:lstStyle/>
          <a:p>
            <a:endParaRPr lang="en-US"/>
          </a:p>
        </p:txBody>
      </p:sp>
      <p:sp>
        <p:nvSpPr>
          <p:cNvPr id="5" name="Slide Number">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defTabSz="1701800">
              <a:buFont typeface="Arial" panose="020B0604020202020204" pitchFamily="34" charset="0"/>
              <a:buNone/>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a:t>
            </a:r>
            <a:endParaRPr lang="en-US"/>
          </a:p>
        </p:txBody>
      </p:sp>
      <p:cxnSp>
        <p:nvCxnSpPr>
          <p:cNvPr id="11" name="Straight Connector">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dirty="0"/>
              <a:t>Add image</a:t>
            </a:r>
            <a:endParaRPr lang="en-US"/>
          </a:p>
        </p:txBody>
      </p:sp>
    </p:spTree>
    <p:extLst>
      <p:ext uri="{BB962C8B-B14F-4D97-AF65-F5344CB8AC3E}">
        <p14:creationId xmlns:p14="http://schemas.microsoft.com/office/powerpoint/2010/main" val="288294027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ated Photo with Left Caption">
    <p:spTree>
      <p:nvGrpSpPr>
        <p:cNvPr id="1" name=""/>
        <p:cNvGrpSpPr/>
        <p:nvPr/>
      </p:nvGrpSpPr>
      <p:grpSpPr>
        <a:xfrm>
          <a:off x="0" y="0"/>
          <a:ext cx="0" cy="0"/>
          <a:chOff x="0" y="0"/>
          <a:chExt cx="0" cy="0"/>
        </a:xfrm>
      </p:grpSpPr>
      <p:sp>
        <p:nvSpPr>
          <p:cNvPr id="296" name="Picture Placeholder">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3" name="Slide Number">
            <a:extLst>
              <a:ext uri="{FF2B5EF4-FFF2-40B4-BE49-F238E27FC236}">
                <a16:creationId xmlns:a16="http://schemas.microsoft.com/office/drawing/2014/main" id="{50E17887-E4A4-6BA7-8524-7118864525F1}"/>
              </a:ext>
            </a:extLst>
          </p:cNvPr>
          <p:cNvSpPr>
            <a:spLocks noGrp="1"/>
          </p:cNvSpPr>
          <p:nvPr>
            <p:ph type="sldNum" sz="quarter" idx="19"/>
          </p:nvPr>
        </p:nvSpPr>
        <p:spPr>
          <a:xfrm>
            <a:off x="10934700" y="6203950"/>
            <a:ext cx="897300" cy="365125"/>
          </a:xfrm>
        </p:spPr>
        <p:txBody>
          <a:bodyPr/>
          <a:lstStyle/>
          <a:p>
            <a:fld id="{9E2BE927-25C7-4379-86F1-C17ED9D2A7F2}" type="slidenum">
              <a:rPr lang="en-US" smtClean="0"/>
              <a:pPr/>
              <a:t>‹#›</a:t>
            </a:fld>
            <a:endParaRPr lang="en-US" dirty="0"/>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defTabSz="1701800">
              <a:buFont typeface="Arial" panose="020B0604020202020204" pitchFamily="34" charset="0"/>
              <a:buNone/>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a:t>
            </a:r>
            <a:endParaRPr lang="en-US"/>
          </a:p>
        </p:txBody>
      </p:sp>
      <p:cxnSp>
        <p:nvCxnSpPr>
          <p:cNvPr id="9" name="Straight Connector">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021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ated Photo with Right Caption">
    <p:spTree>
      <p:nvGrpSpPr>
        <p:cNvPr id="1" name=""/>
        <p:cNvGrpSpPr/>
        <p:nvPr/>
      </p:nvGrpSpPr>
      <p:grpSpPr>
        <a:xfrm>
          <a:off x="0" y="0"/>
          <a:ext cx="0" cy="0"/>
          <a:chOff x="0" y="0"/>
          <a:chExt cx="0" cy="0"/>
        </a:xfrm>
      </p:grpSpPr>
      <p:sp>
        <p:nvSpPr>
          <p:cNvPr id="151" name="Picture Placeholder">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340" name="Slide Number">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dirty="0"/>
          </a:p>
        </p:txBody>
      </p:sp>
      <p:sp>
        <p:nvSpPr>
          <p:cNvPr id="8" name="Text">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defTabSz="1701800">
              <a:buFont typeface="Arial" panose="020B0604020202020204" pitchFamily="34" charset="0"/>
              <a:buNone/>
              <a:tabLst/>
              <a:defRPr sz="12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a:t>
            </a:r>
            <a:endParaRPr lang="en-US"/>
          </a:p>
        </p:txBody>
      </p:sp>
      <p:cxnSp>
        <p:nvCxnSpPr>
          <p:cNvPr id="10" name="Straight Connector">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9103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graphy and with Treated Photo">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10" name="Slide Number">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dirty="0"/>
          </a:p>
        </p:txBody>
      </p:sp>
      <p:sp>
        <p:nvSpPr>
          <p:cNvPr id="15" name="Text">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6" name="Job">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
        <p:nvSpPr>
          <p:cNvPr id="12" name="Name">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p:txBody>
      </p:sp>
    </p:spTree>
    <p:extLst>
      <p:ext uri="{BB962C8B-B14F-4D97-AF65-F5344CB8AC3E}">
        <p14:creationId xmlns:p14="http://schemas.microsoft.com/office/powerpoint/2010/main" val="25184129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Biograph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2" name="Footer Placeholder">
            <a:extLst>
              <a:ext uri="{FF2B5EF4-FFF2-40B4-BE49-F238E27FC236}">
                <a16:creationId xmlns:a16="http://schemas.microsoft.com/office/drawing/2014/main" id="{66CCEF0C-98DF-2DFC-F585-30FD491A5D62}"/>
              </a:ext>
            </a:extLst>
          </p:cNvPr>
          <p:cNvSpPr>
            <a:spLocks noGrp="1"/>
          </p:cNvSpPr>
          <p:nvPr>
            <p:ph type="ftr" sz="quarter" idx="11"/>
          </p:nvPr>
        </p:nvSpPr>
        <p:spPr>
          <a:xfrm>
            <a:off x="2647950" y="6203950"/>
            <a:ext cx="6905625" cy="365125"/>
          </a:xfrm>
        </p:spPr>
        <p:txBody>
          <a:bodyPr/>
          <a:lstStyle/>
          <a:p>
            <a:endParaRPr lang="en-US"/>
          </a:p>
        </p:txBody>
      </p:sp>
      <p:sp>
        <p:nvSpPr>
          <p:cNvPr id="20" name="Text 4">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7" name="Text 3">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4" name="Text 2">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1" name="Text 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2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cxnSp>
        <p:nvCxnSpPr>
          <p:cNvPr id="46" name="Straight Connector 8">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7">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6">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5">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Job 4">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Title, Company</a:t>
            </a:r>
          </a:p>
        </p:txBody>
      </p:sp>
      <p:sp>
        <p:nvSpPr>
          <p:cNvPr id="33" name="Job 3">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Title, Company</a:t>
            </a:r>
          </a:p>
        </p:txBody>
      </p:sp>
      <p:sp>
        <p:nvSpPr>
          <p:cNvPr id="31" name="Job 2">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Title, Company</a:t>
            </a:r>
          </a:p>
        </p:txBody>
      </p:sp>
      <p:sp>
        <p:nvSpPr>
          <p:cNvPr id="13" name="Job 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315437"/>
            <a:ext cx="2705311" cy="180000"/>
          </a:xfrm>
        </p:spPr>
        <p:txBody>
          <a:bodyPr/>
          <a:lstStyle>
            <a:lvl1pPr marL="0" indent="0">
              <a:buNone/>
              <a:defRPr sz="12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Title, Company</a:t>
            </a:r>
          </a:p>
        </p:txBody>
      </p:sp>
      <p:sp>
        <p:nvSpPr>
          <p:cNvPr id="34" name="Name 4">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046537"/>
            <a:ext cx="2705311" cy="180000"/>
          </a:xfrm>
        </p:spPr>
        <p:txBody>
          <a:bodyPr/>
          <a:lstStyle>
            <a:lvl1pPr marL="0" indent="0">
              <a:buNone/>
              <a:defRPr sz="125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Name</a:t>
            </a:r>
            <a:endParaRPr lang="en-US"/>
          </a:p>
        </p:txBody>
      </p:sp>
      <p:sp>
        <p:nvSpPr>
          <p:cNvPr id="32" name="Name 3">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046537"/>
            <a:ext cx="2705311" cy="180000"/>
          </a:xfrm>
        </p:spPr>
        <p:txBody>
          <a:bodyPr/>
          <a:lstStyle>
            <a:lvl1pPr marL="0" indent="0">
              <a:buNone/>
              <a:defRPr sz="1250" b="1"/>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Name</a:t>
            </a:r>
            <a:endParaRPr lang="en-US"/>
          </a:p>
        </p:txBody>
      </p:sp>
      <p:sp>
        <p:nvSpPr>
          <p:cNvPr id="30" name="Name 2">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046537"/>
            <a:ext cx="2705311" cy="180000"/>
          </a:xfrm>
        </p:spPr>
        <p:txBody>
          <a:bodyPr/>
          <a:lstStyle>
            <a:lvl1pPr marL="0" indent="0">
              <a:buNone/>
              <a:defRPr sz="125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Name</a:t>
            </a:r>
            <a:endParaRPr lang="en-US"/>
          </a:p>
        </p:txBody>
      </p:sp>
      <p:sp>
        <p:nvSpPr>
          <p:cNvPr id="10" name="Name 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046537"/>
            <a:ext cx="2705311" cy="180000"/>
          </a:xfrm>
        </p:spPr>
        <p:txBody>
          <a:bodyPr/>
          <a:lstStyle>
            <a:lvl1pPr marL="0" indent="0">
              <a:buNone/>
              <a:defRPr sz="125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Name</a:t>
            </a:r>
            <a:endParaRPr lang="en-US"/>
          </a:p>
        </p:txBody>
      </p:sp>
      <p:cxnSp>
        <p:nvCxnSpPr>
          <p:cNvPr id="42" name="Straight Connector 4">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3">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2">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1">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Picture Placeholder 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24" name="Picture Placeholder 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23" name="Picture Placeholder 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22" name="Picture Placeholder 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37" name="Subtitle">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
        <p:nvSpPr>
          <p:cNvPr id="36" name="Title">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304919194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pic>
        <p:nvPicPr>
          <p:cNvPr id="1691710238" name="Logo" descr="{&quot;templafy&quot;:{&quot;id&quot;:&quot;e5f84910-a125-4e45-9f00-4a33b606e51f&quot;}}"/>
          <p:cNvPicPr>
            <a:picLocks noChangeAspect="1"/>
          </p:cNvPicPr>
          <p:nvPr/>
        </p:nvPicPr>
        <p:blipFill>
          <a:blip r:embed="rId2"/>
          <a:stretch>
            <a:fillRect/>
          </a:stretch>
        </p:blipFill>
        <p:spPr>
          <a:xfrm>
            <a:off x="358775" y="5633832"/>
            <a:ext cx="2253600" cy="773055"/>
          </a:xfrm>
          <a:prstGeom prst="rect">
            <a:avLst/>
          </a:prstGeom>
        </p:spPr>
      </p:pic>
      <p:sp>
        <p:nvSpPr>
          <p:cNvPr id="12" name="Address">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sp>
        <p:nvSpPr>
          <p:cNvPr id="11" name="Title">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text</a:t>
            </a:r>
            <a:endParaRPr lang="en-US"/>
          </a:p>
        </p:txBody>
      </p:sp>
    </p:spTree>
    <p:extLst>
      <p:ext uri="{BB962C8B-B14F-4D97-AF65-F5344CB8AC3E}">
        <p14:creationId xmlns:p14="http://schemas.microsoft.com/office/powerpoint/2010/main" val="285652583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981"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F5BC67E5-D42E-5064-B50C-CDDD78F83900}"/>
              </a:ext>
            </a:extLst>
          </p:cNvPr>
          <p:cNvSpPr>
            <a:spLocks noGrp="1"/>
          </p:cNvSpPr>
          <p:nvPr>
            <p:ph type="body" sz="quarter" idx="11" hasCustomPrompt="1"/>
          </p:nvPr>
        </p:nvSpPr>
        <p:spPr>
          <a:xfrm>
            <a:off x="358775" y="392464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 (DD.MM.YYYY)</a:t>
            </a:r>
          </a:p>
        </p:txBody>
      </p:sp>
      <p:sp>
        <p:nvSpPr>
          <p:cNvPr id="4" name="Title">
            <a:extLst>
              <a:ext uri="{FF2B5EF4-FFF2-40B4-BE49-F238E27FC236}">
                <a16:creationId xmlns:a16="http://schemas.microsoft.com/office/drawing/2014/main" id="{20AB21A6-C81E-71F2-056B-ACEC41D423F3}"/>
              </a:ext>
            </a:extLst>
          </p:cNvPr>
          <p:cNvSpPr>
            <a:spLocks noGrp="1"/>
          </p:cNvSpPr>
          <p:nvPr>
            <p:ph type="ctrTitle" hasCustomPrompt="1"/>
          </p:nvPr>
        </p:nvSpPr>
        <p:spPr>
          <a:xfrm>
            <a:off x="358774" y="1331277"/>
            <a:ext cx="7577140" cy="2173288"/>
          </a:xfrm>
        </p:spPr>
        <p:txBody>
          <a:bodyPr anchor="ctr" anchorCtr="0">
            <a:noAutofit/>
          </a:bodyPr>
          <a:lstStyle>
            <a:lvl1pPr algn="l">
              <a:defRPr sz="4800"/>
            </a:lvl1pPr>
          </a:lstStyle>
          <a:p>
            <a:r>
              <a:rPr lang="en-US" dirty="0"/>
              <a:t>Add Title</a:t>
            </a:r>
          </a:p>
        </p:txBody>
      </p:sp>
      <p:pic>
        <p:nvPicPr>
          <p:cNvPr id="434099769" name="Logo" descr="{&quot;templafy&quot;:{&quot;id&quot;:&quot;ba230b2d-3ebf-4657-b4c1-8b2f87a343d1&quot;}}"/>
          <p:cNvPicPr>
            <a:picLocks noChangeAspect="1"/>
          </p:cNvPicPr>
          <p:nvPr/>
        </p:nvPicPr>
        <p:blipFill>
          <a:blip r:embed="rId2"/>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79457595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3B06538A-19B4-4BF2-025F-A0225C72794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691341306" name="Logo" descr="{&quot;templafy&quot;:{&quot;id&quot;:&quot;0dc3d12a-6d56-4d67-81f3-e765897d2a24&quot;}}"/>
          <p:cNvPicPr>
            <a:picLocks noChangeAspect="1"/>
          </p:cNvPicPr>
          <p:nvPr/>
        </p:nvPicPr>
        <p:blipFill>
          <a:blip r:embed="rId3"/>
          <a:stretch>
            <a:fillRect/>
          </a:stretch>
        </p:blipFill>
        <p:spPr>
          <a:xfrm>
            <a:off x="358775" y="5633832"/>
            <a:ext cx="2253600" cy="773055"/>
          </a:xfrm>
          <a:prstGeom prst="rect">
            <a:avLst/>
          </a:prstGeom>
        </p:spPr>
      </p:pic>
      <p:sp>
        <p:nvSpPr>
          <p:cNvPr id="14" name="Address">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sp>
        <p:nvSpPr>
          <p:cNvPr id="10" name="Title">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text</a:t>
            </a:r>
            <a:endParaRPr lang="en-US"/>
          </a:p>
        </p:txBody>
      </p:sp>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F8A631-6245-74E9-9DF8-51D20142CAF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616669984" name="Logo" descr="{&quot;templafy&quot;:{&quot;id&quot;:&quot;a093be51-ee8a-42b4-8521-e727ee6a9b97&quot;}}"/>
          <p:cNvPicPr>
            <a:picLocks noChangeAspect="1"/>
          </p:cNvPicPr>
          <p:nvPr/>
        </p:nvPicPr>
        <p:blipFill>
          <a:blip r:embed="rId3"/>
          <a:stretch>
            <a:fillRect/>
          </a:stretch>
        </p:blipFill>
        <p:spPr>
          <a:xfrm>
            <a:off x="358775" y="5633832"/>
            <a:ext cx="2253600" cy="773055"/>
          </a:xfrm>
          <a:prstGeom prst="rect">
            <a:avLst/>
          </a:prstGeom>
        </p:spPr>
      </p:pic>
      <p:sp>
        <p:nvSpPr>
          <p:cNvPr id="13" name="Address">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sp>
        <p:nvSpPr>
          <p:cNvPr id="11" name="Title">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text</a:t>
            </a:r>
            <a:endParaRPr lang="en-US"/>
          </a:p>
        </p:txBody>
      </p:sp>
    </p:spTree>
    <p:extLst>
      <p:ext uri="{BB962C8B-B14F-4D97-AF65-F5344CB8AC3E}">
        <p14:creationId xmlns:p14="http://schemas.microsoft.com/office/powerpoint/2010/main" val="338561950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1"/>
        </a:solidFill>
        <a:effectLst/>
      </p:bgPr>
    </p:bg>
    <p:spTree>
      <p:nvGrpSpPr>
        <p:cNvPr id="1" name=""/>
        <p:cNvGrpSpPr/>
        <p:nvPr/>
      </p:nvGrpSpPr>
      <p:grpSpPr>
        <a:xfrm>
          <a:off x="0" y="0"/>
          <a:ext cx="0" cy="0"/>
          <a:chOff x="0" y="0"/>
          <a:chExt cx="0" cy="0"/>
        </a:xfrm>
      </p:grpSpPr>
      <p:pic>
        <p:nvPicPr>
          <p:cNvPr id="9" name="Graphic">
            <a:extLst>
              <a:ext uri="{FF2B5EF4-FFF2-40B4-BE49-F238E27FC236}">
                <a16:creationId xmlns:a16="http://schemas.microsoft.com/office/drawing/2014/main" id="{1235D266-659B-40C3-8BD8-8A7B77EFFEA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1546833213" name="Logo" descr="{&quot;templafy&quot;:{&quot;id&quot;:&quot;b3f4d776-4a33-4d61-affd-dc0f897dba28&quot;}}"/>
          <p:cNvPicPr>
            <a:picLocks noChangeAspect="1"/>
          </p:cNvPicPr>
          <p:nvPr/>
        </p:nvPicPr>
        <p:blipFill>
          <a:blip r:embed="rId3"/>
          <a:stretch>
            <a:fillRect/>
          </a:stretch>
        </p:blipFill>
        <p:spPr>
          <a:xfrm>
            <a:off x="358775" y="5633832"/>
            <a:ext cx="2253600" cy="773055"/>
          </a:xfrm>
          <a:prstGeom prst="rect">
            <a:avLst/>
          </a:prstGeom>
        </p:spPr>
      </p:pic>
      <p:sp>
        <p:nvSpPr>
          <p:cNvPr id="17" name="Address">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text</a:t>
            </a:r>
            <a:endParaRPr lang="en-US"/>
          </a:p>
        </p:txBody>
      </p:sp>
      <p:sp>
        <p:nvSpPr>
          <p:cNvPr id="11" name="Title">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lide Yellow">
    <p:bg>
      <p:bgPr>
        <a:solidFill>
          <a:schemeClr val="bg1"/>
        </a:solidFill>
        <a:effectLst/>
      </p:bgPr>
    </p:bg>
    <p:spTree>
      <p:nvGrpSpPr>
        <p:cNvPr id="1" name=""/>
        <p:cNvGrpSpPr/>
        <p:nvPr/>
      </p:nvGrpSpPr>
      <p:grpSpPr>
        <a:xfrm>
          <a:off x="0" y="0"/>
          <a:ext cx="0" cy="0"/>
          <a:chOff x="0" y="0"/>
          <a:chExt cx="0" cy="0"/>
        </a:xfrm>
      </p:grpSpPr>
      <p:pic>
        <p:nvPicPr>
          <p:cNvPr id="9" name="Graphic">
            <a:extLst>
              <a:ext uri="{FF2B5EF4-FFF2-40B4-BE49-F238E27FC236}">
                <a16:creationId xmlns:a16="http://schemas.microsoft.com/office/drawing/2014/main" id="{AEC42528-88D8-420D-AABE-2B141DA6D0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827695530" name="Logo" descr="{&quot;templafy&quot;:{&quot;id&quot;:&quot;25db08de-9ad0-42e9-b2fa-88fba727e5e4&quot;}}"/>
          <p:cNvPicPr>
            <a:picLocks noChangeAspect="1"/>
          </p:cNvPicPr>
          <p:nvPr/>
        </p:nvPicPr>
        <p:blipFill>
          <a:blip r:embed="rId3"/>
          <a:stretch>
            <a:fillRect/>
          </a:stretch>
        </p:blipFill>
        <p:spPr>
          <a:xfrm>
            <a:off x="358775" y="5633832"/>
            <a:ext cx="2253600" cy="773055"/>
          </a:xfrm>
          <a:prstGeom prst="rect">
            <a:avLst/>
          </a:prstGeom>
        </p:spPr>
      </p:pic>
      <p:sp>
        <p:nvSpPr>
          <p:cNvPr id="13" name="Address">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+41 58 791 17 00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4">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sp>
        <p:nvSpPr>
          <p:cNvPr id="11" name="Title">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text</a:t>
            </a:r>
            <a:endParaRPr lang="en-US"/>
          </a:p>
        </p:txBody>
      </p:sp>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13" name="Graphic 3">
            <a:extLst>
              <a:ext uri="{FF2B5EF4-FFF2-40B4-BE49-F238E27FC236}">
                <a16:creationId xmlns:a16="http://schemas.microsoft.com/office/drawing/2014/main" id="{9B2DAB7A-347A-2174-BCC0-B115388831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8717962" y="4099090"/>
            <a:ext cx="3474038" cy="2758910"/>
          </a:xfrm>
          <a:prstGeom prst="rect">
            <a:avLst/>
          </a:prstGeom>
        </p:spPr>
      </p:pic>
      <p:pic>
        <p:nvPicPr>
          <p:cNvPr id="14" name="Graphic 2">
            <a:extLst>
              <a:ext uri="{FF2B5EF4-FFF2-40B4-BE49-F238E27FC236}">
                <a16:creationId xmlns:a16="http://schemas.microsoft.com/office/drawing/2014/main" id="{E4BCB2AB-45F5-8AA0-A2AA-7E974212492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flipH="1">
            <a:off x="6022109" y="0"/>
            <a:ext cx="6169891" cy="3172532"/>
          </a:xfrm>
          <a:prstGeom prst="rect">
            <a:avLst/>
          </a:prstGeom>
        </p:spPr>
      </p:pic>
      <p:pic>
        <p:nvPicPr>
          <p:cNvPr id="11" name="Graphic 1">
            <a:extLst>
              <a:ext uri="{FF2B5EF4-FFF2-40B4-BE49-F238E27FC236}">
                <a16:creationId xmlns:a16="http://schemas.microsoft.com/office/drawing/2014/main" id="{9742A25D-1B42-0B10-897B-8F283A2BEA75}"/>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t="1" b="44316"/>
          <a:stretch/>
        </p:blipFill>
        <p:spPr>
          <a:xfrm rot="10800000" flipV="1">
            <a:off x="1161" y="5091433"/>
            <a:ext cx="6169891" cy="1766567"/>
          </a:xfrm>
          <a:prstGeom prst="rect">
            <a:avLst/>
          </a:prstGeom>
        </p:spPr>
      </p:pic>
      <p:sp>
        <p:nvSpPr>
          <p:cNvPr id="4" name="Subtitle">
            <a:extLst>
              <a:ext uri="{FF2B5EF4-FFF2-40B4-BE49-F238E27FC236}">
                <a16:creationId xmlns:a16="http://schemas.microsoft.com/office/drawing/2014/main" id="{30A1FAD9-2E2A-B859-E64C-6BC29179F31A}"/>
              </a:ext>
            </a:extLst>
          </p:cNvPr>
          <p:cNvSpPr>
            <a:spLocks noGrp="1"/>
          </p:cNvSpPr>
          <p:nvPr>
            <p:ph type="body" sz="quarter" idx="11" hasCustomPrompt="1"/>
          </p:nvPr>
        </p:nvSpPr>
        <p:spPr>
          <a:xfrm>
            <a:off x="358775" y="392464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 (DD.MM.YYYY)</a:t>
            </a:r>
          </a:p>
        </p:txBody>
      </p:sp>
      <p:sp>
        <p:nvSpPr>
          <p:cNvPr id="3" name="Title">
            <a:extLst>
              <a:ext uri="{FF2B5EF4-FFF2-40B4-BE49-F238E27FC236}">
                <a16:creationId xmlns:a16="http://schemas.microsoft.com/office/drawing/2014/main" id="{96C4F1D6-A65B-91AB-7249-1EA90C8172A9}"/>
              </a:ext>
            </a:extLst>
          </p:cNvPr>
          <p:cNvSpPr>
            <a:spLocks noGrp="1"/>
          </p:cNvSpPr>
          <p:nvPr>
            <p:ph type="ctrTitle" hasCustomPrompt="1"/>
          </p:nvPr>
        </p:nvSpPr>
        <p:spPr>
          <a:xfrm>
            <a:off x="358774" y="1331277"/>
            <a:ext cx="7577140" cy="2173288"/>
          </a:xfrm>
        </p:spPr>
        <p:txBody>
          <a:bodyPr anchor="ctr" anchorCtr="0">
            <a:noAutofit/>
          </a:bodyPr>
          <a:lstStyle>
            <a:lvl1pPr algn="l">
              <a:defRPr sz="4800"/>
            </a:lvl1pPr>
          </a:lstStyle>
          <a:p>
            <a:r>
              <a:rPr lang="en-US" dirty="0"/>
              <a:t>Add Title</a:t>
            </a:r>
          </a:p>
        </p:txBody>
      </p:sp>
      <p:pic>
        <p:nvPicPr>
          <p:cNvPr id="1366813698" name="Logo" descr="{&quot;templafy&quot;:{&quot;id&quot;:&quot;0876b7f1-a5d4-4052-bdd7-4002bf10b63c&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B707C6B8-19DC-8518-4141-117368C0E55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DE954BEA-6418-6152-8D0B-B2622008802A}"/>
              </a:ext>
            </a:extLst>
          </p:cNvPr>
          <p:cNvSpPr>
            <a:spLocks noGrp="1"/>
          </p:cNvSpPr>
          <p:nvPr>
            <p:ph type="body" sz="quarter" idx="11" hasCustomPrompt="1"/>
          </p:nvPr>
        </p:nvSpPr>
        <p:spPr>
          <a:xfrm>
            <a:off x="358775" y="392464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 (DD.MM.YYYY)</a:t>
            </a:r>
          </a:p>
        </p:txBody>
      </p:sp>
      <p:sp>
        <p:nvSpPr>
          <p:cNvPr id="3" name="Title">
            <a:extLst>
              <a:ext uri="{FF2B5EF4-FFF2-40B4-BE49-F238E27FC236}">
                <a16:creationId xmlns:a16="http://schemas.microsoft.com/office/drawing/2014/main" id="{A8A2DFEE-533A-AC89-E8D9-ECB48D2B427F}"/>
              </a:ext>
            </a:extLst>
          </p:cNvPr>
          <p:cNvSpPr>
            <a:spLocks noGrp="1"/>
          </p:cNvSpPr>
          <p:nvPr>
            <p:ph type="ctrTitle" hasCustomPrompt="1"/>
          </p:nvPr>
        </p:nvSpPr>
        <p:spPr>
          <a:xfrm>
            <a:off x="358774" y="1331277"/>
            <a:ext cx="7577140" cy="2173288"/>
          </a:xfrm>
        </p:spPr>
        <p:txBody>
          <a:bodyPr anchor="ctr" anchorCtr="0">
            <a:noAutofit/>
          </a:bodyPr>
          <a:lstStyle>
            <a:lvl1pPr algn="l">
              <a:defRPr sz="4800">
                <a:solidFill>
                  <a:schemeClr val="bg1"/>
                </a:solidFill>
              </a:defRPr>
            </a:lvl1pPr>
          </a:lstStyle>
          <a:p>
            <a:r>
              <a:rPr lang="en-US" dirty="0"/>
              <a:t>Add Title</a:t>
            </a:r>
          </a:p>
        </p:txBody>
      </p:sp>
      <p:pic>
        <p:nvPicPr>
          <p:cNvPr id="1364611773" name="Logo" descr="{&quot;templafy&quot;:{&quot;id&quot;:&quot;abdb3161-3697-4e96-8a88-82b13028c5e0&quot;}}"/>
          <p:cNvPicPr>
            <a:picLocks noChangeAspect="1"/>
          </p:cNvPicPr>
          <p:nvPr/>
        </p:nvPicPr>
        <p:blipFill>
          <a:blip r:embed="rId3"/>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FA7979B1-9138-093E-B8C7-C436A7C0435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DE954BEA-6418-6152-8D0B-B2622008802A}"/>
              </a:ext>
            </a:extLst>
          </p:cNvPr>
          <p:cNvSpPr>
            <a:spLocks noGrp="1"/>
          </p:cNvSpPr>
          <p:nvPr>
            <p:ph type="body" sz="quarter" idx="11" hasCustomPrompt="1"/>
          </p:nvPr>
        </p:nvSpPr>
        <p:spPr>
          <a:xfrm>
            <a:off x="358775" y="3924640"/>
            <a:ext cx="7577138"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 (DD.MM.YYYY)</a:t>
            </a:r>
          </a:p>
        </p:txBody>
      </p:sp>
      <p:sp>
        <p:nvSpPr>
          <p:cNvPr id="3" name="Title">
            <a:extLst>
              <a:ext uri="{FF2B5EF4-FFF2-40B4-BE49-F238E27FC236}">
                <a16:creationId xmlns:a16="http://schemas.microsoft.com/office/drawing/2014/main" id="{A8A2DFEE-533A-AC89-E8D9-ECB48D2B427F}"/>
              </a:ext>
            </a:extLst>
          </p:cNvPr>
          <p:cNvSpPr>
            <a:spLocks noGrp="1"/>
          </p:cNvSpPr>
          <p:nvPr>
            <p:ph type="ctrTitle" hasCustomPrompt="1"/>
          </p:nvPr>
        </p:nvSpPr>
        <p:spPr>
          <a:xfrm>
            <a:off x="358774" y="1331277"/>
            <a:ext cx="7577140" cy="2173288"/>
          </a:xfrm>
        </p:spPr>
        <p:txBody>
          <a:bodyPr anchor="ctr" anchorCtr="0">
            <a:noAutofit/>
          </a:bodyPr>
          <a:lstStyle>
            <a:lvl1pPr algn="l">
              <a:defRPr sz="4800">
                <a:solidFill>
                  <a:schemeClr val="bg1"/>
                </a:solidFill>
              </a:defRPr>
            </a:lvl1pPr>
          </a:lstStyle>
          <a:p>
            <a:r>
              <a:rPr lang="en-US" dirty="0"/>
              <a:t>Add Title</a:t>
            </a:r>
          </a:p>
        </p:txBody>
      </p:sp>
      <p:pic>
        <p:nvPicPr>
          <p:cNvPr id="1990218591" name="Logo" descr="{&quot;templafy&quot;:{&quot;id&quot;:&quot;1b4ff902-bf97-407b-933b-61e6b1401bf8&quot;}}"/>
          <p:cNvPicPr>
            <a:picLocks noChangeAspect="1"/>
          </p:cNvPicPr>
          <p:nvPr/>
        </p:nvPicPr>
        <p:blipFill>
          <a:blip r:embed="rId3"/>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02763929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bg1"/>
        </a:solidFill>
        <a:effectLst/>
      </p:bgPr>
    </p:bg>
    <p:spTree>
      <p:nvGrpSpPr>
        <p:cNvPr id="1" name=""/>
        <p:cNvGrpSpPr/>
        <p:nvPr/>
      </p:nvGrpSpPr>
      <p:grpSpPr>
        <a:xfrm>
          <a:off x="0" y="0"/>
          <a:ext cx="0" cy="0"/>
          <a:chOff x="0" y="0"/>
          <a:chExt cx="0" cy="0"/>
        </a:xfrm>
      </p:grpSpPr>
      <p:pic>
        <p:nvPicPr>
          <p:cNvPr id="5" name="Graphic">
            <a:extLst>
              <a:ext uri="{FF2B5EF4-FFF2-40B4-BE49-F238E27FC236}">
                <a16:creationId xmlns:a16="http://schemas.microsoft.com/office/drawing/2014/main" id="{ADEFC2A9-324D-20ED-647A-045604A1196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66EA0CE4-ADC0-4BD0-694C-2E893BF3966D}"/>
              </a:ext>
            </a:extLst>
          </p:cNvPr>
          <p:cNvSpPr>
            <a:spLocks noGrp="1"/>
          </p:cNvSpPr>
          <p:nvPr>
            <p:ph type="body" sz="quarter" idx="11" hasCustomPrompt="1"/>
          </p:nvPr>
        </p:nvSpPr>
        <p:spPr>
          <a:xfrm>
            <a:off x="358775" y="392464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 (DD.MM.YYYY)</a:t>
            </a:r>
          </a:p>
        </p:txBody>
      </p:sp>
      <p:sp>
        <p:nvSpPr>
          <p:cNvPr id="3" name="Title">
            <a:extLst>
              <a:ext uri="{FF2B5EF4-FFF2-40B4-BE49-F238E27FC236}">
                <a16:creationId xmlns:a16="http://schemas.microsoft.com/office/drawing/2014/main" id="{32543A39-AFAF-48FC-480B-6EE884AB7DDA}"/>
              </a:ext>
            </a:extLst>
          </p:cNvPr>
          <p:cNvSpPr>
            <a:spLocks noGrp="1"/>
          </p:cNvSpPr>
          <p:nvPr>
            <p:ph type="ctrTitle" hasCustomPrompt="1"/>
          </p:nvPr>
        </p:nvSpPr>
        <p:spPr>
          <a:xfrm>
            <a:off x="358774" y="1331277"/>
            <a:ext cx="7577140" cy="2173288"/>
          </a:xfrm>
        </p:spPr>
        <p:txBody>
          <a:bodyPr anchor="ctr" anchorCtr="0">
            <a:noAutofit/>
          </a:bodyPr>
          <a:lstStyle>
            <a:lvl1pPr algn="l">
              <a:defRPr sz="4800"/>
            </a:lvl1pPr>
          </a:lstStyle>
          <a:p>
            <a:r>
              <a:rPr lang="en-US" dirty="0"/>
              <a:t>Add Title</a:t>
            </a:r>
          </a:p>
        </p:txBody>
      </p:sp>
      <p:pic>
        <p:nvPicPr>
          <p:cNvPr id="1507932396" name="Logo" descr="{&quot;templafy&quot;:{&quot;id&quot;:&quot;207adc4f-1818-47fe-8f4e-7945c98b5dc4&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Footer Placeholder">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dirty="0"/>
          </a:p>
        </p:txBody>
      </p:sp>
      <p:cxnSp>
        <p:nvCxnSpPr>
          <p:cNvPr id="14" name="Straight Connector 2">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
            <a:extLst>
              <a:ext uri="{FF2B5EF4-FFF2-40B4-BE49-F238E27FC236}">
                <a16:creationId xmlns:a16="http://schemas.microsoft.com/office/drawing/2014/main" id="{0E7FA34B-EEB9-42C9-AD58-5C7F04D424F0}"/>
              </a:ext>
            </a:extLst>
          </p:cNvPr>
          <p:cNvCxnSpPr>
            <a:cxnSpLocks/>
          </p:cNvCxnSpPr>
          <p:nvPr userDrawn="1"/>
        </p:nvCxnSpPr>
        <p:spPr>
          <a:xfrm>
            <a:off x="358775" y="1363482"/>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000" y="1584000"/>
            <a:ext cx="5626800" cy="4330800"/>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a:p>
            <a:r>
              <a:rPr lang="en-US" dirty="0"/>
              <a:t>Section title</a:t>
            </a:r>
            <a:endParaRPr lang="en-US"/>
          </a:p>
          <a:p>
            <a:pPr lvl="1"/>
            <a:r>
              <a:rPr lang="en-US" dirty="0"/>
              <a:t>Additional information</a:t>
            </a:r>
            <a:endParaRPr lang="en-US"/>
          </a:p>
        </p:txBody>
      </p:sp>
      <p:sp>
        <p:nvSpPr>
          <p:cNvPr id="2" name="Title">
            <a:extLst>
              <a:ext uri="{FF2B5EF4-FFF2-40B4-BE49-F238E27FC236}">
                <a16:creationId xmlns:a16="http://schemas.microsoft.com/office/drawing/2014/main" id="{B7048EB2-14C5-4D54-C5AE-9B98E2A9892C}"/>
              </a:ext>
            </a:extLst>
          </p:cNvPr>
          <p:cNvSpPr>
            <a:spLocks noGrp="1"/>
          </p:cNvSpPr>
          <p:nvPr>
            <p:ph type="title" hasCustomPrompt="1"/>
          </p:nvPr>
        </p:nvSpPr>
        <p:spPr>
          <a:xfrm>
            <a:off x="360000" y="270001"/>
            <a:ext cx="11471638" cy="939674"/>
          </a:xfrm>
        </p:spPr>
        <p:txBody>
          <a:bodyPr>
            <a:noAutofit/>
          </a:bodyPr>
          <a:lstStyle>
            <a:lvl1pPr>
              <a:defRPr/>
            </a:lvl1pPr>
          </a:lstStyle>
          <a:p>
            <a:r>
              <a:rPr lang="en-US" dirty="0"/>
              <a:t>Add Title</a:t>
            </a:r>
          </a:p>
        </p:txBody>
      </p:sp>
    </p:spTree>
    <p:extLst>
      <p:ext uri="{BB962C8B-B14F-4D97-AF65-F5344CB8AC3E}">
        <p14:creationId xmlns:p14="http://schemas.microsoft.com/office/powerpoint/2010/main" val="194128576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dirty="0"/>
          </a:p>
        </p:txBody>
      </p:sp>
      <p:sp>
        <p:nvSpPr>
          <p:cNvPr id="5" name="Footer">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dirty="0"/>
          </a:p>
        </p:txBody>
      </p:sp>
      <p:sp>
        <p:nvSpPr>
          <p:cNvPr id="3" name="Text">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360000" y="1800001"/>
            <a:ext cx="11472000" cy="4157999"/>
          </a:xfrm>
          <a:prstGeom prst="rect">
            <a:avLst/>
          </a:prstGeom>
        </p:spPr>
        <p:txBody>
          <a:bodyPr vert="horz" lIns="0" tIns="0" rIns="0" bIns="0" rtlCol="0">
            <a:noAutofit/>
          </a:bodyPr>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2" name="Title">
            <a:extLst>
              <a:ext uri="{FF2B5EF4-FFF2-40B4-BE49-F238E27FC236}">
                <a16:creationId xmlns:a16="http://schemas.microsoft.com/office/drawing/2014/main" id="{28938BD6-A3CA-4583-9B72-F24990967C8D}"/>
              </a:ext>
            </a:extLst>
          </p:cNvPr>
          <p:cNvSpPr>
            <a:spLocks noGrp="1"/>
          </p:cNvSpPr>
          <p:nvPr>
            <p:ph type="title"/>
            <p:custDataLst>
              <p:tags r:id="rId46"/>
            </p:custDataLst>
          </p:nvPr>
        </p:nvSpPr>
        <p:spPr>
          <a:xfrm>
            <a:off x="360000" y="270001"/>
            <a:ext cx="11472000" cy="939674"/>
          </a:xfrm>
          <a:prstGeom prst="rect">
            <a:avLst/>
          </a:prstGeom>
        </p:spPr>
        <p:txBody>
          <a:bodyPr vert="horz" lIns="0" tIns="0" rIns="0" bIns="0" rtlCol="0" anchor="t" anchorCtr="0">
            <a:noAutofit/>
          </a:bodyPr>
          <a:lstStyle/>
          <a:p>
            <a:r>
              <a:rPr lang="en-US" dirty="0"/>
              <a:t>Add Title</a:t>
            </a:r>
          </a:p>
        </p:txBody>
      </p:sp>
      <p:pic>
        <p:nvPicPr>
          <p:cNvPr id="442539317" name="Logo" descr="{&quot;templafy&quot;:{&quot;id&quot;:&quot;cc6b23b6-d2c1-4f65-82ab-88e5678a8a32&quot;}}"/>
          <p:cNvPicPr>
            <a:picLocks noChangeAspect="1"/>
          </p:cNvPicPr>
          <p:nvPr/>
        </p:nvPicPr>
        <p:blipFill>
          <a:blip r:embed="rId47"/>
          <a:stretch>
            <a:fillRect/>
          </a:stretch>
        </p:blipFill>
        <p:spPr>
          <a:xfrm>
            <a:off x="360000" y="6427332"/>
            <a:ext cx="1623600" cy="150433"/>
          </a:xfrm>
          <a:prstGeom prst="rect">
            <a:avLst/>
          </a:prstGeom>
        </p:spPr>
      </p:pic>
    </p:spTree>
    <p:extLst>
      <p:ext uri="{BB962C8B-B14F-4D97-AF65-F5344CB8AC3E}">
        <p14:creationId xmlns:p14="http://schemas.microsoft.com/office/powerpoint/2010/main" val="1194077168"/>
      </p:ext>
    </p:extLst>
  </p:cSld>
  <p:clrMap bg1="lt1" tx1="dk1" bg2="lt2" tx2="dk2" accent1="accent1" accent2="accent2" accent3="accent3" accent4="accent4" accent5="accent5" accent6="accent6" hlink="hlink" folHlink="folHlink"/>
  <p:sldLayoutIdLst>
    <p:sldLayoutId id="2147483698" r:id="rId1"/>
    <p:sldLayoutId id="2147483706" r:id="rId2"/>
    <p:sldLayoutId id="2147483664" r:id="rId3"/>
    <p:sldLayoutId id="2147483649" r:id="rId4"/>
    <p:sldLayoutId id="2147483660" r:id="rId5"/>
    <p:sldLayoutId id="2147483662" r:id="rId6"/>
    <p:sldLayoutId id="2147483719" r:id="rId7"/>
    <p:sldLayoutId id="2147483661" r:id="rId8"/>
    <p:sldLayoutId id="2147483704" r:id="rId9"/>
    <p:sldLayoutId id="2147483721" r:id="rId10"/>
    <p:sldLayoutId id="2147483714" r:id="rId11"/>
    <p:sldLayoutId id="2147483716" r:id="rId12"/>
    <p:sldLayoutId id="2147483715" r:id="rId13"/>
    <p:sldLayoutId id="2147483713" r:id="rId14"/>
    <p:sldLayoutId id="2147483651" r:id="rId15"/>
    <p:sldLayoutId id="2147483701" r:id="rId16"/>
    <p:sldLayoutId id="2147483709" r:id="rId17"/>
    <p:sldLayoutId id="2147483710" r:id="rId18"/>
    <p:sldLayoutId id="2147483711" r:id="rId19"/>
    <p:sldLayoutId id="2147483708" r:id="rId20"/>
    <p:sldLayoutId id="2147483693" r:id="rId21"/>
    <p:sldLayoutId id="2147483686" r:id="rId22"/>
    <p:sldLayoutId id="2147483667" r:id="rId23"/>
    <p:sldLayoutId id="2147483691" r:id="rId24"/>
    <p:sldLayoutId id="2147483687" r:id="rId25"/>
    <p:sldLayoutId id="2147483690" r:id="rId26"/>
    <p:sldLayoutId id="2147483677" r:id="rId27"/>
    <p:sldLayoutId id="2147483678" r:id="rId28"/>
    <p:sldLayoutId id="2147483705" r:id="rId29"/>
    <p:sldLayoutId id="2147483712" r:id="rId30"/>
    <p:sldLayoutId id="2147483685" r:id="rId31"/>
    <p:sldLayoutId id="2147483718" r:id="rId32"/>
    <p:sldLayoutId id="2147483672" r:id="rId33"/>
    <p:sldLayoutId id="2147483673" r:id="rId34"/>
    <p:sldLayoutId id="2147483674" r:id="rId35"/>
    <p:sldLayoutId id="2147483675" r:id="rId36"/>
    <p:sldLayoutId id="2147483676" r:id="rId37"/>
    <p:sldLayoutId id="2147483689" r:id="rId38"/>
    <p:sldLayoutId id="2147483680" r:id="rId39"/>
    <p:sldLayoutId id="2147483681" r:id="rId40"/>
    <p:sldLayoutId id="2147483720" r:id="rId41"/>
    <p:sldLayoutId id="2147483679" r:id="rId42"/>
    <p:sldLayoutId id="2147483688" r:id="rId43"/>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1.xml"/><Relationship Id="rId1" Type="http://schemas.openxmlformats.org/officeDocument/2006/relationships/customXml" Target="../../customXml/item3.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9.png"/><Relationship Id="rId2" Type="http://schemas.openxmlformats.org/officeDocument/2006/relationships/customXml" Target="../../customXml/item8.xml"/><Relationship Id="rId1" Type="http://schemas.openxmlformats.org/officeDocument/2006/relationships/customXml" Target="../../customXml/item9.xml"/><Relationship Id="rId6" Type="http://schemas.openxmlformats.org/officeDocument/2006/relationships/image" Target="../media/image18.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asiapacificalliance.org/our-publications/ykp-and-youth-engagement-global-fund-7th-grant-cycle" TargetMode="External"/><Relationship Id="rId3" Type="http://schemas.openxmlformats.org/officeDocument/2006/relationships/slideLayout" Target="../slideLayouts/slideLayout21.xml"/><Relationship Id="rId7" Type="http://schemas.openxmlformats.org/officeDocument/2006/relationships/hyperlink" Target="https://gate.ngo/wp-content/uploads/2026/02/2026-GATE-GC8Guide.pdf" TargetMode="External"/><Relationship Id="rId2" Type="http://schemas.openxmlformats.org/officeDocument/2006/relationships/customXml" Target="../../customXml/item4.xml"/><Relationship Id="rId1" Type="http://schemas.openxmlformats.org/officeDocument/2006/relationships/customXml" Target="../../customXml/item6.xml"/><Relationship Id="rId6" Type="http://schemas.openxmlformats.org/officeDocument/2006/relationships/hyperlink" Target="mailto:annabelle.metzner@theglobalfund.org" TargetMode="External"/><Relationship Id="rId11" Type="http://schemas.openxmlformats.org/officeDocument/2006/relationships/hyperlink" Target="https://www.nswp.org/sites/default/files/nswp_guide_for_global_funds_grant_cycle_8_en.pdf" TargetMode="External"/><Relationship Id="rId5" Type="http://schemas.openxmlformats.org/officeDocument/2006/relationships/hyperlink" Target="https://gate.ngo/wp-content/uploads/2026/02/GC8-Joint-Communities-Guide.pdf" TargetMode="External"/><Relationship Id="rId10" Type="http://schemas.openxmlformats.org/officeDocument/2006/relationships/hyperlink" Target="https://inpud.net/wp-content/uploads/2023/01/000795_INP_GF-brief_v5-2.pdf" TargetMode="External"/><Relationship Id="rId4" Type="http://schemas.openxmlformats.org/officeDocument/2006/relationships/notesSlide" Target="../notesSlides/notesSlide3.xml"/><Relationship Id="rId9" Type="http://schemas.openxmlformats.org/officeDocument/2006/relationships/hyperlink" Target="https://www.youthleadap.org/application/files/2717/7631/8880/Grant_Cycle_8_Youth_Engagement_Guideline_for_Asia-Pacific_Youth-Led_Organization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2CD8F-6EB6-7DF6-9DA6-ADCFF8E7C638}"/>
              </a:ext>
            </a:extLst>
          </p:cNvPr>
          <p:cNvSpPr>
            <a:spLocks noGrp="1"/>
          </p:cNvSpPr>
          <p:nvPr>
            <p:ph type="body" sz="quarter" idx="11"/>
          </p:nvPr>
        </p:nvSpPr>
        <p:spPr>
          <a:xfrm>
            <a:off x="442858" y="6037221"/>
            <a:ext cx="1354411" cy="279496"/>
          </a:xfrm>
        </p:spPr>
        <p:txBody>
          <a:bodyPr/>
          <a:lstStyle/>
          <a:p>
            <a:r>
              <a:rPr lang="en-US" sz="2000" dirty="0"/>
              <a:t>27.04.2026</a:t>
            </a:r>
          </a:p>
        </p:txBody>
      </p:sp>
      <p:sp>
        <p:nvSpPr>
          <p:cNvPr id="3" name="Title 2">
            <a:extLst>
              <a:ext uri="{FF2B5EF4-FFF2-40B4-BE49-F238E27FC236}">
                <a16:creationId xmlns:a16="http://schemas.microsoft.com/office/drawing/2014/main" id="{96535F08-15C1-D367-C24E-B8B29E883588}"/>
              </a:ext>
            </a:extLst>
          </p:cNvPr>
          <p:cNvSpPr>
            <a:spLocks noGrp="1"/>
          </p:cNvSpPr>
          <p:nvPr>
            <p:ph type="ctrTitle"/>
          </p:nvPr>
        </p:nvSpPr>
        <p:spPr>
          <a:xfrm>
            <a:off x="442858" y="2156519"/>
            <a:ext cx="11370771" cy="2544962"/>
          </a:xfrm>
        </p:spPr>
        <p:txBody>
          <a:bodyPr/>
          <a:lstStyle/>
          <a:p>
            <a:r>
              <a:rPr lang="en-US" sz="3600" b="1" dirty="0">
                <a:latin typeface="+mn-lt"/>
              </a:rPr>
              <a:t>Overview of prevention tools and guidance for GC8 </a:t>
            </a:r>
            <a:br>
              <a:rPr lang="en-US" sz="3600" b="1" dirty="0">
                <a:latin typeface="+mn-lt"/>
              </a:rPr>
            </a:br>
            <a:br>
              <a:rPr lang="en-US" sz="3600" b="1" dirty="0">
                <a:latin typeface="+mn-lt"/>
              </a:rPr>
            </a:br>
            <a:br>
              <a:rPr lang="en-US" sz="3000" dirty="0"/>
            </a:br>
            <a:r>
              <a:rPr lang="en-US" dirty="0"/>
              <a:t>Managing and planning HIV programs for key populations </a:t>
            </a:r>
            <a:br>
              <a:rPr lang="en-US" dirty="0"/>
            </a:br>
            <a:r>
              <a:rPr lang="en-US" dirty="0"/>
              <a:t>	</a:t>
            </a:r>
            <a:br>
              <a:rPr lang="en-US" dirty="0"/>
            </a:br>
            <a:endParaRPr lang="en-US" sz="4200" dirty="0"/>
          </a:p>
        </p:txBody>
      </p:sp>
    </p:spTree>
    <p:custDataLst>
      <p:custData r:id="rId1"/>
      <p:custData r:id="rId2"/>
    </p:custDataLst>
    <p:extLst>
      <p:ext uri="{BB962C8B-B14F-4D97-AF65-F5344CB8AC3E}">
        <p14:creationId xmlns:p14="http://schemas.microsoft.com/office/powerpoint/2010/main" val="21702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ED576-0549-330F-75B1-F4879432C6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CA83408-A3B2-9F1E-A379-A7808C4ADB3C}"/>
              </a:ext>
            </a:extLst>
          </p:cNvPr>
          <p:cNvSpPr>
            <a:spLocks noGrp="1"/>
          </p:cNvSpPr>
          <p:nvPr>
            <p:ph type="title" idx="4294967295"/>
          </p:nvPr>
        </p:nvSpPr>
        <p:spPr>
          <a:xfrm>
            <a:off x="390510" y="287864"/>
            <a:ext cx="9868306" cy="934567"/>
          </a:xfrm>
        </p:spPr>
        <p:txBody>
          <a:bodyPr>
            <a:normAutofit/>
          </a:bodyPr>
          <a:lstStyle/>
          <a:p>
            <a:r>
              <a:rPr lang="pt-BR" dirty="0"/>
              <a:t>KP Priorities for GC8:  </a:t>
            </a:r>
            <a:br>
              <a:rPr lang="pt-BR" dirty="0"/>
            </a:br>
            <a:r>
              <a:rPr lang="pt-BR" dirty="0"/>
              <a:t>Optimize, Adapt and Integrate</a:t>
            </a:r>
          </a:p>
        </p:txBody>
      </p:sp>
      <p:pic>
        <p:nvPicPr>
          <p:cNvPr id="2" name="Picture 1">
            <a:extLst>
              <a:ext uri="{FF2B5EF4-FFF2-40B4-BE49-F238E27FC236}">
                <a16:creationId xmlns:a16="http://schemas.microsoft.com/office/drawing/2014/main" id="{10C5D5E5-3B8B-1B6C-8FBB-FFE2AD57F2A6}"/>
              </a:ext>
            </a:extLst>
          </p:cNvPr>
          <p:cNvPicPr>
            <a:picLocks noChangeAspect="1"/>
          </p:cNvPicPr>
          <p:nvPr/>
        </p:nvPicPr>
        <p:blipFill>
          <a:blip r:embed="rId6"/>
          <a:stretch>
            <a:fillRect/>
          </a:stretch>
        </p:blipFill>
        <p:spPr>
          <a:xfrm>
            <a:off x="9210381" y="3949928"/>
            <a:ext cx="2849651" cy="2703394"/>
          </a:xfrm>
          <a:prstGeom prst="rect">
            <a:avLst/>
          </a:prstGeom>
        </p:spPr>
      </p:pic>
      <p:sp>
        <p:nvSpPr>
          <p:cNvPr id="3" name="Content Placeholder 8">
            <a:extLst>
              <a:ext uri="{FF2B5EF4-FFF2-40B4-BE49-F238E27FC236}">
                <a16:creationId xmlns:a16="http://schemas.microsoft.com/office/drawing/2014/main" id="{A3F2BDD5-A031-E80B-2954-313228937E17}"/>
              </a:ext>
            </a:extLst>
          </p:cNvPr>
          <p:cNvSpPr txBox="1">
            <a:spLocks/>
          </p:cNvSpPr>
          <p:nvPr/>
        </p:nvSpPr>
        <p:spPr>
          <a:xfrm>
            <a:off x="131968" y="1477685"/>
            <a:ext cx="8830037" cy="4944485"/>
          </a:xfrm>
          <a:prstGeom prst="rect">
            <a:avLst/>
          </a:prstGeom>
        </p:spPr>
        <p:txBody>
          <a:bodyPr lIns="91440" tIns="45720" rIns="91440" bIns="45720" anchor="t"/>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179705" indent="-179705"/>
            <a:r>
              <a:rPr lang="en-US" sz="1800" dirty="0">
                <a:latin typeface="+mn-lt"/>
              </a:rPr>
              <a:t>Prioritize </a:t>
            </a:r>
            <a:r>
              <a:rPr lang="en-US" sz="1800" b="1" dirty="0">
                <a:latin typeface="+mn-lt"/>
              </a:rPr>
              <a:t>service delivery </a:t>
            </a:r>
            <a:r>
              <a:rPr lang="en-US" sz="1800" dirty="0">
                <a:latin typeface="+mn-lt"/>
              </a:rPr>
              <a:t>based on HIV incidence among KP and resource availability.</a:t>
            </a:r>
            <a:endParaRPr lang="en-US" sz="1800" dirty="0">
              <a:latin typeface="+mn-lt"/>
              <a:cs typeface="Arial"/>
            </a:endParaRPr>
          </a:p>
          <a:p>
            <a:pPr marL="179705" indent="-179705"/>
            <a:r>
              <a:rPr lang="en-US" sz="1800" noProof="0" dirty="0">
                <a:latin typeface="+mn-lt"/>
              </a:rPr>
              <a:t>Protect </a:t>
            </a:r>
            <a:r>
              <a:rPr lang="en-US" sz="1800" b="1" noProof="0" dirty="0">
                <a:latin typeface="+mn-lt"/>
              </a:rPr>
              <a:t>coverage of essential prevention services </a:t>
            </a:r>
            <a:r>
              <a:rPr lang="en-US" sz="1800" noProof="0" dirty="0">
                <a:latin typeface="+mn-lt"/>
              </a:rPr>
              <a:t>for key populations by identifying efficiencies through optimization, adaptation and integration processes. </a:t>
            </a:r>
            <a:endParaRPr lang="en-US" sz="1800" noProof="0" dirty="0">
              <a:latin typeface="Arial"/>
              <a:cs typeface="Arial"/>
            </a:endParaRPr>
          </a:p>
          <a:p>
            <a:pPr marL="179705" indent="-179705"/>
            <a:r>
              <a:rPr lang="en-US" sz="1800" noProof="0" dirty="0">
                <a:latin typeface="+mn-lt"/>
              </a:rPr>
              <a:t>Continue to design programs for key populations based on a “</a:t>
            </a:r>
            <a:r>
              <a:rPr lang="en-US" sz="1800" b="1" noProof="0" dirty="0">
                <a:latin typeface="+mn-lt"/>
              </a:rPr>
              <a:t>trusted access platform approach</a:t>
            </a:r>
            <a:r>
              <a:rPr lang="en-US" sz="1800" noProof="0" dirty="0">
                <a:latin typeface="+mn-lt"/>
              </a:rPr>
              <a:t>," which combines multiple service delivery models, but rethinking opportunities offered by </a:t>
            </a:r>
            <a:r>
              <a:rPr lang="en-US" sz="1800" b="1" noProof="0" dirty="0">
                <a:latin typeface="+mn-lt"/>
              </a:rPr>
              <a:t>underutilized service delivery approaches </a:t>
            </a:r>
            <a:r>
              <a:rPr lang="en-US" sz="1800" noProof="0" dirty="0">
                <a:latin typeface="+mn-lt"/>
              </a:rPr>
              <a:t>(</a:t>
            </a:r>
            <a:r>
              <a:rPr lang="en-US" sz="1800" noProof="0" dirty="0" err="1">
                <a:latin typeface="+mn-lt"/>
              </a:rPr>
              <a:t>e.g</a:t>
            </a:r>
            <a:r>
              <a:rPr lang="en-US" sz="1800" noProof="0" dirty="0">
                <a:latin typeface="+mn-lt"/>
              </a:rPr>
              <a:t> online spaces, pharmacies).</a:t>
            </a:r>
            <a:endParaRPr lang="en-US" sz="1800" noProof="0" dirty="0">
              <a:latin typeface="+mn-lt"/>
              <a:cs typeface="Arial"/>
            </a:endParaRPr>
          </a:p>
          <a:p>
            <a:pPr marL="179705" indent="-179705"/>
            <a:r>
              <a:rPr lang="en-US" sz="1800" noProof="0" dirty="0">
                <a:latin typeface="+mn-lt"/>
              </a:rPr>
              <a:t>Optimize and adapt existing strategies employed by the program supporting key populations, for instance </a:t>
            </a:r>
            <a:r>
              <a:rPr lang="en-US" sz="1800" b="1" noProof="0" dirty="0">
                <a:latin typeface="+mn-lt"/>
              </a:rPr>
              <a:t>carefully reviewing the performance</a:t>
            </a:r>
            <a:r>
              <a:rPr lang="en-US" sz="1800" noProof="0" dirty="0">
                <a:latin typeface="+mn-lt"/>
              </a:rPr>
              <a:t> of community outreach programs to ensure they are fit for purpose and </a:t>
            </a:r>
            <a:r>
              <a:rPr lang="en-US" sz="1800" b="1" noProof="0" dirty="0">
                <a:latin typeface="+mn-lt"/>
              </a:rPr>
              <a:t>assessing the cost effectiveness of strategies </a:t>
            </a:r>
            <a:r>
              <a:rPr lang="en-US" sz="1800" noProof="0" dirty="0">
                <a:latin typeface="+mn-lt"/>
              </a:rPr>
              <a:t>(e.g., standalone KP clinics, mobile clinics, drop-in centers, etc.) to inform what should be retained and what should be stopped.</a:t>
            </a:r>
          </a:p>
          <a:p>
            <a:pPr marL="179705" indent="-179705"/>
            <a:r>
              <a:rPr lang="en-US" sz="1800" noProof="0" dirty="0">
                <a:latin typeface="+mn-lt"/>
              </a:rPr>
              <a:t>Where possible, support </a:t>
            </a:r>
            <a:r>
              <a:rPr lang="en-US" sz="1800" b="1" noProof="0" dirty="0">
                <a:latin typeface="+mn-lt"/>
              </a:rPr>
              <a:t>the integration of programs for key populations into primary health care</a:t>
            </a:r>
            <a:r>
              <a:rPr lang="en-US" sz="1800" noProof="0" dirty="0">
                <a:latin typeface="+mn-lt"/>
              </a:rPr>
              <a:t>, identifying potential risks in advance and implementing appropriate strategies to address them (e.g., developing transition schedules, making health units competent for key populations).</a:t>
            </a:r>
            <a:endParaRPr lang="en-US" sz="1800" noProof="0" dirty="0">
              <a:latin typeface="+mn-lt"/>
              <a:cs typeface="Arial"/>
            </a:endParaRPr>
          </a:p>
        </p:txBody>
      </p:sp>
      <p:pic>
        <p:nvPicPr>
          <p:cNvPr id="4" name="Picture 3">
            <a:extLst>
              <a:ext uri="{FF2B5EF4-FFF2-40B4-BE49-F238E27FC236}">
                <a16:creationId xmlns:a16="http://schemas.microsoft.com/office/drawing/2014/main" id="{0FA664B4-66A2-888F-118C-7D55815CAD0B}"/>
              </a:ext>
            </a:extLst>
          </p:cNvPr>
          <p:cNvPicPr>
            <a:picLocks noChangeAspect="1"/>
          </p:cNvPicPr>
          <p:nvPr/>
        </p:nvPicPr>
        <p:blipFill>
          <a:blip r:embed="rId7"/>
          <a:stretch>
            <a:fillRect/>
          </a:stretch>
        </p:blipFill>
        <p:spPr>
          <a:xfrm>
            <a:off x="9078414" y="0"/>
            <a:ext cx="3113586" cy="3757777"/>
          </a:xfrm>
          <a:prstGeom prst="rect">
            <a:avLst/>
          </a:prstGeom>
        </p:spPr>
      </p:pic>
    </p:spTree>
    <p:custDataLst>
      <p:custData r:id="rId1"/>
      <p:custData r:id="rId2"/>
      <p:tags r:id="rId3"/>
    </p:custDataLst>
    <p:extLst>
      <p:ext uri="{BB962C8B-B14F-4D97-AF65-F5344CB8AC3E}">
        <p14:creationId xmlns:p14="http://schemas.microsoft.com/office/powerpoint/2010/main" val="339704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C429-AA85-35AD-8777-3CCF94EF21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2D3126-99EB-071E-DF21-5E8CC922B66F}"/>
              </a:ext>
            </a:extLst>
          </p:cNvPr>
          <p:cNvSpPr txBox="1"/>
          <p:nvPr/>
        </p:nvSpPr>
        <p:spPr>
          <a:xfrm>
            <a:off x="3244885" y="4457312"/>
            <a:ext cx="8538210" cy="307777"/>
          </a:xfrm>
          <a:prstGeom prst="rect">
            <a:avLst/>
          </a:prstGeom>
          <a:noFill/>
          <a:ln>
            <a:noFill/>
          </a:ln>
          <a:effectLst/>
        </p:spPr>
        <p:txBody>
          <a:bodyPr wrap="square">
            <a:spAutoFit/>
          </a:bodyPr>
          <a:lstStyle/>
          <a:p>
            <a:pPr defTabSz="685800">
              <a:defRPr sz="1200" b="0">
                <a:solidFill>
                  <a:srgbClr val="000000"/>
                </a:solidFill>
              </a:defRPr>
            </a:pPr>
            <a:r>
              <a:rPr lang="en-US" sz="1400" b="1" dirty="0">
                <a:solidFill>
                  <a:srgbClr val="FF6600"/>
                </a:solidFill>
                <a:latin typeface="Arial"/>
                <a:ea typeface="Calibri" panose="020F0502020204030204" pitchFamily="34" charset="0"/>
                <a:cs typeface="DokChampa" panose="020B0502040204020203" pitchFamily="34" charset="-34"/>
              </a:rPr>
              <a:t>Fewer resources                                                                                                           More resources</a:t>
            </a:r>
            <a:endParaRPr sz="1400" b="1" dirty="0">
              <a:solidFill>
                <a:srgbClr val="FF6600"/>
              </a:solidFill>
              <a:latin typeface="Arial"/>
              <a:ea typeface="Calibri" panose="020F0502020204030204" pitchFamily="34" charset="0"/>
              <a:cs typeface="DokChampa" panose="020B0502040204020203" pitchFamily="34" charset="-34"/>
            </a:endParaRPr>
          </a:p>
        </p:txBody>
      </p:sp>
      <p:sp>
        <p:nvSpPr>
          <p:cNvPr id="5" name="TextBox 4">
            <a:extLst>
              <a:ext uri="{FF2B5EF4-FFF2-40B4-BE49-F238E27FC236}">
                <a16:creationId xmlns:a16="http://schemas.microsoft.com/office/drawing/2014/main" id="{D6C5C6FD-2D3C-FD45-9352-DA5115E292C8}"/>
              </a:ext>
            </a:extLst>
          </p:cNvPr>
          <p:cNvSpPr txBox="1"/>
          <p:nvPr/>
        </p:nvSpPr>
        <p:spPr>
          <a:xfrm rot="16200000">
            <a:off x="10578852" y="1947763"/>
            <a:ext cx="2433680" cy="307777"/>
          </a:xfrm>
          <a:prstGeom prst="rect">
            <a:avLst/>
          </a:prstGeom>
          <a:noFill/>
          <a:ln>
            <a:noFill/>
          </a:ln>
          <a:effectLst/>
        </p:spPr>
        <p:txBody>
          <a:bodyPr wrap="none">
            <a:spAutoFit/>
          </a:bodyPr>
          <a:lstStyle/>
          <a:p>
            <a:pPr defTabSz="685800">
              <a:defRPr sz="1200" b="0">
                <a:solidFill>
                  <a:srgbClr val="000000"/>
                </a:solidFill>
              </a:defRPr>
            </a:pPr>
            <a:r>
              <a:rPr sz="1400" dirty="0">
                <a:solidFill>
                  <a:srgbClr val="009999"/>
                </a:solidFill>
                <a:latin typeface="Arial"/>
                <a:ea typeface="Calibri" panose="020F0502020204030204" pitchFamily="34" charset="0"/>
                <a:cs typeface="DokChampa" panose="020B0502040204020203" pitchFamily="34" charset="-34"/>
              </a:rPr>
              <a:t>Service delivery approaches</a:t>
            </a:r>
          </a:p>
        </p:txBody>
      </p:sp>
      <p:sp>
        <p:nvSpPr>
          <p:cNvPr id="6" name="Rectangle 5">
            <a:extLst>
              <a:ext uri="{FF2B5EF4-FFF2-40B4-BE49-F238E27FC236}">
                <a16:creationId xmlns:a16="http://schemas.microsoft.com/office/drawing/2014/main" id="{D7C3FCF3-551F-A95B-84EE-5C4BAB0010AF}"/>
              </a:ext>
            </a:extLst>
          </p:cNvPr>
          <p:cNvSpPr/>
          <p:nvPr/>
        </p:nvSpPr>
        <p:spPr>
          <a:xfrm>
            <a:off x="4900769" y="5928187"/>
            <a:ext cx="5309935" cy="39334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75000"/>
                    <a:lumOff val="25000"/>
                  </a:prstClr>
                </a:solidFill>
                <a:latin typeface="Arial"/>
                <a:ea typeface="Calibri" panose="020F0502020204030204" pitchFamily="34" charset="0"/>
                <a:cs typeface="DokChampa" panose="020B0502040204020203" pitchFamily="34" charset="-34"/>
              </a:rPr>
              <a:t>Community engagement</a:t>
            </a:r>
            <a:r>
              <a:rPr lang="en-US" sz="1100" b="1" dirty="0">
                <a:solidFill>
                  <a:prstClr val="black">
                    <a:lumMod val="75000"/>
                    <a:lumOff val="25000"/>
                  </a:prstClr>
                </a:solidFill>
                <a:latin typeface="Arial"/>
                <a:ea typeface="Calibri" panose="020F0502020204030204" pitchFamily="34" charset="0"/>
                <a:cs typeface="DokChampa" panose="020B0502040204020203" pitchFamily="34" charset="-34"/>
              </a:rPr>
              <a:t>, leadership</a:t>
            </a:r>
            <a:r>
              <a:rPr sz="1100" b="1" dirty="0">
                <a:solidFill>
                  <a:prstClr val="black">
                    <a:lumMod val="75000"/>
                    <a:lumOff val="25000"/>
                  </a:prstClr>
                </a:solidFill>
                <a:latin typeface="Arial"/>
                <a:ea typeface="Calibri" panose="020F0502020204030204" pitchFamily="34" charset="0"/>
                <a:cs typeface="DokChampa" panose="020B0502040204020203" pitchFamily="34" charset="-34"/>
              </a:rPr>
              <a:t> and accountability</a:t>
            </a:r>
          </a:p>
        </p:txBody>
      </p:sp>
      <p:sp>
        <p:nvSpPr>
          <p:cNvPr id="7" name="Rectangle 6">
            <a:extLst>
              <a:ext uri="{FF2B5EF4-FFF2-40B4-BE49-F238E27FC236}">
                <a16:creationId xmlns:a16="http://schemas.microsoft.com/office/drawing/2014/main" id="{F0CAC957-211C-F7C9-FF30-AD092C2880F2}"/>
              </a:ext>
            </a:extLst>
          </p:cNvPr>
          <p:cNvSpPr/>
          <p:nvPr/>
        </p:nvSpPr>
        <p:spPr>
          <a:xfrm>
            <a:off x="4900769" y="5501545"/>
            <a:ext cx="5309936" cy="39334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Actions to address human-rights &amp; gender related barriers and create an enabling policy environment</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8" name="Rectangle 7">
            <a:extLst>
              <a:ext uri="{FF2B5EF4-FFF2-40B4-BE49-F238E27FC236}">
                <a16:creationId xmlns:a16="http://schemas.microsoft.com/office/drawing/2014/main" id="{F8A5129C-D46C-DD77-65E7-E8F205E23CC8}"/>
              </a:ext>
            </a:extLst>
          </p:cNvPr>
          <p:cNvSpPr/>
          <p:nvPr/>
        </p:nvSpPr>
        <p:spPr>
          <a:xfrm>
            <a:off x="3311234" y="3746978"/>
            <a:ext cx="8322877" cy="37256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r>
              <a:rPr sz="1100" b="1" dirty="0">
                <a:solidFill>
                  <a:prstClr val="black">
                    <a:lumMod val="95000"/>
                    <a:lumOff val="5000"/>
                  </a:prstClr>
                </a:solidFill>
                <a:latin typeface="Arial"/>
                <a:ea typeface="Calibri" panose="020F0502020204030204" pitchFamily="34" charset="0"/>
                <a:cs typeface="DokChampa" panose="020B0502040204020203" pitchFamily="34" charset="-34"/>
              </a:rPr>
              <a:t>KP-competent </a:t>
            </a: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p</a:t>
            </a: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harmacies</a:t>
            </a:r>
          </a:p>
        </p:txBody>
      </p:sp>
      <p:sp>
        <p:nvSpPr>
          <p:cNvPr id="9" name="Rectangle 8">
            <a:extLst>
              <a:ext uri="{FF2B5EF4-FFF2-40B4-BE49-F238E27FC236}">
                <a16:creationId xmlns:a16="http://schemas.microsoft.com/office/drawing/2014/main" id="{C0AA5063-E6C7-3B3C-F877-0350464CB33B}"/>
              </a:ext>
            </a:extLst>
          </p:cNvPr>
          <p:cNvSpPr/>
          <p:nvPr/>
        </p:nvSpPr>
        <p:spPr>
          <a:xfrm>
            <a:off x="3311235" y="3342215"/>
            <a:ext cx="8322874" cy="372568"/>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KP-competent health facilities</a:t>
            </a:r>
          </a:p>
        </p:txBody>
      </p:sp>
      <p:sp>
        <p:nvSpPr>
          <p:cNvPr id="10" name="Rectangle 9">
            <a:extLst>
              <a:ext uri="{FF2B5EF4-FFF2-40B4-BE49-F238E27FC236}">
                <a16:creationId xmlns:a16="http://schemas.microsoft.com/office/drawing/2014/main" id="{B3C6BDE2-1E56-DB69-85DF-5624693D4C92}"/>
              </a:ext>
            </a:extLst>
          </p:cNvPr>
          <p:cNvSpPr/>
          <p:nvPr/>
        </p:nvSpPr>
        <p:spPr>
          <a:xfrm>
            <a:off x="7660012" y="1687428"/>
            <a:ext cx="3956714" cy="391838"/>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Other health facility-based modalities: Peer navigation, </a:t>
            </a:r>
            <a:b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b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KP rooms or days, sexual health clinics</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12" name="Rectangle 11">
            <a:extLst>
              <a:ext uri="{FF2B5EF4-FFF2-40B4-BE49-F238E27FC236}">
                <a16:creationId xmlns:a16="http://schemas.microsoft.com/office/drawing/2014/main" id="{E92EBE82-61B7-A288-F171-F15128E1A345}"/>
              </a:ext>
            </a:extLst>
          </p:cNvPr>
          <p:cNvSpPr/>
          <p:nvPr/>
        </p:nvSpPr>
        <p:spPr>
          <a:xfrm>
            <a:off x="3311234" y="2940103"/>
            <a:ext cx="8301086" cy="372568"/>
          </a:xfrm>
          <a:prstGeom prst="rect">
            <a:avLst/>
          </a:prstGeom>
          <a:solidFill>
            <a:srgbClr val="C9F1F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Peer-led outreach in virtual spaces</a:t>
            </a:r>
          </a:p>
        </p:txBody>
      </p:sp>
      <p:sp>
        <p:nvSpPr>
          <p:cNvPr id="13" name="Rectangle 12">
            <a:extLst>
              <a:ext uri="{FF2B5EF4-FFF2-40B4-BE49-F238E27FC236}">
                <a16:creationId xmlns:a16="http://schemas.microsoft.com/office/drawing/2014/main" id="{D88C08EA-6D6F-B436-5415-7A36C751B44A}"/>
              </a:ext>
            </a:extLst>
          </p:cNvPr>
          <p:cNvSpPr/>
          <p:nvPr/>
        </p:nvSpPr>
        <p:spPr>
          <a:xfrm>
            <a:off x="6467547" y="2101651"/>
            <a:ext cx="5152048" cy="391838"/>
          </a:xfrm>
          <a:prstGeom prst="rect">
            <a:avLst/>
          </a:prstGeom>
          <a:solidFill>
            <a:srgbClr val="C9F1F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Additional online services</a:t>
            </a: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 </a:t>
            </a: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 (e-pharmacy, counselling)</a:t>
            </a:r>
          </a:p>
        </p:txBody>
      </p:sp>
      <p:sp>
        <p:nvSpPr>
          <p:cNvPr id="14" name="Rectangle 13">
            <a:extLst>
              <a:ext uri="{FF2B5EF4-FFF2-40B4-BE49-F238E27FC236}">
                <a16:creationId xmlns:a16="http://schemas.microsoft.com/office/drawing/2014/main" id="{A9665386-2EA0-4071-A68F-05AF678A4580}"/>
              </a:ext>
            </a:extLst>
          </p:cNvPr>
          <p:cNvSpPr/>
          <p:nvPr/>
        </p:nvSpPr>
        <p:spPr>
          <a:xfrm>
            <a:off x="5200221" y="2518891"/>
            <a:ext cx="6406836" cy="39183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Peer-led outreach in physical settings</a:t>
            </a: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 (differentiated based on need)</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15" name="Rectangle 14">
            <a:extLst>
              <a:ext uri="{FF2B5EF4-FFF2-40B4-BE49-F238E27FC236}">
                <a16:creationId xmlns:a16="http://schemas.microsoft.com/office/drawing/2014/main" id="{4B80EA54-F98F-4983-AA9D-2274DC9FDDEE}"/>
              </a:ext>
            </a:extLst>
          </p:cNvPr>
          <p:cNvSpPr/>
          <p:nvPr/>
        </p:nvSpPr>
        <p:spPr>
          <a:xfrm>
            <a:off x="8705081" y="856928"/>
            <a:ext cx="2893615" cy="39183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Drop-in </a:t>
            </a:r>
            <a:r>
              <a:rPr sz="1100" b="1" dirty="0" err="1">
                <a:solidFill>
                  <a:prstClr val="black">
                    <a:lumMod val="95000"/>
                    <a:lumOff val="5000"/>
                  </a:prstClr>
                </a:solidFill>
                <a:latin typeface="Arial"/>
                <a:ea typeface="Calibri" panose="020F0502020204030204" pitchFamily="34" charset="0"/>
                <a:cs typeface="DokChampa" panose="020B0502040204020203" pitchFamily="34" charset="-34"/>
              </a:rPr>
              <a:t>centres</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16" name="Rectangle 15">
            <a:extLst>
              <a:ext uri="{FF2B5EF4-FFF2-40B4-BE49-F238E27FC236}">
                <a16:creationId xmlns:a16="http://schemas.microsoft.com/office/drawing/2014/main" id="{616ED6A7-B5D0-7845-76E4-B51D30B9E60C}"/>
              </a:ext>
            </a:extLst>
          </p:cNvPr>
          <p:cNvSpPr/>
          <p:nvPr/>
        </p:nvSpPr>
        <p:spPr>
          <a:xfrm>
            <a:off x="7655607" y="1274375"/>
            <a:ext cx="3956713" cy="39183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Other key venue presence: </a:t>
            </a:r>
            <a:b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b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Vending machines, bars, kiosks, events</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17" name="Rectangle 16">
            <a:extLst>
              <a:ext uri="{FF2B5EF4-FFF2-40B4-BE49-F238E27FC236}">
                <a16:creationId xmlns:a16="http://schemas.microsoft.com/office/drawing/2014/main" id="{89D54F9E-236A-724E-BE98-AD34AC3ACF15}"/>
              </a:ext>
            </a:extLst>
          </p:cNvPr>
          <p:cNvSpPr/>
          <p:nvPr/>
        </p:nvSpPr>
        <p:spPr>
          <a:xfrm>
            <a:off x="10233755" y="443400"/>
            <a:ext cx="1360106" cy="391838"/>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sz="1100" b="1" dirty="0">
                <a:solidFill>
                  <a:prstClr val="black">
                    <a:lumMod val="95000"/>
                    <a:lumOff val="5000"/>
                  </a:prstClr>
                </a:solidFill>
                <a:latin typeface="Arial"/>
                <a:ea typeface="Calibri" panose="020F0502020204030204" pitchFamily="34" charset="0"/>
                <a:cs typeface="DokChampa" panose="020B0502040204020203" pitchFamily="34" charset="-34"/>
              </a:rPr>
              <a:t>Mobile clinics</a:t>
            </a:r>
          </a:p>
        </p:txBody>
      </p:sp>
      <p:cxnSp>
        <p:nvCxnSpPr>
          <p:cNvPr id="19" name="Straight Arrow Connector 18">
            <a:extLst>
              <a:ext uri="{FF2B5EF4-FFF2-40B4-BE49-F238E27FC236}">
                <a16:creationId xmlns:a16="http://schemas.microsoft.com/office/drawing/2014/main" id="{25D79A4F-D481-C377-E773-3001D205AA85}"/>
              </a:ext>
            </a:extLst>
          </p:cNvPr>
          <p:cNvCxnSpPr>
            <a:cxnSpLocks/>
          </p:cNvCxnSpPr>
          <p:nvPr/>
        </p:nvCxnSpPr>
        <p:spPr>
          <a:xfrm>
            <a:off x="3227343" y="4432148"/>
            <a:ext cx="8469630" cy="0"/>
          </a:xfrm>
          <a:prstGeom prst="straightConnector1">
            <a:avLst/>
          </a:prstGeom>
          <a:ln w="76200">
            <a:solidFill>
              <a:srgbClr val="FF66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B55F03AD-0BA8-EE20-7C1E-6ECE6EE2D346}"/>
              </a:ext>
            </a:extLst>
          </p:cNvPr>
          <p:cNvSpPr/>
          <p:nvPr/>
        </p:nvSpPr>
        <p:spPr>
          <a:xfrm>
            <a:off x="10238591" y="30496"/>
            <a:ext cx="1360105" cy="391838"/>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Dedicated </a:t>
            </a:r>
            <a:b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br>
            <a:r>
              <a:rPr lang="en-US" sz="1100" b="1" dirty="0">
                <a:solidFill>
                  <a:prstClr val="black">
                    <a:lumMod val="95000"/>
                    <a:lumOff val="5000"/>
                  </a:prstClr>
                </a:solidFill>
                <a:latin typeface="Arial"/>
                <a:ea typeface="Calibri" panose="020F0502020204030204" pitchFamily="34" charset="0"/>
                <a:cs typeface="DokChampa" panose="020B0502040204020203" pitchFamily="34" charset="-34"/>
              </a:rPr>
              <a:t>KP clinic sites</a:t>
            </a:r>
            <a:endParaRPr sz="1100"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21" name="Rectangle 20">
            <a:extLst>
              <a:ext uri="{FF2B5EF4-FFF2-40B4-BE49-F238E27FC236}">
                <a16:creationId xmlns:a16="http://schemas.microsoft.com/office/drawing/2014/main" id="{7A07993A-4F69-AE75-3973-11E7D06876E0}"/>
              </a:ext>
            </a:extLst>
          </p:cNvPr>
          <p:cNvSpPr/>
          <p:nvPr/>
        </p:nvSpPr>
        <p:spPr>
          <a:xfrm>
            <a:off x="3132695" y="2104924"/>
            <a:ext cx="622093" cy="143567"/>
          </a:xfrm>
          <a:prstGeom prst="rect">
            <a:avLst/>
          </a:prstGeom>
          <a:solidFill>
            <a:srgbClr val="C9F1F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825" b="1" dirty="0">
                <a:solidFill>
                  <a:prstClr val="black">
                    <a:lumMod val="95000"/>
                    <a:lumOff val="5000"/>
                  </a:prstClr>
                </a:solidFill>
                <a:latin typeface="Arial"/>
                <a:ea typeface="Calibri" panose="020F0502020204030204" pitchFamily="34" charset="0"/>
                <a:cs typeface="DokChampa" panose="020B0502040204020203" pitchFamily="34" charset="-34"/>
              </a:rPr>
              <a:t>Online</a:t>
            </a:r>
            <a:endParaRPr sz="825"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22" name="Rectangle 21">
            <a:extLst>
              <a:ext uri="{FF2B5EF4-FFF2-40B4-BE49-F238E27FC236}">
                <a16:creationId xmlns:a16="http://schemas.microsoft.com/office/drawing/2014/main" id="{E81F39BF-C75A-385A-07DA-392BF3F7E061}"/>
              </a:ext>
            </a:extLst>
          </p:cNvPr>
          <p:cNvSpPr/>
          <p:nvPr/>
        </p:nvSpPr>
        <p:spPr>
          <a:xfrm>
            <a:off x="3132695" y="1752299"/>
            <a:ext cx="622093" cy="143567"/>
          </a:xfrm>
          <a:prstGeom prst="rect">
            <a:avLst/>
          </a:prstGeom>
          <a:solidFill>
            <a:srgbClr val="CCFF99"/>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825" b="1" dirty="0">
                <a:solidFill>
                  <a:prstClr val="black">
                    <a:lumMod val="95000"/>
                    <a:lumOff val="5000"/>
                  </a:prstClr>
                </a:solidFill>
                <a:latin typeface="Arial"/>
                <a:ea typeface="Calibri" panose="020F0502020204030204" pitchFamily="34" charset="0"/>
                <a:cs typeface="DokChampa" panose="020B0502040204020203" pitchFamily="34" charset="-34"/>
              </a:rPr>
              <a:t>Clinics</a:t>
            </a:r>
            <a:endParaRPr sz="825"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23" name="Rectangle 22">
            <a:extLst>
              <a:ext uri="{FF2B5EF4-FFF2-40B4-BE49-F238E27FC236}">
                <a16:creationId xmlns:a16="http://schemas.microsoft.com/office/drawing/2014/main" id="{CDD34295-358A-9C43-3FC3-6A2987216E61}"/>
              </a:ext>
            </a:extLst>
          </p:cNvPr>
          <p:cNvSpPr/>
          <p:nvPr/>
        </p:nvSpPr>
        <p:spPr>
          <a:xfrm>
            <a:off x="3132694" y="1935555"/>
            <a:ext cx="622093" cy="143567"/>
          </a:xfrm>
          <a:prstGeom prst="rect">
            <a:avLst/>
          </a:prstGeom>
          <a:solidFill>
            <a:srgbClr val="81E1DF"/>
          </a:solidFill>
          <a:ln>
            <a:noFill/>
          </a:ln>
          <a:effectLst/>
        </p:spPr>
        <p:style>
          <a:lnRef idx="1">
            <a:schemeClr val="accent1"/>
          </a:lnRef>
          <a:fillRef idx="3">
            <a:schemeClr val="accent1"/>
          </a:fillRef>
          <a:effectRef idx="2">
            <a:schemeClr val="accent1"/>
          </a:effectRef>
          <a:fontRef idx="minor">
            <a:schemeClr val="lt1"/>
          </a:fontRef>
        </p:style>
        <p:txBody>
          <a:bodyPr lIns="19050" tIns="19050" rIns="19050" bIns="19050" rtlCol="0" anchor="ctr"/>
          <a:lstStyle/>
          <a:p>
            <a:pPr algn="ctr" defTabSz="685800">
              <a:defRPr sz="1200" b="1">
                <a:solidFill>
                  <a:srgbClr val="FFFFFF"/>
                </a:solidFill>
              </a:defRPr>
            </a:pPr>
            <a:r>
              <a:rPr lang="en-US" sz="825" b="1" dirty="0">
                <a:solidFill>
                  <a:prstClr val="black">
                    <a:lumMod val="95000"/>
                    <a:lumOff val="5000"/>
                  </a:prstClr>
                </a:solidFill>
                <a:latin typeface="Arial"/>
                <a:ea typeface="Calibri" panose="020F0502020204030204" pitchFamily="34" charset="0"/>
                <a:cs typeface="DokChampa" panose="020B0502040204020203" pitchFamily="34" charset="-34"/>
              </a:rPr>
              <a:t>Outreach</a:t>
            </a:r>
            <a:endParaRPr sz="825" b="1" dirty="0">
              <a:solidFill>
                <a:prstClr val="black">
                  <a:lumMod val="95000"/>
                  <a:lumOff val="5000"/>
                </a:prstClr>
              </a:solidFill>
              <a:latin typeface="Arial"/>
              <a:ea typeface="Calibri" panose="020F0502020204030204" pitchFamily="34" charset="0"/>
              <a:cs typeface="DokChampa" panose="020B0502040204020203" pitchFamily="34" charset="-34"/>
            </a:endParaRPr>
          </a:p>
        </p:txBody>
      </p:sp>
      <p:sp>
        <p:nvSpPr>
          <p:cNvPr id="24" name="Arc 23">
            <a:extLst>
              <a:ext uri="{FF2B5EF4-FFF2-40B4-BE49-F238E27FC236}">
                <a16:creationId xmlns:a16="http://schemas.microsoft.com/office/drawing/2014/main" id="{BA0127F1-5624-6CD6-1095-03EA34783603}"/>
              </a:ext>
            </a:extLst>
          </p:cNvPr>
          <p:cNvSpPr/>
          <p:nvPr/>
        </p:nvSpPr>
        <p:spPr>
          <a:xfrm rot="9688276" flipH="1">
            <a:off x="-2331401" y="817827"/>
            <a:ext cx="10588077" cy="2065494"/>
          </a:xfrm>
          <a:prstGeom prst="arc">
            <a:avLst/>
          </a:prstGeom>
          <a:ln w="76200">
            <a:solidFill>
              <a:srgbClr val="0099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CH" sz="1350">
              <a:solidFill>
                <a:prstClr val="black"/>
              </a:solidFill>
              <a:latin typeface="Arial"/>
            </a:endParaRPr>
          </a:p>
        </p:txBody>
      </p:sp>
      <p:sp>
        <p:nvSpPr>
          <p:cNvPr id="26" name="TextBox 25">
            <a:extLst>
              <a:ext uri="{FF2B5EF4-FFF2-40B4-BE49-F238E27FC236}">
                <a16:creationId xmlns:a16="http://schemas.microsoft.com/office/drawing/2014/main" id="{6B170D2C-9EB1-2640-D912-57B520262728}"/>
              </a:ext>
            </a:extLst>
          </p:cNvPr>
          <p:cNvSpPr txBox="1"/>
          <p:nvPr/>
        </p:nvSpPr>
        <p:spPr>
          <a:xfrm rot="20131491">
            <a:off x="5714851" y="1435084"/>
            <a:ext cx="557845" cy="207749"/>
          </a:xfrm>
          <a:prstGeom prst="rect">
            <a:avLst/>
          </a:prstGeom>
          <a:noFill/>
        </p:spPr>
        <p:txBody>
          <a:bodyPr wrap="none" lIns="0" tIns="0" rIns="0" bIns="0" rtlCol="0">
            <a:spAutoFit/>
          </a:bodyPr>
          <a:lstStyle/>
          <a:p>
            <a:pPr defTabSz="685800"/>
            <a:r>
              <a:rPr lang="en-US" sz="1350" b="1" dirty="0">
                <a:solidFill>
                  <a:srgbClr val="009999"/>
                </a:solidFill>
                <a:latin typeface="Arial"/>
              </a:rPr>
              <a:t>Add …</a:t>
            </a:r>
            <a:endParaRPr lang="en-CH" sz="1350" b="1" dirty="0">
              <a:solidFill>
                <a:srgbClr val="009999"/>
              </a:solidFill>
              <a:latin typeface="Arial"/>
            </a:endParaRPr>
          </a:p>
        </p:txBody>
      </p:sp>
      <p:cxnSp>
        <p:nvCxnSpPr>
          <p:cNvPr id="2" name="Straight Arrow Connector 1">
            <a:extLst>
              <a:ext uri="{FF2B5EF4-FFF2-40B4-BE49-F238E27FC236}">
                <a16:creationId xmlns:a16="http://schemas.microsoft.com/office/drawing/2014/main" id="{B2EBED96-6393-D0DC-D877-5166F32AEC27}"/>
              </a:ext>
            </a:extLst>
          </p:cNvPr>
          <p:cNvCxnSpPr>
            <a:cxnSpLocks/>
          </p:cNvCxnSpPr>
          <p:nvPr/>
        </p:nvCxnSpPr>
        <p:spPr>
          <a:xfrm>
            <a:off x="3227343" y="4944965"/>
            <a:ext cx="8469630" cy="0"/>
          </a:xfrm>
          <a:prstGeom prst="straightConnector1">
            <a:avLst/>
          </a:prstGeom>
          <a:ln w="76200">
            <a:solidFill>
              <a:schemeClr val="accent4">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8F68084-D4D3-1872-520D-1F8011D7063F}"/>
              </a:ext>
            </a:extLst>
          </p:cNvPr>
          <p:cNvSpPr txBox="1"/>
          <p:nvPr/>
        </p:nvSpPr>
        <p:spPr>
          <a:xfrm>
            <a:off x="3244885" y="5003187"/>
            <a:ext cx="8538210" cy="307777"/>
          </a:xfrm>
          <a:prstGeom prst="rect">
            <a:avLst/>
          </a:prstGeom>
          <a:noFill/>
          <a:ln>
            <a:noFill/>
          </a:ln>
          <a:effectLst/>
        </p:spPr>
        <p:txBody>
          <a:bodyPr wrap="square">
            <a:spAutoFit/>
          </a:bodyPr>
          <a:lstStyle/>
          <a:p>
            <a:pPr defTabSz="685800">
              <a:defRPr sz="1200" b="0">
                <a:solidFill>
                  <a:srgbClr val="000000"/>
                </a:solidFill>
              </a:defRPr>
            </a:pPr>
            <a:r>
              <a:rPr lang="en-US" sz="1400" b="1" dirty="0">
                <a:solidFill>
                  <a:srgbClr val="44CC36">
                    <a:lumMod val="75000"/>
                  </a:srgbClr>
                </a:solidFill>
                <a:latin typeface="Arial"/>
                <a:ea typeface="Calibri" panose="020F0502020204030204" pitchFamily="34" charset="0"/>
                <a:cs typeface="DokChampa" panose="020B0502040204020203" pitchFamily="34" charset="-34"/>
              </a:rPr>
              <a:t>Lower HIV incidence                                                                                            Higher HIV incidence</a:t>
            </a:r>
            <a:endParaRPr sz="1400" b="1" dirty="0">
              <a:solidFill>
                <a:srgbClr val="44CC36">
                  <a:lumMod val="75000"/>
                </a:srgbClr>
              </a:solidFill>
              <a:latin typeface="Arial"/>
              <a:ea typeface="Calibri" panose="020F0502020204030204" pitchFamily="34" charset="0"/>
              <a:cs typeface="DokChampa" panose="020B0502040204020203" pitchFamily="34" charset="-34"/>
            </a:endParaRPr>
          </a:p>
        </p:txBody>
      </p:sp>
      <p:sp>
        <p:nvSpPr>
          <p:cNvPr id="27" name="TextBox 26">
            <a:extLst>
              <a:ext uri="{FF2B5EF4-FFF2-40B4-BE49-F238E27FC236}">
                <a16:creationId xmlns:a16="http://schemas.microsoft.com/office/drawing/2014/main" id="{DAF366AF-B287-B6F2-550A-0F6831165F19}"/>
              </a:ext>
            </a:extLst>
          </p:cNvPr>
          <p:cNvSpPr txBox="1"/>
          <p:nvPr/>
        </p:nvSpPr>
        <p:spPr>
          <a:xfrm>
            <a:off x="4417348" y="6427591"/>
            <a:ext cx="6110647" cy="276999"/>
          </a:xfrm>
          <a:prstGeom prst="rect">
            <a:avLst/>
          </a:prstGeom>
          <a:noFill/>
        </p:spPr>
        <p:txBody>
          <a:bodyPr wrap="none" lIns="0" tIns="0" rIns="0" bIns="0" rtlCol="0">
            <a:spAutoFit/>
          </a:bodyPr>
          <a:lstStyle/>
          <a:p>
            <a:pPr algn="ctr" defTabSz="457200"/>
            <a:r>
              <a:rPr lang="en-US" sz="900" i="1" dirty="0">
                <a:solidFill>
                  <a:prstClr val="white">
                    <a:lumMod val="50000"/>
                  </a:prstClr>
                </a:solidFill>
                <a:latin typeface="Arial"/>
              </a:rPr>
              <a:t>Enablers are a foundation that entail some actions that do not require extensive resources and others that do. </a:t>
            </a:r>
            <a:br>
              <a:rPr lang="en-US" sz="900" i="1" dirty="0">
                <a:solidFill>
                  <a:prstClr val="white">
                    <a:lumMod val="50000"/>
                  </a:prstClr>
                </a:solidFill>
                <a:latin typeface="Arial"/>
              </a:rPr>
            </a:br>
            <a:r>
              <a:rPr lang="en-US" sz="900" i="1" dirty="0">
                <a:solidFill>
                  <a:prstClr val="white">
                    <a:lumMod val="50000"/>
                  </a:prstClr>
                </a:solidFill>
                <a:latin typeface="Arial"/>
              </a:rPr>
              <a:t>The specific needs should be considered based on the country’s legal and policy environment and resource availability .</a:t>
            </a:r>
            <a:endParaRPr lang="en-CH" sz="900" i="1" dirty="0">
              <a:solidFill>
                <a:prstClr val="white">
                  <a:lumMod val="50000"/>
                </a:prstClr>
              </a:solidFill>
              <a:latin typeface="Arial"/>
            </a:endParaRPr>
          </a:p>
        </p:txBody>
      </p:sp>
      <p:sp>
        <p:nvSpPr>
          <p:cNvPr id="28" name="TextBox 27">
            <a:extLst>
              <a:ext uri="{FF2B5EF4-FFF2-40B4-BE49-F238E27FC236}">
                <a16:creationId xmlns:a16="http://schemas.microsoft.com/office/drawing/2014/main" id="{DB3F1D18-75A8-AA02-E6E3-E01D7F8E9612}"/>
              </a:ext>
            </a:extLst>
          </p:cNvPr>
          <p:cNvSpPr txBox="1"/>
          <p:nvPr/>
        </p:nvSpPr>
        <p:spPr>
          <a:xfrm rot="16200000">
            <a:off x="11223927" y="5860526"/>
            <a:ext cx="946093" cy="323165"/>
          </a:xfrm>
          <a:prstGeom prst="rect">
            <a:avLst/>
          </a:prstGeom>
          <a:noFill/>
          <a:ln>
            <a:noFill/>
          </a:ln>
          <a:effectLst/>
        </p:spPr>
        <p:txBody>
          <a:bodyPr wrap="none">
            <a:spAutoFit/>
          </a:bodyPr>
          <a:lstStyle/>
          <a:p>
            <a:pPr defTabSz="685800">
              <a:defRPr sz="1200" b="0">
                <a:solidFill>
                  <a:srgbClr val="000000"/>
                </a:solidFill>
              </a:defRPr>
            </a:pPr>
            <a:r>
              <a:rPr lang="en-US" sz="1500" dirty="0">
                <a:solidFill>
                  <a:srgbClr val="C00000"/>
                </a:solidFill>
                <a:latin typeface="Arial"/>
                <a:ea typeface="Calibri" panose="020F0502020204030204" pitchFamily="34" charset="0"/>
                <a:cs typeface="DokChampa" panose="020B0502040204020203" pitchFamily="34" charset="-34"/>
              </a:rPr>
              <a:t>Enablers</a:t>
            </a:r>
            <a:endParaRPr sz="1500" dirty="0">
              <a:solidFill>
                <a:srgbClr val="C00000"/>
              </a:solidFill>
              <a:latin typeface="Arial"/>
              <a:ea typeface="Calibri" panose="020F0502020204030204" pitchFamily="34" charset="0"/>
              <a:cs typeface="DokChampa" panose="020B0502040204020203" pitchFamily="34" charset="-34"/>
            </a:endParaRPr>
          </a:p>
        </p:txBody>
      </p:sp>
      <p:pic>
        <p:nvPicPr>
          <p:cNvPr id="3074" name="Picture 2" descr="PLANNING AND MANAGING HIV PROGRAMMES WITH KEY POPULATIONS">
            <a:extLst>
              <a:ext uri="{FF2B5EF4-FFF2-40B4-BE49-F238E27FC236}">
                <a16:creationId xmlns:a16="http://schemas.microsoft.com/office/drawing/2014/main" id="{BAB05FCF-BFA7-8DFF-C0DE-94B757446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27" y="4611200"/>
            <a:ext cx="1442274" cy="203503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6D92FAA-369A-DC45-F5ED-8ED10407A3E2}"/>
              </a:ext>
            </a:extLst>
          </p:cNvPr>
          <p:cNvSpPr txBox="1"/>
          <p:nvPr/>
        </p:nvSpPr>
        <p:spPr>
          <a:xfrm>
            <a:off x="330040" y="329270"/>
            <a:ext cx="2330864" cy="923330"/>
          </a:xfrm>
          <a:prstGeom prst="rect">
            <a:avLst/>
          </a:prstGeom>
          <a:noFill/>
        </p:spPr>
        <p:txBody>
          <a:bodyPr wrap="square" lIns="0" tIns="0" rIns="0" bIns="0" rtlCol="0">
            <a:spAutoFit/>
          </a:bodyPr>
          <a:lstStyle/>
          <a:p>
            <a:pPr algn="l"/>
            <a:r>
              <a:rPr lang="en-US" sz="2000" i="1" dirty="0">
                <a:solidFill>
                  <a:srgbClr val="C00000"/>
                </a:solidFill>
              </a:rPr>
              <a:t>Prioritizing access platforms for key populations</a:t>
            </a:r>
            <a:endParaRPr lang="en-CH" sz="2000" i="1" dirty="0">
              <a:solidFill>
                <a:srgbClr val="C00000"/>
              </a:solidFill>
            </a:endParaRPr>
          </a:p>
        </p:txBody>
      </p:sp>
    </p:spTree>
    <p:extLst>
      <p:ext uri="{BB962C8B-B14F-4D97-AF65-F5344CB8AC3E}">
        <p14:creationId xmlns:p14="http://schemas.microsoft.com/office/powerpoint/2010/main" val="7602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8BCFF-2A2D-6F66-3C5B-1A31B80A79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F5C8D0-A9EC-576B-3F9E-AEC749A997CE}"/>
              </a:ext>
            </a:extLst>
          </p:cNvPr>
          <p:cNvSpPr>
            <a:spLocks noGrp="1"/>
          </p:cNvSpPr>
          <p:nvPr>
            <p:ph type="sldNum" sz="quarter" idx="12"/>
          </p:nvPr>
        </p:nvSpPr>
        <p:spPr/>
        <p:txBody>
          <a:bodyPr/>
          <a:lstStyle/>
          <a:p>
            <a:fld id="{9E2BE927-25C7-4379-86F1-C17ED9D2A7F2}" type="slidenum">
              <a:rPr lang="en-US" smtClean="0"/>
              <a:pPr/>
              <a:t>4</a:t>
            </a:fld>
            <a:endParaRPr lang="en-US"/>
          </a:p>
        </p:txBody>
      </p:sp>
      <p:sp>
        <p:nvSpPr>
          <p:cNvPr id="8" name="Text Placeholder 7">
            <a:extLst>
              <a:ext uri="{FF2B5EF4-FFF2-40B4-BE49-F238E27FC236}">
                <a16:creationId xmlns:a16="http://schemas.microsoft.com/office/drawing/2014/main" id="{98A46907-F412-4E85-3934-3222C413A183}"/>
              </a:ext>
            </a:extLst>
          </p:cNvPr>
          <p:cNvSpPr>
            <a:spLocks noGrp="1"/>
          </p:cNvSpPr>
          <p:nvPr>
            <p:ph type="body" sz="quarter" idx="13"/>
          </p:nvPr>
        </p:nvSpPr>
        <p:spPr/>
        <p:txBody>
          <a:bodyPr/>
          <a:lstStyle/>
          <a:p>
            <a:r>
              <a:rPr lang="en-US" dirty="0"/>
              <a:t>Status (as of 21 Apr)</a:t>
            </a:r>
          </a:p>
        </p:txBody>
      </p:sp>
      <p:sp>
        <p:nvSpPr>
          <p:cNvPr id="7" name="Title 6">
            <a:extLst>
              <a:ext uri="{FF2B5EF4-FFF2-40B4-BE49-F238E27FC236}">
                <a16:creationId xmlns:a16="http://schemas.microsoft.com/office/drawing/2014/main" id="{8A8CD406-E872-244D-CD75-8A6FDF6E8C93}"/>
              </a:ext>
            </a:extLst>
          </p:cNvPr>
          <p:cNvSpPr>
            <a:spLocks noGrp="1"/>
          </p:cNvSpPr>
          <p:nvPr>
            <p:ph type="title"/>
          </p:nvPr>
        </p:nvSpPr>
        <p:spPr/>
        <p:txBody>
          <a:bodyPr/>
          <a:lstStyle/>
          <a:p>
            <a:r>
              <a:rPr lang="en-US"/>
              <a:t>Community Guides and Tools for GC8</a:t>
            </a:r>
          </a:p>
        </p:txBody>
      </p:sp>
      <p:sp>
        <p:nvSpPr>
          <p:cNvPr id="3" name="TextBox 2">
            <a:extLst>
              <a:ext uri="{FF2B5EF4-FFF2-40B4-BE49-F238E27FC236}">
                <a16:creationId xmlns:a16="http://schemas.microsoft.com/office/drawing/2014/main" id="{9441D265-E609-8656-FB56-99095ADEA7C5}"/>
              </a:ext>
            </a:extLst>
          </p:cNvPr>
          <p:cNvSpPr txBox="1"/>
          <p:nvPr/>
        </p:nvSpPr>
        <p:spPr>
          <a:xfrm>
            <a:off x="359639" y="1452880"/>
            <a:ext cx="11471999" cy="4678204"/>
          </a:xfrm>
          <a:prstGeom prst="rect">
            <a:avLst/>
          </a:prstGeom>
          <a:noFill/>
        </p:spPr>
        <p:txBody>
          <a:bodyPr wrap="square" lIns="0" tIns="0" rIns="0" bIns="0" rtlCol="0" anchor="t">
            <a:spAutoFit/>
          </a:bodyPr>
          <a:lstStyle/>
          <a:p>
            <a:r>
              <a:rPr lang="en-US" sz="1600" u="sng" dirty="0">
                <a:cs typeface="Arial"/>
              </a:rPr>
              <a:t>Jointly developed tools</a:t>
            </a:r>
          </a:p>
          <a:p>
            <a:pPr algn="l"/>
            <a:endParaRPr lang="en-US" sz="1600" u="sng" dirty="0">
              <a:cs typeface="Arial"/>
            </a:endParaRPr>
          </a:p>
          <a:p>
            <a:pPr marL="285750" indent="-285750">
              <a:buFont typeface="Arial" panose="020B0604020202020204" pitchFamily="34" charset="0"/>
              <a:buChar char="•"/>
            </a:pPr>
            <a:r>
              <a:rPr lang="en-US" sz="1600" b="1" dirty="0"/>
              <a:t>GC8 Community Consultations </a:t>
            </a:r>
            <a:r>
              <a:rPr lang="en-US" sz="1600" dirty="0"/>
              <a:t>(adaptation of existing community guide) (Via Libre) </a:t>
            </a:r>
            <a:r>
              <a:rPr lang="en-US" sz="1600" dirty="0">
                <a:solidFill>
                  <a:schemeClr val="accent5"/>
                </a:solidFill>
              </a:rPr>
              <a:t>(drafting)</a:t>
            </a:r>
            <a:endParaRPr lang="en-US" sz="1600" dirty="0"/>
          </a:p>
          <a:p>
            <a:pPr marL="285750" indent="-285750">
              <a:buFont typeface="Arial" panose="020B0604020202020204" pitchFamily="34" charset="0"/>
              <a:buChar char="•"/>
            </a:pPr>
            <a:r>
              <a:rPr lang="en-US" sz="1600" b="1" dirty="0">
                <a:hlinkClick r:id="rId5"/>
              </a:rPr>
              <a:t>What must I know about GC8? </a:t>
            </a:r>
            <a:r>
              <a:rPr lang="en-US" sz="1600" dirty="0"/>
              <a:t>(summary presentation) (GATE) </a:t>
            </a:r>
            <a:r>
              <a:rPr lang="en-US" sz="1600" dirty="0">
                <a:solidFill>
                  <a:srgbClr val="00B050"/>
                </a:solidFill>
              </a:rPr>
              <a:t>(published – living document)</a:t>
            </a:r>
            <a:endParaRPr lang="en-US" sz="1600" dirty="0"/>
          </a:p>
          <a:p>
            <a:pPr marL="285750" indent="-285750">
              <a:buFont typeface="Arial" panose="020B0604020202020204" pitchFamily="34" charset="0"/>
              <a:buChar char="•"/>
            </a:pPr>
            <a:r>
              <a:rPr lang="en-US" sz="1600" b="1" dirty="0"/>
              <a:t>Sustainability, Transition and Co-Financing </a:t>
            </a:r>
            <a:r>
              <a:rPr lang="en-US" sz="1600" dirty="0"/>
              <a:t>(adaptation of existing community guide) (EANNASO) </a:t>
            </a:r>
            <a:r>
              <a:rPr lang="en-US" sz="1600" dirty="0">
                <a:solidFill>
                  <a:schemeClr val="accent5"/>
                </a:solidFill>
              </a:rPr>
              <a:t>(drafting)</a:t>
            </a:r>
          </a:p>
          <a:p>
            <a:pPr marL="285750" indent="-285750">
              <a:buFont typeface="Arial" panose="020B0604020202020204" pitchFamily="34" charset="0"/>
              <a:buChar char="•"/>
            </a:pPr>
            <a:r>
              <a:rPr lang="en-US" sz="1600" b="1" dirty="0"/>
              <a:t>Service Integration </a:t>
            </a:r>
            <a:r>
              <a:rPr lang="en-US" sz="1600" dirty="0"/>
              <a:t>(new community guide) (Seven Alliance) </a:t>
            </a:r>
            <a:r>
              <a:rPr lang="en-US" sz="1600" dirty="0">
                <a:solidFill>
                  <a:schemeClr val="accent5"/>
                </a:solidFill>
              </a:rPr>
              <a:t>(drafting)</a:t>
            </a:r>
          </a:p>
          <a:p>
            <a:pPr marL="285750" indent="-285750">
              <a:buFont typeface="Arial" panose="020B0604020202020204" pitchFamily="34" charset="0"/>
              <a:buChar char="•"/>
            </a:pPr>
            <a:r>
              <a:rPr lang="en-US" sz="1600" b="1" dirty="0"/>
              <a:t>Community Costing Tool </a:t>
            </a:r>
            <a:r>
              <a:rPr lang="en-US" sz="1600" dirty="0"/>
              <a:t>(update of existing tool) (Frontline AIDS) </a:t>
            </a:r>
            <a:r>
              <a:rPr lang="en-US" sz="1600" dirty="0">
                <a:solidFill>
                  <a:schemeClr val="accent5"/>
                </a:solidFill>
              </a:rPr>
              <a:t>(drafting, </a:t>
            </a:r>
            <a:r>
              <a:rPr lang="en-US" sz="1600" dirty="0"/>
              <a:t>undesigned version available upon request </a:t>
            </a:r>
            <a:r>
              <a:rPr lang="en-US" sz="1600" dirty="0">
                <a:hlinkClick r:id="rId6">
                  <a:extLst>
                    <a:ext uri="{A12FA001-AC4F-418D-AE19-62706E023703}">
                      <ahyp:hlinkClr xmlns:ahyp="http://schemas.microsoft.com/office/drawing/2018/hyperlinkcolor" val="tx"/>
                    </a:ext>
                  </a:extLst>
                </a:hlinkClick>
              </a:rPr>
              <a:t>annabelle.metzner@theglobalfund.org</a:t>
            </a:r>
            <a:r>
              <a:rPr lang="en-US" sz="1600" dirty="0"/>
              <a:t>)</a:t>
            </a:r>
            <a:endParaRPr lang="en-US" sz="1600" dirty="0">
              <a:cs typeface="Arial"/>
              <a:hlinkClick r:id="rId6">
                <a:extLst>
                  <a:ext uri="{A12FA001-AC4F-418D-AE19-62706E023703}">
                    <ahyp:hlinkClr xmlns:ahyp="http://schemas.microsoft.com/office/drawing/2018/hyperlinkcolor" val="tx"/>
                  </a:ext>
                </a:extLst>
              </a:hlinkClick>
            </a:endParaRPr>
          </a:p>
          <a:p>
            <a:pPr algn="l"/>
            <a:endParaRPr lang="en-US" sz="1600" dirty="0"/>
          </a:p>
          <a:p>
            <a:r>
              <a:rPr lang="en-US" sz="1600" u="sng" dirty="0">
                <a:cs typeface="Arial"/>
              </a:rPr>
              <a:t>Individually developed tools</a:t>
            </a:r>
          </a:p>
          <a:p>
            <a:pPr algn="l"/>
            <a:endParaRPr lang="en-US" sz="1600" dirty="0"/>
          </a:p>
          <a:p>
            <a:pPr marL="285750" indent="-285750" fontAlgn="ctr">
              <a:buFont typeface="Arial" panose="020B0604020202020204" pitchFamily="34" charset="0"/>
              <a:buChar char="•"/>
            </a:pPr>
            <a:r>
              <a:rPr lang="en-US" sz="1600" b="1" dirty="0">
                <a:cs typeface="Arial"/>
                <a:hlinkClick r:id="rId7"/>
              </a:rPr>
              <a:t>Guide to the Global Fund’s GC8 for Trans and Gender Diverse Communities </a:t>
            </a:r>
            <a:r>
              <a:rPr lang="en-US" sz="1600" dirty="0">
                <a:cs typeface="Arial"/>
              </a:rPr>
              <a:t>(GATE) </a:t>
            </a:r>
            <a:r>
              <a:rPr lang="en-US" sz="1600" dirty="0">
                <a:solidFill>
                  <a:srgbClr val="00B050"/>
                </a:solidFill>
                <a:cs typeface="Arial"/>
              </a:rPr>
              <a:t>(published)</a:t>
            </a:r>
          </a:p>
          <a:p>
            <a:pPr marL="285750" indent="-285750" fontAlgn="ctr">
              <a:buFont typeface="Arial" panose="020B0604020202020204" pitchFamily="34" charset="0"/>
              <a:buChar char="•"/>
            </a:pPr>
            <a:r>
              <a:rPr lang="en-US" sz="1600" b="1" dirty="0">
                <a:hlinkClick r:id="" action="ppaction://noaction"/>
              </a:rPr>
              <a:t>CS4ME GC7 guide</a:t>
            </a:r>
            <a:r>
              <a:rPr lang="en-US" sz="1600" b="1" dirty="0"/>
              <a:t> </a:t>
            </a:r>
            <a:r>
              <a:rPr lang="en-US" sz="1600" dirty="0"/>
              <a:t>(update planned by CS4ME) </a:t>
            </a:r>
            <a:r>
              <a:rPr lang="en-US" sz="1600" dirty="0">
                <a:solidFill>
                  <a:schemeClr val="accent5"/>
                </a:solidFill>
              </a:rPr>
              <a:t>(drafting)</a:t>
            </a:r>
          </a:p>
          <a:p>
            <a:pPr marL="285750" indent="-285750" fontAlgn="ctr">
              <a:buFont typeface="Arial" panose="020B0604020202020204" pitchFamily="34" charset="0"/>
              <a:buChar char="•"/>
            </a:pPr>
            <a:r>
              <a:rPr lang="en-US" sz="1600" b="1" dirty="0">
                <a:hlinkClick r:id="rId8"/>
              </a:rPr>
              <a:t>Young KPs and Youth Engagement in GC8 </a:t>
            </a:r>
            <a:r>
              <a:rPr lang="en-US" sz="1600" dirty="0"/>
              <a:t>(update planned by Youth Consortium) </a:t>
            </a:r>
            <a:r>
              <a:rPr lang="en-US" sz="1600" dirty="0">
                <a:solidFill>
                  <a:schemeClr val="accent5"/>
                </a:solidFill>
              </a:rPr>
              <a:t>(drafting)</a:t>
            </a:r>
            <a:endParaRPr lang="en-US" sz="1600" dirty="0">
              <a:solidFill>
                <a:schemeClr val="accent5"/>
              </a:solidFill>
              <a:cs typeface="Arial"/>
            </a:endParaRPr>
          </a:p>
          <a:p>
            <a:pPr marL="285750" indent="-285750" fontAlgn="ctr">
              <a:buFont typeface="Arial" panose="020B0604020202020204" pitchFamily="34" charset="0"/>
              <a:buChar char="•"/>
            </a:pPr>
            <a:r>
              <a:rPr lang="en-US" sz="1600" b="1" dirty="0">
                <a:hlinkClick r:id="rId9"/>
              </a:rPr>
              <a:t>GC8 Youth Engagement Guideline for AP Youth-led Organizations </a:t>
            </a:r>
            <a:r>
              <a:rPr lang="en-US" sz="1600" dirty="0">
                <a:solidFill>
                  <a:srgbClr val="00B050"/>
                </a:solidFill>
              </a:rPr>
              <a:t>(published)</a:t>
            </a:r>
          </a:p>
          <a:p>
            <a:pPr marL="285750" indent="-285750" fontAlgn="ctr">
              <a:buFont typeface="Arial" panose="020B0604020202020204" pitchFamily="34" charset="0"/>
              <a:buChar char="•"/>
            </a:pPr>
            <a:r>
              <a:rPr lang="en-US" sz="1600" b="1" dirty="0">
                <a:hlinkClick r:id="rId10"/>
              </a:rPr>
              <a:t>How PWUID can influence GC8 </a:t>
            </a:r>
            <a:r>
              <a:rPr lang="en-US" sz="1600" dirty="0"/>
              <a:t>(update planned by INPUD) </a:t>
            </a:r>
            <a:r>
              <a:rPr lang="en-US" sz="1600" dirty="0">
                <a:solidFill>
                  <a:schemeClr val="accent5"/>
                </a:solidFill>
              </a:rPr>
              <a:t>(drafting)</a:t>
            </a:r>
          </a:p>
          <a:p>
            <a:pPr marL="285750" indent="-285750" fontAlgn="ctr">
              <a:buFont typeface="Arial" panose="020B0604020202020204" pitchFamily="34" charset="0"/>
              <a:buChar char="•"/>
            </a:pPr>
            <a:r>
              <a:rPr lang="en-US" sz="1600" b="1" dirty="0">
                <a:solidFill>
                  <a:schemeClr val="accent1"/>
                </a:solidFill>
                <a:hlinkClick r:id="rId11">
                  <a:extLst>
                    <a:ext uri="{A12FA001-AC4F-418D-AE19-62706E023703}">
                      <ahyp:hlinkClr xmlns:ahyp="http://schemas.microsoft.com/office/drawing/2018/hyperlinkcolor" val="tx"/>
                    </a:ext>
                  </a:extLst>
                </a:hlinkClick>
              </a:rPr>
              <a:t>GC8 for SW-led Organizations</a:t>
            </a:r>
            <a:r>
              <a:rPr lang="en-US" sz="1600" b="1" dirty="0">
                <a:solidFill>
                  <a:schemeClr val="accent1"/>
                </a:solidFill>
              </a:rPr>
              <a:t> </a:t>
            </a:r>
            <a:r>
              <a:rPr lang="en-US" sz="1600" dirty="0"/>
              <a:t>(new guide, NSWP) </a:t>
            </a:r>
            <a:r>
              <a:rPr lang="en-US" sz="1600" dirty="0">
                <a:solidFill>
                  <a:srgbClr val="00B050"/>
                </a:solidFill>
              </a:rPr>
              <a:t>(published)</a:t>
            </a:r>
          </a:p>
          <a:p>
            <a:pPr marL="285750" indent="-285750">
              <a:buFont typeface="Arial" panose="020B0604020202020204" pitchFamily="34" charset="0"/>
              <a:buChar char="•"/>
            </a:pPr>
            <a:endParaRPr lang="en-US" sz="1600" dirty="0">
              <a:cs typeface="Arial"/>
            </a:endParaRPr>
          </a:p>
          <a:p>
            <a:endParaRPr lang="en-US" sz="1600" dirty="0">
              <a:solidFill>
                <a:srgbClr val="000000"/>
              </a:solidFill>
              <a:cs typeface="Arial"/>
            </a:endParaRPr>
          </a:p>
        </p:txBody>
      </p:sp>
    </p:spTree>
    <p:custDataLst>
      <p:custData r:id="rId1"/>
      <p:custData r:id="rId2"/>
    </p:custDataLst>
    <p:extLst>
      <p:ext uri="{BB962C8B-B14F-4D97-AF65-F5344CB8AC3E}">
        <p14:creationId xmlns:p14="http://schemas.microsoft.com/office/powerpoint/2010/main" val="8675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5A8A5C-D989-4AD0-8E62-9A04F69FC426}"/>
              </a:ext>
            </a:extLst>
          </p:cNvPr>
          <p:cNvSpPr>
            <a:spLocks noGrp="1"/>
          </p:cNvSpPr>
          <p:nvPr>
            <p:ph type="sldNum" sz="quarter" idx="12"/>
          </p:nvPr>
        </p:nvSpPr>
        <p:spPr/>
        <p:txBody>
          <a:bodyPr/>
          <a:lstStyle/>
          <a:p>
            <a:fld id="{9E2BE927-25C7-4379-86F1-C17ED9D2A7F2}" type="slidenum">
              <a:rPr lang="en-US" smtClean="0"/>
              <a:pPr/>
              <a:t>5</a:t>
            </a:fld>
            <a:endParaRPr lang="en-US" dirty="0"/>
          </a:p>
        </p:txBody>
      </p:sp>
      <p:sp>
        <p:nvSpPr>
          <p:cNvPr id="4" name="Text Placeholder 3">
            <a:extLst>
              <a:ext uri="{FF2B5EF4-FFF2-40B4-BE49-F238E27FC236}">
                <a16:creationId xmlns:a16="http://schemas.microsoft.com/office/drawing/2014/main" id="{10DF84CE-CF3C-E936-39B5-6DAB96D434A0}"/>
              </a:ext>
            </a:extLst>
          </p:cNvPr>
          <p:cNvSpPr>
            <a:spLocks noGrp="1"/>
          </p:cNvSpPr>
          <p:nvPr>
            <p:ph type="body" sz="quarter" idx="13"/>
          </p:nvPr>
        </p:nvSpPr>
        <p:spPr>
          <a:xfrm>
            <a:off x="3111730" y="1722005"/>
            <a:ext cx="5968539" cy="3413990"/>
          </a:xfrm>
        </p:spPr>
        <p:txBody>
          <a:bodyPr/>
          <a:lstStyle/>
          <a:p>
            <a:r>
              <a:rPr lang="it-IT" dirty="0"/>
              <a:t>Thank you!</a:t>
            </a:r>
            <a:endParaRPr lang="en-US" dirty="0"/>
          </a:p>
        </p:txBody>
      </p:sp>
    </p:spTree>
    <p:extLst>
      <p:ext uri="{BB962C8B-B14F-4D97-AF65-F5344CB8AC3E}">
        <p14:creationId xmlns:p14="http://schemas.microsoft.com/office/powerpoint/2010/main" val="1766961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6"/>
  <p:tag name="MAXGUTTERROW" val="1 cm"/>
  <p:tag name="MAXGUTTERCOL" val="1 cm"/>
  <p:tag name="GUIDEMETRICUNIT" val="cm"/>
  <p:tag name="MASTERLEFTMARGIN" val="28.3465"/>
  <p:tag name="MASTERTOPMARGIN" val="141.7324"/>
  <p:tag name="MASTERBOTTOMMARGIN" val="70.8661"/>
  <p:tag name="MASTERRIGHTMARGIN" val="28.3465"/>
  <p:tag name="CUSTMASTERLEFTMARGIN" val="28.3465"/>
  <p:tag name="CUSTMASTERTOPMARGIN" val="141.7324"/>
  <p:tag name="CUSTMASTERBOTTOMMARGIN" val="70.8661"/>
  <p:tag name="CUSTMASTERRIGHTMARGIN" val="28.3465"/>
  <p:tag name="GUIDESAPPLIEDTO" val="2"/>
  <p:tag name="TITLETOPMARGIN" val="21.2599"/>
  <p:tag name="TITLEBOTTOMMARGIN" val="95.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xml><?xml version="1.0" encoding="utf-8"?>
<p:tagLst xmlns:a="http://schemas.openxmlformats.org/drawingml/2006/main" xmlns:r="http://schemas.openxmlformats.org/officeDocument/2006/relationships" xmlns:p="http://schemas.openxmlformats.org/presentationml/2006/main">
  <p:tag name="GUIDESTITLESHAPE" val="Tru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F77F50F-73C3-44CC-94D4-03094731EB38}">
  <we:reference id="f1abd87f-a3ba-42fb-91d5-100000000000" version="1.0.0.6" store="EXCatalog" storeType="EXCatalog"/>
  <we:alternateReferences>
    <we:reference id="WA104380278" version="1.0.0.6"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ddeef39-65d3-4660-94f2-f063f949c57e" xsi:nil="true"/>
    <lcf76f155ced4ddcb4097134ff3c332f xmlns="1e4904ce-df3c-409d-8c73-59cbcf852a41">
      <Terms xmlns="http://schemas.microsoft.com/office/infopath/2007/PartnerControls"/>
    </lcf76f155ced4ddcb4097134ff3c332f>
    <ThematicArea xmlns="1e4904ce-df3c-409d-8c73-59cbcf852a41" xsi:nil="true"/>
    <DocumentTitle xmlns="1e4904ce-df3c-409d-8c73-59cbcf852a41">Overview Of Prevention Tools And Guidance For GC8</DocumentTitle>
    <PrimeLastClassified xmlns="2ddeef39-65d3-4660-94f2-f063f949c57e" xsi:nil="true"/>
    <Language xmlns="1e4904ce-df3c-409d-8c73-59cbcf852a41">English</Language>
    <PrimeCorrectedByUser xmlns="2ddeef39-65d3-4660-94f2-f063f949c57e" xsi:nil="true"/>
    <LastReviewDate xmlns="1e4904ce-df3c-409d-8c73-59cbcf852a41" xsi:nil="true"/>
    <Order0 xmlns="1e4904ce-df3c-409d-8c73-59cbcf852a41" xsi:nil="true"/>
    <PrimeClassificationStatusDetails xmlns="2ddeef39-65d3-4660-94f2-f063f949c57e" xsi:nil="true"/>
    <ReviewFrequency xmlns="1e4904ce-df3c-409d-8c73-59cbcf852a41">12 months</ReviewFrequency>
    <Region xmlns="1e4904ce-df3c-409d-8c73-59cbcf852a41">Global</Region>
    <SyntexTouch xmlns="1e4904ce-df3c-409d-8c73-59cbcf852a41" xsi:nil="true"/>
    <DownloadCategory xmlns="1e4904ce-df3c-409d-8c73-59cbcf852a41" xsi:nil="true"/>
    <PrimaryTopic_x002f_ThematicArea xmlns="1e4904ce-df3c-409d-8c73-59cbcf852a41">Prevention</PrimaryTopic_x002f_ThematicArea>
    <Country xmlns="1e4904ce-df3c-409d-8c73-59cbcf852a41" xsi:nil="true"/>
    <EnterpriseKeyword xmlns="1e4904ce-df3c-409d-8c73-59cbcf852a41" xsi:nil="true"/>
    <PrimeClassificationStatus xmlns="2ddeef39-65d3-4660-94f2-f063f949c57e" xsi:nil="true"/>
    <Summary_x002f_Abstract xmlns="1e4904ce-df3c-409d-8c73-59cbcf852a41">The document provides an overview of prevention tools and guidance for GC8, focusing on optimizing, adapting, and integrating HIV program strategies for key populations, and lists current community guides and tools under development or published.</Summary_x002f_Abstract>
    <ContentOwner xmlns="1e4904ce-df3c-409d-8c73-59cbcf852a41">Byaruhanga Buyinza Gloria</ContentOwner>
  </documentManagement>
</p:properties>
</file>

<file path=customXml/item10.xml><?xml version="1.0" encoding="utf-8"?>
<TemplafyTemplateConfiguration><![CDATA[{"elementsMetadata":[{"type":"shape","id":"cc6b23b6-d2c1-4f65-82ab-88e5678a8a32","elementConfiguration":{"inheritDimensions":"{{InheritDimensions.InheritWidth}}","width":"","height":"","image":"{{Form.DocLang.Logo_horizontal.Image}}","visibility":"","type":"image","disableUpdates":false}},{"type":"shape","id":"207adc4f-1818-47fe-8f4e-7945c98b5dc4","elementConfiguration":{"inheritDimensions":"{{InheritDimensions.InheritWidth}}","width":"","height":"","image":"{{Form.DocLang.Logo_stacked_black.Image}}","visibility":"","type":"image","disableUpdates":false}},{"type":"shape","id":"d868a459-d3a5-4946-b1b8-d5dda382134a","elementConfiguration":{"inheritDimensions":"{{InheritDimensions.InheritWidth}}","width":"","height":"","image":"{{Form.DocLang.Logo_horizontal.Image}}","visibility":"","type":"image","disableUpdates":false}},{"type":"shape","id":"1939b12f-207a-4349-b393-d202187f6a9c","elementConfiguration":{"inheritDimensions":"{{InheritDimensions.InheritWidth}}","width":"","height":"","image":"{{Form.DocLang.Logo_horizontal_white.Image}}","visibility":"","type":"image","disableUpdates":false}},{"type":"shape","id":"e5f84910-a125-4e45-9f00-4a33b606e51f","elementConfiguration":{"inheritDimensions":"{{InheritDimensions.InheritWidth}}","width":"","height":"","image":"{{Form.DocLang.Logo_stacked_colour.Image}}","visibility":"","type":"image","disableUpdates":false}},{"type":"shape","id":"c2685304-27e6-47fe-b9c6-b43e09fff539","elementConfiguration":{"inheritDimensions":"{{InheritDimensions.InheritWidth}}","width":"","height":"","image":"{{Form.DocLang.Logo_stacked_colour.Image}}","visibility":"","type":"image","disableUpdates":false}},{"type":"shape","id":"b3f4d776-4a33-4d61-affd-dc0f897dba28","elementConfiguration":{"inheritDimensions":"{{InheritDimensions.InheritWidth}}","width":"","height":"","image":"{{Form.DocLang.Logo_stacked_black.Image}}","visibility":"","type":"image","disableUpdates":false}},{"type":"shape","id":"1b4ff902-bf97-407b-933b-61e6b1401bf8","elementConfiguration":{"inheritDimensions":"{{InheritDimensions.InheritWidth}}","width":"","height":"","image":"{{Form.DocLang.Logo_stacked_white.Image}}","visibility":"","type":"image","disableUpdates":false}},{"type":"shape","id":"52efc335-efe1-4573-b28d-800a8109d03e","elementConfiguration":{"inheritDimensions":"{{InheritDimensions.InheritWidth}}","width":"","height":"","image":"{{Form.DocLang.Logo_horizontal_white.Image}}","visibility":"","type":"image","disableUpdates":false}},{"type":"shape","id":"b66e35c3-f3ef-4fc5-bb7d-094fc6b3d112","elementConfiguration":{"inheritDimensions":"{{InheritDimensions.InheritWidth}}","width":"","height":"","image":"{{Form.DocLang.Logo_horizontal_white.Image}}","visibility":"","type":"image","disableUpdates":false}},{"type":"shape","id":"eba89f12-16df-43d3-a08a-ef84b1989bfe","elementConfiguration":{"inheritDimensions":"{{InheritDimensions.InheritWidth}}","width":"","height":"","image":"{{Form.DocLang.Logo_horizontal.Image}}","visibility":"","type":"image","disableUpdates":false}},{"type":"shape","id":"d9f1af56-1644-4c7b-8402-95bf733caeba","elementConfiguration":{"inheritDimensions":"{{InheritDimensions.InheritWidth}}","width":"","height":"","image":"{{Form.DocLang.Logo_horizontal_white.Image}}","visibility":"","type":"image","disableUpdates":false}},{"type":"shape","id":"a093be51-ee8a-42b4-8521-e727ee6a9b97","elementConfiguration":{"inheritDimensions":"{{InheritDimensions.InheritWidth}}","width":"","height":"","image":"{{Form.DocLang.Logo_stacked_black.Image}}","visibility":"","type":"image","disableUpdates":false}},{"type":"shape","id":"abdb3161-3697-4e96-8a88-82b13028c5e0","elementConfiguration":{"inheritDimensions":"{{InheritDimensions.InheritWidth}}","width":"","height":"","image":"{{Form.DocLang.Logo_stacked_white.Image}}","visibility":"","type":"image","disableUpdates":false}},{"type":"shape","id":"bb6bc801-692f-4fb5-888a-3c7971a3a7b3","elementConfiguration":{"inheritDimensions":"{{InheritDimensions.InheritWidth}}","width":"","height":"","image":"{{Form.DocLang.Logo_horizontal_white.Image}}","visibility":"","type":"image","disableUpdates":false}},{"type":"shape","id":"0dc3d12a-6d56-4d67-81f3-e765897d2a24","elementConfiguration":{"inheritDimensions":"{{InheritDimensions.InheritWidth}}","width":"","height":"","image":"{{Form.DocLang.Logo_stacked_colour.Image}}","visibility":"","type":"image","disableUpdates":false}},{"type":"shape","id":"0876b7f1-a5d4-4052-bdd7-4002bf10b63c","elementConfiguration":{"inheritDimensions":"{{InheritDimensions.InheritWidth}}","width":"","height":"","image":"{{Form.DocLang.Logo_stacked_black.Image}}","visibility":"","type":"image","disableUpdates":false}},{"type":"shape","id":"66e8edb1-f660-446d-9f73-b41988d83048","elementConfiguration":{"inheritDimensions":"{{InheritDimensions.InheritWidth}}","width":"","height":"","image":"{{Form.DocLang.Logo_horizontal.Image}}","visibility":"","type":"image","disableUpdates":false}},{"type":"shape","id":"ba230b2d-3ebf-4657-b4c1-8b2f87a343d1","elementConfiguration":{"inheritDimensions":"{{InheritDimensions.InheritWidth}}","width":"","height":"","image":"{{Form.DocLang.Logo_stacked_colour.Image}}","visibility":"","type":"image","disableUpdates":false}},{"type":"shape","id":"8526842e-d28b-492e-a977-ae7fb6348df2","elementConfiguration":{"inheritDimensions":"{{InheritDimensions.InheritWidth}}","width":"","height":"","image":"{{Form.DocLang.Logo_horizontal_white.Image}}","visibility":"","type":"image","disableUpdates":false}},{"type":"shape","id":"25db08de-9ad0-42e9-b2fa-88fba727e5e4","elementConfiguration":{"inheritDimensions":"{{InheritDimensions.InheritWidth}}","width":"","height":"","image":"{{Form.DocLang.Logo_stacked_black.Image}}","visibility":"","type":"image","disableUpdates":false}}],"transformationConfigurations":[{"language":"{{Form.DocLang.Language.Language}}","disableUpdates":false,"type":"proofingLanguage"}],"templateName":"Default_20240321","templateDescription":"","enableDocumentContentUpdater":true,"version":"2.0"}]]></TemplafyTemplateConfiguration>
</file>

<file path=customXml/item11.xml><?xml version="1.0" encoding="utf-8"?>
<TemplafySlideTemplateConfiguration><![CDATA[{"slideVersion":1,"isValidatorEnabled":false,"isLocked":false,"elementsMetadata":[{"type":"shape","elementConfiguration":{"inheritDimensions":"{{InheritDimensions.InheritWidth}}","width":"","height":"","image":"{{Form.DocLang.Logo_stacked_colour.Image}}","visibility":"","type":"image","disableUpdates":false}}],"slideId":"872437076289650688","enableDocumentContentUpdater":false,"version":"2.0"}]]></TemplafySlideTemplateConfiguration>
</file>

<file path=customXml/item2.xml><?xml version="1.0" encoding="utf-8"?>
<ct:contentTypeSchema xmlns:ct="http://schemas.microsoft.com/office/2006/metadata/contentType" xmlns:ma="http://schemas.microsoft.com/office/2006/metadata/properties/metaAttributes" ct:_="" ma:_="" ma:contentTypeName="Document" ma:contentTypeID="0x010100070B027ED5492E489E18E2375296B630" ma:contentTypeVersion="37" ma:contentTypeDescription="Create a new document." ma:contentTypeScope="" ma:versionID="084ad288b7a2bb464b7e748506b4e040">
  <xsd:schema xmlns:xsd="http://www.w3.org/2001/XMLSchema" xmlns:xs="http://www.w3.org/2001/XMLSchema" xmlns:p="http://schemas.microsoft.com/office/2006/metadata/properties" xmlns:ns2="1e4904ce-df3c-409d-8c73-59cbcf852a41" xmlns:ns3="2ddeef39-65d3-4660-94f2-f063f949c57e" targetNamespace="http://schemas.microsoft.com/office/2006/metadata/properties" ma:root="true" ma:fieldsID="1932048fee3a97bb6178b5557a209bcc" ns2:_="" ns3:_="">
    <xsd:import namespace="1e4904ce-df3c-409d-8c73-59cbcf852a41"/>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Order0" minOccurs="0"/>
                <xsd:element ref="ns2:MediaLengthInSeconds" minOccurs="0"/>
                <xsd:element ref="ns2:lcf76f155ced4ddcb4097134ff3c332f" minOccurs="0"/>
                <xsd:element ref="ns3:TaxCatchAll" minOccurs="0"/>
                <xsd:element ref="ns2:ThematicArea" minOccurs="0"/>
                <xsd:element ref="ns2:Country" minOccurs="0"/>
                <xsd:element ref="ns2:MediaServiceObjectDetectorVersions" minOccurs="0"/>
                <xsd:element ref="ns2:MediaServiceSearchProperties" minOccurs="0"/>
                <xsd:element ref="ns2:MediaServiceBillingMetadata" minOccurs="0"/>
                <xsd:element ref="ns2:DocumentTitle" minOccurs="0"/>
                <xsd:element ref="ns3:PrimeClassificationStatus" minOccurs="0"/>
                <xsd:element ref="ns3:PrimeClassificationStatusDetails" minOccurs="0"/>
                <xsd:element ref="ns3:PrimeLastClassified" minOccurs="0"/>
                <xsd:element ref="ns3:PrimeCorrectedByUser" minOccurs="0"/>
                <xsd:element ref="ns2:Summary_x002f_Abstract" minOccurs="0"/>
                <xsd:element ref="ns2:ContentOwner" minOccurs="0"/>
                <xsd:element ref="ns2:DownloadCategory" minOccurs="0"/>
                <xsd:element ref="ns2:LastReviewDate" minOccurs="0"/>
                <xsd:element ref="ns2:ReviewFrequency" minOccurs="0"/>
                <xsd:element ref="ns2:PrimaryTopic_x002f_ThematicArea" minOccurs="0"/>
                <xsd:element ref="ns2:Language" minOccurs="0"/>
                <xsd:element ref="ns2:Region" minOccurs="0"/>
                <xsd:element ref="ns2:EnterpriseKeyword" minOccurs="0"/>
                <xsd:element ref="ns2:SyntexTouc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904ce-df3c-409d-8c73-59cbcf852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Order0" ma:index="20" nillable="true" ma:displayName="Order" ma:format="Dropdown" ma:indexed="true" ma:internalName="Order0" ma:percentage="FALSE">
      <xsd:simpleType>
        <xsd:restriction base="dms:Number"/>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ThematicArea" ma:index="25" nillable="true" ma:displayName="Thematic Area" ma:format="Dropdown" ma:internalName="ThematicArea">
      <xsd:simpleType>
        <xsd:restriction base="dms:Text">
          <xsd:maxLength value="255"/>
        </xsd:restriction>
      </xsd:simpleType>
    </xsd:element>
    <xsd:element name="Country" ma:index="26" nillable="true" ma:displayName="Country" ma:format="Dropdown" ma:internalName="Countr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DocumentTitle" ma:index="30" nillable="true" ma:displayName="Document Title" ma:format="Dropdown" ma:internalName="DocumentTitle">
      <xsd:simpleType>
        <xsd:restriction base="dms:Text">
          <xsd:maxLength value="255"/>
        </xsd:restriction>
      </xsd:simpleType>
    </xsd:element>
    <xsd:element name="Summary_x002f_Abstract" ma:index="35" nillable="true" ma:displayName="Summary / Abstract" ma:format="Dropdown" ma:internalName="Summary_x002f_Abstract">
      <xsd:simpleType>
        <xsd:restriction base="dms:Note"/>
      </xsd:simpleType>
    </xsd:element>
    <xsd:element name="ContentOwner" ma:index="36" nillable="true" ma:displayName="Content Owner" ma:format="Dropdown" ma:internalName="ContentOwner">
      <xsd:simpleType>
        <xsd:restriction base="dms:Text">
          <xsd:maxLength value="255"/>
        </xsd:restriction>
      </xsd:simpleType>
    </xsd:element>
    <xsd:element name="DownloadCategory" ma:index="37" nillable="true" ma:displayName="Download Category" ma:description="This field denotes the category in which the resource falls, for example, is it a checklist, guide, video, training material. &#10;Read the document and try to understand and extract the download category from the document.  &#10;We have defined the following categories. Please only assign one of the following values: Tool&#10;Plan&#10;Guide&#10;&#10;If you are unable to assign a category from the defined list, return 'To be determined’ &#10;" ma:format="Dropdown" ma:internalName="DownloadCategory">
      <xsd:simpleType>
        <xsd:restriction base="dms:Choice">
          <xsd:enumeration value="Tool"/>
          <xsd:enumeration value="Plan"/>
          <xsd:enumeration value="Guide"/>
        </xsd:restriction>
      </xsd:simpleType>
    </xsd:element>
    <xsd:element name="LastReviewDate" ma:index="38" nillable="true" ma:displayName="Last Review Date" ma:format="DateOnly" ma:internalName="LastReviewDate">
      <xsd:simpleType>
        <xsd:restriction base="dms:DateTime"/>
      </xsd:simpleType>
    </xsd:element>
    <xsd:element name="ReviewFrequency" ma:index="39" nillable="true" ma:displayName="Review Frequency" ma:format="Dropdown" ma:internalName="ReviewFrequency">
      <xsd:simpleType>
        <xsd:restriction base="dms:Choice">
          <xsd:enumeration value="3 months"/>
          <xsd:enumeration value="6 months"/>
          <xsd:enumeration value="12 months"/>
          <xsd:enumeration value="24 months"/>
          <xsd:enumeration value="36 months"/>
        </xsd:restriction>
      </xsd:simpleType>
    </xsd:element>
    <xsd:element name="PrimaryTopic_x002f_ThematicArea" ma:index="40" nillable="true" ma:displayName="Primary Topic / Thematic Area" ma:format="Dropdown" ma:internalName="PrimaryTopic_x002f_ThematicArea">
      <xsd:simpleType>
        <xsd:restriction base="dms:Choice">
          <xsd:enumeration value="Global Fund and Grant Implementation"/>
          <xsd:enumeration value="NSP Strategic Planning and Reviews"/>
          <xsd:enumeration value="Community and Service Delivery"/>
          <xsd:enumeration value="Prevention"/>
          <xsd:enumeration value="HIV and Economics"/>
          <xsd:enumeration value="Human Rights and Gender"/>
          <xsd:enumeration value="Epi Strategic Information"/>
          <xsd:enumeration value="Treatment and Testing"/>
          <xsd:enumeration value="Health System Strengthening"/>
          <xsd:enumeration value="Drawdown"/>
          <xsd:enumeration value="GF Condom SI"/>
          <xsd:enumeration value="DFAT"/>
          <xsd:enumeration value="HIV Sustainability Roadmaps"/>
          <xsd:enumeration value="Other"/>
        </xsd:restriction>
      </xsd:simpleType>
    </xsd:element>
    <xsd:element name="Language" ma:index="41" nillable="true" ma:displayName="Language" ma:format="Dropdown" ma:internalName="Language">
      <xsd:simpleType>
        <xsd:restriction base="dms:Text">
          <xsd:maxLength value="255"/>
        </xsd:restriction>
      </xsd:simpleType>
    </xsd:element>
    <xsd:element name="Region" ma:index="42" nillable="true" ma:displayName="Region" ma:format="Dropdown" ma:internalName="Region">
      <xsd:simpleType>
        <xsd:restriction base="dms:Choice">
          <xsd:enumeration value="Eastern and southern Africa"/>
          <xsd:enumeration value="Western and central Africa"/>
          <xsd:enumeration value="Asia and the Pacific"/>
          <xsd:enumeration value="Eastern Europe and central Asia"/>
          <xsd:enumeration value="Latin America and the Caribbean"/>
          <xsd:enumeration value="Middle East and North Africa"/>
          <xsd:enumeration value="Western and central Europe and North America"/>
          <xsd:enumeration value="Global"/>
          <xsd:enumeration value="Other"/>
        </xsd:restriction>
      </xsd:simpleType>
    </xsd:element>
    <xsd:element name="EnterpriseKeyword" ma:index="43" nillable="true" ma:displayName="Enterprise Keyword" ma:format="Dropdown" ma:internalName="EnterpriseKeyword">
      <xsd:simpleType>
        <xsd:restriction base="dms:Text">
          <xsd:maxLength value="255"/>
        </xsd:restriction>
      </xsd:simpleType>
    </xsd:element>
    <xsd:element name="SyntexTouch" ma:index="44" nillable="true" ma:displayName="SyntexTouch" ma:format="Dropdown" ma:internalName="SyntexTouch">
      <xsd:simpleType>
        <xsd:restriction base="dms:Choice">
          <xsd:enumeration value="True"/>
          <xsd:enumeration value="False"/>
        </xsd:restriction>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408e62-e834-4772-ba1f-1e81686b2579}"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element name="PrimeClassificationStatus" ma:index="31" nillable="true" ma:displayName="Processing status" ma:internalName="PrimeClassificationStatus">
      <xsd:simpleType>
        <xsd:restriction base="dms:Text"/>
      </xsd:simpleType>
    </xsd:element>
    <xsd:element name="PrimeClassificationStatusDetails" ma:index="32" nillable="true" ma:displayName="Processing details" ma:internalName="PrimeClassificationStatusDetails">
      <xsd:simpleType>
        <xsd:restriction base="dms:Note">
          <xsd:maxLength value="255"/>
        </xsd:restriction>
      </xsd:simpleType>
    </xsd:element>
    <xsd:element name="PrimeLastClassified" ma:index="33" nillable="true" ma:displayName="Processed" ma:internalName="PrimeLastClassified">
      <xsd:simpleType>
        <xsd:restriction base="dms:DateTime"/>
      </xsd:simpleType>
    </xsd:element>
    <xsd:element name="PrimeCorrectedByUser" ma:index="34" nillable="true" ma:displayName="Corrected" ma:internalName="PrimeCorrectedByUs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emplafySlideFormConfiguration><![CDATA[{"formFields":[{"distinct":false,"hideIfNoUserInteractionRequired":false,"required":false,"defaultValue":"{{UserProfile.Language.Name}}","autoSelectFirstOption":false,"helpTexts":{},"spacing":{},"shareValue":false,"type":"dropDown","dataSourceName":"Language","dataSourceFieldName":"Name","name":"DocLang","label":"Document Language"}],"formDataEntries":[]}]]></TemplafySlideFormConfiguration>
</file>

<file path=customXml/item4.xml><?xml version="1.0" encoding="utf-8"?>
<TemplafySlideTemplateConfiguration><![CDATA[{"slideVersion":1,"isValidatorEnabled":false,"isLocked":false,"elementsMetadata":[],"slideId":"872437076289650689","enableDocumentContentUpdater":false,"version":"2.0"}]]></TemplafySlideTemplate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FormConfiguration><![CDATA[{"formFields":[],"formDataEntries":[]}]]></TemplafySlideFormConfiguration>
</file>

<file path=customXml/item7.xml><?xml version="1.0" encoding="utf-8"?>
<TemplafyFormConfiguration><![CDATA[{"formFields":[{"distinct":false,"hideIfNoUserInteractionRequired":false,"required":false,"defaultValue":"{{UserProfile.Language.Name}}","autoSelectFirstOption":false,"helpTexts":{},"spacing":{},"shareValue":false,"type":"dropDown","dataSourceName":"Language","dataSourceFieldName":"Name","name":"DocLang","label":"Document Language"}],"formDataEntries":[{"name":"DocLang","value":"WkTS6mC53x5szA/EagX98vcQ4iGOuzWmGTQDOVE5Psk="}]}]]></TemplafyFormConfiguration>
</file>

<file path=customXml/item8.xml><?xml version="1.0" encoding="utf-8"?>
<TemplafySlideTemplateConfiguration><![CDATA[{"slideVersion":1,"isValidatorEnabled":false,"isLocked":false,"elementsMetadata":[],"slideId":"872437076289650689","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78C4199D-B32C-43FE-8FA0-D74E0A2A7557}">
  <ds:schemaRefs>
    <ds:schemaRef ds:uri="http://schemas.microsoft.com/office/2006/documentManagement/types"/>
    <ds:schemaRef ds:uri="http://www.w3.org/XML/1998/namespace"/>
    <ds:schemaRef ds:uri="http://purl.org/dc/terms/"/>
    <ds:schemaRef ds:uri="19cddd4c-dfb4-40f1-8fe7-77b6b002eace"/>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1f36b386-9306-4f53-ac12-250fc8c7f5e3"/>
    <ds:schemaRef ds:uri="b4d1c6a6-a291-4265-a679-d1a844edca56"/>
    <ds:schemaRef ds:uri="bed53bce-3ea8-4a22-a921-4f7c38ba7206"/>
    <ds:schemaRef ds:uri="http://schemas.microsoft.com/sharepoint/v3"/>
  </ds:schemaRefs>
</ds:datastoreItem>
</file>

<file path=customXml/itemProps10.xml><?xml version="1.0" encoding="utf-8"?>
<ds:datastoreItem xmlns:ds="http://schemas.openxmlformats.org/officeDocument/2006/customXml" ds:itemID="{24B83C46-1F1A-4859-B726-FAA3C0298E1C}">
  <ds:schemaRefs/>
</ds:datastoreItem>
</file>

<file path=customXml/itemProps11.xml><?xml version="1.0" encoding="utf-8"?>
<ds:datastoreItem xmlns:ds="http://schemas.openxmlformats.org/officeDocument/2006/customXml" ds:itemID="{0EEEE6A1-4836-40E5-B8E2-5BFC00138B97}">
  <ds:schemaRefs/>
</ds:datastoreItem>
</file>

<file path=customXml/itemProps2.xml><?xml version="1.0" encoding="utf-8"?>
<ds:datastoreItem xmlns:ds="http://schemas.openxmlformats.org/officeDocument/2006/customXml" ds:itemID="{4F2429F4-4FFA-483A-B983-A661A81C85DE}"/>
</file>

<file path=customXml/itemProps3.xml><?xml version="1.0" encoding="utf-8"?>
<ds:datastoreItem xmlns:ds="http://schemas.openxmlformats.org/officeDocument/2006/customXml" ds:itemID="{766C343B-ADC4-41D4-B351-AA32B141BF61}">
  <ds:schemaRefs/>
</ds:datastoreItem>
</file>

<file path=customXml/itemProps4.xml><?xml version="1.0" encoding="utf-8"?>
<ds:datastoreItem xmlns:ds="http://schemas.openxmlformats.org/officeDocument/2006/customXml" ds:itemID="{1825E183-AA66-4260-B9E4-A15509915062}">
  <ds:schemaRefs/>
</ds:datastoreItem>
</file>

<file path=customXml/itemProps5.xml><?xml version="1.0" encoding="utf-8"?>
<ds:datastoreItem xmlns:ds="http://schemas.openxmlformats.org/officeDocument/2006/customXml" ds:itemID="{B5CC00E5-0E29-472D-A362-2B448A7C6B47}">
  <ds:schemaRefs>
    <ds:schemaRef ds:uri="http://schemas.microsoft.com/sharepoint/v3/contenttype/forms"/>
  </ds:schemaRefs>
</ds:datastoreItem>
</file>

<file path=customXml/itemProps6.xml><?xml version="1.0" encoding="utf-8"?>
<ds:datastoreItem xmlns:ds="http://schemas.openxmlformats.org/officeDocument/2006/customXml" ds:itemID="{4E6EBA48-0CDD-4C0D-BD99-17BF47F8E51B}">
  <ds:schemaRefs/>
</ds:datastoreItem>
</file>

<file path=customXml/itemProps7.xml><?xml version="1.0" encoding="utf-8"?>
<ds:datastoreItem xmlns:ds="http://schemas.openxmlformats.org/officeDocument/2006/customXml" ds:itemID="{3767200E-D1D8-4965-855E-9803E6657062}">
  <ds:schemaRefs/>
</ds:datastoreItem>
</file>

<file path=customXml/itemProps8.xml><?xml version="1.0" encoding="utf-8"?>
<ds:datastoreItem xmlns:ds="http://schemas.openxmlformats.org/officeDocument/2006/customXml" ds:itemID="{594F3064-93D9-4E77-AEB1-E3674C67C3FD}">
  <ds:schemaRefs/>
</ds:datastoreItem>
</file>

<file path=customXml/itemProps9.xml><?xml version="1.0" encoding="utf-8"?>
<ds:datastoreItem xmlns:ds="http://schemas.openxmlformats.org/officeDocument/2006/customXml" ds:itemID="{5301BDDC-241D-4B6A-9AAC-9089CA01F3E4}">
  <ds:schemaRefs/>
</ds:datastoreItem>
</file>

<file path=docMetadata/LabelInfo.xml><?xml version="1.0" encoding="utf-8"?>
<clbl:labelList xmlns:clbl="http://schemas.microsoft.com/office/2020/mipLabelMetadata">
  <clbl:label id="{7445afc7-8147-48fd-9212-af8008ee1f68}" enabled="1" method="Standard" siteId="{77920909-8782-4efb-aaf1-44ac114d7c03}" removed="0"/>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
  <TotalTime>8509</TotalTime>
  <Words>582</Words>
  <Application>Microsoft Office PowerPoint</Application>
  <PresentationFormat>Widescreen</PresentationFormat>
  <Paragraphs>54</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Black</vt:lpstr>
      <vt:lpstr>Calibri</vt:lpstr>
      <vt:lpstr>Office Theme</vt:lpstr>
      <vt:lpstr>Overview of prevention tools and guidance for GC8    Managing and planning HIV programs for key populations    </vt:lpstr>
      <vt:lpstr>KP Priorities for GC8:   Optimize, Adapt and Integrate</vt:lpstr>
      <vt:lpstr>PowerPoint Presentation</vt:lpstr>
      <vt:lpstr>Community Guides and Tools for GC8</vt:lpstr>
      <vt:lpstr>PowerPoint Presentation</vt:lpstr>
    </vt:vector>
  </TitlesOfParts>
  <Company>Mediasterling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Global Fund</dc:creator>
  <cp:lastModifiedBy>BYARUHANGA, Buyinza Gloria</cp:lastModifiedBy>
  <cp:revision>35</cp:revision>
  <dcterms:created xsi:type="dcterms:W3CDTF">2025-01-15T10:19:29Z</dcterms:created>
  <dcterms:modified xsi:type="dcterms:W3CDTF">2026-04-27T11:00:15Z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1.0.2</vt:lpwstr>
  </property>
  <property fmtid="{D5CDD505-2E9C-101B-9397-08002B2CF9AE}" pid="3" name="MediaServiceImageTags">
    <vt:lpwstr/>
  </property>
  <property fmtid="{D5CDD505-2E9C-101B-9397-08002B2CF9AE}" pid="4" name="TemplafyTimeStamp">
    <vt:lpwstr>2024-03-21T12:30:43</vt:lpwstr>
  </property>
  <property fmtid="{D5CDD505-2E9C-101B-9397-08002B2CF9AE}" pid="5" name="TemplafyTenantId">
    <vt:lpwstr>theglobalfund</vt:lpwstr>
  </property>
  <property fmtid="{D5CDD505-2E9C-101B-9397-08002B2CF9AE}" pid="6" name="TemplafyTemplateId">
    <vt:lpwstr>872437059049753892</vt:lpwstr>
  </property>
  <property fmtid="{D5CDD505-2E9C-101B-9397-08002B2CF9AE}" pid="7" name="TemplafyUserProfileId">
    <vt:lpwstr>709320102738396240</vt:lpwstr>
  </property>
  <property fmtid="{D5CDD505-2E9C-101B-9397-08002B2CF9AE}" pid="8" name="TemplafyFromBlank">
    <vt:bool>true</vt:bool>
  </property>
  <property fmtid="{D5CDD505-2E9C-101B-9397-08002B2CF9AE}" pid="9" name="ContentTypeId">
    <vt:lpwstr>0x010100070B027ED5492E489E18E2375296B630</vt:lpwstr>
  </property>
</Properties>
</file>