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Layouts/slideLayout4.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tableStyles.xml" ContentType="application/vnd.openxmlformats-officedocument.presentationml.tableStyles+xml"/>
  <Override PartName="/ppt/slides/slide2.xml" ContentType="application/vnd.openxmlformats-officedocument.presentationml.slide+xml"/>
  <Override PartName="/ppt/presentation.xml" ContentType="application/vnd.openxmlformats-officedocument.presentationml.presentation.main+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slideLayouts/slideLayout8.xml" ContentType="application/vnd.openxmlformats-officedocument.presentationml.slideLayout+xml"/>
  <Override PartName="/ppt/viewProps.xml" ContentType="application/vnd.openxmlformats-officedocument.presentationml.viewProp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s/slide1.xml" ContentType="application/vnd.openxmlformats-officedocument.presentationml.slide+xml"/>
  <Override PartName="/ppt/slides/slide3.xml" ContentType="application/vnd.openxmlformats-officedocument.presentationml.slide+xml"/>
  <Override PartName="/ppt/theme/theme1.xml" ContentType="application/vnd.openxmlformats-officedocument.theme+xml"/>
  <Override PartName="/ppt/changesInfos/changesInfo1.xml" ContentType="application/vnd.ms-powerpoint.changesinfo+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3" r:id="rId2"/>
    <p:sldId id="264" r:id="rId3"/>
    <p:sldId id="259" r:id="rId4"/>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2CF8C5-CDC2-407A-B96E-AEC5C7CD41A3}" v="1" dt="2026-04-27T11:10:10.3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5" d="100"/>
          <a:sy n="105" d="100"/>
        </p:scale>
        <p:origin x="83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CHERET, Daria" userId="58a5661f-2b37-4088-9df9-e0d532b9487b" providerId="ADAL" clId="{C23D7F46-48B6-48F7-844D-BB3089379705}"/>
    <pc:docChg chg="undo custSel modSld">
      <pc:chgData name="OCHERET, Daria" userId="58a5661f-2b37-4088-9df9-e0d532b9487b" providerId="ADAL" clId="{C23D7F46-48B6-48F7-844D-BB3089379705}" dt="2026-04-27T11:14:16.971" v="165" actId="1037"/>
      <pc:docMkLst>
        <pc:docMk/>
      </pc:docMkLst>
      <pc:sldChg chg="addSp delSp modSp mod">
        <pc:chgData name="OCHERET, Daria" userId="58a5661f-2b37-4088-9df9-e0d532b9487b" providerId="ADAL" clId="{C23D7F46-48B6-48F7-844D-BB3089379705}" dt="2026-04-27T11:14:16.971" v="165" actId="1037"/>
        <pc:sldMkLst>
          <pc:docMk/>
          <pc:sldMk cId="3886070630" sldId="259"/>
        </pc:sldMkLst>
        <pc:spChg chg="mod">
          <ac:chgData name="OCHERET, Daria" userId="58a5661f-2b37-4088-9df9-e0d532b9487b" providerId="ADAL" clId="{C23D7F46-48B6-48F7-844D-BB3089379705}" dt="2026-04-27T11:14:16.971" v="165" actId="1037"/>
          <ac:spMkLst>
            <pc:docMk/>
            <pc:sldMk cId="3886070630" sldId="259"/>
            <ac:spMk id="2" creationId="{55B4FDAC-D5CC-4CF1-CF0C-09629379B69E}"/>
          </ac:spMkLst>
        </pc:spChg>
        <pc:spChg chg="mod">
          <ac:chgData name="OCHERET, Daria" userId="58a5661f-2b37-4088-9df9-e0d532b9487b" providerId="ADAL" clId="{C23D7F46-48B6-48F7-844D-BB3089379705}" dt="2026-04-27T11:08:39.372" v="30" actId="1076"/>
          <ac:spMkLst>
            <pc:docMk/>
            <pc:sldMk cId="3886070630" sldId="259"/>
            <ac:spMk id="9" creationId="{DBA50C22-2C23-DBEC-2F87-BD5789C16327}"/>
          </ac:spMkLst>
        </pc:spChg>
        <pc:spChg chg="mod">
          <ac:chgData name="OCHERET, Daria" userId="58a5661f-2b37-4088-9df9-e0d532b9487b" providerId="ADAL" clId="{C23D7F46-48B6-48F7-844D-BB3089379705}" dt="2026-04-27T11:08:52.820" v="43" actId="1076"/>
          <ac:spMkLst>
            <pc:docMk/>
            <pc:sldMk cId="3886070630" sldId="259"/>
            <ac:spMk id="10" creationId="{59EB912D-1950-EB2F-CE3D-22EE5C98DB59}"/>
          </ac:spMkLst>
        </pc:spChg>
        <pc:spChg chg="mod">
          <ac:chgData name="OCHERET, Daria" userId="58a5661f-2b37-4088-9df9-e0d532b9487b" providerId="ADAL" clId="{C23D7F46-48B6-48F7-844D-BB3089379705}" dt="2026-04-27T11:08:07.188" v="17" actId="1076"/>
          <ac:spMkLst>
            <pc:docMk/>
            <pc:sldMk cId="3886070630" sldId="259"/>
            <ac:spMk id="14" creationId="{3BB657B5-8569-9F9B-87D6-288232FAC8A2}"/>
          </ac:spMkLst>
        </pc:spChg>
        <pc:spChg chg="mod">
          <ac:chgData name="OCHERET, Daria" userId="58a5661f-2b37-4088-9df9-e0d532b9487b" providerId="ADAL" clId="{C23D7F46-48B6-48F7-844D-BB3089379705}" dt="2026-04-27T11:07:59.056" v="14" actId="1076"/>
          <ac:spMkLst>
            <pc:docMk/>
            <pc:sldMk cId="3886070630" sldId="259"/>
            <ac:spMk id="16" creationId="{88DFE6C5-E484-D1D2-F308-06FC0B26F59C}"/>
          </ac:spMkLst>
        </pc:spChg>
        <pc:spChg chg="mod">
          <ac:chgData name="OCHERET, Daria" userId="58a5661f-2b37-4088-9df9-e0d532b9487b" providerId="ADAL" clId="{C23D7F46-48B6-48F7-844D-BB3089379705}" dt="2026-04-27T11:08:14.942" v="20" actId="1076"/>
          <ac:spMkLst>
            <pc:docMk/>
            <pc:sldMk cId="3886070630" sldId="259"/>
            <ac:spMk id="22" creationId="{E7E5B100-4728-15FB-FF84-36DC6125E555}"/>
          </ac:spMkLst>
        </pc:spChg>
        <pc:spChg chg="mod">
          <ac:chgData name="OCHERET, Daria" userId="58a5661f-2b37-4088-9df9-e0d532b9487b" providerId="ADAL" clId="{C23D7F46-48B6-48F7-844D-BB3089379705}" dt="2026-04-27T11:08:23.195" v="24" actId="1076"/>
          <ac:spMkLst>
            <pc:docMk/>
            <pc:sldMk cId="3886070630" sldId="259"/>
            <ac:spMk id="26" creationId="{F859804E-E545-02C1-C72C-DFCDD435E83A}"/>
          </ac:spMkLst>
        </pc:spChg>
        <pc:picChg chg="mod">
          <ac:chgData name="OCHERET, Daria" userId="58a5661f-2b37-4088-9df9-e0d532b9487b" providerId="ADAL" clId="{C23D7F46-48B6-48F7-844D-BB3089379705}" dt="2026-04-27T11:07:53.139" v="13" actId="14100"/>
          <ac:picMkLst>
            <pc:docMk/>
            <pc:sldMk cId="3886070630" sldId="259"/>
            <ac:picMk id="5" creationId="{06BBDD3F-4DBF-8645-F655-E35326E6C194}"/>
          </ac:picMkLst>
        </pc:picChg>
        <pc:picChg chg="add mod">
          <ac:chgData name="OCHERET, Daria" userId="58a5661f-2b37-4088-9df9-e0d532b9487b" providerId="ADAL" clId="{C23D7F46-48B6-48F7-844D-BB3089379705}" dt="2026-04-27T11:11:40.461" v="87" actId="1076"/>
          <ac:picMkLst>
            <pc:docMk/>
            <pc:sldMk cId="3886070630" sldId="259"/>
            <ac:picMk id="6" creationId="{8F132A6E-ED12-AEA1-877F-2DC6405A4163}"/>
          </ac:picMkLst>
        </pc:picChg>
        <pc:picChg chg="mod">
          <ac:chgData name="OCHERET, Daria" userId="58a5661f-2b37-4088-9df9-e0d532b9487b" providerId="ADAL" clId="{C23D7F46-48B6-48F7-844D-BB3089379705}" dt="2026-04-27T11:08:48.013" v="42" actId="1035"/>
          <ac:picMkLst>
            <pc:docMk/>
            <pc:sldMk cId="3886070630" sldId="259"/>
            <ac:picMk id="7" creationId="{B1ACAA05-AFE3-58AF-4B1A-CE42870E1BC8}"/>
          </ac:picMkLst>
        </pc:picChg>
        <pc:picChg chg="add mod">
          <ac:chgData name="OCHERET, Daria" userId="58a5661f-2b37-4088-9df9-e0d532b9487b" providerId="ADAL" clId="{C23D7F46-48B6-48F7-844D-BB3089379705}" dt="2026-04-27T11:11:40.241" v="86" actId="1076"/>
          <ac:picMkLst>
            <pc:docMk/>
            <pc:sldMk cId="3886070630" sldId="259"/>
            <ac:picMk id="12" creationId="{F6EA034C-F19A-826E-3FE2-E8EE1EBEFFCC}"/>
          </ac:picMkLst>
        </pc:picChg>
        <pc:picChg chg="mod">
          <ac:chgData name="OCHERET, Daria" userId="58a5661f-2b37-4088-9df9-e0d532b9487b" providerId="ADAL" clId="{C23D7F46-48B6-48F7-844D-BB3089379705}" dt="2026-04-27T11:08:04.015" v="16" actId="1076"/>
          <ac:picMkLst>
            <pc:docMk/>
            <pc:sldMk cId="3886070630" sldId="259"/>
            <ac:picMk id="18" creationId="{C3BAE29D-8516-0B01-148B-7BA85CC6657E}"/>
          </ac:picMkLst>
        </pc:picChg>
        <pc:picChg chg="add del mod">
          <ac:chgData name="OCHERET, Daria" userId="58a5661f-2b37-4088-9df9-e0d532b9487b" providerId="ADAL" clId="{C23D7F46-48B6-48F7-844D-BB3089379705}" dt="2026-04-27T11:12:02.757" v="95" actId="478"/>
          <ac:picMkLst>
            <pc:docMk/>
            <pc:sldMk cId="3886070630" sldId="259"/>
            <ac:picMk id="19" creationId="{A25C3C2A-0996-8DB9-3003-6610F168A797}"/>
          </ac:picMkLst>
        </pc:picChg>
        <pc:picChg chg="mod">
          <ac:chgData name="OCHERET, Daria" userId="58a5661f-2b37-4088-9df9-e0d532b9487b" providerId="ADAL" clId="{C23D7F46-48B6-48F7-844D-BB3089379705}" dt="2026-04-27T11:08:12.227" v="19" actId="1076"/>
          <ac:picMkLst>
            <pc:docMk/>
            <pc:sldMk cId="3886070630" sldId="259"/>
            <ac:picMk id="20" creationId="{2DA05B22-3182-3FDE-2162-A3746FD99D4B}"/>
          </ac:picMkLst>
        </pc:picChg>
        <pc:picChg chg="mod">
          <ac:chgData name="OCHERET, Daria" userId="58a5661f-2b37-4088-9df9-e0d532b9487b" providerId="ADAL" clId="{C23D7F46-48B6-48F7-844D-BB3089379705}" dt="2026-04-27T11:08:20.982" v="23" actId="1076"/>
          <ac:picMkLst>
            <pc:docMk/>
            <pc:sldMk cId="3886070630" sldId="259"/>
            <ac:picMk id="24" creationId="{98E16740-1E1C-2386-9AD0-8E6CA74C5BD9}"/>
          </ac:picMkLst>
        </pc:picChg>
        <pc:cxnChg chg="add del mod">
          <ac:chgData name="OCHERET, Daria" userId="58a5661f-2b37-4088-9df9-e0d532b9487b" providerId="ADAL" clId="{C23D7F46-48B6-48F7-844D-BB3089379705}" dt="2026-04-27T11:10:21.450" v="62" actId="478"/>
          <ac:cxnSpMkLst>
            <pc:docMk/>
            <pc:sldMk cId="3886070630" sldId="259"/>
            <ac:cxnSpMk id="13" creationId="{44F6D973-D6EF-ED95-3B33-227E9599A979}"/>
          </ac:cxnSpMkLst>
        </pc:cxnChg>
        <pc:cxnChg chg="mod">
          <ac:chgData name="OCHERET, Daria" userId="58a5661f-2b37-4088-9df9-e0d532b9487b" providerId="ADAL" clId="{C23D7F46-48B6-48F7-844D-BB3089379705}" dt="2026-04-27T11:08:28.060" v="25" actId="1076"/>
          <ac:cxnSpMkLst>
            <pc:docMk/>
            <pc:sldMk cId="3886070630" sldId="259"/>
            <ac:cxnSpMk id="27" creationId="{56ADE24A-41A2-9FF3-F0C7-6AA50193DA38}"/>
          </ac:cxnSpMkLst>
        </pc:cxnChg>
      </pc:sldChg>
      <pc:sldChg chg="modSp mod">
        <pc:chgData name="OCHERET, Daria" userId="58a5661f-2b37-4088-9df9-e0d532b9487b" providerId="ADAL" clId="{C23D7F46-48B6-48F7-844D-BB3089379705}" dt="2026-04-27T10:37:15.751" v="4" actId="1036"/>
        <pc:sldMkLst>
          <pc:docMk/>
          <pc:sldMk cId="1913725155" sldId="263"/>
        </pc:sldMkLst>
        <pc:spChg chg="mod">
          <ac:chgData name="OCHERET, Daria" userId="58a5661f-2b37-4088-9df9-e0d532b9487b" providerId="ADAL" clId="{C23D7F46-48B6-48F7-844D-BB3089379705}" dt="2026-04-27T10:37:15.751" v="4" actId="1036"/>
          <ac:spMkLst>
            <pc:docMk/>
            <pc:sldMk cId="1913725155" sldId="263"/>
            <ac:spMk id="11" creationId="{7A886F9D-DF0C-5100-BD2C-03804B83130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01165D-9C53-4C3A-A488-FECB269D8885}" type="datetimeFigureOut">
              <a:rPr lang="en-DE" smtClean="0"/>
              <a:t>27/04/2026</a:t>
            </a:fld>
            <a:endParaRPr lang="en-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686B13-D620-44FA-A3EE-869463D64DC3}" type="slidenum">
              <a:rPr lang="en-DE" smtClean="0"/>
              <a:t>‹#›</a:t>
            </a:fld>
            <a:endParaRPr lang="en-DE"/>
          </a:p>
        </p:txBody>
      </p:sp>
    </p:spTree>
    <p:extLst>
      <p:ext uri="{BB962C8B-B14F-4D97-AF65-F5344CB8AC3E}">
        <p14:creationId xmlns:p14="http://schemas.microsoft.com/office/powerpoint/2010/main" val="3261996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DE" dirty="0"/>
          </a:p>
        </p:txBody>
      </p:sp>
      <p:sp>
        <p:nvSpPr>
          <p:cNvPr id="4" name="Slide Number Placeholder 3"/>
          <p:cNvSpPr>
            <a:spLocks noGrp="1"/>
          </p:cNvSpPr>
          <p:nvPr>
            <p:ph type="sldNum" sz="quarter" idx="5"/>
          </p:nvPr>
        </p:nvSpPr>
        <p:spPr/>
        <p:txBody>
          <a:bodyPr/>
          <a:lstStyle/>
          <a:p>
            <a:fld id="{CC686B13-D620-44FA-A3EE-869463D64DC3}" type="slidenum">
              <a:rPr lang="en-DE" smtClean="0"/>
              <a:t>1</a:t>
            </a:fld>
            <a:endParaRPr lang="en-DE"/>
          </a:p>
        </p:txBody>
      </p:sp>
    </p:spTree>
    <p:extLst>
      <p:ext uri="{BB962C8B-B14F-4D97-AF65-F5344CB8AC3E}">
        <p14:creationId xmlns:p14="http://schemas.microsoft.com/office/powerpoint/2010/main" val="1498379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BE6A9-1685-AA8C-994E-8B7E485918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DE"/>
          </a:p>
        </p:txBody>
      </p:sp>
      <p:sp>
        <p:nvSpPr>
          <p:cNvPr id="3" name="Subtitle 2">
            <a:extLst>
              <a:ext uri="{FF2B5EF4-FFF2-40B4-BE49-F238E27FC236}">
                <a16:creationId xmlns:a16="http://schemas.microsoft.com/office/drawing/2014/main" id="{6F81C320-3C56-7F60-8780-E10115BCF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DE"/>
          </a:p>
        </p:txBody>
      </p:sp>
      <p:sp>
        <p:nvSpPr>
          <p:cNvPr id="4" name="Date Placeholder 3">
            <a:extLst>
              <a:ext uri="{FF2B5EF4-FFF2-40B4-BE49-F238E27FC236}">
                <a16:creationId xmlns:a16="http://schemas.microsoft.com/office/drawing/2014/main" id="{859AED8B-2691-C2F4-23AC-4867ACAED87F}"/>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5" name="Footer Placeholder 4">
            <a:extLst>
              <a:ext uri="{FF2B5EF4-FFF2-40B4-BE49-F238E27FC236}">
                <a16:creationId xmlns:a16="http://schemas.microsoft.com/office/drawing/2014/main" id="{CB311CDF-18A3-568C-4914-C0D28DC431FC}"/>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C57F2691-4ECD-F29A-3B2A-54FF1AFC93F2}"/>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97709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CF31-E5FD-DCE5-A745-4BC194BAB5DA}"/>
              </a:ext>
            </a:extLst>
          </p:cNvPr>
          <p:cNvSpPr>
            <a:spLocks noGrp="1"/>
          </p:cNvSpPr>
          <p:nvPr>
            <p:ph type="title"/>
          </p:nvPr>
        </p:nvSpPr>
        <p:spPr/>
        <p:txBody>
          <a:bodyPr/>
          <a:lstStyle/>
          <a:p>
            <a:r>
              <a:rPr lang="en-US"/>
              <a:t>Click to edit Master title style</a:t>
            </a:r>
            <a:endParaRPr lang="en-DE"/>
          </a:p>
        </p:txBody>
      </p:sp>
      <p:sp>
        <p:nvSpPr>
          <p:cNvPr id="3" name="Vertical Text Placeholder 2">
            <a:extLst>
              <a:ext uri="{FF2B5EF4-FFF2-40B4-BE49-F238E27FC236}">
                <a16:creationId xmlns:a16="http://schemas.microsoft.com/office/drawing/2014/main" id="{35CF0E6D-5D5C-5FCD-C77A-270D00CEA9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194006F2-C7F3-5D9B-C876-A387240885A9}"/>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5" name="Footer Placeholder 4">
            <a:extLst>
              <a:ext uri="{FF2B5EF4-FFF2-40B4-BE49-F238E27FC236}">
                <a16:creationId xmlns:a16="http://schemas.microsoft.com/office/drawing/2014/main" id="{5F817344-2400-1266-4F74-B7455DDEB625}"/>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60C52AB3-4D30-17E3-7C80-F6B7B9ECEC10}"/>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404084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76E345-5E66-76B4-AE17-CA56037D4C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DE"/>
          </a:p>
        </p:txBody>
      </p:sp>
      <p:sp>
        <p:nvSpPr>
          <p:cNvPr id="3" name="Vertical Text Placeholder 2">
            <a:extLst>
              <a:ext uri="{FF2B5EF4-FFF2-40B4-BE49-F238E27FC236}">
                <a16:creationId xmlns:a16="http://schemas.microsoft.com/office/drawing/2014/main" id="{B6A8A717-0D3F-6FA3-FF0B-71BF5716B5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6A2E1EFE-B12A-8695-D9DF-7A12DF8D15A9}"/>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5" name="Footer Placeholder 4">
            <a:extLst>
              <a:ext uri="{FF2B5EF4-FFF2-40B4-BE49-F238E27FC236}">
                <a16:creationId xmlns:a16="http://schemas.microsoft.com/office/drawing/2014/main" id="{A6A13869-2702-09B3-45FE-6EB3C7AA804B}"/>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F43E6875-5F2D-0F32-70FB-313D1CBEA520}"/>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2070849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120E2-3EEF-72AB-6EF6-A335A57B2623}"/>
              </a:ext>
            </a:extLst>
          </p:cNvPr>
          <p:cNvSpPr>
            <a:spLocks noGrp="1"/>
          </p:cNvSpPr>
          <p:nvPr>
            <p:ph type="title"/>
          </p:nvPr>
        </p:nvSpPr>
        <p:spPr/>
        <p:txBody>
          <a:bodyPr/>
          <a:lstStyle/>
          <a:p>
            <a:r>
              <a:rPr lang="en-US"/>
              <a:t>Click to edit Master title style</a:t>
            </a:r>
            <a:endParaRPr lang="en-DE"/>
          </a:p>
        </p:txBody>
      </p:sp>
      <p:sp>
        <p:nvSpPr>
          <p:cNvPr id="3" name="Content Placeholder 2">
            <a:extLst>
              <a:ext uri="{FF2B5EF4-FFF2-40B4-BE49-F238E27FC236}">
                <a16:creationId xmlns:a16="http://schemas.microsoft.com/office/drawing/2014/main" id="{A00B1A90-1FF0-9280-6C23-E51ACC93DCE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23205232-64E5-F59E-AB1C-7BE12F888210}"/>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5" name="Footer Placeholder 4">
            <a:extLst>
              <a:ext uri="{FF2B5EF4-FFF2-40B4-BE49-F238E27FC236}">
                <a16:creationId xmlns:a16="http://schemas.microsoft.com/office/drawing/2014/main" id="{F3435CA8-DB89-5A51-87A9-A42C04EDE3B5}"/>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5638497B-0AC0-43FC-FD52-E1F1B7A5D5CB}"/>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1433878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565BD-8044-850F-F622-C93339139D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DE"/>
          </a:p>
        </p:txBody>
      </p:sp>
      <p:sp>
        <p:nvSpPr>
          <p:cNvPr id="3" name="Text Placeholder 2">
            <a:extLst>
              <a:ext uri="{FF2B5EF4-FFF2-40B4-BE49-F238E27FC236}">
                <a16:creationId xmlns:a16="http://schemas.microsoft.com/office/drawing/2014/main" id="{260AC3B8-B8B3-5E89-7E49-370FE10C289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32E32B-39CE-8B21-200D-F14BFFD5A4B7}"/>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5" name="Footer Placeholder 4">
            <a:extLst>
              <a:ext uri="{FF2B5EF4-FFF2-40B4-BE49-F238E27FC236}">
                <a16:creationId xmlns:a16="http://schemas.microsoft.com/office/drawing/2014/main" id="{D802FD41-10BA-E748-B58D-8759510BFE7B}"/>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62F08798-DDC2-C6F2-9072-D1B2533A8E8B}"/>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2592891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DE8CA-0D45-2CB4-C3E8-A9BCBCED7EB4}"/>
              </a:ext>
            </a:extLst>
          </p:cNvPr>
          <p:cNvSpPr>
            <a:spLocks noGrp="1"/>
          </p:cNvSpPr>
          <p:nvPr>
            <p:ph type="title"/>
          </p:nvPr>
        </p:nvSpPr>
        <p:spPr/>
        <p:txBody>
          <a:bodyPr/>
          <a:lstStyle/>
          <a:p>
            <a:r>
              <a:rPr lang="en-US"/>
              <a:t>Click to edit Master title style</a:t>
            </a:r>
            <a:endParaRPr lang="en-DE"/>
          </a:p>
        </p:txBody>
      </p:sp>
      <p:sp>
        <p:nvSpPr>
          <p:cNvPr id="3" name="Content Placeholder 2">
            <a:extLst>
              <a:ext uri="{FF2B5EF4-FFF2-40B4-BE49-F238E27FC236}">
                <a16:creationId xmlns:a16="http://schemas.microsoft.com/office/drawing/2014/main" id="{763B7D1C-8A92-472D-7219-E831981E6E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Content Placeholder 3">
            <a:extLst>
              <a:ext uri="{FF2B5EF4-FFF2-40B4-BE49-F238E27FC236}">
                <a16:creationId xmlns:a16="http://schemas.microsoft.com/office/drawing/2014/main" id="{5F4F7CDC-8B20-D26E-5EDC-87B94DC710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Date Placeholder 4">
            <a:extLst>
              <a:ext uri="{FF2B5EF4-FFF2-40B4-BE49-F238E27FC236}">
                <a16:creationId xmlns:a16="http://schemas.microsoft.com/office/drawing/2014/main" id="{50CFC2F4-699E-F5AF-59A1-4B6B4BAC5644}"/>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6" name="Footer Placeholder 5">
            <a:extLst>
              <a:ext uri="{FF2B5EF4-FFF2-40B4-BE49-F238E27FC236}">
                <a16:creationId xmlns:a16="http://schemas.microsoft.com/office/drawing/2014/main" id="{2E85D91E-2F9B-6D3F-E175-1BB3972AD0E8}"/>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F464E6A5-0D2D-415A-092C-2B61437CF0FC}"/>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2906018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E65A0-13B8-D004-64E6-5AC580730DD3}"/>
              </a:ext>
            </a:extLst>
          </p:cNvPr>
          <p:cNvSpPr>
            <a:spLocks noGrp="1"/>
          </p:cNvSpPr>
          <p:nvPr>
            <p:ph type="title"/>
          </p:nvPr>
        </p:nvSpPr>
        <p:spPr>
          <a:xfrm>
            <a:off x="839788" y="365125"/>
            <a:ext cx="10515600" cy="1325563"/>
          </a:xfrm>
        </p:spPr>
        <p:txBody>
          <a:bodyPr/>
          <a:lstStyle/>
          <a:p>
            <a:r>
              <a:rPr lang="en-US"/>
              <a:t>Click to edit Master title style</a:t>
            </a:r>
            <a:endParaRPr lang="en-DE"/>
          </a:p>
        </p:txBody>
      </p:sp>
      <p:sp>
        <p:nvSpPr>
          <p:cNvPr id="3" name="Text Placeholder 2">
            <a:extLst>
              <a:ext uri="{FF2B5EF4-FFF2-40B4-BE49-F238E27FC236}">
                <a16:creationId xmlns:a16="http://schemas.microsoft.com/office/drawing/2014/main" id="{D8030A56-7BE9-C05F-687B-67A8505A40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F322B4-68A6-3979-06AA-63FECE24A4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Text Placeholder 4">
            <a:extLst>
              <a:ext uri="{FF2B5EF4-FFF2-40B4-BE49-F238E27FC236}">
                <a16:creationId xmlns:a16="http://schemas.microsoft.com/office/drawing/2014/main" id="{A2BF114B-FAC7-F456-E99A-1159734416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AF882A-98F2-8B9C-1875-FC21E7800A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7" name="Date Placeholder 6">
            <a:extLst>
              <a:ext uri="{FF2B5EF4-FFF2-40B4-BE49-F238E27FC236}">
                <a16:creationId xmlns:a16="http://schemas.microsoft.com/office/drawing/2014/main" id="{04DB0A33-BAF3-A374-7CE4-1DFFFF9052A8}"/>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8" name="Footer Placeholder 7">
            <a:extLst>
              <a:ext uri="{FF2B5EF4-FFF2-40B4-BE49-F238E27FC236}">
                <a16:creationId xmlns:a16="http://schemas.microsoft.com/office/drawing/2014/main" id="{D6ED94B0-0CC8-F33B-61C3-39E61F83E838}"/>
              </a:ext>
            </a:extLst>
          </p:cNvPr>
          <p:cNvSpPr>
            <a:spLocks noGrp="1"/>
          </p:cNvSpPr>
          <p:nvPr>
            <p:ph type="ftr" sz="quarter" idx="11"/>
          </p:nvPr>
        </p:nvSpPr>
        <p:spPr/>
        <p:txBody>
          <a:bodyPr/>
          <a:lstStyle/>
          <a:p>
            <a:endParaRPr lang="en-DE"/>
          </a:p>
        </p:txBody>
      </p:sp>
      <p:sp>
        <p:nvSpPr>
          <p:cNvPr id="9" name="Slide Number Placeholder 8">
            <a:extLst>
              <a:ext uri="{FF2B5EF4-FFF2-40B4-BE49-F238E27FC236}">
                <a16:creationId xmlns:a16="http://schemas.microsoft.com/office/drawing/2014/main" id="{A665A473-ADDE-00D3-17E4-EDD4659117F8}"/>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2779672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163A9-6A55-238B-E64F-6FC2002EF4E4}"/>
              </a:ext>
            </a:extLst>
          </p:cNvPr>
          <p:cNvSpPr>
            <a:spLocks noGrp="1"/>
          </p:cNvSpPr>
          <p:nvPr>
            <p:ph type="title"/>
          </p:nvPr>
        </p:nvSpPr>
        <p:spPr/>
        <p:txBody>
          <a:bodyPr/>
          <a:lstStyle/>
          <a:p>
            <a:r>
              <a:rPr lang="en-US"/>
              <a:t>Click to edit Master title style</a:t>
            </a:r>
            <a:endParaRPr lang="en-DE"/>
          </a:p>
        </p:txBody>
      </p:sp>
      <p:sp>
        <p:nvSpPr>
          <p:cNvPr id="3" name="Date Placeholder 2">
            <a:extLst>
              <a:ext uri="{FF2B5EF4-FFF2-40B4-BE49-F238E27FC236}">
                <a16:creationId xmlns:a16="http://schemas.microsoft.com/office/drawing/2014/main" id="{9236B5C6-D2BE-2C6B-3D28-2909B54B939A}"/>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4" name="Footer Placeholder 3">
            <a:extLst>
              <a:ext uri="{FF2B5EF4-FFF2-40B4-BE49-F238E27FC236}">
                <a16:creationId xmlns:a16="http://schemas.microsoft.com/office/drawing/2014/main" id="{931B72D6-8106-DC27-DEF2-4D5236883AAB}"/>
              </a:ext>
            </a:extLst>
          </p:cNvPr>
          <p:cNvSpPr>
            <a:spLocks noGrp="1"/>
          </p:cNvSpPr>
          <p:nvPr>
            <p:ph type="ftr" sz="quarter" idx="11"/>
          </p:nvPr>
        </p:nvSpPr>
        <p:spPr/>
        <p:txBody>
          <a:bodyPr/>
          <a:lstStyle/>
          <a:p>
            <a:endParaRPr lang="en-DE"/>
          </a:p>
        </p:txBody>
      </p:sp>
      <p:sp>
        <p:nvSpPr>
          <p:cNvPr id="5" name="Slide Number Placeholder 4">
            <a:extLst>
              <a:ext uri="{FF2B5EF4-FFF2-40B4-BE49-F238E27FC236}">
                <a16:creationId xmlns:a16="http://schemas.microsoft.com/office/drawing/2014/main" id="{1AC26973-39EE-314B-74ED-69A1F48424E2}"/>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18394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E98E92-EE6F-8CDA-BD83-C99D000581F4}"/>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3" name="Footer Placeholder 2">
            <a:extLst>
              <a:ext uri="{FF2B5EF4-FFF2-40B4-BE49-F238E27FC236}">
                <a16:creationId xmlns:a16="http://schemas.microsoft.com/office/drawing/2014/main" id="{0B788595-F617-295E-A27F-967ECE174D10}"/>
              </a:ext>
            </a:extLst>
          </p:cNvPr>
          <p:cNvSpPr>
            <a:spLocks noGrp="1"/>
          </p:cNvSpPr>
          <p:nvPr>
            <p:ph type="ftr" sz="quarter" idx="11"/>
          </p:nvPr>
        </p:nvSpPr>
        <p:spPr/>
        <p:txBody>
          <a:bodyPr/>
          <a:lstStyle/>
          <a:p>
            <a:endParaRPr lang="en-DE"/>
          </a:p>
        </p:txBody>
      </p:sp>
      <p:sp>
        <p:nvSpPr>
          <p:cNvPr id="4" name="Slide Number Placeholder 3">
            <a:extLst>
              <a:ext uri="{FF2B5EF4-FFF2-40B4-BE49-F238E27FC236}">
                <a16:creationId xmlns:a16="http://schemas.microsoft.com/office/drawing/2014/main" id="{B2E5A48F-0332-FE1E-FAE6-6F8E9095A391}"/>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3396819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35098-1FB2-9CDE-C8B7-F8BA6278B1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E"/>
          </a:p>
        </p:txBody>
      </p:sp>
      <p:sp>
        <p:nvSpPr>
          <p:cNvPr id="3" name="Content Placeholder 2">
            <a:extLst>
              <a:ext uri="{FF2B5EF4-FFF2-40B4-BE49-F238E27FC236}">
                <a16:creationId xmlns:a16="http://schemas.microsoft.com/office/drawing/2014/main" id="{F4F91C54-2B19-9A98-394B-CAD9534BD9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Text Placeholder 3">
            <a:extLst>
              <a:ext uri="{FF2B5EF4-FFF2-40B4-BE49-F238E27FC236}">
                <a16:creationId xmlns:a16="http://schemas.microsoft.com/office/drawing/2014/main" id="{663C5CB0-6C86-A70E-F230-A60513CD6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AC2736-14C4-122C-DA87-AC6A10CF62EE}"/>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6" name="Footer Placeholder 5">
            <a:extLst>
              <a:ext uri="{FF2B5EF4-FFF2-40B4-BE49-F238E27FC236}">
                <a16:creationId xmlns:a16="http://schemas.microsoft.com/office/drawing/2014/main" id="{AE05E68D-CBEF-C55D-E2F7-20A45A19B56F}"/>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92300168-D657-723F-7D74-D234CCA05490}"/>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1831202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55FB9-E6DE-8839-022E-965C7C1667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E"/>
          </a:p>
        </p:txBody>
      </p:sp>
      <p:sp>
        <p:nvSpPr>
          <p:cNvPr id="3" name="Picture Placeholder 2">
            <a:extLst>
              <a:ext uri="{FF2B5EF4-FFF2-40B4-BE49-F238E27FC236}">
                <a16:creationId xmlns:a16="http://schemas.microsoft.com/office/drawing/2014/main" id="{B9D43FDB-F788-BD4F-B1EF-D15CA66689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DE"/>
          </a:p>
        </p:txBody>
      </p:sp>
      <p:sp>
        <p:nvSpPr>
          <p:cNvPr id="4" name="Text Placeholder 3">
            <a:extLst>
              <a:ext uri="{FF2B5EF4-FFF2-40B4-BE49-F238E27FC236}">
                <a16:creationId xmlns:a16="http://schemas.microsoft.com/office/drawing/2014/main" id="{277DB524-AB7B-5C65-938A-832C0774A1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CADCAE-E5BB-C6AF-351F-C1404B3133CB}"/>
              </a:ext>
            </a:extLst>
          </p:cNvPr>
          <p:cNvSpPr>
            <a:spLocks noGrp="1"/>
          </p:cNvSpPr>
          <p:nvPr>
            <p:ph type="dt" sz="half" idx="10"/>
          </p:nvPr>
        </p:nvSpPr>
        <p:spPr/>
        <p:txBody>
          <a:bodyPr/>
          <a:lstStyle/>
          <a:p>
            <a:fld id="{487A9B76-6437-42F1-80D6-E0730C311050}" type="datetimeFigureOut">
              <a:rPr lang="en-DE" smtClean="0"/>
              <a:t>27/04/2026</a:t>
            </a:fld>
            <a:endParaRPr lang="en-DE"/>
          </a:p>
        </p:txBody>
      </p:sp>
      <p:sp>
        <p:nvSpPr>
          <p:cNvPr id="6" name="Footer Placeholder 5">
            <a:extLst>
              <a:ext uri="{FF2B5EF4-FFF2-40B4-BE49-F238E27FC236}">
                <a16:creationId xmlns:a16="http://schemas.microsoft.com/office/drawing/2014/main" id="{EA306B0D-32A0-51DA-B6C5-2A9BBBF7CC15}"/>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1353C19C-1111-9C36-B775-B3158C1FFCA0}"/>
              </a:ext>
            </a:extLst>
          </p:cNvPr>
          <p:cNvSpPr>
            <a:spLocks noGrp="1"/>
          </p:cNvSpPr>
          <p:nvPr>
            <p:ph type="sldNum" sz="quarter" idx="12"/>
          </p:nvPr>
        </p:nvSpPr>
        <p:spPr/>
        <p:txBody>
          <a:bodyPr/>
          <a:lstStyle/>
          <a:p>
            <a:fld id="{02011499-598F-467E-A16D-7EC6CE2A1B60}" type="slidenum">
              <a:rPr lang="en-DE" smtClean="0"/>
              <a:t>‹#›</a:t>
            </a:fld>
            <a:endParaRPr lang="en-DE"/>
          </a:p>
        </p:txBody>
      </p:sp>
    </p:spTree>
    <p:extLst>
      <p:ext uri="{BB962C8B-B14F-4D97-AF65-F5344CB8AC3E}">
        <p14:creationId xmlns:p14="http://schemas.microsoft.com/office/powerpoint/2010/main" val="3147973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395B2C-6C4A-6FBE-A355-DBB6E2D358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DE"/>
          </a:p>
        </p:txBody>
      </p:sp>
      <p:sp>
        <p:nvSpPr>
          <p:cNvPr id="3" name="Text Placeholder 2">
            <a:extLst>
              <a:ext uri="{FF2B5EF4-FFF2-40B4-BE49-F238E27FC236}">
                <a16:creationId xmlns:a16="http://schemas.microsoft.com/office/drawing/2014/main" id="{B9DA2B11-2607-F12E-E292-E61AFF9C64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3414F548-2DB4-FF2B-10F8-7C17718B2F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7A9B76-6437-42F1-80D6-E0730C311050}" type="datetimeFigureOut">
              <a:rPr lang="en-DE" smtClean="0"/>
              <a:t>27/04/2026</a:t>
            </a:fld>
            <a:endParaRPr lang="en-DE"/>
          </a:p>
        </p:txBody>
      </p:sp>
      <p:sp>
        <p:nvSpPr>
          <p:cNvPr id="5" name="Footer Placeholder 4">
            <a:extLst>
              <a:ext uri="{FF2B5EF4-FFF2-40B4-BE49-F238E27FC236}">
                <a16:creationId xmlns:a16="http://schemas.microsoft.com/office/drawing/2014/main" id="{1FEECFEB-22CD-1F22-ECCF-89D8AF0346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DE"/>
          </a:p>
        </p:txBody>
      </p:sp>
      <p:sp>
        <p:nvSpPr>
          <p:cNvPr id="6" name="Slide Number Placeholder 5">
            <a:extLst>
              <a:ext uri="{FF2B5EF4-FFF2-40B4-BE49-F238E27FC236}">
                <a16:creationId xmlns:a16="http://schemas.microsoft.com/office/drawing/2014/main" id="{692BEC41-EE3E-9741-38B5-168C40F836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011499-598F-467E-A16D-7EC6CE2A1B60}" type="slidenum">
              <a:rPr lang="en-DE" smtClean="0"/>
              <a:t>‹#›</a:t>
            </a:fld>
            <a:endParaRPr lang="en-DE"/>
          </a:p>
        </p:txBody>
      </p:sp>
    </p:spTree>
    <p:extLst>
      <p:ext uri="{BB962C8B-B14F-4D97-AF65-F5344CB8AC3E}">
        <p14:creationId xmlns:p14="http://schemas.microsoft.com/office/powerpoint/2010/main" val="3974685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png"/><Relationship Id="rId3" Type="http://schemas.openxmlformats.org/officeDocument/2006/relationships/image" Target="../media/image6.png"/><Relationship Id="rId7" Type="http://schemas.openxmlformats.org/officeDocument/2006/relationships/hyperlink" Target="https://www.who.int/publications/i/item/9789240116214" TargetMode="External"/><Relationship Id="rId12" Type="http://schemas.openxmlformats.org/officeDocument/2006/relationships/hyperlink" Target="https://www.unodc.org/documents/hiv-aids/2023/2314425E_eBook.pdf" TargetMode="Externa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hyperlink" Target="https://www.who.int/news/item/16-12-2025-who-s-new-guidance-on-maintaining-opioid-agonist-maintenance-treatment-as-an-essential-health-service" TargetMode="External"/><Relationship Id="rId11" Type="http://schemas.openxmlformats.org/officeDocument/2006/relationships/image" Target="../media/image9.png"/><Relationship Id="rId5" Type="http://schemas.openxmlformats.org/officeDocument/2006/relationships/hyperlink" Target="https://www.who.int/publications/i/item/9789240052390" TargetMode="External"/><Relationship Id="rId10" Type="http://schemas.openxmlformats.org/officeDocument/2006/relationships/hyperlink" Target="https://www.unaids.org/en/resources/presscentre/featurestories/2026/march/20260312_guidance_decrim_drug_use_HIV" TargetMode="External"/><Relationship Id="rId4" Type="http://schemas.openxmlformats.org/officeDocument/2006/relationships/image" Target="../media/image1.png"/><Relationship Id="rId9" Type="http://schemas.openxmlformats.org/officeDocument/2006/relationships/image" Target="../media/image8.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44A7F9-A459-6879-D004-6811F179458B}"/>
              </a:ext>
            </a:extLst>
          </p:cNvPr>
          <p:cNvSpPr>
            <a:spLocks noGrp="1"/>
          </p:cNvSpPr>
          <p:nvPr>
            <p:ph idx="1"/>
          </p:nvPr>
        </p:nvSpPr>
        <p:spPr>
          <a:xfrm>
            <a:off x="838200" y="2197100"/>
            <a:ext cx="5160264" cy="4351338"/>
          </a:xfrm>
        </p:spPr>
        <p:txBody>
          <a:bodyPr/>
          <a:lstStyle/>
          <a:p>
            <a:r>
              <a:rPr lang="en-US" sz="1600" dirty="0">
                <a:latin typeface="Avenir Next LT Pro" panose="020B0504020202020204" pitchFamily="34" charset="0"/>
              </a:rPr>
              <a:t>Among programmatic essentials for GC8</a:t>
            </a:r>
          </a:p>
          <a:p>
            <a:endParaRPr lang="en-US" sz="1600" dirty="0">
              <a:latin typeface="Avenir Next LT Pro" panose="020B0504020202020204" pitchFamily="34" charset="0"/>
            </a:endParaRPr>
          </a:p>
          <a:p>
            <a:r>
              <a:rPr lang="en-US" sz="1600" dirty="0">
                <a:latin typeface="Avenir Next LT Pro" panose="020B0504020202020204" pitchFamily="34" charset="0"/>
              </a:rPr>
              <a:t>Prioritized for GF investment:</a:t>
            </a:r>
          </a:p>
          <a:p>
            <a:pPr lvl="1"/>
            <a:r>
              <a:rPr lang="en-US" sz="1600" dirty="0">
                <a:latin typeface="Avenir Next LT Pro" panose="020B0504020202020204" pitchFamily="34" charset="0"/>
              </a:rPr>
              <a:t>Needle and syringe programs (NSP) for people who inject drugs</a:t>
            </a:r>
          </a:p>
          <a:p>
            <a:pPr lvl="1"/>
            <a:r>
              <a:rPr lang="en-US" sz="1600" dirty="0">
                <a:latin typeface="Avenir Next LT Pro" panose="020B0504020202020204" pitchFamily="34" charset="0"/>
              </a:rPr>
              <a:t>Opioid agonist maintenance (OAT) treatment for people with opioid dependence</a:t>
            </a:r>
          </a:p>
          <a:p>
            <a:pPr lvl="1"/>
            <a:r>
              <a:rPr lang="en-US" sz="1600" dirty="0">
                <a:latin typeface="Avenir Next LT Pro" panose="020B0504020202020204" pitchFamily="34" charset="0"/>
              </a:rPr>
              <a:t>Overdose prevention and management with naloxone</a:t>
            </a:r>
          </a:p>
          <a:p>
            <a:pPr lvl="1"/>
            <a:r>
              <a:rPr lang="en-US" sz="1400" dirty="0">
                <a:latin typeface="Avenir Next LT Pro" panose="020B0504020202020204" pitchFamily="34" charset="0"/>
              </a:rPr>
              <a:t>Hepatitis C virus (HCV) testing/treatment in harm reduction services </a:t>
            </a:r>
            <a:r>
              <a:rPr lang="en-US" sz="1400" i="1" dirty="0">
                <a:latin typeface="Avenir Next LT Pro" panose="020B0504020202020204" pitchFamily="34" charset="0"/>
              </a:rPr>
              <a:t>in countries with high levels of HIV/HCV co-infection</a:t>
            </a:r>
          </a:p>
          <a:p>
            <a:pPr lvl="1"/>
            <a:r>
              <a:rPr lang="en-US" sz="1400" dirty="0">
                <a:latin typeface="Avenir Next LT Pro" panose="020B0504020202020204" pitchFamily="34" charset="0"/>
              </a:rPr>
              <a:t>PrEP/PEP </a:t>
            </a:r>
            <a:r>
              <a:rPr lang="en-US" sz="1400" i="1" dirty="0">
                <a:latin typeface="Avenir Next LT Pro" panose="020B0504020202020204" pitchFamily="34" charset="0"/>
              </a:rPr>
              <a:t>in countries with limited access to NSP and OAT</a:t>
            </a:r>
            <a:endParaRPr lang="en-DE" sz="1400" i="1" dirty="0">
              <a:latin typeface="Avenir Next LT Pro" panose="020B0504020202020204" pitchFamily="34" charset="0"/>
            </a:endParaRPr>
          </a:p>
          <a:p>
            <a:pPr marL="0" indent="0">
              <a:buNone/>
            </a:pPr>
            <a:endParaRPr lang="en-DE" dirty="0">
              <a:latin typeface="Avenir Next LT Pro Light" panose="020B0304020202020204" pitchFamily="34" charset="0"/>
            </a:endParaRPr>
          </a:p>
        </p:txBody>
      </p:sp>
      <p:pic>
        <p:nvPicPr>
          <p:cNvPr id="4" name="Picture 3" descr="A drawing of a person&#10;&#10;Description automatically generated">
            <a:extLst>
              <a:ext uri="{FF2B5EF4-FFF2-40B4-BE49-F238E27FC236}">
                <a16:creationId xmlns:a16="http://schemas.microsoft.com/office/drawing/2014/main" id="{E973FC25-C6DA-0559-DAC2-B8B394CA89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5452" y="309891"/>
            <a:ext cx="2019733" cy="299664"/>
          </a:xfrm>
          <a:prstGeom prst="rect">
            <a:avLst/>
          </a:prstGeom>
        </p:spPr>
      </p:pic>
      <p:sp>
        <p:nvSpPr>
          <p:cNvPr id="5" name="TextBox 4">
            <a:extLst>
              <a:ext uri="{FF2B5EF4-FFF2-40B4-BE49-F238E27FC236}">
                <a16:creationId xmlns:a16="http://schemas.microsoft.com/office/drawing/2014/main" id="{5F9144D9-13A3-32C0-4B42-E86BD2DE3951}"/>
              </a:ext>
            </a:extLst>
          </p:cNvPr>
          <p:cNvSpPr txBox="1"/>
          <p:nvPr/>
        </p:nvSpPr>
        <p:spPr>
          <a:xfrm>
            <a:off x="3130883" y="532963"/>
            <a:ext cx="2938879" cy="1292662"/>
          </a:xfrm>
          <a:prstGeom prst="rect">
            <a:avLst/>
          </a:prstGeom>
          <a:noFill/>
        </p:spPr>
        <p:txBody>
          <a:bodyPr wrap="square" rtlCol="0">
            <a:spAutoFit/>
          </a:bodyPr>
          <a:lstStyle/>
          <a:p>
            <a:pPr algn="r"/>
            <a:r>
              <a:rPr lang="en-US" sz="2600" dirty="0">
                <a:solidFill>
                  <a:srgbClr val="E31837"/>
                </a:solidFill>
                <a:latin typeface="Avenir Heavy" panose="020B0703020203020204" pitchFamily="34" charset="0"/>
              </a:rPr>
              <a:t>HARM REDUCTION IN GF GC8 AT GLANCE</a:t>
            </a:r>
            <a:endParaRPr lang="en-IN" sz="2600" dirty="0">
              <a:solidFill>
                <a:srgbClr val="E31837"/>
              </a:solidFill>
              <a:latin typeface="Avenir Heavy" panose="020B0703020203020204" pitchFamily="34" charset="0"/>
            </a:endParaRPr>
          </a:p>
        </p:txBody>
      </p:sp>
      <p:pic>
        <p:nvPicPr>
          <p:cNvPr id="6" name="Picture 5">
            <a:extLst>
              <a:ext uri="{FF2B5EF4-FFF2-40B4-BE49-F238E27FC236}">
                <a16:creationId xmlns:a16="http://schemas.microsoft.com/office/drawing/2014/main" id="{497B6560-4388-D2DE-D057-BE4FBCCA7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93538" y="1931344"/>
            <a:ext cx="2691327" cy="4466934"/>
          </a:xfrm>
          <a:prstGeom prst="rect">
            <a:avLst/>
          </a:prstGeom>
        </p:spPr>
      </p:pic>
      <p:cxnSp>
        <p:nvCxnSpPr>
          <p:cNvPr id="7" name="Straight Connector 6">
            <a:extLst>
              <a:ext uri="{FF2B5EF4-FFF2-40B4-BE49-F238E27FC236}">
                <a16:creationId xmlns:a16="http://schemas.microsoft.com/office/drawing/2014/main" id="{7C69E6B8-36A9-E266-2B81-858AE9433775}"/>
              </a:ext>
            </a:extLst>
          </p:cNvPr>
          <p:cNvCxnSpPr>
            <a:cxnSpLocks/>
          </p:cNvCxnSpPr>
          <p:nvPr/>
        </p:nvCxnSpPr>
        <p:spPr>
          <a:xfrm>
            <a:off x="431192" y="1825625"/>
            <a:ext cx="5638570" cy="0"/>
          </a:xfrm>
          <a:prstGeom prst="line">
            <a:avLst/>
          </a:prstGeom>
          <a:ln w="19050">
            <a:solidFill>
              <a:srgbClr val="C00000"/>
            </a:solidFill>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2B9B954E-600B-FF84-CACD-61E470D2E9A1}"/>
              </a:ext>
            </a:extLst>
          </p:cNvPr>
          <p:cNvSpPr txBox="1"/>
          <p:nvPr/>
        </p:nvSpPr>
        <p:spPr>
          <a:xfrm>
            <a:off x="8911319" y="5567281"/>
            <a:ext cx="2669377" cy="830997"/>
          </a:xfrm>
          <a:prstGeom prst="rect">
            <a:avLst/>
          </a:prstGeom>
          <a:noFill/>
        </p:spPr>
        <p:txBody>
          <a:bodyPr wrap="square" rtlCol="0">
            <a:spAutoFit/>
          </a:bodyPr>
          <a:lstStyle/>
          <a:p>
            <a:r>
              <a:rPr lang="en-US" sz="1200" i="1" dirty="0">
                <a:latin typeface="Avenir Next LT Pro" panose="020B0504020202020204" pitchFamily="34" charset="0"/>
              </a:rPr>
              <a:t>WHO (2022) Consolidated guidelines on HIV, viral hepatitis and STI prevention, diagnosis, treatment and care for key populations </a:t>
            </a:r>
            <a:endParaRPr lang="en-IN" sz="1200" i="1" dirty="0">
              <a:latin typeface="Avenir Next LT Pro" panose="020B0504020202020204" pitchFamily="34" charset="0"/>
            </a:endParaRPr>
          </a:p>
        </p:txBody>
      </p:sp>
      <p:sp>
        <p:nvSpPr>
          <p:cNvPr id="10" name="TextBox 9">
            <a:extLst>
              <a:ext uri="{FF2B5EF4-FFF2-40B4-BE49-F238E27FC236}">
                <a16:creationId xmlns:a16="http://schemas.microsoft.com/office/drawing/2014/main" id="{E90B3343-095F-7DE7-C452-7AB9F5DE9F9B}"/>
              </a:ext>
            </a:extLst>
          </p:cNvPr>
          <p:cNvSpPr txBox="1"/>
          <p:nvPr/>
        </p:nvSpPr>
        <p:spPr>
          <a:xfrm>
            <a:off x="8695945" y="2551729"/>
            <a:ext cx="3511296" cy="600164"/>
          </a:xfrm>
          <a:prstGeom prst="rect">
            <a:avLst/>
          </a:prstGeom>
          <a:noFill/>
        </p:spPr>
        <p:txBody>
          <a:bodyPr wrap="square" rtlCol="0">
            <a:spAutoFit/>
          </a:bodyPr>
          <a:lstStyle/>
          <a:p>
            <a:pPr algn="r"/>
            <a:r>
              <a:rPr lang="en-US" sz="1100" dirty="0">
                <a:solidFill>
                  <a:srgbClr val="E31837"/>
                </a:solidFill>
                <a:latin typeface="Avenir Next LT Pro" panose="020B0504020202020204" pitchFamily="34" charset="0"/>
              </a:rPr>
              <a:t>Drug use related stigma, discrimination and criminalization increase barriers to HIV services and should be systematically addressed   </a:t>
            </a:r>
            <a:endParaRPr lang="en-IN" sz="1100" dirty="0">
              <a:solidFill>
                <a:srgbClr val="E31837"/>
              </a:solidFill>
              <a:latin typeface="Avenir Next LT Pro" panose="020B0504020202020204" pitchFamily="34" charset="0"/>
            </a:endParaRPr>
          </a:p>
        </p:txBody>
      </p:sp>
      <p:sp>
        <p:nvSpPr>
          <p:cNvPr id="11" name="Rectangle 10">
            <a:extLst>
              <a:ext uri="{FF2B5EF4-FFF2-40B4-BE49-F238E27FC236}">
                <a16:creationId xmlns:a16="http://schemas.microsoft.com/office/drawing/2014/main" id="{7A886F9D-DF0C-5100-BD2C-03804B831302}"/>
              </a:ext>
            </a:extLst>
          </p:cNvPr>
          <p:cNvSpPr/>
          <p:nvPr/>
        </p:nvSpPr>
        <p:spPr>
          <a:xfrm>
            <a:off x="6257546" y="2597449"/>
            <a:ext cx="5867398" cy="600164"/>
          </a:xfrm>
          <a:prstGeom prst="rect">
            <a:avLst/>
          </a:prstGeom>
          <a:noFill/>
          <a:ln>
            <a:solidFill>
              <a:srgbClr val="C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DE"/>
          </a:p>
        </p:txBody>
      </p:sp>
    </p:spTree>
    <p:extLst>
      <p:ext uri="{BB962C8B-B14F-4D97-AF65-F5344CB8AC3E}">
        <p14:creationId xmlns:p14="http://schemas.microsoft.com/office/powerpoint/2010/main" val="1913725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874A5DD-5293-9AAC-EB2C-134988B346EE}"/>
              </a:ext>
            </a:extLst>
          </p:cNvPr>
          <p:cNvSpPr txBox="1"/>
          <p:nvPr/>
        </p:nvSpPr>
        <p:spPr>
          <a:xfrm>
            <a:off x="2263100" y="829054"/>
            <a:ext cx="3296452" cy="492443"/>
          </a:xfrm>
          <a:prstGeom prst="rect">
            <a:avLst/>
          </a:prstGeom>
          <a:noFill/>
        </p:spPr>
        <p:txBody>
          <a:bodyPr wrap="square" rtlCol="0">
            <a:spAutoFit/>
          </a:bodyPr>
          <a:lstStyle/>
          <a:p>
            <a:pPr algn="r"/>
            <a:r>
              <a:rPr lang="en-US" sz="2600" dirty="0">
                <a:solidFill>
                  <a:srgbClr val="C00000"/>
                </a:solidFill>
                <a:latin typeface="Avenir Heavy" panose="020B0703020203020204" pitchFamily="34" charset="0"/>
              </a:rPr>
              <a:t>HOW IT WORKS</a:t>
            </a:r>
            <a:endParaRPr lang="en-IN" sz="2600" dirty="0">
              <a:solidFill>
                <a:srgbClr val="C00000"/>
              </a:solidFill>
              <a:latin typeface="Avenir Heavy" panose="020B0703020203020204" pitchFamily="34" charset="0"/>
            </a:endParaRPr>
          </a:p>
        </p:txBody>
      </p:sp>
      <p:pic>
        <p:nvPicPr>
          <p:cNvPr id="5" name="Picture 4" descr="A drawing of a person&#10;&#10;Description automatically generated">
            <a:extLst>
              <a:ext uri="{FF2B5EF4-FFF2-40B4-BE49-F238E27FC236}">
                <a16:creationId xmlns:a16="http://schemas.microsoft.com/office/drawing/2014/main" id="{65C17E6B-24D5-D8D6-7D06-88D49CC659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5452" y="309891"/>
            <a:ext cx="2019733" cy="299664"/>
          </a:xfrm>
          <a:prstGeom prst="rect">
            <a:avLst/>
          </a:prstGeom>
        </p:spPr>
      </p:pic>
      <p:sp>
        <p:nvSpPr>
          <p:cNvPr id="7" name="TextBox 6">
            <a:extLst>
              <a:ext uri="{FF2B5EF4-FFF2-40B4-BE49-F238E27FC236}">
                <a16:creationId xmlns:a16="http://schemas.microsoft.com/office/drawing/2014/main" id="{2F7EAE90-1C71-DAF5-3ED0-6CE8A264F9F9}"/>
              </a:ext>
            </a:extLst>
          </p:cNvPr>
          <p:cNvSpPr txBox="1"/>
          <p:nvPr/>
        </p:nvSpPr>
        <p:spPr>
          <a:xfrm>
            <a:off x="4581492" y="4735659"/>
            <a:ext cx="5659786" cy="2462213"/>
          </a:xfrm>
          <a:prstGeom prst="rect">
            <a:avLst/>
          </a:prstGeom>
          <a:noFill/>
        </p:spPr>
        <p:txBody>
          <a:bodyPr wrap="square" rtlCol="0">
            <a:spAutoFit/>
          </a:bodyPr>
          <a:lstStyle/>
          <a:p>
            <a:r>
              <a:rPr lang="en-US" sz="1400" dirty="0">
                <a:latin typeface="Avenir Next LT Pro" panose="020B0504020202020204" pitchFamily="34" charset="0"/>
              </a:rPr>
              <a:t>Harm reduction meets people who use drugs where they are</a:t>
            </a:r>
          </a:p>
          <a:p>
            <a:pPr marL="285750" indent="-285750">
              <a:buFont typeface="Arial" panose="020B0604020202020204" pitchFamily="34" charset="0"/>
              <a:buChar char="•"/>
            </a:pPr>
            <a:r>
              <a:rPr lang="en-US" sz="1400" dirty="0">
                <a:latin typeface="Avenir Next LT Pro" panose="020B0504020202020204" pitchFamily="34" charset="0"/>
              </a:rPr>
              <a:t>Services delivered where people live and use drugs</a:t>
            </a:r>
          </a:p>
          <a:p>
            <a:pPr marL="285750" indent="-285750">
              <a:buFont typeface="Arial" panose="020B0604020202020204" pitchFamily="34" charset="0"/>
              <a:buChar char="•"/>
            </a:pPr>
            <a:r>
              <a:rPr lang="en-US" sz="1400" dirty="0">
                <a:latin typeface="Avenir Next LT Pro" panose="020B0504020202020204" pitchFamily="34" charset="0"/>
              </a:rPr>
              <a:t>Respect, dignity, no punishment</a:t>
            </a:r>
          </a:p>
          <a:p>
            <a:pPr marL="285750" indent="-285750">
              <a:buFont typeface="Arial" panose="020B0604020202020204" pitchFamily="34" charset="0"/>
              <a:buChar char="•"/>
            </a:pPr>
            <a:r>
              <a:rPr lang="en-US" sz="1400" dirty="0">
                <a:solidFill>
                  <a:srgbClr val="C00000"/>
                </a:solidFill>
                <a:latin typeface="Avenir Next LT Pro" panose="020B0504020202020204" pitchFamily="34" charset="0"/>
              </a:rPr>
              <a:t>Supporting positive change that is possible today</a:t>
            </a:r>
          </a:p>
          <a:p>
            <a:pPr marL="285750" indent="-285750">
              <a:buFont typeface="Arial" panose="020B0604020202020204" pitchFamily="34" charset="0"/>
              <a:buChar char="•"/>
            </a:pPr>
            <a:r>
              <a:rPr lang="en-US" sz="1400" dirty="0">
                <a:latin typeface="Avenir Next LT Pro" panose="020B0504020202020204" pitchFamily="34" charset="0"/>
              </a:rPr>
              <a:t>Community leadership &amp; peer engagement are essential</a:t>
            </a:r>
          </a:p>
          <a:p>
            <a:pPr marL="285750" indent="-285750">
              <a:buFont typeface="Arial" panose="020B0604020202020204" pitchFamily="34" charset="0"/>
              <a:buChar char="•"/>
            </a:pPr>
            <a:r>
              <a:rPr lang="en-US" sz="1400" dirty="0">
                <a:latin typeface="Avenir Next LT Pro" panose="020B0504020202020204" pitchFamily="34" charset="0"/>
              </a:rPr>
              <a:t>Addressing structural barriers – such as removing criminal sanctions for drug use – help increase access to HIV services and gain efficiencies</a:t>
            </a:r>
          </a:p>
          <a:p>
            <a:pPr marL="285750" indent="-285750">
              <a:buFont typeface="Arial" panose="020B0604020202020204" pitchFamily="34" charset="0"/>
              <a:buChar char="•"/>
            </a:pPr>
            <a:endParaRPr lang="en-US" sz="1400" dirty="0">
              <a:latin typeface="Avenir Next LT Pro" panose="020B0504020202020204" pitchFamily="34" charset="0"/>
            </a:endParaRPr>
          </a:p>
          <a:p>
            <a:pPr marL="285750" indent="-285750">
              <a:buFont typeface="Arial" panose="020B0604020202020204" pitchFamily="34" charset="0"/>
              <a:buChar char="•"/>
            </a:pPr>
            <a:endParaRPr lang="en-US" sz="1400" dirty="0">
              <a:latin typeface="Avenir Next LT Pro" panose="020B0504020202020204" pitchFamily="34" charset="0"/>
            </a:endParaRPr>
          </a:p>
          <a:p>
            <a:endParaRPr lang="en-DE" sz="1400" dirty="0">
              <a:latin typeface="Avenir Next LT Pro" panose="020B0504020202020204" pitchFamily="34" charset="0"/>
            </a:endParaRPr>
          </a:p>
        </p:txBody>
      </p:sp>
      <p:pic>
        <p:nvPicPr>
          <p:cNvPr id="8" name="Picture 7">
            <a:extLst>
              <a:ext uri="{FF2B5EF4-FFF2-40B4-BE49-F238E27FC236}">
                <a16:creationId xmlns:a16="http://schemas.microsoft.com/office/drawing/2014/main" id="{1F502913-D0BE-D8F1-5B3D-48CC316981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62412" y="1901896"/>
            <a:ext cx="6097946" cy="2651001"/>
          </a:xfrm>
          <a:prstGeom prst="rect">
            <a:avLst/>
          </a:prstGeom>
        </p:spPr>
      </p:pic>
      <p:cxnSp>
        <p:nvCxnSpPr>
          <p:cNvPr id="9" name="Straight Connector 8">
            <a:extLst>
              <a:ext uri="{FF2B5EF4-FFF2-40B4-BE49-F238E27FC236}">
                <a16:creationId xmlns:a16="http://schemas.microsoft.com/office/drawing/2014/main" id="{C0B2E552-19DF-A2E4-7D61-0F0138D8D853}"/>
              </a:ext>
            </a:extLst>
          </p:cNvPr>
          <p:cNvCxnSpPr>
            <a:cxnSpLocks/>
          </p:cNvCxnSpPr>
          <p:nvPr/>
        </p:nvCxnSpPr>
        <p:spPr>
          <a:xfrm>
            <a:off x="3068700" y="609555"/>
            <a:ext cx="0" cy="5511099"/>
          </a:xfrm>
          <a:prstGeom prst="line">
            <a:avLst/>
          </a:prstGeom>
          <a:ln w="19050">
            <a:solidFill>
              <a:srgbClr val="C00000"/>
            </a:solidFill>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322B1104-6B45-12E8-58A4-25A11EE151FA}"/>
              </a:ext>
            </a:extLst>
          </p:cNvPr>
          <p:cNvSpPr txBox="1"/>
          <p:nvPr/>
        </p:nvSpPr>
        <p:spPr>
          <a:xfrm>
            <a:off x="768304" y="3612274"/>
            <a:ext cx="2177188" cy="2246769"/>
          </a:xfrm>
          <a:prstGeom prst="rect">
            <a:avLst/>
          </a:prstGeom>
          <a:noFill/>
        </p:spPr>
        <p:txBody>
          <a:bodyPr wrap="square" rtlCol="0">
            <a:spAutoFit/>
          </a:bodyPr>
          <a:lstStyle/>
          <a:p>
            <a:pPr algn="r"/>
            <a:r>
              <a:rPr lang="en-US" sz="1400" dirty="0">
                <a:solidFill>
                  <a:srgbClr val="C00000"/>
                </a:solidFill>
                <a:latin typeface="Avenir Next LT Pro" panose="020B0504020202020204" pitchFamily="34" charset="0"/>
              </a:rPr>
              <a:t>People who inject drugs have 34× higher risk of acquiring HIV than the general population</a:t>
            </a:r>
          </a:p>
          <a:p>
            <a:endParaRPr lang="en-US" sz="1400" dirty="0">
              <a:solidFill>
                <a:srgbClr val="C00000"/>
              </a:solidFill>
              <a:latin typeface="Avenir Next LT Pro" panose="020B0504020202020204" pitchFamily="34" charset="0"/>
            </a:endParaRPr>
          </a:p>
          <a:p>
            <a:pPr algn="r"/>
            <a:r>
              <a:rPr lang="en-US" sz="1400" dirty="0">
                <a:solidFill>
                  <a:srgbClr val="C00000"/>
                </a:solidFill>
                <a:latin typeface="Avenir Next LT Pro" panose="020B0504020202020204" pitchFamily="34" charset="0"/>
              </a:rPr>
              <a:t>HIV transmission is driven by re-use/shared use of syringes and other injecting equipment</a:t>
            </a:r>
            <a:endParaRPr lang="en-US" dirty="0">
              <a:solidFill>
                <a:srgbClr val="C00000"/>
              </a:solidFill>
              <a:latin typeface="Avenir Next LT Pro" panose="020B0504020202020204" pitchFamily="34" charset="0"/>
            </a:endParaRPr>
          </a:p>
        </p:txBody>
      </p:sp>
      <p:cxnSp>
        <p:nvCxnSpPr>
          <p:cNvPr id="11" name="Straight Connector 10">
            <a:extLst>
              <a:ext uri="{FF2B5EF4-FFF2-40B4-BE49-F238E27FC236}">
                <a16:creationId xmlns:a16="http://schemas.microsoft.com/office/drawing/2014/main" id="{9715DDF2-DA9D-3CCE-5EA6-5157EF579F8F}"/>
              </a:ext>
            </a:extLst>
          </p:cNvPr>
          <p:cNvCxnSpPr>
            <a:cxnSpLocks/>
          </p:cNvCxnSpPr>
          <p:nvPr/>
        </p:nvCxnSpPr>
        <p:spPr>
          <a:xfrm>
            <a:off x="3132708" y="1372207"/>
            <a:ext cx="8480127" cy="0"/>
          </a:xfrm>
          <a:prstGeom prst="line">
            <a:avLst/>
          </a:prstGeom>
          <a:ln w="19050">
            <a:solidFill>
              <a:srgbClr val="C00000"/>
            </a:solidFill>
          </a:ln>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8683B65C-CD6F-9C8F-71A2-F60F4028AE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303" y="1540996"/>
            <a:ext cx="1820548" cy="1686401"/>
          </a:xfrm>
          <a:prstGeom prst="rect">
            <a:avLst/>
          </a:prstGeom>
        </p:spPr>
      </p:pic>
    </p:spTree>
    <p:extLst>
      <p:ext uri="{BB962C8B-B14F-4D97-AF65-F5344CB8AC3E}">
        <p14:creationId xmlns:p14="http://schemas.microsoft.com/office/powerpoint/2010/main" val="687360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4FDAC-D5CC-4CF1-CF0C-09629379B69E}"/>
              </a:ext>
            </a:extLst>
          </p:cNvPr>
          <p:cNvSpPr>
            <a:spLocks noGrp="1"/>
          </p:cNvSpPr>
          <p:nvPr>
            <p:ph type="title"/>
          </p:nvPr>
        </p:nvSpPr>
        <p:spPr>
          <a:xfrm>
            <a:off x="499872" y="365125"/>
            <a:ext cx="10515600" cy="1325563"/>
          </a:xfrm>
        </p:spPr>
        <p:txBody>
          <a:bodyPr>
            <a:normAutofit/>
          </a:bodyPr>
          <a:lstStyle/>
          <a:p>
            <a:r>
              <a:rPr lang="en-US" sz="2600" dirty="0">
                <a:solidFill>
                  <a:srgbClr val="C00000"/>
                </a:solidFill>
                <a:latin typeface="Avenir Next LT Pro" panose="020B0504020202020204" pitchFamily="34" charset="0"/>
              </a:rPr>
              <a:t>NEW TECHNICLA GUIDANCE</a:t>
            </a:r>
            <a:endParaRPr lang="en-DE" sz="2600" dirty="0">
              <a:solidFill>
                <a:srgbClr val="C00000"/>
              </a:solidFill>
              <a:latin typeface="Avenir Next LT Pro" panose="020B0504020202020204" pitchFamily="34" charset="0"/>
            </a:endParaRPr>
          </a:p>
        </p:txBody>
      </p:sp>
      <p:pic>
        <p:nvPicPr>
          <p:cNvPr id="5" name="Content Placeholder 4">
            <a:extLst>
              <a:ext uri="{FF2B5EF4-FFF2-40B4-BE49-F238E27FC236}">
                <a16:creationId xmlns:a16="http://schemas.microsoft.com/office/drawing/2014/main" id="{06BBDD3F-4DBF-8645-F655-E35326E6C19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1782" y="1648021"/>
            <a:ext cx="1135673" cy="1608870"/>
          </a:xfrm>
          <a:prstGeom prst="rect">
            <a:avLst/>
          </a:prstGeom>
        </p:spPr>
      </p:pic>
      <p:pic>
        <p:nvPicPr>
          <p:cNvPr id="7" name="Picture 6">
            <a:extLst>
              <a:ext uri="{FF2B5EF4-FFF2-40B4-BE49-F238E27FC236}">
                <a16:creationId xmlns:a16="http://schemas.microsoft.com/office/drawing/2014/main" id="{B1ACAA05-AFE3-58AF-4B1A-CE42870E1B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79359" y="1599248"/>
            <a:ext cx="1256888" cy="1769189"/>
          </a:xfrm>
          <a:prstGeom prst="rect">
            <a:avLst/>
          </a:prstGeom>
        </p:spPr>
      </p:pic>
      <p:pic>
        <p:nvPicPr>
          <p:cNvPr id="8" name="Picture 7" descr="A drawing of a person&#10;&#10;Description automatically generated">
            <a:extLst>
              <a:ext uri="{FF2B5EF4-FFF2-40B4-BE49-F238E27FC236}">
                <a16:creationId xmlns:a16="http://schemas.microsoft.com/office/drawing/2014/main" id="{054BD2E4-A681-86A2-7ED5-F724D836DD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5452" y="309891"/>
            <a:ext cx="2019733" cy="299664"/>
          </a:xfrm>
          <a:prstGeom prst="rect">
            <a:avLst/>
          </a:prstGeom>
        </p:spPr>
      </p:pic>
      <p:sp>
        <p:nvSpPr>
          <p:cNvPr id="9" name="TextBox 8">
            <a:extLst>
              <a:ext uri="{FF2B5EF4-FFF2-40B4-BE49-F238E27FC236}">
                <a16:creationId xmlns:a16="http://schemas.microsoft.com/office/drawing/2014/main" id="{DBA50C22-2C23-DBEC-2F87-BD5789C16327}"/>
              </a:ext>
            </a:extLst>
          </p:cNvPr>
          <p:cNvSpPr txBox="1"/>
          <p:nvPr/>
        </p:nvSpPr>
        <p:spPr>
          <a:xfrm>
            <a:off x="8403777" y="1207284"/>
            <a:ext cx="2244910" cy="307777"/>
          </a:xfrm>
          <a:prstGeom prst="rect">
            <a:avLst/>
          </a:prstGeom>
          <a:noFill/>
        </p:spPr>
        <p:txBody>
          <a:bodyPr wrap="square" rtlCol="0">
            <a:spAutoFit/>
          </a:bodyPr>
          <a:lstStyle/>
          <a:p>
            <a:r>
              <a:rPr lang="en-US" sz="1400" dirty="0"/>
              <a:t>[No too] </a:t>
            </a:r>
            <a:r>
              <a:rPr lang="en-US" sz="1400" dirty="0">
                <a:highlight>
                  <a:srgbClr val="FFFF00"/>
                </a:highlight>
              </a:rPr>
              <a:t>old but gold </a:t>
            </a:r>
            <a:endParaRPr lang="en-DE" sz="1400" dirty="0">
              <a:highlight>
                <a:srgbClr val="FFFF00"/>
              </a:highlight>
            </a:endParaRPr>
          </a:p>
        </p:txBody>
      </p:sp>
      <p:sp>
        <p:nvSpPr>
          <p:cNvPr id="10" name="TextBox 9">
            <a:extLst>
              <a:ext uri="{FF2B5EF4-FFF2-40B4-BE49-F238E27FC236}">
                <a16:creationId xmlns:a16="http://schemas.microsoft.com/office/drawing/2014/main" id="{59EB912D-1950-EB2F-CE3D-22EE5C98DB59}"/>
              </a:ext>
            </a:extLst>
          </p:cNvPr>
          <p:cNvSpPr txBox="1"/>
          <p:nvPr/>
        </p:nvSpPr>
        <p:spPr>
          <a:xfrm>
            <a:off x="10009516" y="1583513"/>
            <a:ext cx="1640702" cy="1169551"/>
          </a:xfrm>
          <a:prstGeom prst="rect">
            <a:avLst/>
          </a:prstGeom>
          <a:noFill/>
        </p:spPr>
        <p:txBody>
          <a:bodyPr wrap="square" rtlCol="0">
            <a:spAutoFit/>
          </a:bodyPr>
          <a:lstStyle/>
          <a:p>
            <a:r>
              <a:rPr lang="en-US" sz="1400" dirty="0">
                <a:hlinkClick r:id="rId5"/>
              </a:rPr>
              <a:t>Consolidated guidelines on HIV, viral hepatitis and STI for key populations - 2022</a:t>
            </a:r>
            <a:endParaRPr lang="en-DE" sz="1400" dirty="0"/>
          </a:p>
        </p:txBody>
      </p:sp>
      <p:sp>
        <p:nvSpPr>
          <p:cNvPr id="14" name="TextBox 13">
            <a:extLst>
              <a:ext uri="{FF2B5EF4-FFF2-40B4-BE49-F238E27FC236}">
                <a16:creationId xmlns:a16="http://schemas.microsoft.com/office/drawing/2014/main" id="{3BB657B5-8569-9F9B-87D6-288232FAC8A2}"/>
              </a:ext>
            </a:extLst>
          </p:cNvPr>
          <p:cNvSpPr txBox="1"/>
          <p:nvPr/>
        </p:nvSpPr>
        <p:spPr>
          <a:xfrm>
            <a:off x="1794940" y="3580843"/>
            <a:ext cx="2704338" cy="954107"/>
          </a:xfrm>
          <a:prstGeom prst="rect">
            <a:avLst/>
          </a:prstGeom>
          <a:noFill/>
        </p:spPr>
        <p:txBody>
          <a:bodyPr wrap="square">
            <a:spAutoFit/>
          </a:bodyPr>
          <a:lstStyle/>
          <a:p>
            <a:r>
              <a:rPr lang="en-US" sz="1400" dirty="0">
                <a:hlinkClick r:id="rId6"/>
              </a:rPr>
              <a:t>WHO’s new guidance on maintaining opioid agonist maintenance treatment as an essential health service</a:t>
            </a:r>
            <a:endParaRPr lang="en-DE" sz="1400" dirty="0"/>
          </a:p>
        </p:txBody>
      </p:sp>
      <p:sp>
        <p:nvSpPr>
          <p:cNvPr id="16" name="TextBox 15">
            <a:extLst>
              <a:ext uri="{FF2B5EF4-FFF2-40B4-BE49-F238E27FC236}">
                <a16:creationId xmlns:a16="http://schemas.microsoft.com/office/drawing/2014/main" id="{88DFE6C5-E484-D1D2-F308-06FC0B26F59C}"/>
              </a:ext>
            </a:extLst>
          </p:cNvPr>
          <p:cNvSpPr txBox="1"/>
          <p:nvPr/>
        </p:nvSpPr>
        <p:spPr>
          <a:xfrm>
            <a:off x="1742987" y="1690688"/>
            <a:ext cx="2704338" cy="738664"/>
          </a:xfrm>
          <a:prstGeom prst="rect">
            <a:avLst/>
          </a:prstGeom>
          <a:noFill/>
        </p:spPr>
        <p:txBody>
          <a:bodyPr wrap="square">
            <a:spAutoFit/>
          </a:bodyPr>
          <a:lstStyle/>
          <a:p>
            <a:r>
              <a:rPr lang="en-US" sz="1400" dirty="0">
                <a:hlinkClick r:id="rId7"/>
              </a:rPr>
              <a:t>Needle and syringe </a:t>
            </a:r>
            <a:r>
              <a:rPr lang="en-US" sz="1400" dirty="0" err="1">
                <a:hlinkClick r:id="rId7"/>
              </a:rPr>
              <a:t>programmes</a:t>
            </a:r>
            <a:r>
              <a:rPr lang="en-US" sz="1400" dirty="0">
                <a:hlinkClick r:id="rId7"/>
              </a:rPr>
              <a:t> for people who inject drugs: operational guide</a:t>
            </a:r>
            <a:endParaRPr lang="en-DE" sz="1400" dirty="0"/>
          </a:p>
        </p:txBody>
      </p:sp>
      <p:pic>
        <p:nvPicPr>
          <p:cNvPr id="18" name="Picture 17">
            <a:extLst>
              <a:ext uri="{FF2B5EF4-FFF2-40B4-BE49-F238E27FC236}">
                <a16:creationId xmlns:a16="http://schemas.microsoft.com/office/drawing/2014/main" id="{C3BAE29D-8516-0B01-148B-7BA85CC6657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3274" y="3570668"/>
            <a:ext cx="1192688" cy="1639311"/>
          </a:xfrm>
          <a:prstGeom prst="rect">
            <a:avLst/>
          </a:prstGeom>
        </p:spPr>
      </p:pic>
      <p:pic>
        <p:nvPicPr>
          <p:cNvPr id="20" name="Picture 19">
            <a:extLst>
              <a:ext uri="{FF2B5EF4-FFF2-40B4-BE49-F238E27FC236}">
                <a16:creationId xmlns:a16="http://schemas.microsoft.com/office/drawing/2014/main" id="{2DA05B22-3182-3FDE-2162-A3746FD99D4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447325" y="1583513"/>
            <a:ext cx="1245107" cy="1768413"/>
          </a:xfrm>
          <a:prstGeom prst="rect">
            <a:avLst/>
          </a:prstGeom>
        </p:spPr>
      </p:pic>
      <p:sp>
        <p:nvSpPr>
          <p:cNvPr id="22" name="TextBox 21">
            <a:extLst>
              <a:ext uri="{FF2B5EF4-FFF2-40B4-BE49-F238E27FC236}">
                <a16:creationId xmlns:a16="http://schemas.microsoft.com/office/drawing/2014/main" id="{E7E5B100-4728-15FB-FF84-36DC6125E555}"/>
              </a:ext>
            </a:extLst>
          </p:cNvPr>
          <p:cNvSpPr txBox="1"/>
          <p:nvPr/>
        </p:nvSpPr>
        <p:spPr>
          <a:xfrm>
            <a:off x="5798263" y="1583513"/>
            <a:ext cx="2305226" cy="738664"/>
          </a:xfrm>
          <a:prstGeom prst="rect">
            <a:avLst/>
          </a:prstGeom>
          <a:noFill/>
        </p:spPr>
        <p:txBody>
          <a:bodyPr wrap="square">
            <a:spAutoFit/>
          </a:bodyPr>
          <a:lstStyle/>
          <a:p>
            <a:r>
              <a:rPr lang="en-US" sz="1400" dirty="0">
                <a:hlinkClick r:id="rId10"/>
              </a:rPr>
              <a:t>New guidance note on decriminalizing drug use in the context of HIV | UNAIDS</a:t>
            </a:r>
            <a:endParaRPr lang="en-DE" sz="1400" dirty="0"/>
          </a:p>
        </p:txBody>
      </p:sp>
      <p:pic>
        <p:nvPicPr>
          <p:cNvPr id="24" name="Picture 23">
            <a:extLst>
              <a:ext uri="{FF2B5EF4-FFF2-40B4-BE49-F238E27FC236}">
                <a16:creationId xmlns:a16="http://schemas.microsoft.com/office/drawing/2014/main" id="{98E16740-1E1C-2386-9AD0-8E6CA74C5BD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467471" y="3459881"/>
            <a:ext cx="1153842" cy="1653443"/>
          </a:xfrm>
          <a:prstGeom prst="rect">
            <a:avLst/>
          </a:prstGeom>
        </p:spPr>
      </p:pic>
      <p:sp>
        <p:nvSpPr>
          <p:cNvPr id="26" name="TextBox 25">
            <a:extLst>
              <a:ext uri="{FF2B5EF4-FFF2-40B4-BE49-F238E27FC236}">
                <a16:creationId xmlns:a16="http://schemas.microsoft.com/office/drawing/2014/main" id="{F859804E-E545-02C1-C72C-DFCDD435E83A}"/>
              </a:ext>
            </a:extLst>
          </p:cNvPr>
          <p:cNvSpPr txBox="1"/>
          <p:nvPr/>
        </p:nvSpPr>
        <p:spPr>
          <a:xfrm>
            <a:off x="5779339" y="3501702"/>
            <a:ext cx="1739646" cy="1600438"/>
          </a:xfrm>
          <a:prstGeom prst="rect">
            <a:avLst/>
          </a:prstGeom>
          <a:noFill/>
        </p:spPr>
        <p:txBody>
          <a:bodyPr wrap="square">
            <a:spAutoFit/>
          </a:bodyPr>
          <a:lstStyle/>
          <a:p>
            <a:r>
              <a:rPr lang="en-US" sz="1400" dirty="0">
                <a:hlinkClick r:id="rId12"/>
              </a:rPr>
              <a:t>Gender-based violence against women and people of diverse gender identity and expression who use drugs</a:t>
            </a:r>
            <a:endParaRPr lang="en-DE" sz="1400" dirty="0"/>
          </a:p>
        </p:txBody>
      </p:sp>
      <p:cxnSp>
        <p:nvCxnSpPr>
          <p:cNvPr id="27" name="Straight Connector 26">
            <a:extLst>
              <a:ext uri="{FF2B5EF4-FFF2-40B4-BE49-F238E27FC236}">
                <a16:creationId xmlns:a16="http://schemas.microsoft.com/office/drawing/2014/main" id="{56ADE24A-41A2-9FF3-F0C7-6AA50193DA38}"/>
              </a:ext>
            </a:extLst>
          </p:cNvPr>
          <p:cNvCxnSpPr>
            <a:cxnSpLocks/>
          </p:cNvCxnSpPr>
          <p:nvPr/>
        </p:nvCxnSpPr>
        <p:spPr>
          <a:xfrm>
            <a:off x="8282940" y="1234744"/>
            <a:ext cx="0" cy="5511099"/>
          </a:xfrm>
          <a:prstGeom prst="line">
            <a:avLst/>
          </a:prstGeom>
          <a:ln w="19050">
            <a:solidFill>
              <a:srgbClr val="C00000"/>
            </a:solidFill>
          </a:ln>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8F132A6E-ED12-AEA1-877F-2DC6405A416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326442" y="4390323"/>
            <a:ext cx="3566102" cy="1264051"/>
          </a:xfrm>
          <a:prstGeom prst="rect">
            <a:avLst/>
          </a:prstGeom>
        </p:spPr>
      </p:pic>
      <p:pic>
        <p:nvPicPr>
          <p:cNvPr id="12" name="Picture 11">
            <a:extLst>
              <a:ext uri="{FF2B5EF4-FFF2-40B4-BE49-F238E27FC236}">
                <a16:creationId xmlns:a16="http://schemas.microsoft.com/office/drawing/2014/main" id="{F6EA034C-F19A-826E-3FE2-E8EE1EBEFFCC}"/>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386860" y="5744667"/>
            <a:ext cx="3566097" cy="641048"/>
          </a:xfrm>
          <a:prstGeom prst="rect">
            <a:avLst/>
          </a:prstGeom>
        </p:spPr>
      </p:pic>
    </p:spTree>
    <p:extLst>
      <p:ext uri="{BB962C8B-B14F-4D97-AF65-F5344CB8AC3E}">
        <p14:creationId xmlns:p14="http://schemas.microsoft.com/office/powerpoint/2010/main" val="3886070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0B027ED5492E489E18E2375296B630" ma:contentTypeVersion="37" ma:contentTypeDescription="Create a new document." ma:contentTypeScope="" ma:versionID="084ad288b7a2bb464b7e748506b4e040">
  <xsd:schema xmlns:xsd="http://www.w3.org/2001/XMLSchema" xmlns:xs="http://www.w3.org/2001/XMLSchema" xmlns:p="http://schemas.microsoft.com/office/2006/metadata/properties" xmlns:ns2="1e4904ce-df3c-409d-8c73-59cbcf852a41" xmlns:ns3="2ddeef39-65d3-4660-94f2-f063f949c57e" targetNamespace="http://schemas.microsoft.com/office/2006/metadata/properties" ma:root="true" ma:fieldsID="1932048fee3a97bb6178b5557a209bcc" ns2:_="" ns3:_="">
    <xsd:import namespace="1e4904ce-df3c-409d-8c73-59cbcf852a41"/>
    <xsd:import namespace="2ddeef39-65d3-4660-94f2-f063f949c5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Order0" minOccurs="0"/>
                <xsd:element ref="ns2:MediaLengthInSeconds" minOccurs="0"/>
                <xsd:element ref="ns2:lcf76f155ced4ddcb4097134ff3c332f" minOccurs="0"/>
                <xsd:element ref="ns3:TaxCatchAll" minOccurs="0"/>
                <xsd:element ref="ns2:ThematicArea" minOccurs="0"/>
                <xsd:element ref="ns2:Country" minOccurs="0"/>
                <xsd:element ref="ns2:MediaServiceObjectDetectorVersions" minOccurs="0"/>
                <xsd:element ref="ns2:MediaServiceSearchProperties" minOccurs="0"/>
                <xsd:element ref="ns2:MediaServiceBillingMetadata" minOccurs="0"/>
                <xsd:element ref="ns2:DocumentTitle" minOccurs="0"/>
                <xsd:element ref="ns3:PrimeClassificationStatus" minOccurs="0"/>
                <xsd:element ref="ns3:PrimeClassificationStatusDetails" minOccurs="0"/>
                <xsd:element ref="ns3:PrimeLastClassified" minOccurs="0"/>
                <xsd:element ref="ns3:PrimeCorrectedByUser" minOccurs="0"/>
                <xsd:element ref="ns2:Summary_x002f_Abstract" minOccurs="0"/>
                <xsd:element ref="ns2:ContentOwner" minOccurs="0"/>
                <xsd:element ref="ns2:DownloadCategory" minOccurs="0"/>
                <xsd:element ref="ns2:LastReviewDate" minOccurs="0"/>
                <xsd:element ref="ns2:ReviewFrequency" minOccurs="0"/>
                <xsd:element ref="ns2:PrimaryTopic_x002f_ThematicArea" minOccurs="0"/>
                <xsd:element ref="ns2:Language" minOccurs="0"/>
                <xsd:element ref="ns2:Region" minOccurs="0"/>
                <xsd:element ref="ns2:EnterpriseKeyword" minOccurs="0"/>
                <xsd:element ref="ns2:SyntexTouc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904ce-df3c-409d-8c73-59cbcf852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Order0" ma:index="20" nillable="true" ma:displayName="Order" ma:format="Dropdown" ma:indexed="true" ma:internalName="Order0" ma:percentage="FALSE">
      <xsd:simpleType>
        <xsd:restriction base="dms:Number"/>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f008808e-a4ff-498b-8b44-8869f1dca9fb" ma:termSetId="09814cd3-568e-fe90-9814-8d621ff8fb84" ma:anchorId="fba54fb3-c3e1-fe81-a776-ca4b69148c4d" ma:open="true" ma:isKeyword="false">
      <xsd:complexType>
        <xsd:sequence>
          <xsd:element ref="pc:Terms" minOccurs="0" maxOccurs="1"/>
        </xsd:sequence>
      </xsd:complexType>
    </xsd:element>
    <xsd:element name="ThematicArea" ma:index="25" nillable="true" ma:displayName="Thematic Area" ma:format="Dropdown" ma:internalName="ThematicArea">
      <xsd:simpleType>
        <xsd:restriction base="dms:Text">
          <xsd:maxLength value="255"/>
        </xsd:restriction>
      </xsd:simpleType>
    </xsd:element>
    <xsd:element name="Country" ma:index="26" nillable="true" ma:displayName="Country" ma:format="Dropdown" ma:internalName="Country">
      <xsd:simpleType>
        <xsd:restriction base="dms:Text">
          <xsd:maxLength value="255"/>
        </xsd:restriction>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element name="DocumentTitle" ma:index="30" nillable="true" ma:displayName="Document Title" ma:format="Dropdown" ma:internalName="DocumentTitle">
      <xsd:simpleType>
        <xsd:restriction base="dms:Text">
          <xsd:maxLength value="255"/>
        </xsd:restriction>
      </xsd:simpleType>
    </xsd:element>
    <xsd:element name="Summary_x002f_Abstract" ma:index="35" nillable="true" ma:displayName="Summary / Abstract" ma:format="Dropdown" ma:internalName="Summary_x002f_Abstract">
      <xsd:simpleType>
        <xsd:restriction base="dms:Note"/>
      </xsd:simpleType>
    </xsd:element>
    <xsd:element name="ContentOwner" ma:index="36" nillable="true" ma:displayName="Content Owner" ma:format="Dropdown" ma:internalName="ContentOwner">
      <xsd:simpleType>
        <xsd:restriction base="dms:Text">
          <xsd:maxLength value="255"/>
        </xsd:restriction>
      </xsd:simpleType>
    </xsd:element>
    <xsd:element name="DownloadCategory" ma:index="37" nillable="true" ma:displayName="Download Category" ma:description="This field denotes the category in which the resource falls, for example, is it a checklist, guide, video, training material. &#10;Read the document and try to understand and extract the download category from the document.  &#10;We have defined the following categories. Please only assign one of the following values: Tool&#10;Plan&#10;Guide&#10;&#10;If you are unable to assign a category from the defined list, return 'To be determined’ &#10;" ma:format="Dropdown" ma:internalName="DownloadCategory">
      <xsd:simpleType>
        <xsd:restriction base="dms:Choice">
          <xsd:enumeration value="Tool"/>
          <xsd:enumeration value="Plan"/>
          <xsd:enumeration value="Guide"/>
        </xsd:restriction>
      </xsd:simpleType>
    </xsd:element>
    <xsd:element name="LastReviewDate" ma:index="38" nillable="true" ma:displayName="Last Review Date" ma:format="DateOnly" ma:internalName="LastReviewDate">
      <xsd:simpleType>
        <xsd:restriction base="dms:DateTime"/>
      </xsd:simpleType>
    </xsd:element>
    <xsd:element name="ReviewFrequency" ma:index="39" nillable="true" ma:displayName="Review Frequency" ma:format="Dropdown" ma:internalName="ReviewFrequency">
      <xsd:simpleType>
        <xsd:restriction base="dms:Choice">
          <xsd:enumeration value="3 months"/>
          <xsd:enumeration value="6 months"/>
          <xsd:enumeration value="12 months"/>
          <xsd:enumeration value="24 months"/>
          <xsd:enumeration value="36 months"/>
        </xsd:restriction>
      </xsd:simpleType>
    </xsd:element>
    <xsd:element name="PrimaryTopic_x002f_ThematicArea" ma:index="40" nillable="true" ma:displayName="Primary Topic / Thematic Area" ma:format="Dropdown" ma:internalName="PrimaryTopic_x002f_ThematicArea">
      <xsd:simpleType>
        <xsd:restriction base="dms:Choice">
          <xsd:enumeration value="Global Fund and Grant Implementation"/>
          <xsd:enumeration value="NSP Strategic Planning and Reviews"/>
          <xsd:enumeration value="Community and Service Delivery"/>
          <xsd:enumeration value="Prevention"/>
          <xsd:enumeration value="HIV and Economics"/>
          <xsd:enumeration value="Human Rights and Gender"/>
          <xsd:enumeration value="Epi Strategic Information"/>
          <xsd:enumeration value="Treatment and Testing"/>
          <xsd:enumeration value="Health System Strengthening"/>
          <xsd:enumeration value="Drawdown"/>
          <xsd:enumeration value="GF Condom SI"/>
          <xsd:enumeration value="DFAT"/>
          <xsd:enumeration value="HIV Sustainability Roadmaps"/>
          <xsd:enumeration value="Other"/>
        </xsd:restriction>
      </xsd:simpleType>
    </xsd:element>
    <xsd:element name="Language" ma:index="41" nillable="true" ma:displayName="Language" ma:format="Dropdown" ma:internalName="Language">
      <xsd:simpleType>
        <xsd:restriction base="dms:Text">
          <xsd:maxLength value="255"/>
        </xsd:restriction>
      </xsd:simpleType>
    </xsd:element>
    <xsd:element name="Region" ma:index="42" nillable="true" ma:displayName="Region" ma:format="Dropdown" ma:internalName="Region">
      <xsd:simpleType>
        <xsd:restriction base="dms:Choice">
          <xsd:enumeration value="Eastern and southern Africa"/>
          <xsd:enumeration value="Western and central Africa"/>
          <xsd:enumeration value="Asia and the Pacific"/>
          <xsd:enumeration value="Eastern Europe and central Asia"/>
          <xsd:enumeration value="Latin America and the Caribbean"/>
          <xsd:enumeration value="Middle East and North Africa"/>
          <xsd:enumeration value="Western and central Europe and North America"/>
          <xsd:enumeration value="Global"/>
          <xsd:enumeration value="Other"/>
        </xsd:restriction>
      </xsd:simpleType>
    </xsd:element>
    <xsd:element name="EnterpriseKeyword" ma:index="43" nillable="true" ma:displayName="Enterprise Keyword" ma:format="Dropdown" ma:internalName="EnterpriseKeyword">
      <xsd:simpleType>
        <xsd:restriction base="dms:Text">
          <xsd:maxLength value="255"/>
        </xsd:restriction>
      </xsd:simpleType>
    </xsd:element>
    <xsd:element name="SyntexTouch" ma:index="44" nillable="true" ma:displayName="SyntexTouch" ma:format="Dropdown" ma:internalName="SyntexTouch">
      <xsd:simpleType>
        <xsd:restriction base="dms:Choice">
          <xsd:enumeration value="True"/>
          <xsd:enumeration value="False"/>
        </xsd:restriction>
      </xsd:simpleType>
    </xsd:element>
  </xsd:schema>
  <xsd:schema xmlns:xsd="http://www.w3.org/2001/XMLSchema" xmlns:xs="http://www.w3.org/2001/XMLSchema" xmlns:dms="http://schemas.microsoft.com/office/2006/documentManagement/types" xmlns:pc="http://schemas.microsoft.com/office/infopath/2007/PartnerControls" targetNamespace="2ddeef39-65d3-4660-94f2-f063f949c57e"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6d408e62-e834-4772-ba1f-1e81686b2579}" ma:internalName="TaxCatchAll" ma:showField="CatchAllData" ma:web="2ddeef39-65d3-4660-94f2-f063f949c57e">
      <xsd:complexType>
        <xsd:complexContent>
          <xsd:extension base="dms:MultiChoiceLookup">
            <xsd:sequence>
              <xsd:element name="Value" type="dms:Lookup" maxOccurs="unbounded" minOccurs="0" nillable="true"/>
            </xsd:sequence>
          </xsd:extension>
        </xsd:complexContent>
      </xsd:complexType>
    </xsd:element>
    <xsd:element name="PrimeClassificationStatus" ma:index="31" nillable="true" ma:displayName="Processing status" ma:internalName="PrimeClassificationStatus">
      <xsd:simpleType>
        <xsd:restriction base="dms:Text"/>
      </xsd:simpleType>
    </xsd:element>
    <xsd:element name="PrimeClassificationStatusDetails" ma:index="32" nillable="true" ma:displayName="Processing details" ma:internalName="PrimeClassificationStatusDetails">
      <xsd:simpleType>
        <xsd:restriction base="dms:Note">
          <xsd:maxLength value="255"/>
        </xsd:restriction>
      </xsd:simpleType>
    </xsd:element>
    <xsd:element name="PrimeLastClassified" ma:index="33" nillable="true" ma:displayName="Processed" ma:internalName="PrimeLastClassified">
      <xsd:simpleType>
        <xsd:restriction base="dms:DateTime"/>
      </xsd:simpleType>
    </xsd:element>
    <xsd:element name="PrimeCorrectedByUser" ma:index="34" nillable="true" ma:displayName="Corrected" ma:internalName="PrimeCorrectedByUser">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hematicArea xmlns="1e4904ce-df3c-409d-8c73-59cbcf852a41" xsi:nil="true"/>
    <DocumentTitle xmlns="1e4904ce-df3c-409d-8c73-59cbcf852a41">Harm Reduction in GC8</DocumentTitle>
    <PrimeLastClassified xmlns="2ddeef39-65d3-4660-94f2-f063f949c57e" xsi:nil="true"/>
    <Language xmlns="1e4904ce-df3c-409d-8c73-59cbcf852a41">English</Language>
    <lcf76f155ced4ddcb4097134ff3c332f xmlns="1e4904ce-df3c-409d-8c73-59cbcf852a41">
      <Terms xmlns="http://schemas.microsoft.com/office/infopath/2007/PartnerControls"/>
    </lcf76f155ced4ddcb4097134ff3c332f>
    <PrimeCorrectedByUser xmlns="2ddeef39-65d3-4660-94f2-f063f949c57e" xsi:nil="true"/>
    <LastReviewDate xmlns="1e4904ce-df3c-409d-8c73-59cbcf852a41" xsi:nil="true"/>
    <Order0 xmlns="1e4904ce-df3c-409d-8c73-59cbcf852a41" xsi:nil="true"/>
    <PrimeClassificationStatusDetails xmlns="2ddeef39-65d3-4660-94f2-f063f949c57e" xsi:nil="true"/>
    <TaxCatchAll xmlns="2ddeef39-65d3-4660-94f2-f063f949c57e" xsi:nil="true"/>
    <ReviewFrequency xmlns="1e4904ce-df3c-409d-8c73-59cbcf852a41">12 months</ReviewFrequency>
    <Region xmlns="1e4904ce-df3c-409d-8c73-59cbcf852a41">Global</Region>
    <SyntexTouch xmlns="1e4904ce-df3c-409d-8c73-59cbcf852a41" xsi:nil="true"/>
    <DownloadCategory xmlns="1e4904ce-df3c-409d-8c73-59cbcf852a41" xsi:nil="true"/>
    <PrimaryTopic_x002f_ThematicArea xmlns="1e4904ce-df3c-409d-8c73-59cbcf852a41">Prevention</PrimaryTopic_x002f_ThematicArea>
    <Country xmlns="1e4904ce-df3c-409d-8c73-59cbcf852a41" xsi:nil="true"/>
    <EnterpriseKeyword xmlns="1e4904ce-df3c-409d-8c73-59cbcf852a41" xsi:nil="true"/>
    <PrimeClassificationStatus xmlns="2ddeef39-65d3-4660-94f2-f063f949c57e" xsi:nil="true"/>
    <Summary_x002f_Abstract xmlns="1e4904ce-df3c-409d-8c73-59cbcf852a41">The document outlines programmatic essentials and technical guidance for harm reduction in Global Fund GC8, focusing on interventions for people who use drugs, including NSP, OAT, overdose prevention, HCV testing, and addressing structural barriers to HIV services.</Summary_x002f_Abstract>
    <ContentOwner xmlns="1e4904ce-df3c-409d-8c73-59cbcf852a41">Byaruhanga Buyinza Gloria</ContentOwner>
  </documentManagement>
</p:properties>
</file>

<file path=customXml/itemProps1.xml><?xml version="1.0" encoding="utf-8"?>
<ds:datastoreItem xmlns:ds="http://schemas.openxmlformats.org/officeDocument/2006/customXml" ds:itemID="{D9E37DEA-2A1D-4414-B7C5-F414982EAB4D}"/>
</file>

<file path=customXml/itemProps2.xml><?xml version="1.0" encoding="utf-8"?>
<ds:datastoreItem xmlns:ds="http://schemas.openxmlformats.org/officeDocument/2006/customXml" ds:itemID="{4A623DA0-CDB6-4BA2-B521-EC40BC3558E3}"/>
</file>

<file path=customXml/itemProps3.xml><?xml version="1.0" encoding="utf-8"?>
<ds:datastoreItem xmlns:ds="http://schemas.openxmlformats.org/officeDocument/2006/customXml" ds:itemID="{585E62BC-96B1-46E9-97A4-AFBC17E730FD}"/>
</file>

<file path=docProps/app.xml><?xml version="1.0" encoding="utf-8"?>
<Properties xmlns="http://schemas.openxmlformats.org/officeDocument/2006/extended-properties" xmlns:vt="http://schemas.openxmlformats.org/officeDocument/2006/docPropsVTypes">
  <TotalTime>4380</TotalTime>
  <Words>297</Words>
  <Application>Microsoft Office PowerPoint</Application>
  <PresentationFormat>Widescreen</PresentationFormat>
  <Paragraphs>30</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Aptos Display</vt:lpstr>
      <vt:lpstr>Arial</vt:lpstr>
      <vt:lpstr>Avenir Heavy</vt:lpstr>
      <vt:lpstr>Avenir Next LT Pro</vt:lpstr>
      <vt:lpstr>Avenir Next LT Pro Light</vt:lpstr>
      <vt:lpstr>Office Theme</vt:lpstr>
      <vt:lpstr>PowerPoint Presentation</vt:lpstr>
      <vt:lpstr>PowerPoint Presentation</vt:lpstr>
      <vt:lpstr>NEW TECHNICLA GUIDANCE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OCHERET, Daria</dc:creator>
  <cp:lastModifiedBy>OCHERET, Daria</cp:lastModifiedBy>
  <cp:revision>1</cp:revision>
  <dcterms:created xsi:type="dcterms:W3CDTF">2026-04-24T10:08:39Z</dcterms:created>
  <dcterms:modified xsi:type="dcterms:W3CDTF">2026-04-27T11:14:19Z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0x010100070B027ED5492E489E18E2375296B630</vt:lpwstr>
  </property>
</Properties>
</file>