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3"/>
  </p:notesMasterIdLst>
  <p:sldIdLst>
    <p:sldId id="1327" r:id="rId2"/>
    <p:sldId id="257" r:id="rId3"/>
    <p:sldId id="1324" r:id="rId4"/>
    <p:sldId id="1361" r:id="rId5"/>
    <p:sldId id="1362" r:id="rId6"/>
    <p:sldId id="1337" r:id="rId7"/>
    <p:sldId id="1364" r:id="rId8"/>
    <p:sldId id="1363" r:id="rId9"/>
    <p:sldId id="1346" r:id="rId10"/>
    <p:sldId id="1335" r:id="rId11"/>
    <p:sldId id="1340" r:id="rId12"/>
  </p:sldIdLst>
  <p:sldSz cx="12192000" cy="6858000"/>
  <p:notesSz cx="6858000" cy="9144000"/>
  <p:defaultTextStyle>
    <a:defPPr>
      <a:defRPr lang="en-ZM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65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BDF925-D54B-D44F-BAD9-AF61B35FCEE4}" v="3" dt="2023-11-08T12:37:19.70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85"/>
  </p:normalViewPr>
  <p:slideViewPr>
    <p:cSldViewPr snapToGrid="0">
      <p:cViewPr varScale="1">
        <p:scale>
          <a:sx n="89" d="100"/>
          <a:sy n="89" d="100"/>
        </p:scale>
        <p:origin x="896" y="176"/>
      </p:cViewPr>
      <p:guideLst>
        <p:guide orient="horz" pos="3657"/>
        <p:guide pos="3840"/>
      </p:guideLst>
    </p:cSldViewPr>
  </p:slideViewPr>
  <p:notesTextViewPr>
    <p:cViewPr>
      <p:scale>
        <a:sx n="1" d="1"/>
        <a:sy n="1" d="1"/>
      </p:scale>
      <p:origin x="0" y="-624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zukanji Sikazwe" userId="97817404-6862-4b87-88f0-b4d72acfaec6" providerId="ADAL" clId="{1FBDF925-D54B-D44F-BAD9-AF61B35FCEE4}"/>
    <pc:docChg chg="undo custSel addSld delSld modSld">
      <pc:chgData name="Izukanji Sikazwe" userId="97817404-6862-4b87-88f0-b4d72acfaec6" providerId="ADAL" clId="{1FBDF925-D54B-D44F-BAD9-AF61B35FCEE4}" dt="2023-11-08T20:53:13.546" v="278" actId="20577"/>
      <pc:docMkLst>
        <pc:docMk/>
      </pc:docMkLst>
      <pc:sldChg chg="modSp mod">
        <pc:chgData name="Izukanji Sikazwe" userId="97817404-6862-4b87-88f0-b4d72acfaec6" providerId="ADAL" clId="{1FBDF925-D54B-D44F-BAD9-AF61B35FCEE4}" dt="2023-11-08T20:47:21.485" v="191" actId="20577"/>
        <pc:sldMkLst>
          <pc:docMk/>
          <pc:sldMk cId="1303071253" sldId="257"/>
        </pc:sldMkLst>
        <pc:spChg chg="mod">
          <ac:chgData name="Izukanji Sikazwe" userId="97817404-6862-4b87-88f0-b4d72acfaec6" providerId="ADAL" clId="{1FBDF925-D54B-D44F-BAD9-AF61B35FCEE4}" dt="2023-11-08T20:47:21.485" v="191" actId="20577"/>
          <ac:spMkLst>
            <pc:docMk/>
            <pc:sldMk cId="1303071253" sldId="257"/>
            <ac:spMk id="7" creationId="{D6FA78E3-9B29-05DF-0A4A-A1D7969E25CB}"/>
          </ac:spMkLst>
        </pc:spChg>
        <pc:spChg chg="mod">
          <ac:chgData name="Izukanji Sikazwe" userId="97817404-6862-4b87-88f0-b4d72acfaec6" providerId="ADAL" clId="{1FBDF925-D54B-D44F-BAD9-AF61B35FCEE4}" dt="2023-11-08T20:46:59.050" v="158" actId="20577"/>
          <ac:spMkLst>
            <pc:docMk/>
            <pc:sldMk cId="1303071253" sldId="257"/>
            <ac:spMk id="12" creationId="{88E976F6-04F0-EEE1-046A-C559034F5683}"/>
          </ac:spMkLst>
        </pc:spChg>
      </pc:sldChg>
      <pc:sldChg chg="modSp add del mod">
        <pc:chgData name="Izukanji Sikazwe" userId="97817404-6862-4b87-88f0-b4d72acfaec6" providerId="ADAL" clId="{1FBDF925-D54B-D44F-BAD9-AF61B35FCEE4}" dt="2023-11-08T12:39:53.509" v="136" actId="2696"/>
        <pc:sldMkLst>
          <pc:docMk/>
          <pc:sldMk cId="2394792996" sldId="1313"/>
        </pc:sldMkLst>
        <pc:picChg chg="mod">
          <ac:chgData name="Izukanji Sikazwe" userId="97817404-6862-4b87-88f0-b4d72acfaec6" providerId="ADAL" clId="{1FBDF925-D54B-D44F-BAD9-AF61B35FCEE4}" dt="2023-11-08T11:19:25.664" v="54" actId="1076"/>
          <ac:picMkLst>
            <pc:docMk/>
            <pc:sldMk cId="2394792996" sldId="1313"/>
            <ac:picMk id="108" creationId="{8B824508-501A-C458-4FE8-2FD41F8F7EA1}"/>
          </ac:picMkLst>
        </pc:picChg>
      </pc:sldChg>
      <pc:sldChg chg="add del">
        <pc:chgData name="Izukanji Sikazwe" userId="97817404-6862-4b87-88f0-b4d72acfaec6" providerId="ADAL" clId="{1FBDF925-D54B-D44F-BAD9-AF61B35FCEE4}" dt="2023-11-08T12:35:55.855" v="96" actId="2696"/>
        <pc:sldMkLst>
          <pc:docMk/>
          <pc:sldMk cId="3762048620" sldId="1314"/>
        </pc:sldMkLst>
      </pc:sldChg>
      <pc:sldChg chg="modSp mod">
        <pc:chgData name="Izukanji Sikazwe" userId="97817404-6862-4b87-88f0-b4d72acfaec6" providerId="ADAL" clId="{1FBDF925-D54B-D44F-BAD9-AF61B35FCEE4}" dt="2023-11-08T20:48:31.949" v="205" actId="20577"/>
        <pc:sldMkLst>
          <pc:docMk/>
          <pc:sldMk cId="299707547" sldId="1324"/>
        </pc:sldMkLst>
        <pc:spChg chg="mod">
          <ac:chgData name="Izukanji Sikazwe" userId="97817404-6862-4b87-88f0-b4d72acfaec6" providerId="ADAL" clId="{1FBDF925-D54B-D44F-BAD9-AF61B35FCEE4}" dt="2023-11-08T20:48:31.949" v="205" actId="20577"/>
          <ac:spMkLst>
            <pc:docMk/>
            <pc:sldMk cId="299707547" sldId="1324"/>
            <ac:spMk id="54" creationId="{6BF39877-FF06-A542-ABAB-EB9E334BBD8F}"/>
          </ac:spMkLst>
        </pc:spChg>
      </pc:sldChg>
      <pc:sldChg chg="modSp mod">
        <pc:chgData name="Izukanji Sikazwe" userId="97817404-6862-4b87-88f0-b4d72acfaec6" providerId="ADAL" clId="{1FBDF925-D54B-D44F-BAD9-AF61B35FCEE4}" dt="2023-11-08T03:21:50.017" v="15" actId="20577"/>
        <pc:sldMkLst>
          <pc:docMk/>
          <pc:sldMk cId="3917337883" sldId="1327"/>
        </pc:sldMkLst>
        <pc:spChg chg="mod">
          <ac:chgData name="Izukanji Sikazwe" userId="97817404-6862-4b87-88f0-b4d72acfaec6" providerId="ADAL" clId="{1FBDF925-D54B-D44F-BAD9-AF61B35FCEE4}" dt="2023-11-08T03:21:50.017" v="15" actId="20577"/>
          <ac:spMkLst>
            <pc:docMk/>
            <pc:sldMk cId="3917337883" sldId="1327"/>
            <ac:spMk id="54" creationId="{6BF39877-FF06-A542-ABAB-EB9E334BBD8F}"/>
          </ac:spMkLst>
        </pc:spChg>
      </pc:sldChg>
      <pc:sldChg chg="modNotesTx">
        <pc:chgData name="Izukanji Sikazwe" userId="97817404-6862-4b87-88f0-b4d72acfaec6" providerId="ADAL" clId="{1FBDF925-D54B-D44F-BAD9-AF61B35FCEE4}" dt="2023-11-08T20:52:40.317" v="275" actId="20577"/>
        <pc:sldMkLst>
          <pc:docMk/>
          <pc:sldMk cId="1447651309" sldId="1335"/>
        </pc:sldMkLst>
      </pc:sldChg>
      <pc:sldChg chg="modSp mod modNotesTx">
        <pc:chgData name="Izukanji Sikazwe" userId="97817404-6862-4b87-88f0-b4d72acfaec6" providerId="ADAL" clId="{1FBDF925-D54B-D44F-BAD9-AF61B35FCEE4}" dt="2023-11-08T20:53:03.222" v="277" actId="20577"/>
        <pc:sldMkLst>
          <pc:docMk/>
          <pc:sldMk cId="2989800319" sldId="1337"/>
        </pc:sldMkLst>
        <pc:spChg chg="mod">
          <ac:chgData name="Izukanji Sikazwe" userId="97817404-6862-4b87-88f0-b4d72acfaec6" providerId="ADAL" clId="{1FBDF925-D54B-D44F-BAD9-AF61B35FCEE4}" dt="2023-11-08T20:51:11.346" v="274" actId="27636"/>
          <ac:spMkLst>
            <pc:docMk/>
            <pc:sldMk cId="2989800319" sldId="1337"/>
            <ac:spMk id="54" creationId="{6BF39877-FF06-A542-ABAB-EB9E334BBD8F}"/>
          </ac:spMkLst>
        </pc:spChg>
      </pc:sldChg>
      <pc:sldChg chg="modNotesTx">
        <pc:chgData name="Izukanji Sikazwe" userId="97817404-6862-4b87-88f0-b4d72acfaec6" providerId="ADAL" clId="{1FBDF925-D54B-D44F-BAD9-AF61B35FCEE4}" dt="2023-11-08T20:52:49.166" v="276" actId="20577"/>
        <pc:sldMkLst>
          <pc:docMk/>
          <pc:sldMk cId="3623355324" sldId="1346"/>
        </pc:sldMkLst>
      </pc:sldChg>
      <pc:sldChg chg="modSp mod modNotesTx">
        <pc:chgData name="Izukanji Sikazwe" userId="97817404-6862-4b87-88f0-b4d72acfaec6" providerId="ADAL" clId="{1FBDF925-D54B-D44F-BAD9-AF61B35FCEE4}" dt="2023-11-08T20:53:13.546" v="278" actId="20577"/>
        <pc:sldMkLst>
          <pc:docMk/>
          <pc:sldMk cId="3457665740" sldId="1362"/>
        </pc:sldMkLst>
        <pc:spChg chg="mod">
          <ac:chgData name="Izukanji Sikazwe" userId="97817404-6862-4b87-88f0-b4d72acfaec6" providerId="ADAL" clId="{1FBDF925-D54B-D44F-BAD9-AF61B35FCEE4}" dt="2023-11-08T20:49:19.105" v="208" actId="12"/>
          <ac:spMkLst>
            <pc:docMk/>
            <pc:sldMk cId="3457665740" sldId="1362"/>
            <ac:spMk id="54" creationId="{6BF39877-FF06-A542-ABAB-EB9E334BBD8F}"/>
          </ac:spMkLst>
        </pc:spChg>
      </pc:sldChg>
      <pc:sldChg chg="modSp add mod">
        <pc:chgData name="Izukanji Sikazwe" userId="97817404-6862-4b87-88f0-b4d72acfaec6" providerId="ADAL" clId="{1FBDF925-D54B-D44F-BAD9-AF61B35FCEE4}" dt="2023-11-08T12:40:26.017" v="140" actId="113"/>
        <pc:sldMkLst>
          <pc:docMk/>
          <pc:sldMk cId="3528172059" sldId="1363"/>
        </pc:sldMkLst>
        <pc:spChg chg="mod">
          <ac:chgData name="Izukanji Sikazwe" userId="97817404-6862-4b87-88f0-b4d72acfaec6" providerId="ADAL" clId="{1FBDF925-D54B-D44F-BAD9-AF61B35FCEE4}" dt="2023-11-08T12:40:26.017" v="140" actId="113"/>
          <ac:spMkLst>
            <pc:docMk/>
            <pc:sldMk cId="3528172059" sldId="1363"/>
            <ac:spMk id="2" creationId="{4F4C00B3-71BB-18B0-9B25-593FCCA32DDE}"/>
          </ac:spMkLst>
        </pc:spChg>
        <pc:spChg chg="mod">
          <ac:chgData name="Izukanji Sikazwe" userId="97817404-6862-4b87-88f0-b4d72acfaec6" providerId="ADAL" clId="{1FBDF925-D54B-D44F-BAD9-AF61B35FCEE4}" dt="2023-11-08T12:35:12.883" v="91" actId="255"/>
          <ac:spMkLst>
            <pc:docMk/>
            <pc:sldMk cId="3528172059" sldId="1363"/>
            <ac:spMk id="3" creationId="{0D04E617-8932-21A0-39A5-5D93EC12658B}"/>
          </ac:spMkLst>
        </pc:spChg>
        <pc:spChg chg="mod">
          <ac:chgData name="Izukanji Sikazwe" userId="97817404-6862-4b87-88f0-b4d72acfaec6" providerId="ADAL" clId="{1FBDF925-D54B-D44F-BAD9-AF61B35FCEE4}" dt="2023-11-08T12:34:57.900" v="90" actId="255"/>
          <ac:spMkLst>
            <pc:docMk/>
            <pc:sldMk cId="3528172059" sldId="1363"/>
            <ac:spMk id="14" creationId="{A30FE677-F7C6-B0BA-1C0D-4CA68A3255CD}"/>
          </ac:spMkLst>
        </pc:spChg>
        <pc:spChg chg="mod">
          <ac:chgData name="Izukanji Sikazwe" userId="97817404-6862-4b87-88f0-b4d72acfaec6" providerId="ADAL" clId="{1FBDF925-D54B-D44F-BAD9-AF61B35FCEE4}" dt="2023-11-08T11:25:13.190" v="62" actId="1076"/>
          <ac:spMkLst>
            <pc:docMk/>
            <pc:sldMk cId="3528172059" sldId="1363"/>
            <ac:spMk id="44" creationId="{A5D3C304-FA09-621C-E6B5-C28F664A2E56}"/>
          </ac:spMkLst>
        </pc:spChg>
        <pc:spChg chg="mod">
          <ac:chgData name="Izukanji Sikazwe" userId="97817404-6862-4b87-88f0-b4d72acfaec6" providerId="ADAL" clId="{1FBDF925-D54B-D44F-BAD9-AF61B35FCEE4}" dt="2023-11-08T12:35:50.197" v="95" actId="255"/>
          <ac:spMkLst>
            <pc:docMk/>
            <pc:sldMk cId="3528172059" sldId="1363"/>
            <ac:spMk id="45" creationId="{D41FB54D-420F-9F57-EED8-1CFAE1BAC20F}"/>
          </ac:spMkLst>
        </pc:spChg>
        <pc:spChg chg="mod">
          <ac:chgData name="Izukanji Sikazwe" userId="97817404-6862-4b87-88f0-b4d72acfaec6" providerId="ADAL" clId="{1FBDF925-D54B-D44F-BAD9-AF61B35FCEE4}" dt="2023-11-08T12:32:26.889" v="77" actId="1076"/>
          <ac:spMkLst>
            <pc:docMk/>
            <pc:sldMk cId="3528172059" sldId="1363"/>
            <ac:spMk id="53" creationId="{97A651B0-A6ED-DBF8-824D-6DA8833F1466}"/>
          </ac:spMkLst>
        </pc:spChg>
        <pc:spChg chg="mod">
          <ac:chgData name="Izukanji Sikazwe" userId="97817404-6862-4b87-88f0-b4d72acfaec6" providerId="ADAL" clId="{1FBDF925-D54B-D44F-BAD9-AF61B35FCEE4}" dt="2023-11-08T12:34:32.558" v="87" actId="1076"/>
          <ac:spMkLst>
            <pc:docMk/>
            <pc:sldMk cId="3528172059" sldId="1363"/>
            <ac:spMk id="54" creationId="{2CDCB08E-F856-F56E-774F-8EFEA7235ECB}"/>
          </ac:spMkLst>
        </pc:spChg>
        <pc:spChg chg="mod">
          <ac:chgData name="Izukanji Sikazwe" userId="97817404-6862-4b87-88f0-b4d72acfaec6" providerId="ADAL" clId="{1FBDF925-D54B-D44F-BAD9-AF61B35FCEE4}" dt="2023-11-08T12:35:32.969" v="94" actId="2710"/>
          <ac:spMkLst>
            <pc:docMk/>
            <pc:sldMk cId="3528172059" sldId="1363"/>
            <ac:spMk id="64" creationId="{4948814B-90E5-1CF4-8AFC-F6168B24098D}"/>
          </ac:spMkLst>
        </pc:spChg>
        <pc:grpChg chg="mod">
          <ac:chgData name="Izukanji Sikazwe" userId="97817404-6862-4b87-88f0-b4d72acfaec6" providerId="ADAL" clId="{1FBDF925-D54B-D44F-BAD9-AF61B35FCEE4}" dt="2023-11-08T12:33:33.280" v="84" actId="14100"/>
          <ac:grpSpMkLst>
            <pc:docMk/>
            <pc:sldMk cId="3528172059" sldId="1363"/>
            <ac:grpSpMk id="50" creationId="{15FF01DB-C01D-B62F-D86E-CD3D51455B71}"/>
          </ac:grpSpMkLst>
        </pc:grpChg>
        <pc:grpChg chg="mod">
          <ac:chgData name="Izukanji Sikazwe" userId="97817404-6862-4b87-88f0-b4d72acfaec6" providerId="ADAL" clId="{1FBDF925-D54B-D44F-BAD9-AF61B35FCEE4}" dt="2023-11-08T11:25:33.092" v="66" actId="1076"/>
          <ac:grpSpMkLst>
            <pc:docMk/>
            <pc:sldMk cId="3528172059" sldId="1363"/>
            <ac:grpSpMk id="58" creationId="{8F68BBEE-D40A-6A1F-2306-8639F3D6F575}"/>
          </ac:grpSpMkLst>
        </pc:grpChg>
      </pc:sldChg>
      <pc:sldChg chg="modSp add mod">
        <pc:chgData name="Izukanji Sikazwe" userId="97817404-6862-4b87-88f0-b4d72acfaec6" providerId="ADAL" clId="{1FBDF925-D54B-D44F-BAD9-AF61B35FCEE4}" dt="2023-11-08T12:39:34.029" v="135" actId="20577"/>
        <pc:sldMkLst>
          <pc:docMk/>
          <pc:sldMk cId="3034910117" sldId="1364"/>
        </pc:sldMkLst>
        <pc:spChg chg="mod">
          <ac:chgData name="Izukanji Sikazwe" userId="97817404-6862-4b87-88f0-b4d72acfaec6" providerId="ADAL" clId="{1FBDF925-D54B-D44F-BAD9-AF61B35FCEE4}" dt="2023-11-08T12:37:54.546" v="102" actId="113"/>
          <ac:spMkLst>
            <pc:docMk/>
            <pc:sldMk cId="3034910117" sldId="1364"/>
            <ac:spMk id="2" creationId="{4F4C00B3-71BB-18B0-9B25-593FCCA32DDE}"/>
          </ac:spMkLst>
        </pc:spChg>
        <pc:spChg chg="mod">
          <ac:chgData name="Izukanji Sikazwe" userId="97817404-6862-4b87-88f0-b4d72acfaec6" providerId="ADAL" clId="{1FBDF925-D54B-D44F-BAD9-AF61B35FCEE4}" dt="2023-11-08T12:38:42.641" v="109" actId="14100"/>
          <ac:spMkLst>
            <pc:docMk/>
            <pc:sldMk cId="3034910117" sldId="1364"/>
            <ac:spMk id="45" creationId="{D41FB54D-420F-9F57-EED8-1CFAE1BAC20F}"/>
          </ac:spMkLst>
        </pc:spChg>
        <pc:spChg chg="mod">
          <ac:chgData name="Izukanji Sikazwe" userId="97817404-6862-4b87-88f0-b4d72acfaec6" providerId="ADAL" clId="{1FBDF925-D54B-D44F-BAD9-AF61B35FCEE4}" dt="2023-11-08T12:38:31.152" v="107" actId="255"/>
          <ac:spMkLst>
            <pc:docMk/>
            <pc:sldMk cId="3034910117" sldId="1364"/>
            <ac:spMk id="54" creationId="{2CDCB08E-F856-F56E-774F-8EFEA7235ECB}"/>
          </ac:spMkLst>
        </pc:spChg>
        <pc:spChg chg="mod">
          <ac:chgData name="Izukanji Sikazwe" userId="97817404-6862-4b87-88f0-b4d72acfaec6" providerId="ADAL" clId="{1FBDF925-D54B-D44F-BAD9-AF61B35FCEE4}" dt="2023-11-08T12:38:56.569" v="111" actId="14100"/>
          <ac:spMkLst>
            <pc:docMk/>
            <pc:sldMk cId="3034910117" sldId="1364"/>
            <ac:spMk id="62" creationId="{16412982-74D9-9F2F-1AAA-BFA3CA7C8F1D}"/>
          </ac:spMkLst>
        </pc:spChg>
        <pc:spChg chg="mod">
          <ac:chgData name="Izukanji Sikazwe" userId="97817404-6862-4b87-88f0-b4d72acfaec6" providerId="ADAL" clId="{1FBDF925-D54B-D44F-BAD9-AF61B35FCEE4}" dt="2023-11-08T12:39:27.835" v="124" actId="20577"/>
          <ac:spMkLst>
            <pc:docMk/>
            <pc:sldMk cId="3034910117" sldId="1364"/>
            <ac:spMk id="63" creationId="{9AB025B6-FB54-CF72-C026-3CFFA7CCA307}"/>
          </ac:spMkLst>
        </pc:spChg>
        <pc:spChg chg="mod">
          <ac:chgData name="Izukanji Sikazwe" userId="97817404-6862-4b87-88f0-b4d72acfaec6" providerId="ADAL" clId="{1FBDF925-D54B-D44F-BAD9-AF61B35FCEE4}" dt="2023-11-08T12:39:34.029" v="135" actId="20577"/>
          <ac:spMkLst>
            <pc:docMk/>
            <pc:sldMk cId="3034910117" sldId="1364"/>
            <ac:spMk id="64" creationId="{4948814B-90E5-1CF4-8AFC-F6168B24098D}"/>
          </ac:spMkLst>
        </pc:spChg>
        <pc:spChg chg="mod">
          <ac:chgData name="Izukanji Sikazwe" userId="97817404-6862-4b87-88f0-b4d72acfaec6" providerId="ADAL" clId="{1FBDF925-D54B-D44F-BAD9-AF61B35FCEE4}" dt="2023-11-08T12:38:17.692" v="105" actId="1076"/>
          <ac:spMkLst>
            <pc:docMk/>
            <pc:sldMk cId="3034910117" sldId="1364"/>
            <ac:spMk id="75" creationId="{A131C7FC-C683-3D9F-55EC-DD1BD5904B9D}"/>
          </ac:spMkLst>
        </pc:spChg>
      </pc:sldChg>
    </pc:docChg>
  </pc:docChgLst>
  <pc:docChgLst>
    <pc:chgData name="Jill Morse" userId="f18fe6b3-6ce3-4fb1-838a-cd9a7a298577" providerId="ADAL" clId="{32DB854B-8DC5-4A31-97AE-FA4631672AB4}"/>
    <pc:docChg chg="custSel addSld delSld modSld sldOrd">
      <pc:chgData name="Jill Morse" userId="f18fe6b3-6ce3-4fb1-838a-cd9a7a298577" providerId="ADAL" clId="{32DB854B-8DC5-4A31-97AE-FA4631672AB4}" dt="2023-11-06T11:00:16.139" v="680" actId="20577"/>
      <pc:docMkLst>
        <pc:docMk/>
      </pc:docMkLst>
      <pc:sldChg chg="addSp delSp modSp mod">
        <pc:chgData name="Jill Morse" userId="f18fe6b3-6ce3-4fb1-838a-cd9a7a298577" providerId="ADAL" clId="{32DB854B-8DC5-4A31-97AE-FA4631672AB4}" dt="2023-11-06T10:56:02.431" v="656" actId="1076"/>
        <pc:sldMkLst>
          <pc:docMk/>
          <pc:sldMk cId="1303071253" sldId="257"/>
        </pc:sldMkLst>
        <pc:spChg chg="mod">
          <ac:chgData name="Jill Morse" userId="f18fe6b3-6ce3-4fb1-838a-cd9a7a298577" providerId="ADAL" clId="{32DB854B-8DC5-4A31-97AE-FA4631672AB4}" dt="2023-11-06T10:33:39.497" v="116" actId="1076"/>
          <ac:spMkLst>
            <pc:docMk/>
            <pc:sldMk cId="1303071253" sldId="257"/>
            <ac:spMk id="2" creationId="{A0D7C645-BFCD-7E48-8C10-D98B354FEDAE}"/>
          </ac:spMkLst>
        </pc:spChg>
        <pc:spChg chg="mod">
          <ac:chgData name="Jill Morse" userId="f18fe6b3-6ce3-4fb1-838a-cd9a7a298577" providerId="ADAL" clId="{32DB854B-8DC5-4A31-97AE-FA4631672AB4}" dt="2023-11-06T10:41:39.013" v="336" actId="14100"/>
          <ac:spMkLst>
            <pc:docMk/>
            <pc:sldMk cId="1303071253" sldId="257"/>
            <ac:spMk id="7" creationId="{D6FA78E3-9B29-05DF-0A4A-A1D7969E25CB}"/>
          </ac:spMkLst>
        </pc:spChg>
        <pc:spChg chg="mod">
          <ac:chgData name="Jill Morse" userId="f18fe6b3-6ce3-4fb1-838a-cd9a7a298577" providerId="ADAL" clId="{32DB854B-8DC5-4A31-97AE-FA4631672AB4}" dt="2023-11-06T10:41:43.415" v="337" actId="1076"/>
          <ac:spMkLst>
            <pc:docMk/>
            <pc:sldMk cId="1303071253" sldId="257"/>
            <ac:spMk id="12" creationId="{88E976F6-04F0-EEE1-046A-C559034F5683}"/>
          </ac:spMkLst>
        </pc:spChg>
        <pc:picChg chg="add del">
          <ac:chgData name="Jill Morse" userId="f18fe6b3-6ce3-4fb1-838a-cd9a7a298577" providerId="ADAL" clId="{32DB854B-8DC5-4A31-97AE-FA4631672AB4}" dt="2023-11-06T10:55:32.401" v="652"/>
          <ac:picMkLst>
            <pc:docMk/>
            <pc:sldMk cId="1303071253" sldId="257"/>
            <ac:picMk id="4" creationId="{0E7AF860-E521-E0BF-0065-93A2C325915A}"/>
          </ac:picMkLst>
        </pc:picChg>
        <pc:picChg chg="add mod">
          <ac:chgData name="Jill Morse" userId="f18fe6b3-6ce3-4fb1-838a-cd9a7a298577" providerId="ADAL" clId="{32DB854B-8DC5-4A31-97AE-FA4631672AB4}" dt="2023-11-06T10:56:02.431" v="656" actId="1076"/>
          <ac:picMkLst>
            <pc:docMk/>
            <pc:sldMk cId="1303071253" sldId="257"/>
            <ac:picMk id="5" creationId="{E7445913-495E-0C75-690D-6703CD44275D}"/>
          </ac:picMkLst>
        </pc:picChg>
        <pc:picChg chg="del mod">
          <ac:chgData name="Jill Morse" userId="f18fe6b3-6ce3-4fb1-838a-cd9a7a298577" providerId="ADAL" clId="{32DB854B-8DC5-4A31-97AE-FA4631672AB4}" dt="2023-11-06T10:55:27.610" v="650" actId="478"/>
          <ac:picMkLst>
            <pc:docMk/>
            <pc:sldMk cId="1303071253" sldId="257"/>
            <ac:picMk id="17" creationId="{0BD65D23-E4F5-8D11-7A44-BDE7CCC60151}"/>
          </ac:picMkLst>
        </pc:picChg>
      </pc:sldChg>
      <pc:sldChg chg="del">
        <pc:chgData name="Jill Morse" userId="f18fe6b3-6ce3-4fb1-838a-cd9a7a298577" providerId="ADAL" clId="{32DB854B-8DC5-4A31-97AE-FA4631672AB4}" dt="2023-11-06T10:40:37.607" v="332" actId="47"/>
        <pc:sldMkLst>
          <pc:docMk/>
          <pc:sldMk cId="1829869458" sldId="270"/>
        </pc:sldMkLst>
      </pc:sldChg>
      <pc:sldChg chg="addSp delSp modSp mod ord">
        <pc:chgData name="Jill Morse" userId="f18fe6b3-6ce3-4fb1-838a-cd9a7a298577" providerId="ADAL" clId="{32DB854B-8DC5-4A31-97AE-FA4631672AB4}" dt="2023-11-06T10:49:17.693" v="648" actId="1076"/>
        <pc:sldMkLst>
          <pc:docMk/>
          <pc:sldMk cId="2394792996" sldId="1313"/>
        </pc:sldMkLst>
        <pc:spChg chg="mod">
          <ac:chgData name="Jill Morse" userId="f18fe6b3-6ce3-4fb1-838a-cd9a7a298577" providerId="ADAL" clId="{32DB854B-8DC5-4A31-97AE-FA4631672AB4}" dt="2023-11-06T10:48:45.504" v="639" actId="403"/>
          <ac:spMkLst>
            <pc:docMk/>
            <pc:sldMk cId="2394792996" sldId="1313"/>
            <ac:spMk id="2" creationId="{4F4C00B3-71BB-18B0-9B25-593FCCA32DDE}"/>
          </ac:spMkLst>
        </pc:spChg>
        <pc:spChg chg="add del mod">
          <ac:chgData name="Jill Morse" userId="f18fe6b3-6ce3-4fb1-838a-cd9a7a298577" providerId="ADAL" clId="{32DB854B-8DC5-4A31-97AE-FA4631672AB4}" dt="2023-11-06T10:49:01.387" v="642"/>
          <ac:spMkLst>
            <pc:docMk/>
            <pc:sldMk cId="2394792996" sldId="1313"/>
            <ac:spMk id="3" creationId="{F3DF45F3-C214-8A45-069C-F909457273F0}"/>
          </ac:spMkLst>
        </pc:spChg>
        <pc:spChg chg="add del mod">
          <ac:chgData name="Jill Morse" userId="f18fe6b3-6ce3-4fb1-838a-cd9a7a298577" providerId="ADAL" clId="{32DB854B-8DC5-4A31-97AE-FA4631672AB4}" dt="2023-11-06T10:49:01.387" v="642"/>
          <ac:spMkLst>
            <pc:docMk/>
            <pc:sldMk cId="2394792996" sldId="1313"/>
            <ac:spMk id="4" creationId="{0AB3C62B-0E90-1702-283F-9F0C64378CFA}"/>
          </ac:spMkLst>
        </pc:spChg>
        <pc:spChg chg="add del mod">
          <ac:chgData name="Jill Morse" userId="f18fe6b3-6ce3-4fb1-838a-cd9a7a298577" providerId="ADAL" clId="{32DB854B-8DC5-4A31-97AE-FA4631672AB4}" dt="2023-11-06T10:49:01.387" v="642"/>
          <ac:spMkLst>
            <pc:docMk/>
            <pc:sldMk cId="2394792996" sldId="1313"/>
            <ac:spMk id="5" creationId="{9F6F27CA-D1B8-71FC-9A61-717912F622E9}"/>
          </ac:spMkLst>
        </pc:spChg>
        <pc:spChg chg="add del mod">
          <ac:chgData name="Jill Morse" userId="f18fe6b3-6ce3-4fb1-838a-cd9a7a298577" providerId="ADAL" clId="{32DB854B-8DC5-4A31-97AE-FA4631672AB4}" dt="2023-11-06T10:49:01.387" v="642"/>
          <ac:spMkLst>
            <pc:docMk/>
            <pc:sldMk cId="2394792996" sldId="1313"/>
            <ac:spMk id="6" creationId="{C4AF57F4-0ADA-8433-4990-C7112C7D2871}"/>
          </ac:spMkLst>
        </pc:spChg>
        <pc:spChg chg="add del mod">
          <ac:chgData name="Jill Morse" userId="f18fe6b3-6ce3-4fb1-838a-cd9a7a298577" providerId="ADAL" clId="{32DB854B-8DC5-4A31-97AE-FA4631672AB4}" dt="2023-11-06T10:49:01.387" v="642"/>
          <ac:spMkLst>
            <pc:docMk/>
            <pc:sldMk cId="2394792996" sldId="1313"/>
            <ac:spMk id="7" creationId="{B5084E30-DB49-89F2-1C94-5081066A95EA}"/>
          </ac:spMkLst>
        </pc:spChg>
        <pc:spChg chg="mod">
          <ac:chgData name="Jill Morse" userId="f18fe6b3-6ce3-4fb1-838a-cd9a7a298577" providerId="ADAL" clId="{32DB854B-8DC5-4A31-97AE-FA4631672AB4}" dt="2023-11-06T10:48:59.055" v="641"/>
          <ac:spMkLst>
            <pc:docMk/>
            <pc:sldMk cId="2394792996" sldId="1313"/>
            <ac:spMk id="9" creationId="{E3129072-8C2E-FB31-F433-4BB30146209B}"/>
          </ac:spMkLst>
        </pc:spChg>
        <pc:spChg chg="mod">
          <ac:chgData name="Jill Morse" userId="f18fe6b3-6ce3-4fb1-838a-cd9a7a298577" providerId="ADAL" clId="{32DB854B-8DC5-4A31-97AE-FA4631672AB4}" dt="2023-11-06T10:48:59.055" v="641"/>
          <ac:spMkLst>
            <pc:docMk/>
            <pc:sldMk cId="2394792996" sldId="1313"/>
            <ac:spMk id="10" creationId="{1AE445D0-3509-3DBC-A9AB-E799A0CFBE36}"/>
          </ac:spMkLst>
        </pc:spChg>
        <pc:spChg chg="mod">
          <ac:chgData name="Jill Morse" userId="f18fe6b3-6ce3-4fb1-838a-cd9a7a298577" providerId="ADAL" clId="{32DB854B-8DC5-4A31-97AE-FA4631672AB4}" dt="2023-11-06T10:48:59.055" v="641"/>
          <ac:spMkLst>
            <pc:docMk/>
            <pc:sldMk cId="2394792996" sldId="1313"/>
            <ac:spMk id="12" creationId="{B865729D-3872-CE7D-8E74-ABF6714D26CD}"/>
          </ac:spMkLst>
        </pc:spChg>
        <pc:spChg chg="mod">
          <ac:chgData name="Jill Morse" userId="f18fe6b3-6ce3-4fb1-838a-cd9a7a298577" providerId="ADAL" clId="{32DB854B-8DC5-4A31-97AE-FA4631672AB4}" dt="2023-11-06T10:48:59.055" v="641"/>
          <ac:spMkLst>
            <pc:docMk/>
            <pc:sldMk cId="2394792996" sldId="1313"/>
            <ac:spMk id="13" creationId="{AC03C635-C130-4481-9152-B8BB5E6AA67F}"/>
          </ac:spMkLst>
        </pc:spChg>
        <pc:spChg chg="mod">
          <ac:chgData name="Jill Morse" userId="f18fe6b3-6ce3-4fb1-838a-cd9a7a298577" providerId="ADAL" clId="{32DB854B-8DC5-4A31-97AE-FA4631672AB4}" dt="2023-11-06T10:48:59.055" v="641"/>
          <ac:spMkLst>
            <pc:docMk/>
            <pc:sldMk cId="2394792996" sldId="1313"/>
            <ac:spMk id="15" creationId="{4254A304-00B0-30E4-414F-2E5794E5F38F}"/>
          </ac:spMkLst>
        </pc:spChg>
        <pc:spChg chg="mod">
          <ac:chgData name="Jill Morse" userId="f18fe6b3-6ce3-4fb1-838a-cd9a7a298577" providerId="ADAL" clId="{32DB854B-8DC5-4A31-97AE-FA4631672AB4}" dt="2023-11-06T10:48:59.055" v="641"/>
          <ac:spMkLst>
            <pc:docMk/>
            <pc:sldMk cId="2394792996" sldId="1313"/>
            <ac:spMk id="16" creationId="{895DB863-2864-DC1F-5443-F219844F6E49}"/>
          </ac:spMkLst>
        </pc:spChg>
        <pc:spChg chg="mod">
          <ac:chgData name="Jill Morse" userId="f18fe6b3-6ce3-4fb1-838a-cd9a7a298577" providerId="ADAL" clId="{32DB854B-8DC5-4A31-97AE-FA4631672AB4}" dt="2023-11-06T10:48:59.055" v="641"/>
          <ac:spMkLst>
            <pc:docMk/>
            <pc:sldMk cId="2394792996" sldId="1313"/>
            <ac:spMk id="18" creationId="{F2392BB5-E7CE-C1BD-BFBC-FB1BA93BCBE0}"/>
          </ac:spMkLst>
        </pc:spChg>
        <pc:spChg chg="mod">
          <ac:chgData name="Jill Morse" userId="f18fe6b3-6ce3-4fb1-838a-cd9a7a298577" providerId="ADAL" clId="{32DB854B-8DC5-4A31-97AE-FA4631672AB4}" dt="2023-11-06T10:48:59.055" v="641"/>
          <ac:spMkLst>
            <pc:docMk/>
            <pc:sldMk cId="2394792996" sldId="1313"/>
            <ac:spMk id="19" creationId="{477E4351-5FAB-14CB-B315-DDC5319C5344}"/>
          </ac:spMkLst>
        </pc:spChg>
        <pc:spChg chg="add del mod">
          <ac:chgData name="Jill Morse" userId="f18fe6b3-6ce3-4fb1-838a-cd9a7a298577" providerId="ADAL" clId="{32DB854B-8DC5-4A31-97AE-FA4631672AB4}" dt="2023-11-06T10:49:01.387" v="642"/>
          <ac:spMkLst>
            <pc:docMk/>
            <pc:sldMk cId="2394792996" sldId="1313"/>
            <ac:spMk id="20" creationId="{7F7FFA9B-310B-1EF4-69F1-F6EB21B50E18}"/>
          </ac:spMkLst>
        </pc:spChg>
        <pc:spChg chg="del">
          <ac:chgData name="Jill Morse" userId="f18fe6b3-6ce3-4fb1-838a-cd9a7a298577" providerId="ADAL" clId="{32DB854B-8DC5-4A31-97AE-FA4631672AB4}" dt="2023-11-06T10:49:09.227" v="645" actId="478"/>
          <ac:spMkLst>
            <pc:docMk/>
            <pc:sldMk cId="2394792996" sldId="1313"/>
            <ac:spMk id="21" creationId="{3D6A76FF-FD15-9C73-6EA4-62021120AA8F}"/>
          </ac:spMkLst>
        </pc:spChg>
        <pc:spChg chg="del">
          <ac:chgData name="Jill Morse" userId="f18fe6b3-6ce3-4fb1-838a-cd9a7a298577" providerId="ADAL" clId="{32DB854B-8DC5-4A31-97AE-FA4631672AB4}" dt="2023-11-06T10:49:09.227" v="645" actId="478"/>
          <ac:spMkLst>
            <pc:docMk/>
            <pc:sldMk cId="2394792996" sldId="1313"/>
            <ac:spMk id="22" creationId="{A3B9FDEB-7B92-CD8B-1EE9-26FC3D264B36}"/>
          </ac:spMkLst>
        </pc:spChg>
        <pc:spChg chg="del">
          <ac:chgData name="Jill Morse" userId="f18fe6b3-6ce3-4fb1-838a-cd9a7a298577" providerId="ADAL" clId="{32DB854B-8DC5-4A31-97AE-FA4631672AB4}" dt="2023-11-06T10:49:09.227" v="645" actId="478"/>
          <ac:spMkLst>
            <pc:docMk/>
            <pc:sldMk cId="2394792996" sldId="1313"/>
            <ac:spMk id="23" creationId="{47A54523-601C-F618-3C03-E64F93B5D71E}"/>
          </ac:spMkLst>
        </pc:spChg>
        <pc:spChg chg="del">
          <ac:chgData name="Jill Morse" userId="f18fe6b3-6ce3-4fb1-838a-cd9a7a298577" providerId="ADAL" clId="{32DB854B-8DC5-4A31-97AE-FA4631672AB4}" dt="2023-11-06T10:49:09.227" v="645" actId="478"/>
          <ac:spMkLst>
            <pc:docMk/>
            <pc:sldMk cId="2394792996" sldId="1313"/>
            <ac:spMk id="24" creationId="{ADE6EA55-867B-0CD4-BF3D-AF2B677CDA14}"/>
          </ac:spMkLst>
        </pc:spChg>
        <pc:spChg chg="del">
          <ac:chgData name="Jill Morse" userId="f18fe6b3-6ce3-4fb1-838a-cd9a7a298577" providerId="ADAL" clId="{32DB854B-8DC5-4A31-97AE-FA4631672AB4}" dt="2023-11-06T10:49:09.227" v="645" actId="478"/>
          <ac:spMkLst>
            <pc:docMk/>
            <pc:sldMk cId="2394792996" sldId="1313"/>
            <ac:spMk id="37" creationId="{98B780F4-17D6-99AF-256F-72420046A69E}"/>
          </ac:spMkLst>
        </pc:spChg>
        <pc:spChg chg="del">
          <ac:chgData name="Jill Morse" userId="f18fe6b3-6ce3-4fb1-838a-cd9a7a298577" providerId="ADAL" clId="{32DB854B-8DC5-4A31-97AE-FA4631672AB4}" dt="2023-11-06T10:49:09.227" v="645" actId="478"/>
          <ac:spMkLst>
            <pc:docMk/>
            <pc:sldMk cId="2394792996" sldId="1313"/>
            <ac:spMk id="38" creationId="{4132C547-39C8-986C-3A2A-7C3F4C12AAAA}"/>
          </ac:spMkLst>
        </pc:spChg>
        <pc:spChg chg="del">
          <ac:chgData name="Jill Morse" userId="f18fe6b3-6ce3-4fb1-838a-cd9a7a298577" providerId="ADAL" clId="{32DB854B-8DC5-4A31-97AE-FA4631672AB4}" dt="2023-11-06T10:49:09.227" v="645" actId="478"/>
          <ac:spMkLst>
            <pc:docMk/>
            <pc:sldMk cId="2394792996" sldId="1313"/>
            <ac:spMk id="39" creationId="{7C5E2157-7323-8F27-A715-0FFA75FDAC99}"/>
          </ac:spMkLst>
        </pc:spChg>
        <pc:spChg chg="del">
          <ac:chgData name="Jill Morse" userId="f18fe6b3-6ce3-4fb1-838a-cd9a7a298577" providerId="ADAL" clId="{32DB854B-8DC5-4A31-97AE-FA4631672AB4}" dt="2023-11-06T10:49:09.227" v="645" actId="478"/>
          <ac:spMkLst>
            <pc:docMk/>
            <pc:sldMk cId="2394792996" sldId="1313"/>
            <ac:spMk id="40" creationId="{158754AA-6ED4-3F4D-2E6E-8FD271109B98}"/>
          </ac:spMkLst>
        </pc:spChg>
        <pc:spChg chg="del">
          <ac:chgData name="Jill Morse" userId="f18fe6b3-6ce3-4fb1-838a-cd9a7a298577" providerId="ADAL" clId="{32DB854B-8DC5-4A31-97AE-FA4631672AB4}" dt="2023-11-06T10:49:09.227" v="645" actId="478"/>
          <ac:spMkLst>
            <pc:docMk/>
            <pc:sldMk cId="2394792996" sldId="1313"/>
            <ac:spMk id="44" creationId="{A5D3C304-FA09-621C-E6B5-C28F664A2E56}"/>
          </ac:spMkLst>
        </pc:spChg>
        <pc:spChg chg="del">
          <ac:chgData name="Jill Morse" userId="f18fe6b3-6ce3-4fb1-838a-cd9a7a298577" providerId="ADAL" clId="{32DB854B-8DC5-4A31-97AE-FA4631672AB4}" dt="2023-11-06T10:49:09.227" v="645" actId="478"/>
          <ac:spMkLst>
            <pc:docMk/>
            <pc:sldMk cId="2394792996" sldId="1313"/>
            <ac:spMk id="45" creationId="{D41FB54D-420F-9F57-EED8-1CFAE1BAC20F}"/>
          </ac:spMkLst>
        </pc:spChg>
        <pc:spChg chg="add del mod">
          <ac:chgData name="Jill Morse" userId="f18fe6b3-6ce3-4fb1-838a-cd9a7a298577" providerId="ADAL" clId="{32DB854B-8DC5-4A31-97AE-FA4631672AB4}" dt="2023-11-06T10:49:01.387" v="642"/>
          <ac:spMkLst>
            <pc:docMk/>
            <pc:sldMk cId="2394792996" sldId="1313"/>
            <ac:spMk id="46" creationId="{0ECD0B31-874E-95F9-C5C0-F32C1F6A3BC0}"/>
          </ac:spMkLst>
        </pc:spChg>
        <pc:spChg chg="add del mod">
          <ac:chgData name="Jill Morse" userId="f18fe6b3-6ce3-4fb1-838a-cd9a7a298577" providerId="ADAL" clId="{32DB854B-8DC5-4A31-97AE-FA4631672AB4}" dt="2023-11-06T10:49:01.387" v="642"/>
          <ac:spMkLst>
            <pc:docMk/>
            <pc:sldMk cId="2394792996" sldId="1313"/>
            <ac:spMk id="47" creationId="{A62A634B-5EE2-B0ED-EAB4-CBCC15AB144A}"/>
          </ac:spMkLst>
        </pc:spChg>
        <pc:spChg chg="add del mod">
          <ac:chgData name="Jill Morse" userId="f18fe6b3-6ce3-4fb1-838a-cd9a7a298577" providerId="ADAL" clId="{32DB854B-8DC5-4A31-97AE-FA4631672AB4}" dt="2023-11-06T10:49:01.387" v="642"/>
          <ac:spMkLst>
            <pc:docMk/>
            <pc:sldMk cId="2394792996" sldId="1313"/>
            <ac:spMk id="48" creationId="{6EC84BC6-9FED-D73A-F7E9-79D8159A800D}"/>
          </ac:spMkLst>
        </pc:spChg>
        <pc:spChg chg="del">
          <ac:chgData name="Jill Morse" userId="f18fe6b3-6ce3-4fb1-838a-cd9a7a298577" providerId="ADAL" clId="{32DB854B-8DC5-4A31-97AE-FA4631672AB4}" dt="2023-11-06T10:49:09.227" v="645" actId="478"/>
          <ac:spMkLst>
            <pc:docMk/>
            <pc:sldMk cId="2394792996" sldId="1313"/>
            <ac:spMk id="53" creationId="{97A651B0-A6ED-DBF8-824D-6DA8833F1466}"/>
          </ac:spMkLst>
        </pc:spChg>
        <pc:spChg chg="del">
          <ac:chgData name="Jill Morse" userId="f18fe6b3-6ce3-4fb1-838a-cd9a7a298577" providerId="ADAL" clId="{32DB854B-8DC5-4A31-97AE-FA4631672AB4}" dt="2023-11-06T10:49:09.227" v="645" actId="478"/>
          <ac:spMkLst>
            <pc:docMk/>
            <pc:sldMk cId="2394792996" sldId="1313"/>
            <ac:spMk id="54" creationId="{2CDCB08E-F856-F56E-774F-8EFEA7235ECB}"/>
          </ac:spMkLst>
        </pc:spChg>
        <pc:spChg chg="del">
          <ac:chgData name="Jill Morse" userId="f18fe6b3-6ce3-4fb1-838a-cd9a7a298577" providerId="ADAL" clId="{32DB854B-8DC5-4A31-97AE-FA4631672AB4}" dt="2023-11-06T10:49:09.227" v="645" actId="478"/>
          <ac:spMkLst>
            <pc:docMk/>
            <pc:sldMk cId="2394792996" sldId="1313"/>
            <ac:spMk id="61" creationId="{88913539-8ABA-6B5A-4F5C-9E31503BE211}"/>
          </ac:spMkLst>
        </pc:spChg>
        <pc:spChg chg="del">
          <ac:chgData name="Jill Morse" userId="f18fe6b3-6ce3-4fb1-838a-cd9a7a298577" providerId="ADAL" clId="{32DB854B-8DC5-4A31-97AE-FA4631672AB4}" dt="2023-11-06T10:49:09.227" v="645" actId="478"/>
          <ac:spMkLst>
            <pc:docMk/>
            <pc:sldMk cId="2394792996" sldId="1313"/>
            <ac:spMk id="62" creationId="{16412982-74D9-9F2F-1AAA-BFA3CA7C8F1D}"/>
          </ac:spMkLst>
        </pc:spChg>
        <pc:spChg chg="del">
          <ac:chgData name="Jill Morse" userId="f18fe6b3-6ce3-4fb1-838a-cd9a7a298577" providerId="ADAL" clId="{32DB854B-8DC5-4A31-97AE-FA4631672AB4}" dt="2023-11-06T10:49:09.227" v="645" actId="478"/>
          <ac:spMkLst>
            <pc:docMk/>
            <pc:sldMk cId="2394792996" sldId="1313"/>
            <ac:spMk id="63" creationId="{9AB025B6-FB54-CF72-C026-3CFFA7CCA307}"/>
          </ac:spMkLst>
        </pc:spChg>
        <pc:spChg chg="del">
          <ac:chgData name="Jill Morse" userId="f18fe6b3-6ce3-4fb1-838a-cd9a7a298577" providerId="ADAL" clId="{32DB854B-8DC5-4A31-97AE-FA4631672AB4}" dt="2023-11-06T10:49:09.227" v="645" actId="478"/>
          <ac:spMkLst>
            <pc:docMk/>
            <pc:sldMk cId="2394792996" sldId="1313"/>
            <ac:spMk id="64" creationId="{4948814B-90E5-1CF4-8AFC-F6168B24098D}"/>
          </ac:spMkLst>
        </pc:spChg>
        <pc:spChg chg="mod">
          <ac:chgData name="Jill Morse" userId="f18fe6b3-6ce3-4fb1-838a-cd9a7a298577" providerId="ADAL" clId="{32DB854B-8DC5-4A31-97AE-FA4631672AB4}" dt="2023-11-06T10:48:59.055" v="641"/>
          <ac:spMkLst>
            <pc:docMk/>
            <pc:sldMk cId="2394792996" sldId="1313"/>
            <ac:spMk id="65" creationId="{3276D87E-A69E-9B33-FE70-AFCAB5BE7160}"/>
          </ac:spMkLst>
        </pc:spChg>
        <pc:spChg chg="del">
          <ac:chgData name="Jill Morse" userId="f18fe6b3-6ce3-4fb1-838a-cd9a7a298577" providerId="ADAL" clId="{32DB854B-8DC5-4A31-97AE-FA4631672AB4}" dt="2023-11-06T10:49:09.227" v="645" actId="478"/>
          <ac:spMkLst>
            <pc:docMk/>
            <pc:sldMk cId="2394792996" sldId="1313"/>
            <ac:spMk id="66" creationId="{6783A72D-6F87-29D4-AAE1-69BBBAD00945}"/>
          </ac:spMkLst>
        </pc:spChg>
        <pc:spChg chg="del">
          <ac:chgData name="Jill Morse" userId="f18fe6b3-6ce3-4fb1-838a-cd9a7a298577" providerId="ADAL" clId="{32DB854B-8DC5-4A31-97AE-FA4631672AB4}" dt="2023-11-06T10:49:09.227" v="645" actId="478"/>
          <ac:spMkLst>
            <pc:docMk/>
            <pc:sldMk cId="2394792996" sldId="1313"/>
            <ac:spMk id="70" creationId="{E8A884B7-1F2D-BCA3-6436-05FC6E612683}"/>
          </ac:spMkLst>
        </pc:spChg>
        <pc:spChg chg="del">
          <ac:chgData name="Jill Morse" userId="f18fe6b3-6ce3-4fb1-838a-cd9a7a298577" providerId="ADAL" clId="{32DB854B-8DC5-4A31-97AE-FA4631672AB4}" dt="2023-11-06T10:49:09.227" v="645" actId="478"/>
          <ac:spMkLst>
            <pc:docMk/>
            <pc:sldMk cId="2394792996" sldId="1313"/>
            <ac:spMk id="74" creationId="{8BFAA962-8F01-74EF-CF03-08ABAC4B4761}"/>
          </ac:spMkLst>
        </pc:spChg>
        <pc:spChg chg="del">
          <ac:chgData name="Jill Morse" userId="f18fe6b3-6ce3-4fb1-838a-cd9a7a298577" providerId="ADAL" clId="{32DB854B-8DC5-4A31-97AE-FA4631672AB4}" dt="2023-11-06T10:49:09.227" v="645" actId="478"/>
          <ac:spMkLst>
            <pc:docMk/>
            <pc:sldMk cId="2394792996" sldId="1313"/>
            <ac:spMk id="75" creationId="{A131C7FC-C683-3D9F-55EC-DD1BD5904B9D}"/>
          </ac:spMkLst>
        </pc:spChg>
        <pc:spChg chg="del">
          <ac:chgData name="Jill Morse" userId="f18fe6b3-6ce3-4fb1-838a-cd9a7a298577" providerId="ADAL" clId="{32DB854B-8DC5-4A31-97AE-FA4631672AB4}" dt="2023-11-06T10:49:09.227" v="645" actId="478"/>
          <ac:spMkLst>
            <pc:docMk/>
            <pc:sldMk cId="2394792996" sldId="1313"/>
            <ac:spMk id="76" creationId="{14AF4B63-4313-E3A2-3EFF-D1E5C11A9B59}"/>
          </ac:spMkLst>
        </pc:spChg>
        <pc:spChg chg="add del mod">
          <ac:chgData name="Jill Morse" userId="f18fe6b3-6ce3-4fb1-838a-cd9a7a298577" providerId="ADAL" clId="{32DB854B-8DC5-4A31-97AE-FA4631672AB4}" dt="2023-11-06T10:49:01.387" v="642"/>
          <ac:spMkLst>
            <pc:docMk/>
            <pc:sldMk cId="2394792996" sldId="1313"/>
            <ac:spMk id="78" creationId="{5FE732E2-0723-242F-4154-A15AC3E38021}"/>
          </ac:spMkLst>
        </pc:spChg>
        <pc:spChg chg="add del mod">
          <ac:chgData name="Jill Morse" userId="f18fe6b3-6ce3-4fb1-838a-cd9a7a298577" providerId="ADAL" clId="{32DB854B-8DC5-4A31-97AE-FA4631672AB4}" dt="2023-11-06T10:49:01.387" v="642"/>
          <ac:spMkLst>
            <pc:docMk/>
            <pc:sldMk cId="2394792996" sldId="1313"/>
            <ac:spMk id="79" creationId="{D590FC32-840A-F75F-3E53-F9CD2ADE22FE}"/>
          </ac:spMkLst>
        </pc:spChg>
        <pc:spChg chg="mod">
          <ac:chgData name="Jill Morse" userId="f18fe6b3-6ce3-4fb1-838a-cd9a7a298577" providerId="ADAL" clId="{32DB854B-8DC5-4A31-97AE-FA4631672AB4}" dt="2023-11-06T10:48:59.055" v="641"/>
          <ac:spMkLst>
            <pc:docMk/>
            <pc:sldMk cId="2394792996" sldId="1313"/>
            <ac:spMk id="84" creationId="{E489952E-7B58-D918-E1BA-C1F554CDD86B}"/>
          </ac:spMkLst>
        </pc:spChg>
        <pc:spChg chg="add del mod">
          <ac:chgData name="Jill Morse" userId="f18fe6b3-6ce3-4fb1-838a-cd9a7a298577" providerId="ADAL" clId="{32DB854B-8DC5-4A31-97AE-FA4631672AB4}" dt="2023-11-06T10:49:01.387" v="642"/>
          <ac:spMkLst>
            <pc:docMk/>
            <pc:sldMk cId="2394792996" sldId="1313"/>
            <ac:spMk id="86" creationId="{684E6A12-4365-6250-8176-2A67851A6A79}"/>
          </ac:spMkLst>
        </pc:spChg>
        <pc:spChg chg="add del mod">
          <ac:chgData name="Jill Morse" userId="f18fe6b3-6ce3-4fb1-838a-cd9a7a298577" providerId="ADAL" clId="{32DB854B-8DC5-4A31-97AE-FA4631672AB4}" dt="2023-11-06T10:49:01.387" v="642"/>
          <ac:spMkLst>
            <pc:docMk/>
            <pc:sldMk cId="2394792996" sldId="1313"/>
            <ac:spMk id="87" creationId="{5464D3F8-CE9D-08B1-B235-3744E40E097F}"/>
          </ac:spMkLst>
        </pc:spChg>
        <pc:spChg chg="mod">
          <ac:chgData name="Jill Morse" userId="f18fe6b3-6ce3-4fb1-838a-cd9a7a298577" providerId="ADAL" clId="{32DB854B-8DC5-4A31-97AE-FA4631672AB4}" dt="2023-11-06T10:48:59.055" v="641"/>
          <ac:spMkLst>
            <pc:docMk/>
            <pc:sldMk cId="2394792996" sldId="1313"/>
            <ac:spMk id="89" creationId="{E98AE6DA-0FC5-0E81-6E52-659DDAC64137}"/>
          </ac:spMkLst>
        </pc:spChg>
        <pc:spChg chg="mod">
          <ac:chgData name="Jill Morse" userId="f18fe6b3-6ce3-4fb1-838a-cd9a7a298577" providerId="ADAL" clId="{32DB854B-8DC5-4A31-97AE-FA4631672AB4}" dt="2023-11-06T10:48:59.055" v="641"/>
          <ac:spMkLst>
            <pc:docMk/>
            <pc:sldMk cId="2394792996" sldId="1313"/>
            <ac:spMk id="92" creationId="{1D0CCB82-8776-4658-480C-BC19D2DBED87}"/>
          </ac:spMkLst>
        </pc:spChg>
        <pc:spChg chg="add del mod">
          <ac:chgData name="Jill Morse" userId="f18fe6b3-6ce3-4fb1-838a-cd9a7a298577" providerId="ADAL" clId="{32DB854B-8DC5-4A31-97AE-FA4631672AB4}" dt="2023-11-06T10:49:01.387" v="642"/>
          <ac:spMkLst>
            <pc:docMk/>
            <pc:sldMk cId="2394792996" sldId="1313"/>
            <ac:spMk id="94" creationId="{102CA820-A463-0DCA-1678-6886C3202D8D}"/>
          </ac:spMkLst>
        </pc:spChg>
        <pc:spChg chg="add del mod">
          <ac:chgData name="Jill Morse" userId="f18fe6b3-6ce3-4fb1-838a-cd9a7a298577" providerId="ADAL" clId="{32DB854B-8DC5-4A31-97AE-FA4631672AB4}" dt="2023-11-06T10:49:01.387" v="642"/>
          <ac:spMkLst>
            <pc:docMk/>
            <pc:sldMk cId="2394792996" sldId="1313"/>
            <ac:spMk id="95" creationId="{EF6CC4F0-D54D-5ABE-CFB7-BFD2744035C4}"/>
          </ac:spMkLst>
        </pc:spChg>
        <pc:spChg chg="mod">
          <ac:chgData name="Jill Morse" userId="f18fe6b3-6ce3-4fb1-838a-cd9a7a298577" providerId="ADAL" clId="{32DB854B-8DC5-4A31-97AE-FA4631672AB4}" dt="2023-11-06T10:48:59.055" v="641"/>
          <ac:spMkLst>
            <pc:docMk/>
            <pc:sldMk cId="2394792996" sldId="1313"/>
            <ac:spMk id="97" creationId="{EE57F2BF-0CB2-29BC-ED57-62465497B365}"/>
          </ac:spMkLst>
        </pc:spChg>
        <pc:spChg chg="mod">
          <ac:chgData name="Jill Morse" userId="f18fe6b3-6ce3-4fb1-838a-cd9a7a298577" providerId="ADAL" clId="{32DB854B-8DC5-4A31-97AE-FA4631672AB4}" dt="2023-11-06T10:48:59.055" v="641"/>
          <ac:spMkLst>
            <pc:docMk/>
            <pc:sldMk cId="2394792996" sldId="1313"/>
            <ac:spMk id="98" creationId="{3A7495FE-98CB-229F-C9B9-36874F72F9DB}"/>
          </ac:spMkLst>
        </pc:spChg>
        <pc:spChg chg="add del mod">
          <ac:chgData name="Jill Morse" userId="f18fe6b3-6ce3-4fb1-838a-cd9a7a298577" providerId="ADAL" clId="{32DB854B-8DC5-4A31-97AE-FA4631672AB4}" dt="2023-11-06T10:49:01.387" v="642"/>
          <ac:spMkLst>
            <pc:docMk/>
            <pc:sldMk cId="2394792996" sldId="1313"/>
            <ac:spMk id="99" creationId="{D62B1AA1-81D6-B375-0E3A-5D662994B36D}"/>
          </ac:spMkLst>
        </pc:spChg>
        <pc:spChg chg="mod">
          <ac:chgData name="Jill Morse" userId="f18fe6b3-6ce3-4fb1-838a-cd9a7a298577" providerId="ADAL" clId="{32DB854B-8DC5-4A31-97AE-FA4631672AB4}" dt="2023-11-06T10:48:59.055" v="641"/>
          <ac:spMkLst>
            <pc:docMk/>
            <pc:sldMk cId="2394792996" sldId="1313"/>
            <ac:spMk id="101" creationId="{04718545-870C-969D-F054-B13B0632E85D}"/>
          </ac:spMkLst>
        </pc:spChg>
        <pc:spChg chg="add del mod">
          <ac:chgData name="Jill Morse" userId="f18fe6b3-6ce3-4fb1-838a-cd9a7a298577" providerId="ADAL" clId="{32DB854B-8DC5-4A31-97AE-FA4631672AB4}" dt="2023-11-06T10:49:01.387" v="642"/>
          <ac:spMkLst>
            <pc:docMk/>
            <pc:sldMk cId="2394792996" sldId="1313"/>
            <ac:spMk id="103" creationId="{83A43377-6298-9F88-827E-DB732AE36D5C}"/>
          </ac:spMkLst>
        </pc:spChg>
        <pc:spChg chg="add del mod">
          <ac:chgData name="Jill Morse" userId="f18fe6b3-6ce3-4fb1-838a-cd9a7a298577" providerId="ADAL" clId="{32DB854B-8DC5-4A31-97AE-FA4631672AB4}" dt="2023-11-06T10:49:01.387" v="642"/>
          <ac:spMkLst>
            <pc:docMk/>
            <pc:sldMk cId="2394792996" sldId="1313"/>
            <ac:spMk id="104" creationId="{5C65449B-0FA4-4FBA-E8AB-38A410E6BD4C}"/>
          </ac:spMkLst>
        </pc:spChg>
        <pc:spChg chg="add del mod">
          <ac:chgData name="Jill Morse" userId="f18fe6b3-6ce3-4fb1-838a-cd9a7a298577" providerId="ADAL" clId="{32DB854B-8DC5-4A31-97AE-FA4631672AB4}" dt="2023-11-06T10:49:01.387" v="642"/>
          <ac:spMkLst>
            <pc:docMk/>
            <pc:sldMk cId="2394792996" sldId="1313"/>
            <ac:spMk id="105" creationId="{C5E3702E-100A-ED22-53E4-565B31F2C3C2}"/>
          </ac:spMkLst>
        </pc:spChg>
        <pc:spChg chg="add del mod">
          <ac:chgData name="Jill Morse" userId="f18fe6b3-6ce3-4fb1-838a-cd9a7a298577" providerId="ADAL" clId="{32DB854B-8DC5-4A31-97AE-FA4631672AB4}" dt="2023-11-06T10:49:01.387" v="642"/>
          <ac:spMkLst>
            <pc:docMk/>
            <pc:sldMk cId="2394792996" sldId="1313"/>
            <ac:spMk id="106" creationId="{0F88C79B-58E8-1B3C-CC8F-64EAE5C7095B}"/>
          </ac:spMkLst>
        </pc:spChg>
        <pc:spChg chg="add del mod">
          <ac:chgData name="Jill Morse" userId="f18fe6b3-6ce3-4fb1-838a-cd9a7a298577" providerId="ADAL" clId="{32DB854B-8DC5-4A31-97AE-FA4631672AB4}" dt="2023-11-06T10:49:01.387" v="642"/>
          <ac:spMkLst>
            <pc:docMk/>
            <pc:sldMk cId="2394792996" sldId="1313"/>
            <ac:spMk id="107" creationId="{0ECC3C75-9651-55F2-5B5A-66BD71DEC440}"/>
          </ac:spMkLst>
        </pc:spChg>
        <pc:grpChg chg="add del mod">
          <ac:chgData name="Jill Morse" userId="f18fe6b3-6ce3-4fb1-838a-cd9a7a298577" providerId="ADAL" clId="{32DB854B-8DC5-4A31-97AE-FA4631672AB4}" dt="2023-11-06T10:49:01.387" v="642"/>
          <ac:grpSpMkLst>
            <pc:docMk/>
            <pc:sldMk cId="2394792996" sldId="1313"/>
            <ac:grpSpMk id="8" creationId="{F656B17F-10DD-56D8-7D67-044C38039695}"/>
          </ac:grpSpMkLst>
        </pc:grpChg>
        <pc:grpChg chg="add del mod">
          <ac:chgData name="Jill Morse" userId="f18fe6b3-6ce3-4fb1-838a-cd9a7a298577" providerId="ADAL" clId="{32DB854B-8DC5-4A31-97AE-FA4631672AB4}" dt="2023-11-06T10:49:01.387" v="642"/>
          <ac:grpSpMkLst>
            <pc:docMk/>
            <pc:sldMk cId="2394792996" sldId="1313"/>
            <ac:grpSpMk id="11" creationId="{BDA9BCEE-F93F-124D-1B01-C4E923C78689}"/>
          </ac:grpSpMkLst>
        </pc:grpChg>
        <pc:grpChg chg="add del mod">
          <ac:chgData name="Jill Morse" userId="f18fe6b3-6ce3-4fb1-838a-cd9a7a298577" providerId="ADAL" clId="{32DB854B-8DC5-4A31-97AE-FA4631672AB4}" dt="2023-11-06T10:49:01.387" v="642"/>
          <ac:grpSpMkLst>
            <pc:docMk/>
            <pc:sldMk cId="2394792996" sldId="1313"/>
            <ac:grpSpMk id="14" creationId="{69740BB7-3241-AAD5-C21A-E3F7243E47F4}"/>
          </ac:grpSpMkLst>
        </pc:grpChg>
        <pc:grpChg chg="add del mod">
          <ac:chgData name="Jill Morse" userId="f18fe6b3-6ce3-4fb1-838a-cd9a7a298577" providerId="ADAL" clId="{32DB854B-8DC5-4A31-97AE-FA4631672AB4}" dt="2023-11-06T10:49:01.387" v="642"/>
          <ac:grpSpMkLst>
            <pc:docMk/>
            <pc:sldMk cId="2394792996" sldId="1313"/>
            <ac:grpSpMk id="17" creationId="{1EE84914-A3DE-7FE9-7B37-080808EA566A}"/>
          </ac:grpSpMkLst>
        </pc:grpChg>
        <pc:grpChg chg="del">
          <ac:chgData name="Jill Morse" userId="f18fe6b3-6ce3-4fb1-838a-cd9a7a298577" providerId="ADAL" clId="{32DB854B-8DC5-4A31-97AE-FA4631672AB4}" dt="2023-11-06T10:49:09.227" v="645" actId="478"/>
          <ac:grpSpMkLst>
            <pc:docMk/>
            <pc:sldMk cId="2394792996" sldId="1313"/>
            <ac:grpSpMk id="25" creationId="{735369FD-D3BB-999C-E547-FFFBC709BD70}"/>
          </ac:grpSpMkLst>
        </pc:grpChg>
        <pc:grpChg chg="del">
          <ac:chgData name="Jill Morse" userId="f18fe6b3-6ce3-4fb1-838a-cd9a7a298577" providerId="ADAL" clId="{32DB854B-8DC5-4A31-97AE-FA4631672AB4}" dt="2023-11-06T10:49:09.227" v="645" actId="478"/>
          <ac:grpSpMkLst>
            <pc:docMk/>
            <pc:sldMk cId="2394792996" sldId="1313"/>
            <ac:grpSpMk id="28" creationId="{BD854DA7-1AD3-2F3E-B684-12B78016751F}"/>
          </ac:grpSpMkLst>
        </pc:grpChg>
        <pc:grpChg chg="del">
          <ac:chgData name="Jill Morse" userId="f18fe6b3-6ce3-4fb1-838a-cd9a7a298577" providerId="ADAL" clId="{32DB854B-8DC5-4A31-97AE-FA4631672AB4}" dt="2023-11-06T10:49:09.227" v="645" actId="478"/>
          <ac:grpSpMkLst>
            <pc:docMk/>
            <pc:sldMk cId="2394792996" sldId="1313"/>
            <ac:grpSpMk id="31" creationId="{9A47724F-94C6-46C3-6865-43761DE8A97F}"/>
          </ac:grpSpMkLst>
        </pc:grpChg>
        <pc:grpChg chg="del">
          <ac:chgData name="Jill Morse" userId="f18fe6b3-6ce3-4fb1-838a-cd9a7a298577" providerId="ADAL" clId="{32DB854B-8DC5-4A31-97AE-FA4631672AB4}" dt="2023-11-06T10:49:09.227" v="645" actId="478"/>
          <ac:grpSpMkLst>
            <pc:docMk/>
            <pc:sldMk cId="2394792996" sldId="1313"/>
            <ac:grpSpMk id="34" creationId="{DF09A8A7-8284-BE88-B330-C101303BD2B0}"/>
          </ac:grpSpMkLst>
        </pc:grpChg>
        <pc:grpChg chg="del">
          <ac:chgData name="Jill Morse" userId="f18fe6b3-6ce3-4fb1-838a-cd9a7a298577" providerId="ADAL" clId="{32DB854B-8DC5-4A31-97AE-FA4631672AB4}" dt="2023-11-06T10:49:09.227" v="645" actId="478"/>
          <ac:grpSpMkLst>
            <pc:docMk/>
            <pc:sldMk cId="2394792996" sldId="1313"/>
            <ac:grpSpMk id="41" creationId="{A2722336-B39B-94C1-6CAD-14109A7DB06B}"/>
          </ac:grpSpMkLst>
        </pc:grpChg>
        <pc:grpChg chg="add del mod">
          <ac:chgData name="Jill Morse" userId="f18fe6b3-6ce3-4fb1-838a-cd9a7a298577" providerId="ADAL" clId="{32DB854B-8DC5-4A31-97AE-FA4631672AB4}" dt="2023-11-06T10:49:01.387" v="642"/>
          <ac:grpSpMkLst>
            <pc:docMk/>
            <pc:sldMk cId="2394792996" sldId="1313"/>
            <ac:grpSpMk id="49" creationId="{694D55E4-C5C1-1525-1BD4-51233F7B7C06}"/>
          </ac:grpSpMkLst>
        </pc:grpChg>
        <pc:grpChg chg="del">
          <ac:chgData name="Jill Morse" userId="f18fe6b3-6ce3-4fb1-838a-cd9a7a298577" providerId="ADAL" clId="{32DB854B-8DC5-4A31-97AE-FA4631672AB4}" dt="2023-11-06T10:49:09.227" v="645" actId="478"/>
          <ac:grpSpMkLst>
            <pc:docMk/>
            <pc:sldMk cId="2394792996" sldId="1313"/>
            <ac:grpSpMk id="50" creationId="{15FF01DB-C01D-B62F-D86E-CD3D51455B71}"/>
          </ac:grpSpMkLst>
        </pc:grpChg>
        <pc:grpChg chg="del">
          <ac:chgData name="Jill Morse" userId="f18fe6b3-6ce3-4fb1-838a-cd9a7a298577" providerId="ADAL" clId="{32DB854B-8DC5-4A31-97AE-FA4631672AB4}" dt="2023-11-06T10:49:09.227" v="645" actId="478"/>
          <ac:grpSpMkLst>
            <pc:docMk/>
            <pc:sldMk cId="2394792996" sldId="1313"/>
            <ac:grpSpMk id="55" creationId="{6B4C3818-511A-20F3-8C3F-6DA5FC042F05}"/>
          </ac:grpSpMkLst>
        </pc:grpChg>
        <pc:grpChg chg="del">
          <ac:chgData name="Jill Morse" userId="f18fe6b3-6ce3-4fb1-838a-cd9a7a298577" providerId="ADAL" clId="{32DB854B-8DC5-4A31-97AE-FA4631672AB4}" dt="2023-11-06T10:49:09.227" v="645" actId="478"/>
          <ac:grpSpMkLst>
            <pc:docMk/>
            <pc:sldMk cId="2394792996" sldId="1313"/>
            <ac:grpSpMk id="58" creationId="{8F68BBEE-D40A-6A1F-2306-8639F3D6F575}"/>
          </ac:grpSpMkLst>
        </pc:grpChg>
        <pc:grpChg chg="del">
          <ac:chgData name="Jill Morse" userId="f18fe6b3-6ce3-4fb1-838a-cd9a7a298577" providerId="ADAL" clId="{32DB854B-8DC5-4A31-97AE-FA4631672AB4}" dt="2023-11-06T10:49:09.227" v="645" actId="478"/>
          <ac:grpSpMkLst>
            <pc:docMk/>
            <pc:sldMk cId="2394792996" sldId="1313"/>
            <ac:grpSpMk id="67" creationId="{8DC89E6D-635D-8264-E46C-3E10C3162F7C}"/>
          </ac:grpSpMkLst>
        </pc:grpChg>
        <pc:grpChg chg="del">
          <ac:chgData name="Jill Morse" userId="f18fe6b3-6ce3-4fb1-838a-cd9a7a298577" providerId="ADAL" clId="{32DB854B-8DC5-4A31-97AE-FA4631672AB4}" dt="2023-11-06T10:49:09.227" v="645" actId="478"/>
          <ac:grpSpMkLst>
            <pc:docMk/>
            <pc:sldMk cId="2394792996" sldId="1313"/>
            <ac:grpSpMk id="71" creationId="{4A45E789-726C-2319-57B1-78652C9EBCF0}"/>
          </ac:grpSpMkLst>
        </pc:grpChg>
        <pc:grpChg chg="del">
          <ac:chgData name="Jill Morse" userId="f18fe6b3-6ce3-4fb1-838a-cd9a7a298577" providerId="ADAL" clId="{32DB854B-8DC5-4A31-97AE-FA4631672AB4}" dt="2023-11-06T10:47:09.023" v="607" actId="478"/>
          <ac:grpSpMkLst>
            <pc:docMk/>
            <pc:sldMk cId="2394792996" sldId="1313"/>
            <ac:grpSpMk id="80" creationId="{1AC5D44D-00F7-A245-0FD6-C6122ADD3FD5}"/>
          </ac:grpSpMkLst>
        </pc:grpChg>
        <pc:grpChg chg="add del mod">
          <ac:chgData name="Jill Morse" userId="f18fe6b3-6ce3-4fb1-838a-cd9a7a298577" providerId="ADAL" clId="{32DB854B-8DC5-4A31-97AE-FA4631672AB4}" dt="2023-11-06T10:49:01.387" v="642"/>
          <ac:grpSpMkLst>
            <pc:docMk/>
            <pc:sldMk cId="2394792996" sldId="1313"/>
            <ac:grpSpMk id="83" creationId="{8A90839F-ABB1-E026-6AE3-68E8CD92A22A}"/>
          </ac:grpSpMkLst>
        </pc:grpChg>
        <pc:grpChg chg="add del mod">
          <ac:chgData name="Jill Morse" userId="f18fe6b3-6ce3-4fb1-838a-cd9a7a298577" providerId="ADAL" clId="{32DB854B-8DC5-4A31-97AE-FA4631672AB4}" dt="2023-11-06T10:49:01.387" v="642"/>
          <ac:grpSpMkLst>
            <pc:docMk/>
            <pc:sldMk cId="2394792996" sldId="1313"/>
            <ac:grpSpMk id="88" creationId="{0CB4186D-092F-F83A-C015-2AD0E25FC92C}"/>
          </ac:grpSpMkLst>
        </pc:grpChg>
        <pc:grpChg chg="add del mod">
          <ac:chgData name="Jill Morse" userId="f18fe6b3-6ce3-4fb1-838a-cd9a7a298577" providerId="ADAL" clId="{32DB854B-8DC5-4A31-97AE-FA4631672AB4}" dt="2023-11-06T10:49:01.387" v="642"/>
          <ac:grpSpMkLst>
            <pc:docMk/>
            <pc:sldMk cId="2394792996" sldId="1313"/>
            <ac:grpSpMk id="91" creationId="{7072CAD2-2F89-03B8-6279-05EE81B4D5B7}"/>
          </ac:grpSpMkLst>
        </pc:grpChg>
        <pc:grpChg chg="add del mod">
          <ac:chgData name="Jill Morse" userId="f18fe6b3-6ce3-4fb1-838a-cd9a7a298577" providerId="ADAL" clId="{32DB854B-8DC5-4A31-97AE-FA4631672AB4}" dt="2023-11-06T10:49:01.387" v="642"/>
          <ac:grpSpMkLst>
            <pc:docMk/>
            <pc:sldMk cId="2394792996" sldId="1313"/>
            <ac:grpSpMk id="96" creationId="{EDB333E7-57A4-0647-9DC2-B1EE9415457D}"/>
          </ac:grpSpMkLst>
        </pc:grpChg>
        <pc:grpChg chg="add del mod">
          <ac:chgData name="Jill Morse" userId="f18fe6b3-6ce3-4fb1-838a-cd9a7a298577" providerId="ADAL" clId="{32DB854B-8DC5-4A31-97AE-FA4631672AB4}" dt="2023-11-06T10:49:01.387" v="642"/>
          <ac:grpSpMkLst>
            <pc:docMk/>
            <pc:sldMk cId="2394792996" sldId="1313"/>
            <ac:grpSpMk id="100" creationId="{EAC05ABB-20BC-AC38-9317-9C7E3F559022}"/>
          </ac:grpSpMkLst>
        </pc:grpChg>
        <pc:picChg chg="add mod">
          <ac:chgData name="Jill Morse" userId="f18fe6b3-6ce3-4fb1-838a-cd9a7a298577" providerId="ADAL" clId="{32DB854B-8DC5-4A31-97AE-FA4631672AB4}" dt="2023-11-06T10:49:17.693" v="648" actId="1076"/>
          <ac:picMkLst>
            <pc:docMk/>
            <pc:sldMk cId="2394792996" sldId="1313"/>
            <ac:picMk id="108" creationId="{8B824508-501A-C458-4FE8-2FD41F8F7EA1}"/>
          </ac:picMkLst>
        </pc:picChg>
        <pc:cxnChg chg="mod">
          <ac:chgData name="Jill Morse" userId="f18fe6b3-6ce3-4fb1-838a-cd9a7a298577" providerId="ADAL" clId="{32DB854B-8DC5-4A31-97AE-FA4631672AB4}" dt="2023-11-06T10:48:59.055" v="641"/>
          <ac:cxnSpMkLst>
            <pc:docMk/>
            <pc:sldMk cId="2394792996" sldId="1313"/>
            <ac:cxnSpMk id="77" creationId="{B1696B3B-3756-EE4D-3C65-A23A7B421579}"/>
          </ac:cxnSpMkLst>
        </pc:cxnChg>
        <pc:cxnChg chg="mod">
          <ac:chgData name="Jill Morse" userId="f18fe6b3-6ce3-4fb1-838a-cd9a7a298577" providerId="ADAL" clId="{32DB854B-8DC5-4A31-97AE-FA4631672AB4}" dt="2023-11-06T10:48:59.055" v="641"/>
          <ac:cxnSpMkLst>
            <pc:docMk/>
            <pc:sldMk cId="2394792996" sldId="1313"/>
            <ac:cxnSpMk id="85" creationId="{B6D030EB-D016-19C5-EB25-1383D2301DB7}"/>
          </ac:cxnSpMkLst>
        </pc:cxnChg>
        <pc:cxnChg chg="mod">
          <ac:chgData name="Jill Morse" userId="f18fe6b3-6ce3-4fb1-838a-cd9a7a298577" providerId="ADAL" clId="{32DB854B-8DC5-4A31-97AE-FA4631672AB4}" dt="2023-11-06T10:48:59.055" v="641"/>
          <ac:cxnSpMkLst>
            <pc:docMk/>
            <pc:sldMk cId="2394792996" sldId="1313"/>
            <ac:cxnSpMk id="90" creationId="{72F5FD9A-5F10-0C23-67DD-4EBED2E3CDDE}"/>
          </ac:cxnSpMkLst>
        </pc:cxnChg>
        <pc:cxnChg chg="mod">
          <ac:chgData name="Jill Morse" userId="f18fe6b3-6ce3-4fb1-838a-cd9a7a298577" providerId="ADAL" clId="{32DB854B-8DC5-4A31-97AE-FA4631672AB4}" dt="2023-11-06T10:48:59.055" v="641"/>
          <ac:cxnSpMkLst>
            <pc:docMk/>
            <pc:sldMk cId="2394792996" sldId="1313"/>
            <ac:cxnSpMk id="93" creationId="{4430A2BB-7955-B949-7341-A3CBE9328103}"/>
          </ac:cxnSpMkLst>
        </pc:cxnChg>
        <pc:cxnChg chg="mod">
          <ac:chgData name="Jill Morse" userId="f18fe6b3-6ce3-4fb1-838a-cd9a7a298577" providerId="ADAL" clId="{32DB854B-8DC5-4A31-97AE-FA4631672AB4}" dt="2023-11-06T10:48:59.055" v="641"/>
          <ac:cxnSpMkLst>
            <pc:docMk/>
            <pc:sldMk cId="2394792996" sldId="1313"/>
            <ac:cxnSpMk id="102" creationId="{98B52F8E-EE81-F1E0-2ACB-C7617A1A0E61}"/>
          </ac:cxnSpMkLst>
        </pc:cxnChg>
      </pc:sldChg>
      <pc:sldChg chg="addSp delSp modSp mod ord">
        <pc:chgData name="Jill Morse" userId="f18fe6b3-6ce3-4fb1-838a-cd9a7a298577" providerId="ADAL" clId="{32DB854B-8DC5-4A31-97AE-FA4631672AB4}" dt="2023-11-06T10:49:22.930" v="649" actId="1076"/>
        <pc:sldMkLst>
          <pc:docMk/>
          <pc:sldMk cId="3762048620" sldId="1314"/>
        </pc:sldMkLst>
        <pc:spChg chg="mod">
          <ac:chgData name="Jill Morse" userId="f18fe6b3-6ce3-4fb1-838a-cd9a7a298577" providerId="ADAL" clId="{32DB854B-8DC5-4A31-97AE-FA4631672AB4}" dt="2023-11-06T10:48:52.624" v="640" actId="404"/>
          <ac:spMkLst>
            <pc:docMk/>
            <pc:sldMk cId="3762048620" sldId="1314"/>
            <ac:spMk id="2" creationId="{4F4C00B3-71BB-18B0-9B25-593FCCA32DDE}"/>
          </ac:spMkLst>
        </pc:spChg>
        <pc:spChg chg="del">
          <ac:chgData name="Jill Morse" userId="f18fe6b3-6ce3-4fb1-838a-cd9a7a298577" providerId="ADAL" clId="{32DB854B-8DC5-4A31-97AE-FA4631672AB4}" dt="2023-11-06T10:47:29.214" v="613" actId="478"/>
          <ac:spMkLst>
            <pc:docMk/>
            <pc:sldMk cId="3762048620" sldId="1314"/>
            <ac:spMk id="3" creationId="{0D04E617-8932-21A0-39A5-5D93EC12658B}"/>
          </ac:spMkLst>
        </pc:spChg>
        <pc:spChg chg="add del mod">
          <ac:chgData name="Jill Morse" userId="f18fe6b3-6ce3-4fb1-838a-cd9a7a298577" providerId="ADAL" clId="{32DB854B-8DC5-4A31-97AE-FA4631672AB4}" dt="2023-11-06T10:47:23.644" v="610"/>
          <ac:spMkLst>
            <pc:docMk/>
            <pc:sldMk cId="3762048620" sldId="1314"/>
            <ac:spMk id="4" creationId="{9A37DA84-3B13-D85E-CA27-82B86321D9EC}"/>
          </ac:spMkLst>
        </pc:spChg>
        <pc:spChg chg="add del mod">
          <ac:chgData name="Jill Morse" userId="f18fe6b3-6ce3-4fb1-838a-cd9a7a298577" providerId="ADAL" clId="{32DB854B-8DC5-4A31-97AE-FA4631672AB4}" dt="2023-11-06T10:47:23.644" v="610"/>
          <ac:spMkLst>
            <pc:docMk/>
            <pc:sldMk cId="3762048620" sldId="1314"/>
            <ac:spMk id="5" creationId="{00B7E2B5-77A0-E22C-1F02-ADC67CBDEB20}"/>
          </ac:spMkLst>
        </pc:spChg>
        <pc:spChg chg="add del mod">
          <ac:chgData name="Jill Morse" userId="f18fe6b3-6ce3-4fb1-838a-cd9a7a298577" providerId="ADAL" clId="{32DB854B-8DC5-4A31-97AE-FA4631672AB4}" dt="2023-11-06T10:47:23.644" v="610"/>
          <ac:spMkLst>
            <pc:docMk/>
            <pc:sldMk cId="3762048620" sldId="1314"/>
            <ac:spMk id="6" creationId="{970E4C04-A2B7-FF16-C813-332475CAADF2}"/>
          </ac:spMkLst>
        </pc:spChg>
        <pc:spChg chg="add del mod">
          <ac:chgData name="Jill Morse" userId="f18fe6b3-6ce3-4fb1-838a-cd9a7a298577" providerId="ADAL" clId="{32DB854B-8DC5-4A31-97AE-FA4631672AB4}" dt="2023-11-06T10:47:23.644" v="610"/>
          <ac:spMkLst>
            <pc:docMk/>
            <pc:sldMk cId="3762048620" sldId="1314"/>
            <ac:spMk id="7" creationId="{080594A5-CF08-4F77-18D4-9E2CE414D0FE}"/>
          </ac:spMkLst>
        </pc:spChg>
        <pc:spChg chg="mod">
          <ac:chgData name="Jill Morse" userId="f18fe6b3-6ce3-4fb1-838a-cd9a7a298577" providerId="ADAL" clId="{32DB854B-8DC5-4A31-97AE-FA4631672AB4}" dt="2023-11-06T10:47:21.062" v="609"/>
          <ac:spMkLst>
            <pc:docMk/>
            <pc:sldMk cId="3762048620" sldId="1314"/>
            <ac:spMk id="9" creationId="{2A930D68-FFAE-2BE4-CC26-443CC8B4ECBE}"/>
          </ac:spMkLst>
        </pc:spChg>
        <pc:spChg chg="mod">
          <ac:chgData name="Jill Morse" userId="f18fe6b3-6ce3-4fb1-838a-cd9a7a298577" providerId="ADAL" clId="{32DB854B-8DC5-4A31-97AE-FA4631672AB4}" dt="2023-11-06T10:47:21.062" v="609"/>
          <ac:spMkLst>
            <pc:docMk/>
            <pc:sldMk cId="3762048620" sldId="1314"/>
            <ac:spMk id="10" creationId="{7151F83E-4B05-ECB2-6429-C18D34CD836E}"/>
          </ac:spMkLst>
        </pc:spChg>
        <pc:spChg chg="mod">
          <ac:chgData name="Jill Morse" userId="f18fe6b3-6ce3-4fb1-838a-cd9a7a298577" providerId="ADAL" clId="{32DB854B-8DC5-4A31-97AE-FA4631672AB4}" dt="2023-11-06T10:47:21.062" v="609"/>
          <ac:spMkLst>
            <pc:docMk/>
            <pc:sldMk cId="3762048620" sldId="1314"/>
            <ac:spMk id="12" creationId="{7DCF0B6B-C1DB-4E90-41E3-7F5C372057EC}"/>
          </ac:spMkLst>
        </pc:spChg>
        <pc:spChg chg="mod">
          <ac:chgData name="Jill Morse" userId="f18fe6b3-6ce3-4fb1-838a-cd9a7a298577" providerId="ADAL" clId="{32DB854B-8DC5-4A31-97AE-FA4631672AB4}" dt="2023-11-06T10:47:21.062" v="609"/>
          <ac:spMkLst>
            <pc:docMk/>
            <pc:sldMk cId="3762048620" sldId="1314"/>
            <ac:spMk id="13" creationId="{B5CFC8F6-7596-1514-7A76-28EC6ACF22B3}"/>
          </ac:spMkLst>
        </pc:spChg>
        <pc:spChg chg="mod">
          <ac:chgData name="Jill Morse" userId="f18fe6b3-6ce3-4fb1-838a-cd9a7a298577" providerId="ADAL" clId="{32DB854B-8DC5-4A31-97AE-FA4631672AB4}" dt="2023-11-06T10:47:21.062" v="609"/>
          <ac:spMkLst>
            <pc:docMk/>
            <pc:sldMk cId="3762048620" sldId="1314"/>
            <ac:spMk id="15" creationId="{A84A9283-C8BE-227A-EAC2-691155068E9A}"/>
          </ac:spMkLst>
        </pc:spChg>
        <pc:spChg chg="mod">
          <ac:chgData name="Jill Morse" userId="f18fe6b3-6ce3-4fb1-838a-cd9a7a298577" providerId="ADAL" clId="{32DB854B-8DC5-4A31-97AE-FA4631672AB4}" dt="2023-11-06T10:47:21.062" v="609"/>
          <ac:spMkLst>
            <pc:docMk/>
            <pc:sldMk cId="3762048620" sldId="1314"/>
            <ac:spMk id="16" creationId="{AF28C2AD-B63C-CB2D-3FEA-2DC73AAAA5F1}"/>
          </ac:spMkLst>
        </pc:spChg>
        <pc:spChg chg="mod">
          <ac:chgData name="Jill Morse" userId="f18fe6b3-6ce3-4fb1-838a-cd9a7a298577" providerId="ADAL" clId="{32DB854B-8DC5-4A31-97AE-FA4631672AB4}" dt="2023-11-06T10:47:21.062" v="609"/>
          <ac:spMkLst>
            <pc:docMk/>
            <pc:sldMk cId="3762048620" sldId="1314"/>
            <ac:spMk id="18" creationId="{82B40107-8006-F2D2-1615-E14D841734B7}"/>
          </ac:spMkLst>
        </pc:spChg>
        <pc:spChg chg="mod">
          <ac:chgData name="Jill Morse" userId="f18fe6b3-6ce3-4fb1-838a-cd9a7a298577" providerId="ADAL" clId="{32DB854B-8DC5-4A31-97AE-FA4631672AB4}" dt="2023-11-06T10:47:21.062" v="609"/>
          <ac:spMkLst>
            <pc:docMk/>
            <pc:sldMk cId="3762048620" sldId="1314"/>
            <ac:spMk id="19" creationId="{CA465A43-B3A4-4653-776D-C4BB9C5737AF}"/>
          </ac:spMkLst>
        </pc:spChg>
        <pc:spChg chg="add del mod">
          <ac:chgData name="Jill Morse" userId="f18fe6b3-6ce3-4fb1-838a-cd9a7a298577" providerId="ADAL" clId="{32DB854B-8DC5-4A31-97AE-FA4631672AB4}" dt="2023-11-06T10:47:23.644" v="610"/>
          <ac:spMkLst>
            <pc:docMk/>
            <pc:sldMk cId="3762048620" sldId="1314"/>
            <ac:spMk id="20" creationId="{76BB2510-00CB-845C-A2F7-EB04BE1A176F}"/>
          </ac:spMkLst>
        </pc:spChg>
        <pc:spChg chg="del">
          <ac:chgData name="Jill Morse" userId="f18fe6b3-6ce3-4fb1-838a-cd9a7a298577" providerId="ADAL" clId="{32DB854B-8DC5-4A31-97AE-FA4631672AB4}" dt="2023-11-06T10:47:29.214" v="613" actId="478"/>
          <ac:spMkLst>
            <pc:docMk/>
            <pc:sldMk cId="3762048620" sldId="1314"/>
            <ac:spMk id="21" creationId="{3D6A76FF-FD15-9C73-6EA4-62021120AA8F}"/>
          </ac:spMkLst>
        </pc:spChg>
        <pc:spChg chg="del">
          <ac:chgData name="Jill Morse" userId="f18fe6b3-6ce3-4fb1-838a-cd9a7a298577" providerId="ADAL" clId="{32DB854B-8DC5-4A31-97AE-FA4631672AB4}" dt="2023-11-06T10:47:29.214" v="613" actId="478"/>
          <ac:spMkLst>
            <pc:docMk/>
            <pc:sldMk cId="3762048620" sldId="1314"/>
            <ac:spMk id="22" creationId="{A3B9FDEB-7B92-CD8B-1EE9-26FC3D264B36}"/>
          </ac:spMkLst>
        </pc:spChg>
        <pc:spChg chg="del">
          <ac:chgData name="Jill Morse" userId="f18fe6b3-6ce3-4fb1-838a-cd9a7a298577" providerId="ADAL" clId="{32DB854B-8DC5-4A31-97AE-FA4631672AB4}" dt="2023-11-06T10:47:29.214" v="613" actId="478"/>
          <ac:spMkLst>
            <pc:docMk/>
            <pc:sldMk cId="3762048620" sldId="1314"/>
            <ac:spMk id="23" creationId="{47A54523-601C-F618-3C03-E64F93B5D71E}"/>
          </ac:spMkLst>
        </pc:spChg>
        <pc:spChg chg="del">
          <ac:chgData name="Jill Morse" userId="f18fe6b3-6ce3-4fb1-838a-cd9a7a298577" providerId="ADAL" clId="{32DB854B-8DC5-4A31-97AE-FA4631672AB4}" dt="2023-11-06T10:47:29.214" v="613" actId="478"/>
          <ac:spMkLst>
            <pc:docMk/>
            <pc:sldMk cId="3762048620" sldId="1314"/>
            <ac:spMk id="24" creationId="{ADE6EA55-867B-0CD4-BF3D-AF2B677CDA14}"/>
          </ac:spMkLst>
        </pc:spChg>
        <pc:spChg chg="del">
          <ac:chgData name="Jill Morse" userId="f18fe6b3-6ce3-4fb1-838a-cd9a7a298577" providerId="ADAL" clId="{32DB854B-8DC5-4A31-97AE-FA4631672AB4}" dt="2023-11-06T10:47:29.214" v="613" actId="478"/>
          <ac:spMkLst>
            <pc:docMk/>
            <pc:sldMk cId="3762048620" sldId="1314"/>
            <ac:spMk id="37" creationId="{98B780F4-17D6-99AF-256F-72420046A69E}"/>
          </ac:spMkLst>
        </pc:spChg>
        <pc:spChg chg="del">
          <ac:chgData name="Jill Morse" userId="f18fe6b3-6ce3-4fb1-838a-cd9a7a298577" providerId="ADAL" clId="{32DB854B-8DC5-4A31-97AE-FA4631672AB4}" dt="2023-11-06T10:47:29.214" v="613" actId="478"/>
          <ac:spMkLst>
            <pc:docMk/>
            <pc:sldMk cId="3762048620" sldId="1314"/>
            <ac:spMk id="38" creationId="{4132C547-39C8-986C-3A2A-7C3F4C12AAAA}"/>
          </ac:spMkLst>
        </pc:spChg>
        <pc:spChg chg="del">
          <ac:chgData name="Jill Morse" userId="f18fe6b3-6ce3-4fb1-838a-cd9a7a298577" providerId="ADAL" clId="{32DB854B-8DC5-4A31-97AE-FA4631672AB4}" dt="2023-11-06T10:47:29.214" v="613" actId="478"/>
          <ac:spMkLst>
            <pc:docMk/>
            <pc:sldMk cId="3762048620" sldId="1314"/>
            <ac:spMk id="39" creationId="{7C5E2157-7323-8F27-A715-0FFA75FDAC99}"/>
          </ac:spMkLst>
        </pc:spChg>
        <pc:spChg chg="del">
          <ac:chgData name="Jill Morse" userId="f18fe6b3-6ce3-4fb1-838a-cd9a7a298577" providerId="ADAL" clId="{32DB854B-8DC5-4A31-97AE-FA4631672AB4}" dt="2023-11-06T10:47:29.214" v="613" actId="478"/>
          <ac:spMkLst>
            <pc:docMk/>
            <pc:sldMk cId="3762048620" sldId="1314"/>
            <ac:spMk id="40" creationId="{158754AA-6ED4-3F4D-2E6E-8FD271109B98}"/>
          </ac:spMkLst>
        </pc:spChg>
        <pc:spChg chg="del">
          <ac:chgData name="Jill Morse" userId="f18fe6b3-6ce3-4fb1-838a-cd9a7a298577" providerId="ADAL" clId="{32DB854B-8DC5-4A31-97AE-FA4631672AB4}" dt="2023-11-06T10:47:29.214" v="613" actId="478"/>
          <ac:spMkLst>
            <pc:docMk/>
            <pc:sldMk cId="3762048620" sldId="1314"/>
            <ac:spMk id="44" creationId="{A5D3C304-FA09-621C-E6B5-C28F664A2E56}"/>
          </ac:spMkLst>
        </pc:spChg>
        <pc:spChg chg="del">
          <ac:chgData name="Jill Morse" userId="f18fe6b3-6ce3-4fb1-838a-cd9a7a298577" providerId="ADAL" clId="{32DB854B-8DC5-4A31-97AE-FA4631672AB4}" dt="2023-11-06T10:47:29.214" v="613" actId="478"/>
          <ac:spMkLst>
            <pc:docMk/>
            <pc:sldMk cId="3762048620" sldId="1314"/>
            <ac:spMk id="45" creationId="{D41FB54D-420F-9F57-EED8-1CFAE1BAC20F}"/>
          </ac:spMkLst>
        </pc:spChg>
        <pc:spChg chg="add del mod">
          <ac:chgData name="Jill Morse" userId="f18fe6b3-6ce3-4fb1-838a-cd9a7a298577" providerId="ADAL" clId="{32DB854B-8DC5-4A31-97AE-FA4631672AB4}" dt="2023-11-06T10:47:23.644" v="610"/>
          <ac:spMkLst>
            <pc:docMk/>
            <pc:sldMk cId="3762048620" sldId="1314"/>
            <ac:spMk id="46" creationId="{77DE3556-AD9D-246E-22F3-CF3528F58A21}"/>
          </ac:spMkLst>
        </pc:spChg>
        <pc:spChg chg="add del mod">
          <ac:chgData name="Jill Morse" userId="f18fe6b3-6ce3-4fb1-838a-cd9a7a298577" providerId="ADAL" clId="{32DB854B-8DC5-4A31-97AE-FA4631672AB4}" dt="2023-11-06T10:47:23.644" v="610"/>
          <ac:spMkLst>
            <pc:docMk/>
            <pc:sldMk cId="3762048620" sldId="1314"/>
            <ac:spMk id="47" creationId="{99F92B14-7456-062A-4B70-84C8C1664B2B}"/>
          </ac:spMkLst>
        </pc:spChg>
        <pc:spChg chg="add del mod">
          <ac:chgData name="Jill Morse" userId="f18fe6b3-6ce3-4fb1-838a-cd9a7a298577" providerId="ADAL" clId="{32DB854B-8DC5-4A31-97AE-FA4631672AB4}" dt="2023-11-06T10:47:23.644" v="610"/>
          <ac:spMkLst>
            <pc:docMk/>
            <pc:sldMk cId="3762048620" sldId="1314"/>
            <ac:spMk id="48" creationId="{6BC0F351-FB9D-8134-C2D7-DF288F8B0979}"/>
          </ac:spMkLst>
        </pc:spChg>
        <pc:spChg chg="del">
          <ac:chgData name="Jill Morse" userId="f18fe6b3-6ce3-4fb1-838a-cd9a7a298577" providerId="ADAL" clId="{32DB854B-8DC5-4A31-97AE-FA4631672AB4}" dt="2023-11-06T10:47:29.214" v="613" actId="478"/>
          <ac:spMkLst>
            <pc:docMk/>
            <pc:sldMk cId="3762048620" sldId="1314"/>
            <ac:spMk id="53" creationId="{97A651B0-A6ED-DBF8-824D-6DA8833F1466}"/>
          </ac:spMkLst>
        </pc:spChg>
        <pc:spChg chg="del">
          <ac:chgData name="Jill Morse" userId="f18fe6b3-6ce3-4fb1-838a-cd9a7a298577" providerId="ADAL" clId="{32DB854B-8DC5-4A31-97AE-FA4631672AB4}" dt="2023-11-06T10:47:29.214" v="613" actId="478"/>
          <ac:spMkLst>
            <pc:docMk/>
            <pc:sldMk cId="3762048620" sldId="1314"/>
            <ac:spMk id="54" creationId="{2CDCB08E-F856-F56E-774F-8EFEA7235ECB}"/>
          </ac:spMkLst>
        </pc:spChg>
        <pc:spChg chg="del">
          <ac:chgData name="Jill Morse" userId="f18fe6b3-6ce3-4fb1-838a-cd9a7a298577" providerId="ADAL" clId="{32DB854B-8DC5-4A31-97AE-FA4631672AB4}" dt="2023-11-06T10:47:29.214" v="613" actId="478"/>
          <ac:spMkLst>
            <pc:docMk/>
            <pc:sldMk cId="3762048620" sldId="1314"/>
            <ac:spMk id="61" creationId="{88913539-8ABA-6B5A-4F5C-9E31503BE211}"/>
          </ac:spMkLst>
        </pc:spChg>
        <pc:spChg chg="mod">
          <ac:chgData name="Jill Morse" userId="f18fe6b3-6ce3-4fb1-838a-cd9a7a298577" providerId="ADAL" clId="{32DB854B-8DC5-4A31-97AE-FA4631672AB4}" dt="2023-11-06T10:47:21.062" v="609"/>
          <ac:spMkLst>
            <pc:docMk/>
            <pc:sldMk cId="3762048620" sldId="1314"/>
            <ac:spMk id="62" creationId="{53752C43-3895-2244-1EC7-0290779797B3}"/>
          </ac:spMkLst>
        </pc:spChg>
        <pc:spChg chg="del">
          <ac:chgData name="Jill Morse" userId="f18fe6b3-6ce3-4fb1-838a-cd9a7a298577" providerId="ADAL" clId="{32DB854B-8DC5-4A31-97AE-FA4631672AB4}" dt="2023-11-06T10:47:29.214" v="613" actId="478"/>
          <ac:spMkLst>
            <pc:docMk/>
            <pc:sldMk cId="3762048620" sldId="1314"/>
            <ac:spMk id="63" creationId="{9AB025B6-FB54-CF72-C026-3CFFA7CCA307}"/>
          </ac:spMkLst>
        </pc:spChg>
        <pc:spChg chg="del">
          <ac:chgData name="Jill Morse" userId="f18fe6b3-6ce3-4fb1-838a-cd9a7a298577" providerId="ADAL" clId="{32DB854B-8DC5-4A31-97AE-FA4631672AB4}" dt="2023-11-06T10:47:29.214" v="613" actId="478"/>
          <ac:spMkLst>
            <pc:docMk/>
            <pc:sldMk cId="3762048620" sldId="1314"/>
            <ac:spMk id="64" creationId="{4948814B-90E5-1CF4-8AFC-F6168B24098D}"/>
          </ac:spMkLst>
        </pc:spChg>
        <pc:spChg chg="add del mod">
          <ac:chgData name="Jill Morse" userId="f18fe6b3-6ce3-4fb1-838a-cd9a7a298577" providerId="ADAL" clId="{32DB854B-8DC5-4A31-97AE-FA4631672AB4}" dt="2023-11-06T10:47:23.644" v="610"/>
          <ac:spMkLst>
            <pc:docMk/>
            <pc:sldMk cId="3762048620" sldId="1314"/>
            <ac:spMk id="66" creationId="{2C9E9A3A-AE15-F8D3-B95B-57A7BA876D7D}"/>
          </ac:spMkLst>
        </pc:spChg>
        <pc:spChg chg="add del mod">
          <ac:chgData name="Jill Morse" userId="f18fe6b3-6ce3-4fb1-838a-cd9a7a298577" providerId="ADAL" clId="{32DB854B-8DC5-4A31-97AE-FA4631672AB4}" dt="2023-11-06T10:47:23.644" v="610"/>
          <ac:spMkLst>
            <pc:docMk/>
            <pc:sldMk cId="3762048620" sldId="1314"/>
            <ac:spMk id="67" creationId="{BA4743A5-514F-2AFB-B8F1-C5FFCDBB973C}"/>
          </ac:spMkLst>
        </pc:spChg>
        <pc:spChg chg="mod">
          <ac:chgData name="Jill Morse" userId="f18fe6b3-6ce3-4fb1-838a-cd9a7a298577" providerId="ADAL" clId="{32DB854B-8DC5-4A31-97AE-FA4631672AB4}" dt="2023-11-06T10:47:21.062" v="609"/>
          <ac:spMkLst>
            <pc:docMk/>
            <pc:sldMk cId="3762048620" sldId="1314"/>
            <ac:spMk id="69" creationId="{EE8B1B1E-7C74-54A7-D610-4445B8FA9197}"/>
          </ac:spMkLst>
        </pc:spChg>
        <pc:spChg chg="add del mod">
          <ac:chgData name="Jill Morse" userId="f18fe6b3-6ce3-4fb1-838a-cd9a7a298577" providerId="ADAL" clId="{32DB854B-8DC5-4A31-97AE-FA4631672AB4}" dt="2023-11-06T10:47:23.644" v="610"/>
          <ac:spMkLst>
            <pc:docMk/>
            <pc:sldMk cId="3762048620" sldId="1314"/>
            <ac:spMk id="71" creationId="{B7AA09DE-DF53-70B6-F55A-E43501C2E4B0}"/>
          </ac:spMkLst>
        </pc:spChg>
        <pc:spChg chg="add del mod">
          <ac:chgData name="Jill Morse" userId="f18fe6b3-6ce3-4fb1-838a-cd9a7a298577" providerId="ADAL" clId="{32DB854B-8DC5-4A31-97AE-FA4631672AB4}" dt="2023-11-06T10:47:23.644" v="610"/>
          <ac:spMkLst>
            <pc:docMk/>
            <pc:sldMk cId="3762048620" sldId="1314"/>
            <ac:spMk id="72" creationId="{5A205E10-865E-7356-12C0-08883EEC1378}"/>
          </ac:spMkLst>
        </pc:spChg>
        <pc:spChg chg="mod">
          <ac:chgData name="Jill Morse" userId="f18fe6b3-6ce3-4fb1-838a-cd9a7a298577" providerId="ADAL" clId="{32DB854B-8DC5-4A31-97AE-FA4631672AB4}" dt="2023-11-06T10:47:21.062" v="609"/>
          <ac:spMkLst>
            <pc:docMk/>
            <pc:sldMk cId="3762048620" sldId="1314"/>
            <ac:spMk id="74" creationId="{8270F822-FBD2-377D-24E1-28B910EA2BAE}"/>
          </ac:spMkLst>
        </pc:spChg>
        <pc:spChg chg="mod">
          <ac:chgData name="Jill Morse" userId="f18fe6b3-6ce3-4fb1-838a-cd9a7a298577" providerId="ADAL" clId="{32DB854B-8DC5-4A31-97AE-FA4631672AB4}" dt="2023-11-06T10:47:21.062" v="609"/>
          <ac:spMkLst>
            <pc:docMk/>
            <pc:sldMk cId="3762048620" sldId="1314"/>
            <ac:spMk id="77" creationId="{3A9535FF-54A2-0152-5362-0861905F6E4D}"/>
          </ac:spMkLst>
        </pc:spChg>
        <pc:spChg chg="add del mod">
          <ac:chgData name="Jill Morse" userId="f18fe6b3-6ce3-4fb1-838a-cd9a7a298577" providerId="ADAL" clId="{32DB854B-8DC5-4A31-97AE-FA4631672AB4}" dt="2023-11-06T10:47:23.644" v="610"/>
          <ac:spMkLst>
            <pc:docMk/>
            <pc:sldMk cId="3762048620" sldId="1314"/>
            <ac:spMk id="79" creationId="{C8FBF83F-3CA2-F4DE-BB1E-A32D4F90BC9B}"/>
          </ac:spMkLst>
        </pc:spChg>
        <pc:spChg chg="add del mod">
          <ac:chgData name="Jill Morse" userId="f18fe6b3-6ce3-4fb1-838a-cd9a7a298577" providerId="ADAL" clId="{32DB854B-8DC5-4A31-97AE-FA4631672AB4}" dt="2023-11-06T10:47:23.644" v="610"/>
          <ac:spMkLst>
            <pc:docMk/>
            <pc:sldMk cId="3762048620" sldId="1314"/>
            <ac:spMk id="83" creationId="{4FEE7124-FE12-095C-3443-4ABF11A769DE}"/>
          </ac:spMkLst>
        </pc:spChg>
        <pc:spChg chg="add del mod">
          <ac:chgData name="Jill Morse" userId="f18fe6b3-6ce3-4fb1-838a-cd9a7a298577" providerId="ADAL" clId="{32DB854B-8DC5-4A31-97AE-FA4631672AB4}" dt="2023-11-06T10:47:23.644" v="610"/>
          <ac:spMkLst>
            <pc:docMk/>
            <pc:sldMk cId="3762048620" sldId="1314"/>
            <ac:spMk id="84" creationId="{CDC2A1AB-36F6-9B33-6E8C-D090559C2F86}"/>
          </ac:spMkLst>
        </pc:spChg>
        <pc:spChg chg="add del mod">
          <ac:chgData name="Jill Morse" userId="f18fe6b3-6ce3-4fb1-838a-cd9a7a298577" providerId="ADAL" clId="{32DB854B-8DC5-4A31-97AE-FA4631672AB4}" dt="2023-11-06T10:47:23.644" v="610"/>
          <ac:spMkLst>
            <pc:docMk/>
            <pc:sldMk cId="3762048620" sldId="1314"/>
            <ac:spMk id="85" creationId="{EE943B48-F977-C200-3694-0A28794FA7BC}"/>
          </ac:spMkLst>
        </pc:spChg>
        <pc:grpChg chg="add del mod">
          <ac:chgData name="Jill Morse" userId="f18fe6b3-6ce3-4fb1-838a-cd9a7a298577" providerId="ADAL" clId="{32DB854B-8DC5-4A31-97AE-FA4631672AB4}" dt="2023-11-06T10:47:23.644" v="610"/>
          <ac:grpSpMkLst>
            <pc:docMk/>
            <pc:sldMk cId="3762048620" sldId="1314"/>
            <ac:grpSpMk id="8" creationId="{C38262FF-308F-57E8-70F2-04674A7CBA8D}"/>
          </ac:grpSpMkLst>
        </pc:grpChg>
        <pc:grpChg chg="add del mod">
          <ac:chgData name="Jill Morse" userId="f18fe6b3-6ce3-4fb1-838a-cd9a7a298577" providerId="ADAL" clId="{32DB854B-8DC5-4A31-97AE-FA4631672AB4}" dt="2023-11-06T10:47:23.644" v="610"/>
          <ac:grpSpMkLst>
            <pc:docMk/>
            <pc:sldMk cId="3762048620" sldId="1314"/>
            <ac:grpSpMk id="11" creationId="{344C551C-C5C0-FD34-9344-525995E7D7B8}"/>
          </ac:grpSpMkLst>
        </pc:grpChg>
        <pc:grpChg chg="add del mod">
          <ac:chgData name="Jill Morse" userId="f18fe6b3-6ce3-4fb1-838a-cd9a7a298577" providerId="ADAL" clId="{32DB854B-8DC5-4A31-97AE-FA4631672AB4}" dt="2023-11-06T10:47:23.644" v="610"/>
          <ac:grpSpMkLst>
            <pc:docMk/>
            <pc:sldMk cId="3762048620" sldId="1314"/>
            <ac:grpSpMk id="14" creationId="{E2404283-CACA-2F70-C3EE-1DDD84C6B2E2}"/>
          </ac:grpSpMkLst>
        </pc:grpChg>
        <pc:grpChg chg="add del mod">
          <ac:chgData name="Jill Morse" userId="f18fe6b3-6ce3-4fb1-838a-cd9a7a298577" providerId="ADAL" clId="{32DB854B-8DC5-4A31-97AE-FA4631672AB4}" dt="2023-11-06T10:47:23.644" v="610"/>
          <ac:grpSpMkLst>
            <pc:docMk/>
            <pc:sldMk cId="3762048620" sldId="1314"/>
            <ac:grpSpMk id="17" creationId="{7B9DEBC1-4B3B-2F7A-F794-96F0D80B53E2}"/>
          </ac:grpSpMkLst>
        </pc:grpChg>
        <pc:grpChg chg="del">
          <ac:chgData name="Jill Morse" userId="f18fe6b3-6ce3-4fb1-838a-cd9a7a298577" providerId="ADAL" clId="{32DB854B-8DC5-4A31-97AE-FA4631672AB4}" dt="2023-11-06T10:47:29.214" v="613" actId="478"/>
          <ac:grpSpMkLst>
            <pc:docMk/>
            <pc:sldMk cId="3762048620" sldId="1314"/>
            <ac:grpSpMk id="25" creationId="{735369FD-D3BB-999C-E547-FFFBC709BD70}"/>
          </ac:grpSpMkLst>
        </pc:grpChg>
        <pc:grpChg chg="del">
          <ac:chgData name="Jill Morse" userId="f18fe6b3-6ce3-4fb1-838a-cd9a7a298577" providerId="ADAL" clId="{32DB854B-8DC5-4A31-97AE-FA4631672AB4}" dt="2023-11-06T10:47:29.214" v="613" actId="478"/>
          <ac:grpSpMkLst>
            <pc:docMk/>
            <pc:sldMk cId="3762048620" sldId="1314"/>
            <ac:grpSpMk id="28" creationId="{BD854DA7-1AD3-2F3E-B684-12B78016751F}"/>
          </ac:grpSpMkLst>
        </pc:grpChg>
        <pc:grpChg chg="del">
          <ac:chgData name="Jill Morse" userId="f18fe6b3-6ce3-4fb1-838a-cd9a7a298577" providerId="ADAL" clId="{32DB854B-8DC5-4A31-97AE-FA4631672AB4}" dt="2023-11-06T10:47:29.214" v="613" actId="478"/>
          <ac:grpSpMkLst>
            <pc:docMk/>
            <pc:sldMk cId="3762048620" sldId="1314"/>
            <ac:grpSpMk id="31" creationId="{9A47724F-94C6-46C3-6865-43761DE8A97F}"/>
          </ac:grpSpMkLst>
        </pc:grpChg>
        <pc:grpChg chg="del">
          <ac:chgData name="Jill Morse" userId="f18fe6b3-6ce3-4fb1-838a-cd9a7a298577" providerId="ADAL" clId="{32DB854B-8DC5-4A31-97AE-FA4631672AB4}" dt="2023-11-06T10:47:29.214" v="613" actId="478"/>
          <ac:grpSpMkLst>
            <pc:docMk/>
            <pc:sldMk cId="3762048620" sldId="1314"/>
            <ac:grpSpMk id="34" creationId="{DF09A8A7-8284-BE88-B330-C101303BD2B0}"/>
          </ac:grpSpMkLst>
        </pc:grpChg>
        <pc:grpChg chg="del">
          <ac:chgData name="Jill Morse" userId="f18fe6b3-6ce3-4fb1-838a-cd9a7a298577" providerId="ADAL" clId="{32DB854B-8DC5-4A31-97AE-FA4631672AB4}" dt="2023-11-06T10:47:29.214" v="613" actId="478"/>
          <ac:grpSpMkLst>
            <pc:docMk/>
            <pc:sldMk cId="3762048620" sldId="1314"/>
            <ac:grpSpMk id="41" creationId="{A2722336-B39B-94C1-6CAD-14109A7DB06B}"/>
          </ac:grpSpMkLst>
        </pc:grpChg>
        <pc:grpChg chg="add del mod">
          <ac:chgData name="Jill Morse" userId="f18fe6b3-6ce3-4fb1-838a-cd9a7a298577" providerId="ADAL" clId="{32DB854B-8DC5-4A31-97AE-FA4631672AB4}" dt="2023-11-06T10:47:23.644" v="610"/>
          <ac:grpSpMkLst>
            <pc:docMk/>
            <pc:sldMk cId="3762048620" sldId="1314"/>
            <ac:grpSpMk id="49" creationId="{41782E90-EDA7-F694-ECEF-2EA73873B36D}"/>
          </ac:grpSpMkLst>
        </pc:grpChg>
        <pc:grpChg chg="del">
          <ac:chgData name="Jill Morse" userId="f18fe6b3-6ce3-4fb1-838a-cd9a7a298577" providerId="ADAL" clId="{32DB854B-8DC5-4A31-97AE-FA4631672AB4}" dt="2023-11-06T10:47:29.214" v="613" actId="478"/>
          <ac:grpSpMkLst>
            <pc:docMk/>
            <pc:sldMk cId="3762048620" sldId="1314"/>
            <ac:grpSpMk id="50" creationId="{15FF01DB-C01D-B62F-D86E-CD3D51455B71}"/>
          </ac:grpSpMkLst>
        </pc:grpChg>
        <pc:grpChg chg="del">
          <ac:chgData name="Jill Morse" userId="f18fe6b3-6ce3-4fb1-838a-cd9a7a298577" providerId="ADAL" clId="{32DB854B-8DC5-4A31-97AE-FA4631672AB4}" dt="2023-11-06T10:47:29.214" v="613" actId="478"/>
          <ac:grpSpMkLst>
            <pc:docMk/>
            <pc:sldMk cId="3762048620" sldId="1314"/>
            <ac:grpSpMk id="55" creationId="{6B4C3818-511A-20F3-8C3F-6DA5FC042F05}"/>
          </ac:grpSpMkLst>
        </pc:grpChg>
        <pc:grpChg chg="del">
          <ac:chgData name="Jill Morse" userId="f18fe6b3-6ce3-4fb1-838a-cd9a7a298577" providerId="ADAL" clId="{32DB854B-8DC5-4A31-97AE-FA4631672AB4}" dt="2023-11-06T10:47:29.214" v="613" actId="478"/>
          <ac:grpSpMkLst>
            <pc:docMk/>
            <pc:sldMk cId="3762048620" sldId="1314"/>
            <ac:grpSpMk id="58" creationId="{8F68BBEE-D40A-6A1F-2306-8639F3D6F575}"/>
          </ac:grpSpMkLst>
        </pc:grpChg>
        <pc:grpChg chg="add del mod">
          <ac:chgData name="Jill Morse" userId="f18fe6b3-6ce3-4fb1-838a-cd9a7a298577" providerId="ADAL" clId="{32DB854B-8DC5-4A31-97AE-FA4631672AB4}" dt="2023-11-06T10:47:23.644" v="610"/>
          <ac:grpSpMkLst>
            <pc:docMk/>
            <pc:sldMk cId="3762048620" sldId="1314"/>
            <ac:grpSpMk id="68" creationId="{9B1FCA23-78D6-46EF-2D22-5B722299DA47}"/>
          </ac:grpSpMkLst>
        </pc:grpChg>
        <pc:grpChg chg="add del mod">
          <ac:chgData name="Jill Morse" userId="f18fe6b3-6ce3-4fb1-838a-cd9a7a298577" providerId="ADAL" clId="{32DB854B-8DC5-4A31-97AE-FA4631672AB4}" dt="2023-11-06T10:47:23.644" v="610"/>
          <ac:grpSpMkLst>
            <pc:docMk/>
            <pc:sldMk cId="3762048620" sldId="1314"/>
            <ac:grpSpMk id="73" creationId="{731FB072-0BE4-7771-5CD8-1EDAD556E8B9}"/>
          </ac:grpSpMkLst>
        </pc:grpChg>
        <pc:grpChg chg="add del mod">
          <ac:chgData name="Jill Morse" userId="f18fe6b3-6ce3-4fb1-838a-cd9a7a298577" providerId="ADAL" clId="{32DB854B-8DC5-4A31-97AE-FA4631672AB4}" dt="2023-11-06T10:47:23.644" v="610"/>
          <ac:grpSpMkLst>
            <pc:docMk/>
            <pc:sldMk cId="3762048620" sldId="1314"/>
            <ac:grpSpMk id="76" creationId="{E71B5448-56DD-5E60-AA82-2B40D1BA5A1C}"/>
          </ac:grpSpMkLst>
        </pc:grpChg>
        <pc:grpChg chg="del">
          <ac:chgData name="Jill Morse" userId="f18fe6b3-6ce3-4fb1-838a-cd9a7a298577" providerId="ADAL" clId="{32DB854B-8DC5-4A31-97AE-FA4631672AB4}" dt="2023-11-06T10:47:13.610" v="608" actId="478"/>
          <ac:grpSpMkLst>
            <pc:docMk/>
            <pc:sldMk cId="3762048620" sldId="1314"/>
            <ac:grpSpMk id="80" creationId="{1AC5D44D-00F7-A245-0FD6-C6122ADD3FD5}"/>
          </ac:grpSpMkLst>
        </pc:grpChg>
        <pc:picChg chg="add mod">
          <ac:chgData name="Jill Morse" userId="f18fe6b3-6ce3-4fb1-838a-cd9a7a298577" providerId="ADAL" clId="{32DB854B-8DC5-4A31-97AE-FA4631672AB4}" dt="2023-11-06T10:49:22.930" v="649" actId="1076"/>
          <ac:picMkLst>
            <pc:docMk/>
            <pc:sldMk cId="3762048620" sldId="1314"/>
            <ac:picMk id="86" creationId="{9BE2FE7B-286A-F2B5-F2D3-BFAC052DAD41}"/>
          </ac:picMkLst>
        </pc:picChg>
        <pc:cxnChg chg="mod">
          <ac:chgData name="Jill Morse" userId="f18fe6b3-6ce3-4fb1-838a-cd9a7a298577" providerId="ADAL" clId="{32DB854B-8DC5-4A31-97AE-FA4631672AB4}" dt="2023-11-06T10:47:21.062" v="609"/>
          <ac:cxnSpMkLst>
            <pc:docMk/>
            <pc:sldMk cId="3762048620" sldId="1314"/>
            <ac:cxnSpMk id="65" creationId="{10281EA5-BE7C-02AB-91BB-27D8366F2A81}"/>
          </ac:cxnSpMkLst>
        </pc:cxnChg>
        <pc:cxnChg chg="mod">
          <ac:chgData name="Jill Morse" userId="f18fe6b3-6ce3-4fb1-838a-cd9a7a298577" providerId="ADAL" clId="{32DB854B-8DC5-4A31-97AE-FA4631672AB4}" dt="2023-11-06T10:47:21.062" v="609"/>
          <ac:cxnSpMkLst>
            <pc:docMk/>
            <pc:sldMk cId="3762048620" sldId="1314"/>
            <ac:cxnSpMk id="70" creationId="{9D647CEF-4BFC-5BE2-16DB-181D36924F15}"/>
          </ac:cxnSpMkLst>
        </pc:cxnChg>
        <pc:cxnChg chg="mod">
          <ac:chgData name="Jill Morse" userId="f18fe6b3-6ce3-4fb1-838a-cd9a7a298577" providerId="ADAL" clId="{32DB854B-8DC5-4A31-97AE-FA4631672AB4}" dt="2023-11-06T10:47:21.062" v="609"/>
          <ac:cxnSpMkLst>
            <pc:docMk/>
            <pc:sldMk cId="3762048620" sldId="1314"/>
            <ac:cxnSpMk id="75" creationId="{BD61AD34-5BFC-46AE-31A1-435C27330787}"/>
          </ac:cxnSpMkLst>
        </pc:cxnChg>
        <pc:cxnChg chg="mod">
          <ac:chgData name="Jill Morse" userId="f18fe6b3-6ce3-4fb1-838a-cd9a7a298577" providerId="ADAL" clId="{32DB854B-8DC5-4A31-97AE-FA4631672AB4}" dt="2023-11-06T10:47:21.062" v="609"/>
          <ac:cxnSpMkLst>
            <pc:docMk/>
            <pc:sldMk cId="3762048620" sldId="1314"/>
            <ac:cxnSpMk id="78" creationId="{432C3AA8-C4EE-D0B8-A9D6-8C7B351D9953}"/>
          </ac:cxnSpMkLst>
        </pc:cxnChg>
      </pc:sldChg>
      <pc:sldChg chg="del modNotesTx">
        <pc:chgData name="Jill Morse" userId="f18fe6b3-6ce3-4fb1-838a-cd9a7a298577" providerId="ADAL" clId="{32DB854B-8DC5-4A31-97AE-FA4631672AB4}" dt="2023-11-06T10:35:44.263" v="121" actId="47"/>
        <pc:sldMkLst>
          <pc:docMk/>
          <pc:sldMk cId="3322754254" sldId="1319"/>
        </pc:sldMkLst>
      </pc:sldChg>
      <pc:sldChg chg="modSp mod">
        <pc:chgData name="Jill Morse" userId="f18fe6b3-6ce3-4fb1-838a-cd9a7a298577" providerId="ADAL" clId="{32DB854B-8DC5-4A31-97AE-FA4631672AB4}" dt="2023-11-06T10:31:17.179" v="77" actId="207"/>
        <pc:sldMkLst>
          <pc:docMk/>
          <pc:sldMk cId="299707547" sldId="1324"/>
        </pc:sldMkLst>
        <pc:spChg chg="mod">
          <ac:chgData name="Jill Morse" userId="f18fe6b3-6ce3-4fb1-838a-cd9a7a298577" providerId="ADAL" clId="{32DB854B-8DC5-4A31-97AE-FA4631672AB4}" dt="2023-11-06T10:31:17.179" v="77" actId="207"/>
          <ac:spMkLst>
            <pc:docMk/>
            <pc:sldMk cId="299707547" sldId="1324"/>
            <ac:spMk id="54" creationId="{6BF39877-FF06-A542-ABAB-EB9E334BBD8F}"/>
          </ac:spMkLst>
        </pc:spChg>
      </pc:sldChg>
      <pc:sldChg chg="del">
        <pc:chgData name="Jill Morse" userId="f18fe6b3-6ce3-4fb1-838a-cd9a7a298577" providerId="ADAL" clId="{32DB854B-8DC5-4A31-97AE-FA4631672AB4}" dt="2023-11-06T10:41:16.577" v="333" actId="47"/>
        <pc:sldMkLst>
          <pc:docMk/>
          <pc:sldMk cId="1852358692" sldId="1328"/>
        </pc:sldMkLst>
      </pc:sldChg>
      <pc:sldChg chg="del">
        <pc:chgData name="Jill Morse" userId="f18fe6b3-6ce3-4fb1-838a-cd9a7a298577" providerId="ADAL" clId="{32DB854B-8DC5-4A31-97AE-FA4631672AB4}" dt="2023-11-06T10:41:16.577" v="333" actId="47"/>
        <pc:sldMkLst>
          <pc:docMk/>
          <pc:sldMk cId="3371631543" sldId="1329"/>
        </pc:sldMkLst>
      </pc:sldChg>
      <pc:sldChg chg="del">
        <pc:chgData name="Jill Morse" userId="f18fe6b3-6ce3-4fb1-838a-cd9a7a298577" providerId="ADAL" clId="{32DB854B-8DC5-4A31-97AE-FA4631672AB4}" dt="2023-11-06T10:41:16.577" v="333" actId="47"/>
        <pc:sldMkLst>
          <pc:docMk/>
          <pc:sldMk cId="626545774" sldId="1332"/>
        </pc:sldMkLst>
      </pc:sldChg>
      <pc:sldChg chg="modSp mod">
        <pc:chgData name="Jill Morse" userId="f18fe6b3-6ce3-4fb1-838a-cd9a7a298577" providerId="ADAL" clId="{32DB854B-8DC5-4A31-97AE-FA4631672AB4}" dt="2023-11-06T10:39:46.530" v="331" actId="20577"/>
        <pc:sldMkLst>
          <pc:docMk/>
          <pc:sldMk cId="1447651309" sldId="1335"/>
        </pc:sldMkLst>
        <pc:spChg chg="mod">
          <ac:chgData name="Jill Morse" userId="f18fe6b3-6ce3-4fb1-838a-cd9a7a298577" providerId="ADAL" clId="{32DB854B-8DC5-4A31-97AE-FA4631672AB4}" dt="2023-11-06T10:39:46.530" v="331" actId="20577"/>
          <ac:spMkLst>
            <pc:docMk/>
            <pc:sldMk cId="1447651309" sldId="1335"/>
            <ac:spMk id="54" creationId="{6BF39877-FF06-A542-ABAB-EB9E334BBD8F}"/>
          </ac:spMkLst>
        </pc:spChg>
      </pc:sldChg>
      <pc:sldChg chg="modSp mod">
        <pc:chgData name="Jill Morse" userId="f18fe6b3-6ce3-4fb1-838a-cd9a7a298577" providerId="ADAL" clId="{32DB854B-8DC5-4A31-97AE-FA4631672AB4}" dt="2023-11-06T11:00:16.139" v="680" actId="20577"/>
        <pc:sldMkLst>
          <pc:docMk/>
          <pc:sldMk cId="2989800319" sldId="1337"/>
        </pc:sldMkLst>
        <pc:spChg chg="mod">
          <ac:chgData name="Jill Morse" userId="f18fe6b3-6ce3-4fb1-838a-cd9a7a298577" providerId="ADAL" clId="{32DB854B-8DC5-4A31-97AE-FA4631672AB4}" dt="2023-11-06T11:00:16.139" v="680" actId="20577"/>
          <ac:spMkLst>
            <pc:docMk/>
            <pc:sldMk cId="2989800319" sldId="1337"/>
            <ac:spMk id="2" creationId="{A0D7C645-BFCD-7E48-8C10-D98B354FEDAE}"/>
          </ac:spMkLst>
        </pc:spChg>
        <pc:spChg chg="mod">
          <ac:chgData name="Jill Morse" userId="f18fe6b3-6ce3-4fb1-838a-cd9a7a298577" providerId="ADAL" clId="{32DB854B-8DC5-4A31-97AE-FA4631672AB4}" dt="2023-11-06T11:00:04.631" v="675" actId="27636"/>
          <ac:spMkLst>
            <pc:docMk/>
            <pc:sldMk cId="2989800319" sldId="1337"/>
            <ac:spMk id="54" creationId="{6BF39877-FF06-A542-ABAB-EB9E334BBD8F}"/>
          </ac:spMkLst>
        </pc:spChg>
      </pc:sldChg>
      <pc:sldChg chg="modSp mod">
        <pc:chgData name="Jill Morse" userId="f18fe6b3-6ce3-4fb1-838a-cd9a7a298577" providerId="ADAL" clId="{32DB854B-8DC5-4A31-97AE-FA4631672AB4}" dt="2023-11-06T10:44:35.976" v="604" actId="27636"/>
        <pc:sldMkLst>
          <pc:docMk/>
          <pc:sldMk cId="3623355324" sldId="1346"/>
        </pc:sldMkLst>
        <pc:spChg chg="mod">
          <ac:chgData name="Jill Morse" userId="f18fe6b3-6ce3-4fb1-838a-cd9a7a298577" providerId="ADAL" clId="{32DB854B-8DC5-4A31-97AE-FA4631672AB4}" dt="2023-11-06T10:44:35.976" v="604" actId="27636"/>
          <ac:spMkLst>
            <pc:docMk/>
            <pc:sldMk cId="3623355324" sldId="1346"/>
            <ac:spMk id="54" creationId="{6BF39877-FF06-A542-ABAB-EB9E334BBD8F}"/>
          </ac:spMkLst>
        </pc:spChg>
      </pc:sldChg>
      <pc:sldChg chg="del">
        <pc:chgData name="Jill Morse" userId="f18fe6b3-6ce3-4fb1-838a-cd9a7a298577" providerId="ADAL" clId="{32DB854B-8DC5-4A31-97AE-FA4631672AB4}" dt="2023-11-06T10:41:16.577" v="333" actId="47"/>
        <pc:sldMkLst>
          <pc:docMk/>
          <pc:sldMk cId="2855989458" sldId="1347"/>
        </pc:sldMkLst>
      </pc:sldChg>
      <pc:sldChg chg="del">
        <pc:chgData name="Jill Morse" userId="f18fe6b3-6ce3-4fb1-838a-cd9a7a298577" providerId="ADAL" clId="{32DB854B-8DC5-4A31-97AE-FA4631672AB4}" dt="2023-11-06T10:41:16.577" v="333" actId="47"/>
        <pc:sldMkLst>
          <pc:docMk/>
          <pc:sldMk cId="2093662512" sldId="1357"/>
        </pc:sldMkLst>
      </pc:sldChg>
      <pc:sldChg chg="del">
        <pc:chgData name="Jill Morse" userId="f18fe6b3-6ce3-4fb1-838a-cd9a7a298577" providerId="ADAL" clId="{32DB854B-8DC5-4A31-97AE-FA4631672AB4}" dt="2023-11-06T10:41:16.577" v="333" actId="47"/>
        <pc:sldMkLst>
          <pc:docMk/>
          <pc:sldMk cId="152158418" sldId="1358"/>
        </pc:sldMkLst>
      </pc:sldChg>
      <pc:sldChg chg="del">
        <pc:chgData name="Jill Morse" userId="f18fe6b3-6ce3-4fb1-838a-cd9a7a298577" providerId="ADAL" clId="{32DB854B-8DC5-4A31-97AE-FA4631672AB4}" dt="2023-11-06T10:41:16.577" v="333" actId="47"/>
        <pc:sldMkLst>
          <pc:docMk/>
          <pc:sldMk cId="1572908790" sldId="1359"/>
        </pc:sldMkLst>
      </pc:sldChg>
      <pc:sldChg chg="del">
        <pc:chgData name="Jill Morse" userId="f18fe6b3-6ce3-4fb1-838a-cd9a7a298577" providerId="ADAL" clId="{32DB854B-8DC5-4A31-97AE-FA4631672AB4}" dt="2023-11-06T10:41:16.577" v="333" actId="47"/>
        <pc:sldMkLst>
          <pc:docMk/>
          <pc:sldMk cId="4159182978" sldId="1360"/>
        </pc:sldMkLst>
      </pc:sldChg>
      <pc:sldChg chg="modNotesTx">
        <pc:chgData name="Jill Morse" userId="f18fe6b3-6ce3-4fb1-838a-cd9a7a298577" providerId="ADAL" clId="{32DB854B-8DC5-4A31-97AE-FA4631672AB4}" dt="2023-11-06T10:35:42.532" v="120"/>
        <pc:sldMkLst>
          <pc:docMk/>
          <pc:sldMk cId="482747288" sldId="1361"/>
        </pc:sldMkLst>
      </pc:sldChg>
      <pc:sldChg chg="modSp add mod ord setBg">
        <pc:chgData name="Jill Morse" userId="f18fe6b3-6ce3-4fb1-838a-cd9a7a298577" providerId="ADAL" clId="{32DB854B-8DC5-4A31-97AE-FA4631672AB4}" dt="2023-11-06T11:00:09.656" v="677" actId="20577"/>
        <pc:sldMkLst>
          <pc:docMk/>
          <pc:sldMk cId="3457665740" sldId="1362"/>
        </pc:sldMkLst>
        <pc:spChg chg="mod">
          <ac:chgData name="Jill Morse" userId="f18fe6b3-6ce3-4fb1-838a-cd9a7a298577" providerId="ADAL" clId="{32DB854B-8DC5-4A31-97AE-FA4631672AB4}" dt="2023-11-06T11:00:09.656" v="677" actId="20577"/>
          <ac:spMkLst>
            <pc:docMk/>
            <pc:sldMk cId="3457665740" sldId="1362"/>
            <ac:spMk id="2" creationId="{A0D7C645-BFCD-7E48-8C10-D98B354FEDAE}"/>
          </ac:spMkLst>
        </pc:spChg>
        <pc:spChg chg="mod">
          <ac:chgData name="Jill Morse" userId="f18fe6b3-6ce3-4fb1-838a-cd9a7a298577" providerId="ADAL" clId="{32DB854B-8DC5-4A31-97AE-FA4631672AB4}" dt="2023-11-06T10:59:54.937" v="671" actId="27636"/>
          <ac:spMkLst>
            <pc:docMk/>
            <pc:sldMk cId="3457665740" sldId="1362"/>
            <ac:spMk id="54" creationId="{6BF39877-FF06-A542-ABAB-EB9E334BBD8F}"/>
          </ac:spMkLst>
        </pc:spChg>
      </pc:sldChg>
    </pc:docChg>
  </pc:docChgLst>
  <pc:docChgLst>
    <pc:chgData name="Mumbi Chola" userId="S::mumbi.chola@cidrz.org::1738e183-dbab-4933-9adb-699fdcaa886e" providerId="AD" clId="Web-{9000884C-73CF-1934-0AF1-D7E71BA32E34}"/>
    <pc:docChg chg="modSld">
      <pc:chgData name="Mumbi Chola" userId="S::mumbi.chola@cidrz.org::1738e183-dbab-4933-9adb-699fdcaa886e" providerId="AD" clId="Web-{9000884C-73CF-1934-0AF1-D7E71BA32E34}" dt="2023-11-07T07:06:24.181" v="13" actId="1076"/>
      <pc:docMkLst>
        <pc:docMk/>
      </pc:docMkLst>
      <pc:sldChg chg="modSp">
        <pc:chgData name="Mumbi Chola" userId="S::mumbi.chola@cidrz.org::1738e183-dbab-4933-9adb-699fdcaa886e" providerId="AD" clId="Web-{9000884C-73CF-1934-0AF1-D7E71BA32E34}" dt="2023-11-07T07:05:25.742" v="10" actId="1076"/>
        <pc:sldMkLst>
          <pc:docMk/>
          <pc:sldMk cId="1303071253" sldId="257"/>
        </pc:sldMkLst>
        <pc:spChg chg="mod">
          <ac:chgData name="Mumbi Chola" userId="S::mumbi.chola@cidrz.org::1738e183-dbab-4933-9adb-699fdcaa886e" providerId="AD" clId="Web-{9000884C-73CF-1934-0AF1-D7E71BA32E34}" dt="2023-11-07T07:04:55.662" v="6" actId="1076"/>
          <ac:spMkLst>
            <pc:docMk/>
            <pc:sldMk cId="1303071253" sldId="257"/>
            <ac:spMk id="7" creationId="{D6FA78E3-9B29-05DF-0A4A-A1D7969E25CB}"/>
          </ac:spMkLst>
        </pc:spChg>
        <pc:spChg chg="mod">
          <ac:chgData name="Mumbi Chola" userId="S::mumbi.chola@cidrz.org::1738e183-dbab-4933-9adb-699fdcaa886e" providerId="AD" clId="Web-{9000884C-73CF-1934-0AF1-D7E71BA32E34}" dt="2023-11-07T07:05:11.304" v="8" actId="14100"/>
          <ac:spMkLst>
            <pc:docMk/>
            <pc:sldMk cId="1303071253" sldId="257"/>
            <ac:spMk id="12" creationId="{88E976F6-04F0-EEE1-046A-C559034F5683}"/>
          </ac:spMkLst>
        </pc:spChg>
        <pc:picChg chg="mod modCrop">
          <ac:chgData name="Mumbi Chola" userId="S::mumbi.chola@cidrz.org::1738e183-dbab-4933-9adb-699fdcaa886e" providerId="AD" clId="Web-{9000884C-73CF-1934-0AF1-D7E71BA32E34}" dt="2023-11-07T07:05:25.742" v="10" actId="1076"/>
          <ac:picMkLst>
            <pc:docMk/>
            <pc:sldMk cId="1303071253" sldId="257"/>
            <ac:picMk id="5" creationId="{E7445913-495E-0C75-690D-6703CD44275D}"/>
          </ac:picMkLst>
        </pc:picChg>
      </pc:sldChg>
      <pc:sldChg chg="modSp">
        <pc:chgData name="Mumbi Chola" userId="S::mumbi.chola@cidrz.org::1738e183-dbab-4933-9adb-699fdcaa886e" providerId="AD" clId="Web-{9000884C-73CF-1934-0AF1-D7E71BA32E34}" dt="2023-11-07T07:06:11.322" v="12" actId="1076"/>
        <pc:sldMkLst>
          <pc:docMk/>
          <pc:sldMk cId="3762048620" sldId="1314"/>
        </pc:sldMkLst>
        <pc:picChg chg="mod">
          <ac:chgData name="Mumbi Chola" userId="S::mumbi.chola@cidrz.org::1738e183-dbab-4933-9adb-699fdcaa886e" providerId="AD" clId="Web-{9000884C-73CF-1934-0AF1-D7E71BA32E34}" dt="2023-11-07T07:06:11.322" v="12" actId="1076"/>
          <ac:picMkLst>
            <pc:docMk/>
            <pc:sldMk cId="3762048620" sldId="1314"/>
            <ac:picMk id="86" creationId="{9BE2FE7B-286A-F2B5-F2D3-BFAC052DAD41}"/>
          </ac:picMkLst>
        </pc:picChg>
      </pc:sldChg>
      <pc:sldChg chg="modSp">
        <pc:chgData name="Mumbi Chola" userId="S::mumbi.chola@cidrz.org::1738e183-dbab-4933-9adb-699fdcaa886e" providerId="AD" clId="Web-{9000884C-73CF-1934-0AF1-D7E71BA32E34}" dt="2023-11-07T07:06:24.181" v="13" actId="1076"/>
        <pc:sldMkLst>
          <pc:docMk/>
          <pc:sldMk cId="3623355324" sldId="1346"/>
        </pc:sldMkLst>
        <pc:spChg chg="mod">
          <ac:chgData name="Mumbi Chola" userId="S::mumbi.chola@cidrz.org::1738e183-dbab-4933-9adb-699fdcaa886e" providerId="AD" clId="Web-{9000884C-73CF-1934-0AF1-D7E71BA32E34}" dt="2023-11-07T07:06:24.181" v="13" actId="1076"/>
          <ac:spMkLst>
            <pc:docMk/>
            <pc:sldMk cId="3623355324" sldId="1346"/>
            <ac:spMk id="54" creationId="{6BF39877-FF06-A542-ABAB-EB9E334BBD8F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M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EF9CD8-D629-B140-BDA6-3E0E2F0ED1B5}" type="datetimeFigureOut">
              <a:rPr lang="en-ZM" smtClean="0"/>
              <a:t>08/11/2023</a:t>
            </a:fld>
            <a:endParaRPr lang="en-ZM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M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M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M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EDC423-A927-D545-AA6E-541B4C7ED440}" type="slidenum">
              <a:rPr lang="en-ZM" smtClean="0"/>
              <a:t>‹#›</a:t>
            </a:fld>
            <a:endParaRPr lang="en-ZM"/>
          </a:p>
        </p:txBody>
      </p:sp>
    </p:spTree>
    <p:extLst>
      <p:ext uri="{BB962C8B-B14F-4D97-AF65-F5344CB8AC3E}">
        <p14:creationId xmlns:p14="http://schemas.microsoft.com/office/powerpoint/2010/main" val="20687275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M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EDC423-A927-D545-AA6E-541B4C7ED440}" type="slidenum">
              <a:rPr lang="en-ZM" smtClean="0"/>
              <a:t>1</a:t>
            </a:fld>
            <a:endParaRPr lang="en-ZM"/>
          </a:p>
        </p:txBody>
      </p:sp>
    </p:spTree>
    <p:extLst>
      <p:ext uri="{BB962C8B-B14F-4D97-AF65-F5344CB8AC3E}">
        <p14:creationId xmlns:p14="http://schemas.microsoft.com/office/powerpoint/2010/main" val="41557913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/>
              <a:t>Sub Saharan Africa has made notable progress towards achieving the 95:95:95 targets, </a:t>
            </a:r>
            <a:r>
              <a:rPr lang="en-US" sz="2000" err="1"/>
              <a:t>Emtct</a:t>
            </a:r>
            <a:r>
              <a:rPr lang="en-US" sz="2000"/>
              <a:t>, and working towards ending AIDS by 2030</a:t>
            </a:r>
          </a:p>
          <a:p>
            <a:r>
              <a:rPr lang="en-US" sz="2000"/>
              <a:t>Many challenges remain, including weak and unwieldy health systems, varying ownership of national HIV programmes, policy and unsupportive legislation, which threaten long-term sustainability of the HIV response, and ending HIV as a public health threat</a:t>
            </a:r>
          </a:p>
          <a:p>
            <a:r>
              <a:rPr lang="en-US" sz="2000"/>
              <a:t>In addition, the HIV response has largely been led by international experts</a:t>
            </a:r>
          </a:p>
          <a:p>
            <a:endParaRPr lang="en-US" sz="2000"/>
          </a:p>
          <a:p>
            <a:r>
              <a:rPr lang="en-US" sz="2000"/>
              <a:t>With funding support from Bill &amp; Melinda Gates Foundation,  an African led HCWG is being constituted</a:t>
            </a:r>
          </a:p>
          <a:p>
            <a:pPr lvl="1"/>
            <a:r>
              <a:rPr lang="en-US" sz="1600"/>
              <a:t>Aim: to develop a shared vision on how countries in Sub-Saharan Africa (SSA) can prepare for long-term, sustainable HIV control</a:t>
            </a:r>
          </a:p>
          <a:p>
            <a:r>
              <a:rPr lang="en-US" sz="2000"/>
              <a:t>HCWG  composition: </a:t>
            </a:r>
          </a:p>
          <a:p>
            <a:pPr lvl="1"/>
            <a:r>
              <a:rPr lang="en-US" sz="1600"/>
              <a:t>diverse group of African experts with relevant experience in HIV programme implementation &amp; research, health systems, finance, policy and governance, civil society and activists, and private sector engagement for health</a:t>
            </a:r>
            <a:endParaRPr lang="en-US" sz="2000" strike="sngStrike"/>
          </a:p>
          <a:p>
            <a:r>
              <a:rPr lang="en-US" sz="2000"/>
              <a:t> Desired outcomes</a:t>
            </a:r>
          </a:p>
          <a:p>
            <a:pPr lvl="1"/>
            <a:r>
              <a:rPr lang="en-GB" sz="1600"/>
              <a:t>An effective African led HCWG that contributes to acceleration and coordination of government and stakeholder HIV/AIDS Control in SSA.</a:t>
            </a:r>
            <a:endParaRPr lang="en-ZA" sz="1600"/>
          </a:p>
          <a:p>
            <a:pPr lvl="1"/>
            <a:r>
              <a:rPr lang="en-GB" sz="1600"/>
              <a:t>A Framework  for  reducing  HIV  as  a  public  health  threat  and reprioritization of HIV prevention in Sub -Saharan Africa, impacting attainment of 2030 targets.</a:t>
            </a:r>
            <a:endParaRPr lang="en-ZA" sz="1600"/>
          </a:p>
          <a:p>
            <a:pPr lvl="1"/>
            <a:r>
              <a:rPr lang="en-GB" sz="1600"/>
              <a:t>Recommendations that may impact policy formulation.</a:t>
            </a:r>
            <a:endParaRPr lang="en-ZA" sz="1600"/>
          </a:p>
          <a:p>
            <a:endParaRPr lang="en-ZM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460F12-5D81-4A54-8C4E-03C0418ADD57}" type="slidenum">
              <a:rPr lang="en-ZM" smtClean="0"/>
              <a:t>2</a:t>
            </a:fld>
            <a:endParaRPr lang="en-ZM"/>
          </a:p>
        </p:txBody>
      </p:sp>
    </p:spTree>
    <p:extLst>
      <p:ext uri="{BB962C8B-B14F-4D97-AF65-F5344CB8AC3E}">
        <p14:creationId xmlns:p14="http://schemas.microsoft.com/office/powerpoint/2010/main" val="5754685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ZM" sz="2133">
                <a:latin typeface="+mj-lt"/>
                <a:ea typeface="Lato Light" panose="020F0502020204030203" pitchFamily="34" charset="0"/>
                <a:cs typeface="Lato Light" panose="020F0502020204030203" pitchFamily="34" charset="0"/>
              </a:rPr>
              <a:t>Co-Chairs: Yogan Pillay &amp; Izukanji Sikazwe</a:t>
            </a:r>
          </a:p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ZM" sz="2133" dirty="0">
                <a:latin typeface="+mj-lt"/>
                <a:ea typeface="Lato Light" panose="020F0502020204030203" pitchFamily="34" charset="0"/>
                <a:cs typeface="Lato Light" panose="020F0502020204030203" pitchFamily="34" charset="0"/>
              </a:rPr>
              <a:t>HCWG membership: 11 diverse individuals with technical expertise in HIV research, programming, health systems &amp; financing, community engagement</a:t>
            </a:r>
          </a:p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ZM" sz="2133" dirty="0">
                <a:latin typeface="+mj-lt"/>
                <a:ea typeface="Lato Light" panose="020F0502020204030203" pitchFamily="34" charset="0"/>
                <a:cs typeface="Lato Light" panose="020F0502020204030203" pitchFamily="34" charset="0"/>
              </a:rPr>
              <a:t>HCWG membership architype:</a:t>
            </a:r>
          </a:p>
          <a:p>
            <a:pPr lvl="1">
              <a:lnSpc>
                <a:spcPct val="110000"/>
              </a:lnSpc>
              <a:spcBef>
                <a:spcPts val="400"/>
              </a:spcBef>
            </a:pPr>
            <a:r>
              <a:rPr lang="en-ZM" sz="2000" dirty="0">
                <a:latin typeface="+mj-lt"/>
                <a:ea typeface="Lato Light" panose="020F0502020204030203" pitchFamily="34" charset="0"/>
                <a:cs typeface="Lato Light" panose="020F0502020204030203" pitchFamily="34" charset="0"/>
              </a:rPr>
              <a:t>Drawn from academia, NGO’s, CSO’s groups – PLHIV &amp; sub populations (AGYW, KP)</a:t>
            </a:r>
          </a:p>
          <a:p>
            <a:pPr lvl="1">
              <a:lnSpc>
                <a:spcPct val="110000"/>
              </a:lnSpc>
              <a:spcBef>
                <a:spcPts val="400"/>
              </a:spcBef>
            </a:pPr>
            <a:r>
              <a:rPr lang="en-ZM" sz="2000" dirty="0">
                <a:latin typeface="+mj-lt"/>
                <a:ea typeface="Lato Light" panose="020F0502020204030203" pitchFamily="34" charset="0"/>
                <a:cs typeface="Lato Light" panose="020F0502020204030203" pitchFamily="34" charset="0"/>
              </a:rPr>
              <a:t>10 years+ experience HIV prevention and care continuum, including SRH/Behavioral Science, research or community initiatives</a:t>
            </a:r>
          </a:p>
          <a:p>
            <a:pPr lvl="1">
              <a:lnSpc>
                <a:spcPct val="110000"/>
              </a:lnSpc>
              <a:spcBef>
                <a:spcPts val="400"/>
              </a:spcBef>
            </a:pPr>
            <a:r>
              <a:rPr lang="en-ZM" sz="2000" dirty="0">
                <a:latin typeface="+mj-lt"/>
                <a:ea typeface="Lato Light" panose="020F0502020204030203" pitchFamily="34" charset="0"/>
                <a:cs typeface="Lato Light" panose="020F0502020204030203" pitchFamily="34" charset="0"/>
              </a:rPr>
              <a:t>Deep understanding of SSA epidemic + country/region response</a:t>
            </a:r>
          </a:p>
          <a:p>
            <a:pPr lvl="1">
              <a:lnSpc>
                <a:spcPct val="110000"/>
              </a:lnSpc>
              <a:spcBef>
                <a:spcPts val="400"/>
              </a:spcBef>
            </a:pPr>
            <a:r>
              <a:rPr lang="en-ZM" sz="2000" dirty="0">
                <a:latin typeface="+mj-lt"/>
                <a:ea typeface="Lato Light" panose="020F0502020204030203" pitchFamily="34" charset="0"/>
                <a:cs typeface="Lato Light" panose="020F0502020204030203" pitchFamily="34" charset="0"/>
              </a:rPr>
              <a:t>Deep understanding of government, regional &amp; global policies and funding that influences SSA HIV response</a:t>
            </a:r>
          </a:p>
          <a:p>
            <a:pPr lvl="1">
              <a:lnSpc>
                <a:spcPct val="110000"/>
              </a:lnSpc>
              <a:spcBef>
                <a:spcPts val="400"/>
              </a:spcBef>
            </a:pPr>
            <a:r>
              <a:rPr lang="en-ZM" sz="2000" dirty="0">
                <a:latin typeface="+mj-lt"/>
                <a:ea typeface="Lato Light" panose="020F0502020204030203" pitchFamily="34" charset="0"/>
                <a:cs typeface="Lato Light" panose="020F0502020204030203" pitchFamily="34" charset="0"/>
              </a:rPr>
              <a:t>Understand health systems &amp; capabilities in SSA </a:t>
            </a:r>
          </a:p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ZM" sz="2133" dirty="0">
                <a:latin typeface="+mj-lt"/>
                <a:ea typeface="Lato Light" panose="020F0502020204030203" pitchFamily="34" charset="0"/>
                <a:cs typeface="Lato Light" panose="020F0502020204030203" pitchFamily="34" charset="0"/>
              </a:rPr>
              <a:t>Co-chairs select</a:t>
            </a:r>
            <a:r>
              <a:rPr lang="en-US" sz="2133" dirty="0">
                <a:latin typeface="+mj-lt"/>
                <a:ea typeface="Lato Light" panose="020F0502020204030203" pitchFamily="34" charset="0"/>
                <a:cs typeface="Lato Light" panose="020F0502020204030203" pitchFamily="34" charset="0"/>
              </a:rPr>
              <a:t>ed</a:t>
            </a:r>
            <a:r>
              <a:rPr lang="en-ZM" sz="2133" dirty="0">
                <a:latin typeface="+mj-lt"/>
                <a:ea typeface="Lato Light" panose="020F0502020204030203" pitchFamily="34" charset="0"/>
                <a:cs typeface="Lato Light" panose="020F0502020204030203" pitchFamily="34" charset="0"/>
              </a:rPr>
              <a:t> members in consultation with stakeholders</a:t>
            </a:r>
          </a:p>
          <a:p>
            <a:endParaRPr lang="en-ZM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EDC423-A927-D545-AA6E-541B4C7ED440}" type="slidenum">
              <a:rPr lang="en-ZM" smtClean="0"/>
              <a:t>4</a:t>
            </a:fld>
            <a:endParaRPr lang="en-ZM"/>
          </a:p>
        </p:txBody>
      </p:sp>
    </p:spTree>
    <p:extLst>
      <p:ext uri="{BB962C8B-B14F-4D97-AF65-F5344CB8AC3E}">
        <p14:creationId xmlns:p14="http://schemas.microsoft.com/office/powerpoint/2010/main" val="8426699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M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EDC423-A927-D545-AA6E-541B4C7ED440}" type="slidenum">
              <a:rPr lang="en-ZM" smtClean="0"/>
              <a:t>5</a:t>
            </a:fld>
            <a:endParaRPr lang="en-ZM"/>
          </a:p>
        </p:txBody>
      </p:sp>
    </p:spTree>
    <p:extLst>
      <p:ext uri="{BB962C8B-B14F-4D97-AF65-F5344CB8AC3E}">
        <p14:creationId xmlns:p14="http://schemas.microsoft.com/office/powerpoint/2010/main" val="30636216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M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EDC423-A927-D545-AA6E-541B4C7ED440}" type="slidenum">
              <a:rPr lang="en-ZM" smtClean="0"/>
              <a:t>6</a:t>
            </a:fld>
            <a:endParaRPr lang="en-ZM"/>
          </a:p>
        </p:txBody>
      </p:sp>
    </p:spTree>
    <p:extLst>
      <p:ext uri="{BB962C8B-B14F-4D97-AF65-F5344CB8AC3E}">
        <p14:creationId xmlns:p14="http://schemas.microsoft.com/office/powerpoint/2010/main" val="3199855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M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45C06A-AAAB-4BA8-9AA1-5BCAFD18655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8375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M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EDC423-A927-D545-AA6E-541B4C7ED440}" type="slidenum">
              <a:rPr lang="en-ZM" smtClean="0"/>
              <a:t>9</a:t>
            </a:fld>
            <a:endParaRPr lang="en-ZM"/>
          </a:p>
        </p:txBody>
      </p:sp>
    </p:spTree>
    <p:extLst>
      <p:ext uri="{BB962C8B-B14F-4D97-AF65-F5344CB8AC3E}">
        <p14:creationId xmlns:p14="http://schemas.microsoft.com/office/powerpoint/2010/main" val="7925046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M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EDC423-A927-D545-AA6E-541B4C7ED440}" type="slidenum">
              <a:rPr lang="en-ZM" smtClean="0"/>
              <a:t>10</a:t>
            </a:fld>
            <a:endParaRPr lang="en-ZM"/>
          </a:p>
        </p:txBody>
      </p:sp>
    </p:spTree>
    <p:extLst>
      <p:ext uri="{BB962C8B-B14F-4D97-AF65-F5344CB8AC3E}">
        <p14:creationId xmlns:p14="http://schemas.microsoft.com/office/powerpoint/2010/main" val="9711609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3D536D-49AF-85E7-8915-B61D1858C5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ZM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23E57AF-78D8-D3D3-55C4-1452D2AD30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ZM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5ACF29-8901-3030-7E3D-A74A7296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E7C4F-2BAB-2C41-B459-AFBE32DB68D6}" type="datetime1">
              <a:rPr lang="en-ZA" smtClean="0"/>
              <a:t>2023/11/08</a:t>
            </a:fld>
            <a:endParaRPr lang="en-ZM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F124FC-5979-9CB3-7A8B-4E83357183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M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27A479-01A6-1766-D7C7-BD44DCBEC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D2AE5-301F-DA4B-ABE7-870473F1BB5A}" type="slidenum">
              <a:rPr lang="en-ZM" smtClean="0"/>
              <a:t>‹#›</a:t>
            </a:fld>
            <a:endParaRPr lang="en-ZM"/>
          </a:p>
        </p:txBody>
      </p:sp>
    </p:spTree>
    <p:extLst>
      <p:ext uri="{BB962C8B-B14F-4D97-AF65-F5344CB8AC3E}">
        <p14:creationId xmlns:p14="http://schemas.microsoft.com/office/powerpoint/2010/main" val="21690453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7D1610-3A8B-6361-8AAA-AD7075C813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M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573E0E-6657-0BDB-A2BB-305745EB16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M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DC3AD3-4CE8-D942-7D58-CC693C9F6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B6665-2E8B-7D47-A1B6-1D2D66D6D031}" type="datetime1">
              <a:rPr lang="en-ZA" smtClean="0"/>
              <a:t>2023/11/08</a:t>
            </a:fld>
            <a:endParaRPr lang="en-ZM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D287E4-DA51-A6BF-6F77-CA0A1C8BA0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M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9133A3-B27D-1957-D4EE-D0E590949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D2AE5-301F-DA4B-ABE7-870473F1BB5A}" type="slidenum">
              <a:rPr lang="en-ZM" smtClean="0"/>
              <a:t>‹#›</a:t>
            </a:fld>
            <a:endParaRPr lang="en-ZM"/>
          </a:p>
        </p:txBody>
      </p:sp>
    </p:spTree>
    <p:extLst>
      <p:ext uri="{BB962C8B-B14F-4D97-AF65-F5344CB8AC3E}">
        <p14:creationId xmlns:p14="http://schemas.microsoft.com/office/powerpoint/2010/main" val="25582530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DBB0881-D642-D703-7496-2795352402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M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63E0D3-5267-ACFE-7F7B-AE55C49058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M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36ABED-B812-8297-0505-3C2E386F6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53887-8CCA-8342-9AB3-A5CAD3BF8D7A}" type="datetime1">
              <a:rPr lang="en-ZA" smtClean="0"/>
              <a:t>2023/11/08</a:t>
            </a:fld>
            <a:endParaRPr lang="en-ZM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4E7382-CB5F-EC33-C953-58BD65F76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M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6DDE76-9693-6AF4-EB04-D8FEAE43E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D2AE5-301F-DA4B-ABE7-870473F1BB5A}" type="slidenum">
              <a:rPr lang="en-ZM" smtClean="0"/>
              <a:t>‹#›</a:t>
            </a:fld>
            <a:endParaRPr lang="en-ZM"/>
          </a:p>
        </p:txBody>
      </p:sp>
    </p:spTree>
    <p:extLst>
      <p:ext uri="{BB962C8B-B14F-4D97-AF65-F5344CB8AC3E}">
        <p14:creationId xmlns:p14="http://schemas.microsoft.com/office/powerpoint/2010/main" val="3723777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C4A040-E787-93C8-C609-F7B808E563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45812"/>
            <a:ext cx="10515600" cy="92664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M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9B83EA-C4CF-7730-727E-9FEA8290EA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46629"/>
            <a:ext cx="10515600" cy="50303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M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15BDC2-3671-6DE0-E066-7AAFB62029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D6B83-71C9-EF4D-ACDF-32B51D7E85B2}" type="datetime1">
              <a:rPr lang="en-ZA" smtClean="0"/>
              <a:t>2023/11/08</a:t>
            </a:fld>
            <a:endParaRPr lang="en-ZM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940AFE-2D64-4C2D-D2FD-14D00ACD38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M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A3A20A-2DF3-872D-2295-91DC923AF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D2AE5-301F-DA4B-ABE7-870473F1BB5A}" type="slidenum">
              <a:rPr lang="en-ZM" smtClean="0"/>
              <a:t>‹#›</a:t>
            </a:fld>
            <a:endParaRPr lang="en-ZM"/>
          </a:p>
        </p:txBody>
      </p:sp>
    </p:spTree>
    <p:extLst>
      <p:ext uri="{BB962C8B-B14F-4D97-AF65-F5344CB8AC3E}">
        <p14:creationId xmlns:p14="http://schemas.microsoft.com/office/powerpoint/2010/main" val="1324264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3FA0B4-0EA0-3AF1-D8A5-FC9DDF912F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ZM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05B684-5CB5-CEF2-CBEF-383C0ADB50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133712-3AD7-C9FE-522D-C567815F2F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A65AD-BEAE-294F-89CA-0BCA12EF1B73}" type="datetime1">
              <a:rPr lang="en-ZA" smtClean="0"/>
              <a:t>2023/11/08</a:t>
            </a:fld>
            <a:endParaRPr lang="en-ZM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E7898A-2882-6824-5542-EAEA8FBEE7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M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9AD8DA-25A4-3A2B-1801-E3E373F3D9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D2AE5-301F-DA4B-ABE7-870473F1BB5A}" type="slidenum">
              <a:rPr lang="en-ZM" smtClean="0"/>
              <a:t>‹#›</a:t>
            </a:fld>
            <a:endParaRPr lang="en-ZM"/>
          </a:p>
        </p:txBody>
      </p:sp>
    </p:spTree>
    <p:extLst>
      <p:ext uri="{BB962C8B-B14F-4D97-AF65-F5344CB8AC3E}">
        <p14:creationId xmlns:p14="http://schemas.microsoft.com/office/powerpoint/2010/main" val="2862245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6B18C7-FA3C-9D2A-5D80-7268FBF2A8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M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ECF5E3-8B3A-7F44-D4AD-B9EC00C769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M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46DFB9-BB53-D356-A4E9-B8564E4554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M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25AD8E-EF07-A3F4-8516-EEC889EA84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2EA3D-1F56-8544-8CAB-682F19AEB510}" type="datetime1">
              <a:rPr lang="en-ZA" smtClean="0"/>
              <a:t>2023/11/08</a:t>
            </a:fld>
            <a:endParaRPr lang="en-ZM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521C17-B6C9-89B6-F0DC-B9CDA770C6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M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CE6CF8-E645-68F0-C095-9B91F509E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D2AE5-301F-DA4B-ABE7-870473F1BB5A}" type="slidenum">
              <a:rPr lang="en-ZM" smtClean="0"/>
              <a:t>‹#›</a:t>
            </a:fld>
            <a:endParaRPr lang="en-ZM"/>
          </a:p>
        </p:txBody>
      </p:sp>
    </p:spTree>
    <p:extLst>
      <p:ext uri="{BB962C8B-B14F-4D97-AF65-F5344CB8AC3E}">
        <p14:creationId xmlns:p14="http://schemas.microsoft.com/office/powerpoint/2010/main" val="1173215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411FBE-D638-7D77-3C6D-88C6E33B0C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M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97DB10-4A40-F0C8-64D9-7169CF4848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C33E9B-ED3E-A32D-C84B-52A9C8FAAA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M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776A2D-EBE9-5CDB-4D16-E5421E8CFF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3AE1FEF-FCF0-01B9-1364-FE604F5AB5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M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D3FFBB0-624D-16C7-21CE-C4187399C0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D6880-24EB-DD49-8339-94CBFE3F141C}" type="datetime1">
              <a:rPr lang="en-ZA" smtClean="0"/>
              <a:t>2023/11/08</a:t>
            </a:fld>
            <a:endParaRPr lang="en-ZM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56362C1-6387-9F5D-6BC7-6A66FDC96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M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456FE1E-6ED6-FB76-C2D9-4042B0467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D2AE5-301F-DA4B-ABE7-870473F1BB5A}" type="slidenum">
              <a:rPr lang="en-ZM" smtClean="0"/>
              <a:t>‹#›</a:t>
            </a:fld>
            <a:endParaRPr lang="en-ZM"/>
          </a:p>
        </p:txBody>
      </p:sp>
    </p:spTree>
    <p:extLst>
      <p:ext uri="{BB962C8B-B14F-4D97-AF65-F5344CB8AC3E}">
        <p14:creationId xmlns:p14="http://schemas.microsoft.com/office/powerpoint/2010/main" val="347577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1B0EB3-6F75-14A0-3DD1-0C40EBA105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M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536658-85D7-9CAA-9AE4-302C75B750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F6B0E-7FF6-664A-B013-40D4FC9D4E3F}" type="datetime1">
              <a:rPr lang="en-ZA" smtClean="0"/>
              <a:t>2023/11/08</a:t>
            </a:fld>
            <a:endParaRPr lang="en-ZM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F2179E-22E8-D9BA-9442-E077C1C93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M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09BEA4-3645-A539-FEB9-F9F1DE143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D2AE5-301F-DA4B-ABE7-870473F1BB5A}" type="slidenum">
              <a:rPr lang="en-ZM" smtClean="0"/>
              <a:t>‹#›</a:t>
            </a:fld>
            <a:endParaRPr lang="en-ZM"/>
          </a:p>
        </p:txBody>
      </p:sp>
    </p:spTree>
    <p:extLst>
      <p:ext uri="{BB962C8B-B14F-4D97-AF65-F5344CB8AC3E}">
        <p14:creationId xmlns:p14="http://schemas.microsoft.com/office/powerpoint/2010/main" val="1183856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E16AB8B-6DB5-6C3F-3322-365A87D06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100EF-0D98-6D4A-BBF3-3B0E1F3278AF}" type="datetime1">
              <a:rPr lang="en-ZA" smtClean="0"/>
              <a:t>2023/11/08</a:t>
            </a:fld>
            <a:endParaRPr lang="en-ZM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FB54E3D-8503-11FB-042C-71924C4D7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M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33E6A5-1E27-B57F-DE83-3ABAE59CA2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D2AE5-301F-DA4B-ABE7-870473F1BB5A}" type="slidenum">
              <a:rPr lang="en-ZM" smtClean="0"/>
              <a:t>‹#›</a:t>
            </a:fld>
            <a:endParaRPr lang="en-ZM"/>
          </a:p>
        </p:txBody>
      </p:sp>
    </p:spTree>
    <p:extLst>
      <p:ext uri="{BB962C8B-B14F-4D97-AF65-F5344CB8AC3E}">
        <p14:creationId xmlns:p14="http://schemas.microsoft.com/office/powerpoint/2010/main" val="183751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16859B-28E0-7AEE-4E1F-D1E0CF0311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M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3AB2A0-A019-FA32-95C4-5C45CD38CC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M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9065A5-209B-0F5F-D8A2-A34BAB8ADF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297D95-9C98-D1CE-F69B-DC6C82AACC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E4107-7903-384E-838A-05F22FD50594}" type="datetime1">
              <a:rPr lang="en-ZA" smtClean="0"/>
              <a:t>2023/11/08</a:t>
            </a:fld>
            <a:endParaRPr lang="en-ZM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94F945-7E98-C778-F090-7ECDD85FF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M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59F5D4-79B5-0141-3399-B3001926EB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D2AE5-301F-DA4B-ABE7-870473F1BB5A}" type="slidenum">
              <a:rPr lang="en-ZM" smtClean="0"/>
              <a:t>‹#›</a:t>
            </a:fld>
            <a:endParaRPr lang="en-ZM"/>
          </a:p>
        </p:txBody>
      </p:sp>
    </p:spTree>
    <p:extLst>
      <p:ext uri="{BB962C8B-B14F-4D97-AF65-F5344CB8AC3E}">
        <p14:creationId xmlns:p14="http://schemas.microsoft.com/office/powerpoint/2010/main" val="1980307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65A75B-3C16-A27B-4D90-E3C308998B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M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F91B909-316D-9863-E3C3-248111EDC8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M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89981B-6C7B-3F8A-B047-86DA84B4A8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ECD579-9646-63D8-188E-72A4AAB25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CE7DF-B789-2142-BDC2-1AFB6A73DF14}" type="datetime1">
              <a:rPr lang="en-ZA" smtClean="0"/>
              <a:t>2023/11/08</a:t>
            </a:fld>
            <a:endParaRPr lang="en-ZM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598D24-AF4F-17FF-FC43-6E1BCC5F1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M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4FF6D9-13BF-E703-9DA2-D7DABBCA54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D2AE5-301F-DA4B-ABE7-870473F1BB5A}" type="slidenum">
              <a:rPr lang="en-ZM" smtClean="0"/>
              <a:t>‹#›</a:t>
            </a:fld>
            <a:endParaRPr lang="en-ZM"/>
          </a:p>
        </p:txBody>
      </p:sp>
    </p:spTree>
    <p:extLst>
      <p:ext uri="{BB962C8B-B14F-4D97-AF65-F5344CB8AC3E}">
        <p14:creationId xmlns:p14="http://schemas.microsoft.com/office/powerpoint/2010/main" val="1684566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BA867E4-05D7-A406-7CB9-D481F1C84D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M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B4AF8E-5CA6-D79E-60EE-C59914D36A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M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BE5A4B-E2D9-EFDF-C052-D3924F5BDC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D63DF3-85A3-0D44-9B79-1163C6B3E0D8}" type="datetime1">
              <a:rPr lang="en-ZA" smtClean="0"/>
              <a:t>2023/11/08</a:t>
            </a:fld>
            <a:endParaRPr lang="en-ZM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A1A40D-EB0F-828A-9E07-F25C6A4140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M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5D8483-E730-4B99-82EF-E355E79C85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9D2AE5-301F-DA4B-ABE7-870473F1BB5A}" type="slidenum">
              <a:rPr lang="en-ZM" smtClean="0"/>
              <a:t>‹#›</a:t>
            </a:fld>
            <a:endParaRPr lang="en-ZM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AE87B44-EEE2-2038-96D7-DB6697E42988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69119" y="6111822"/>
            <a:ext cx="3097036" cy="609653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258F5145-6235-104C-6E94-070FFC9FD8A1}"/>
              </a:ext>
            </a:extLst>
          </p:cNvPr>
          <p:cNvSpPr/>
          <p:nvPr userDrawn="1"/>
        </p:nvSpPr>
        <p:spPr>
          <a:xfrm rot="16200000">
            <a:off x="5595260" y="-5595258"/>
            <a:ext cx="1001487" cy="12192001"/>
          </a:xfrm>
          <a:prstGeom prst="rect">
            <a:avLst/>
          </a:prstGeom>
          <a:gradFill flip="none" rotWithShape="1">
            <a:gsLst>
              <a:gs pos="5000">
                <a:schemeClr val="accent1">
                  <a:lumMod val="5000"/>
                  <a:lumOff val="95000"/>
                </a:schemeClr>
              </a:gs>
              <a:gs pos="34000">
                <a:schemeClr val="accent1">
                  <a:lumMod val="5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M"/>
          </a:p>
        </p:txBody>
      </p:sp>
    </p:spTree>
    <p:extLst>
      <p:ext uri="{BB962C8B-B14F-4D97-AF65-F5344CB8AC3E}">
        <p14:creationId xmlns:p14="http://schemas.microsoft.com/office/powerpoint/2010/main" val="2105934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ZM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Relationship Id="rId14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>
            <a:extLst>
              <a:ext uri="{FF2B5EF4-FFF2-40B4-BE49-F238E27FC236}">
                <a16:creationId xmlns:a16="http://schemas.microsoft.com/office/drawing/2014/main" id="{91666EF9-4C75-A931-0BBA-31981EB3846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marL="0" indent="0" fontAlgn="base"/>
            <a:r>
              <a:rPr lang="en-US" sz="6000"/>
              <a:t>The African </a:t>
            </a:r>
            <a:r>
              <a:rPr lang="en-ZM" sz="6000"/>
              <a:t>HIV Control </a:t>
            </a:r>
            <a:br>
              <a:rPr lang="en-US" sz="6000"/>
            </a:br>
            <a:r>
              <a:rPr lang="en-ZM" sz="6000"/>
              <a:t>Working Group</a:t>
            </a:r>
            <a:endParaRPr lang="en-ZM"/>
          </a:p>
        </p:txBody>
      </p:sp>
      <p:sp>
        <p:nvSpPr>
          <p:cNvPr id="54" name="Content Placeholder 2">
            <a:extLst>
              <a:ext uri="{FF2B5EF4-FFF2-40B4-BE49-F238E27FC236}">
                <a16:creationId xmlns:a16="http://schemas.microsoft.com/office/drawing/2014/main" id="{6BF39877-FF06-A542-ABAB-EB9E334BBD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60748"/>
            <a:ext cx="9144000" cy="1655762"/>
          </a:xfrm>
        </p:spPr>
        <p:txBody>
          <a:bodyPr anchor="ctr">
            <a:normAutofit fontScale="92500" lnSpcReduction="10000"/>
          </a:bodyPr>
          <a:lstStyle/>
          <a:p>
            <a:pPr marL="0" indent="0" algn="ctr" fontAlgn="base">
              <a:buNone/>
            </a:pPr>
            <a:r>
              <a:rPr lang="en-ZM" b="1" dirty="0"/>
              <a:t>HIV Leadership Forum</a:t>
            </a:r>
          </a:p>
          <a:p>
            <a:pPr marL="0" indent="0" algn="ctr">
              <a:buNone/>
            </a:pPr>
            <a:r>
              <a:rPr lang="en-ZM" dirty="0"/>
              <a:t>Izukanji Sikazwe, CEO CIDRZ</a:t>
            </a:r>
          </a:p>
          <a:p>
            <a:pPr marL="0" indent="0" algn="ctr">
              <a:buNone/>
            </a:pPr>
            <a:r>
              <a:rPr lang="en-ZM" dirty="0"/>
              <a:t>Windhoek, Namibia</a:t>
            </a:r>
          </a:p>
          <a:p>
            <a:pPr marL="0" indent="0" algn="ctr">
              <a:buNone/>
            </a:pPr>
            <a:r>
              <a:rPr lang="en-ZM" dirty="0"/>
              <a:t>November 9th, 2023</a:t>
            </a:r>
            <a:endParaRPr lang="en-US" sz="2000" dirty="0">
              <a:latin typeface="+mj-lt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469A537-7EA7-B54E-B244-2AD3410F0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D2AE5-301F-DA4B-ABE7-870473F1BB5A}" type="slidenum">
              <a:rPr lang="en-ZM" smtClean="0"/>
              <a:t>1</a:t>
            </a:fld>
            <a:endParaRPr lang="en-ZM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B4576A4-088F-21AD-C22A-7C353FFD0C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9119" y="6111822"/>
            <a:ext cx="3097036" cy="609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3378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D7C645-BFCD-7E48-8C10-D98B354FE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513" y="136525"/>
            <a:ext cx="11118287" cy="1033669"/>
          </a:xfrm>
        </p:spPr>
        <p:txBody>
          <a:bodyPr>
            <a:normAutofit fontScale="90000"/>
          </a:bodyPr>
          <a:lstStyle/>
          <a:p>
            <a:pPr lvl="1" algn="l" rtl="0" fontAlgn="base">
              <a:lnSpc>
                <a:spcPct val="90000"/>
              </a:lnSpc>
              <a:spcBef>
                <a:spcPct val="0"/>
              </a:spcBef>
            </a:pPr>
            <a:br>
              <a:rPr lang="en-US" sz="4000" b="1" kern="1200" cap="all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ZM" sz="4000" b="1">
                <a:solidFill>
                  <a:schemeClr val="bg1"/>
                </a:solidFill>
                <a:latin typeface="+mj-lt"/>
              </a:rPr>
              <a:t>What will determine success of the HCWG</a:t>
            </a:r>
            <a:br>
              <a:rPr lang="en-ZA" sz="4000"/>
            </a:br>
            <a:endParaRPr lang="en-ZA" sz="3100" i="1" kern="1200">
              <a:solidFill>
                <a:schemeClr val="bg1"/>
              </a:solidFill>
              <a:highlight>
                <a:srgbClr val="FFFF00"/>
              </a:highlight>
              <a:latin typeface="+mj-lt"/>
              <a:ea typeface="+mj-ea"/>
              <a:cs typeface="+mj-cs"/>
            </a:endParaRPr>
          </a:p>
        </p:txBody>
      </p:sp>
      <p:sp>
        <p:nvSpPr>
          <p:cNvPr id="54" name="Content Placeholder 2">
            <a:extLst>
              <a:ext uri="{FF2B5EF4-FFF2-40B4-BE49-F238E27FC236}">
                <a16:creationId xmlns:a16="http://schemas.microsoft.com/office/drawing/2014/main" id="{6BF39877-FF06-A542-ABAB-EB9E334BBD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2533" y="1330648"/>
            <a:ext cx="10481267" cy="4474840"/>
          </a:xfrm>
        </p:spPr>
        <p:txBody>
          <a:bodyPr anchor="ctr">
            <a:normAutofit fontScale="92500" lnSpcReduction="10000"/>
          </a:bodyPr>
          <a:lstStyle/>
          <a:p>
            <a:r>
              <a:rPr lang="en-US" sz="3400">
                <a:latin typeface="+mj-lt"/>
              </a:rPr>
              <a:t>A clear African HIV Control Definition, with buy in across the continent</a:t>
            </a:r>
          </a:p>
          <a:p>
            <a:r>
              <a:rPr lang="en-ZM" sz="3400">
                <a:latin typeface="+mj-lt"/>
              </a:rPr>
              <a:t>Incorporation of recommendations into</a:t>
            </a:r>
            <a:r>
              <a:rPr lang="en-US" sz="3400">
                <a:latin typeface="+mj-lt"/>
              </a:rPr>
              <a:t> policy bodies and other</a:t>
            </a:r>
            <a:r>
              <a:rPr lang="en-ZM" sz="3400">
                <a:latin typeface="+mj-lt"/>
              </a:rPr>
              <a:t> National Strategic Framework</a:t>
            </a:r>
            <a:r>
              <a:rPr lang="en-US" sz="3400">
                <a:latin typeface="+mj-lt"/>
              </a:rPr>
              <a:t>s </a:t>
            </a:r>
          </a:p>
          <a:p>
            <a:r>
              <a:rPr lang="en-ZM" sz="3400">
                <a:latin typeface="+mj-lt"/>
              </a:rPr>
              <a:t>Shift in funding to reflect investment in key priorities </a:t>
            </a:r>
            <a:r>
              <a:rPr lang="en-US" sz="3400">
                <a:latin typeface="+mj-lt"/>
              </a:rPr>
              <a:t>identified and </a:t>
            </a:r>
            <a:r>
              <a:rPr lang="en-ZM" sz="3400">
                <a:latin typeface="+mj-lt"/>
              </a:rPr>
              <a:t>adopted by African consensus</a:t>
            </a:r>
            <a:endParaRPr lang="en-US" sz="3400">
              <a:latin typeface="+mj-lt"/>
            </a:endParaRPr>
          </a:p>
          <a:p>
            <a:r>
              <a:rPr lang="en-US" sz="3400">
                <a:latin typeface="+mj-lt"/>
              </a:rPr>
              <a:t>Participation of key stakeholders including community representatives in HCWG processes</a:t>
            </a:r>
          </a:p>
          <a:p>
            <a:r>
              <a:rPr lang="en-US" sz="3400">
                <a:latin typeface="+mj-lt"/>
              </a:rPr>
              <a:t>Collaborative partnerships with key African and global players e.g. Africa CDC,  WHO-Afro, UNAIDS, donors etc.</a:t>
            </a:r>
            <a:endParaRPr lang="en-ZM" sz="3400">
              <a:latin typeface="+mj-lt"/>
            </a:endParaRPr>
          </a:p>
          <a:p>
            <a:pPr lvl="1"/>
            <a:endParaRPr lang="en-ZA" sz="160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6552788-419E-294E-A9F0-AC6BFD792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D2AE5-301F-DA4B-ABE7-870473F1BB5A}" type="slidenum">
              <a:rPr lang="en-ZM" smtClean="0"/>
              <a:t>10</a:t>
            </a:fld>
            <a:endParaRPr lang="en-ZM"/>
          </a:p>
        </p:txBody>
      </p:sp>
    </p:spTree>
    <p:extLst>
      <p:ext uri="{BB962C8B-B14F-4D97-AF65-F5344CB8AC3E}">
        <p14:creationId xmlns:p14="http://schemas.microsoft.com/office/powerpoint/2010/main" val="14476513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D7C645-BFCD-7E48-8C10-D98B354FE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5852" y="21592"/>
            <a:ext cx="11118287" cy="1033669"/>
          </a:xfrm>
        </p:spPr>
        <p:txBody>
          <a:bodyPr>
            <a:normAutofit fontScale="90000"/>
          </a:bodyPr>
          <a:lstStyle/>
          <a:p>
            <a:pPr lvl="1" algn="l" rtl="0" fontAlgn="base">
              <a:lnSpc>
                <a:spcPct val="90000"/>
              </a:lnSpc>
              <a:spcBef>
                <a:spcPct val="0"/>
              </a:spcBef>
            </a:pPr>
            <a:br>
              <a:rPr lang="en-US" sz="4000" b="1" kern="1200" cap="all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4400" b="1" spc="-240">
                <a:solidFill>
                  <a:schemeClr val="bg1"/>
                </a:solidFill>
                <a:latin typeface="+mj-lt"/>
                <a:ea typeface="Lato Light" panose="020F0502020204030203" pitchFamily="34" charset="0"/>
                <a:cs typeface="Lato Light" panose="020F0502020204030203" pitchFamily="34" charset="0"/>
              </a:rPr>
              <a:t>Acknowledgements</a:t>
            </a:r>
            <a:br>
              <a:rPr lang="en-ZA" sz="4000"/>
            </a:br>
            <a:endParaRPr lang="en-ZA" sz="3100" i="1" kern="1200">
              <a:solidFill>
                <a:schemeClr val="bg1"/>
              </a:solidFill>
              <a:highlight>
                <a:srgbClr val="FFFF00"/>
              </a:highlight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1F79B4C-F9B8-FC46-B09C-DA5C8B6A84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77257"/>
            <a:ext cx="10515600" cy="489970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We would like to acknowledge the participation of all HCWG Members and Thematic Group Members for their commitment to the aim and mission of the HCWG.</a:t>
            </a:r>
          </a:p>
          <a:p>
            <a:pPr marL="0" indent="0">
              <a:buNone/>
            </a:pPr>
            <a:endParaRPr lang="en-US">
              <a:latin typeface="Lato Light" panose="020F0502020204030203" pitchFamily="34" charset="0"/>
              <a:ea typeface="Lato Light" panose="020F0502020204030203" pitchFamily="34" charset="0"/>
              <a:cs typeface="Lato Light" panose="020F0502020204030203" pitchFamily="34" charset="0"/>
            </a:endParaRPr>
          </a:p>
          <a:p>
            <a:pPr marL="0" indent="0">
              <a:buNone/>
            </a:pPr>
            <a:r>
              <a:rPr lang="en-US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We would also like to acknowledge and thank key stakeholders across governments, funders, implementers, researchers, and civil society for their support and willingness to engage with the HCWG.</a:t>
            </a:r>
          </a:p>
          <a:p>
            <a:pPr marL="0" indent="0">
              <a:buNone/>
            </a:pPr>
            <a:endParaRPr lang="en-US">
              <a:latin typeface="Lato Light" panose="020F0502020204030203" pitchFamily="34" charset="0"/>
              <a:ea typeface="Lato Light" panose="020F0502020204030203" pitchFamily="34" charset="0"/>
              <a:cs typeface="Lato Light" panose="020F0502020204030203" pitchFamily="34" charset="0"/>
            </a:endParaRPr>
          </a:p>
          <a:p>
            <a:pPr marL="0" indent="0">
              <a:buNone/>
            </a:pPr>
            <a:r>
              <a:rPr lang="en-US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Funding for this work is provided by the Bill and Melinda Gates Foundation (BMGF) Investment ID: NV-004517.</a:t>
            </a:r>
          </a:p>
          <a:p>
            <a:pPr marL="0" indent="0">
              <a:buNone/>
            </a:pPr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6552788-419E-294E-A9F0-AC6BFD792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D2AE5-301F-DA4B-ABE7-870473F1BB5A}" type="slidenum">
              <a:rPr lang="en-ZM" smtClean="0"/>
              <a:t>11</a:t>
            </a:fld>
            <a:endParaRPr lang="en-ZM"/>
          </a:p>
        </p:txBody>
      </p:sp>
    </p:spTree>
    <p:extLst>
      <p:ext uri="{BB962C8B-B14F-4D97-AF65-F5344CB8AC3E}">
        <p14:creationId xmlns:p14="http://schemas.microsoft.com/office/powerpoint/2010/main" val="17460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D7C645-BFCD-7E48-8C10-D98B354FE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521" y="58170"/>
            <a:ext cx="9895951" cy="1033669"/>
          </a:xfrm>
        </p:spPr>
        <p:txBody>
          <a:bodyPr>
            <a:normAutofit/>
          </a:bodyPr>
          <a:lstStyle/>
          <a:p>
            <a:r>
              <a:rPr lang="en-US" sz="3400" b="1">
                <a:solidFill>
                  <a:srgbClr val="FFFFFF"/>
                </a:solidFill>
              </a:rPr>
              <a:t>The African HCWG Aims &amp; Shared Vision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5E9C457-F273-EC4F-8DB0-52CB1E721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D2AE5-301F-DA4B-ABE7-870473F1BB5A}" type="slidenum">
              <a:rPr lang="en-ZM" smtClean="0"/>
              <a:t>2</a:t>
            </a:fld>
            <a:endParaRPr lang="en-ZM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D6FA78E3-9B29-05DF-0A4A-A1D7969E25CB}"/>
              </a:ext>
            </a:extLst>
          </p:cNvPr>
          <p:cNvSpPr txBox="1">
            <a:spLocks/>
          </p:cNvSpPr>
          <p:nvPr/>
        </p:nvSpPr>
        <p:spPr>
          <a:xfrm>
            <a:off x="369099" y="2167787"/>
            <a:ext cx="5195273" cy="42752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b="1" u="sng" dirty="0"/>
              <a:t>Intended outcomes:</a:t>
            </a:r>
          </a:p>
          <a:p>
            <a:pPr marL="714375" lvl="1" indent="-531813">
              <a:buFont typeface="+mj-lt"/>
              <a:buAutoNum type="arabicPeriod"/>
            </a:pPr>
            <a:r>
              <a:rPr lang="en-GB" sz="1800" dirty="0"/>
              <a:t>An effective African led HCWG that contributes to acceleration and coordination of government and stakeholder HIV/AIDS Control in Africa</a:t>
            </a:r>
            <a:endParaRPr lang="en-ZA" sz="1800" dirty="0"/>
          </a:p>
          <a:p>
            <a:pPr marL="714375" lvl="1" indent="-531813">
              <a:buFont typeface="+mj-lt"/>
              <a:buAutoNum type="arabicPeriod"/>
            </a:pPr>
            <a:r>
              <a:rPr lang="en-GB" sz="1800" dirty="0"/>
              <a:t>A Framework  for  reducing  HIV  as  a  public  health  threat  and reprioritization of HIV prevention in Africa, including defining HIV Control, impacting attainment of 2030 targets.</a:t>
            </a:r>
            <a:endParaRPr lang="en-ZA" sz="1800" dirty="0"/>
          </a:p>
          <a:p>
            <a:pPr marL="714375" lvl="1" indent="-531813">
              <a:buFont typeface="+mj-lt"/>
              <a:buAutoNum type="arabicPeriod"/>
            </a:pPr>
            <a:r>
              <a:rPr lang="en-GB" sz="1800" dirty="0"/>
              <a:t>Recommendations that may impact policy formulation.</a:t>
            </a:r>
            <a:endParaRPr lang="en-ZA" sz="1800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88E976F6-04F0-EEE1-046A-C559034F5683}"/>
              </a:ext>
            </a:extLst>
          </p:cNvPr>
          <p:cNvSpPr txBox="1">
            <a:spLocks/>
          </p:cNvSpPr>
          <p:nvPr/>
        </p:nvSpPr>
        <p:spPr>
          <a:xfrm>
            <a:off x="110214" y="1254981"/>
            <a:ext cx="5631369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b="1" dirty="0">
                <a:solidFill>
                  <a:schemeClr val="tx2"/>
                </a:solidFill>
              </a:rPr>
              <a:t>Aim:</a:t>
            </a:r>
            <a:r>
              <a:rPr lang="en-US" sz="2400" dirty="0"/>
              <a:t> </a:t>
            </a:r>
            <a:r>
              <a:rPr lang="en-US" sz="2400" b="1" dirty="0"/>
              <a:t>A shared vision on how countries in Africa can prepare for long-term, sustainable HIV control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7445913-495E-0C75-690D-6703CD44275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378" t="4788" r="4575" b="5252"/>
          <a:stretch/>
        </p:blipFill>
        <p:spPr>
          <a:xfrm>
            <a:off x="5621465" y="760483"/>
            <a:ext cx="6239126" cy="6151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3071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D7C645-BFCD-7E48-8C10-D98B354FE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249" y="136526"/>
            <a:ext cx="9895951" cy="89705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ZM" sz="3400" b="1">
                <a:solidFill>
                  <a:srgbClr val="FFFFFF"/>
                </a:solidFill>
              </a:rPr>
              <a:t>HCWG Legitimacy &amp; Unique Proposition</a:t>
            </a:r>
            <a:endParaRPr lang="en-US" sz="3400" b="1">
              <a:solidFill>
                <a:srgbClr val="FFFFFF"/>
              </a:solidFill>
            </a:endParaRPr>
          </a:p>
        </p:txBody>
      </p:sp>
      <p:sp>
        <p:nvSpPr>
          <p:cNvPr id="54" name="Content Placeholder 2">
            <a:extLst>
              <a:ext uri="{FF2B5EF4-FFF2-40B4-BE49-F238E27FC236}">
                <a16:creationId xmlns:a16="http://schemas.microsoft.com/office/drawing/2014/main" id="{6BF39877-FF06-A542-ABAB-EB9E334BBD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6283" y="1613153"/>
            <a:ext cx="10481267" cy="4163627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ZM" sz="2400" dirty="0">
                <a:latin typeface="+mj-lt"/>
              </a:rPr>
              <a:t>HCWG – independent and represent African voices</a:t>
            </a:r>
            <a:endParaRPr lang="en-US" sz="2400" dirty="0">
              <a:latin typeface="+mj-lt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2400" dirty="0">
                <a:latin typeface="+mj-lt"/>
              </a:rPr>
              <a:t>Developed because of key informant interviews conducted in 2021 and 2022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ZM" sz="2400" dirty="0">
                <a:latin typeface="+mj-lt"/>
              </a:rPr>
              <a:t>Membership representative of expert technocrats in Africa, that will work collaboratively with African Government leadership, policy bodies, community and funders</a:t>
            </a:r>
            <a:endParaRPr lang="en-US" sz="2400" dirty="0">
              <a:latin typeface="+mj-lt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ZM" sz="2400" dirty="0">
                <a:latin typeface="+mj-lt"/>
              </a:rPr>
              <a:t>Constituted to offer policy guidance to key stakeholders driving the HIV response </a:t>
            </a:r>
            <a:endParaRPr lang="en-US" sz="2400" dirty="0">
              <a:latin typeface="+mj-lt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ZM" sz="2400" dirty="0">
                <a:latin typeface="+mj-lt"/>
              </a:rPr>
              <a:t>Will be guided by </a:t>
            </a:r>
            <a:r>
              <a:rPr lang="en-US" sz="2400" dirty="0">
                <a:latin typeface="+mj-lt"/>
              </a:rPr>
              <a:t>Consultative </a:t>
            </a:r>
            <a:r>
              <a:rPr lang="en-ZM" sz="2400" dirty="0">
                <a:latin typeface="+mj-lt"/>
              </a:rPr>
              <a:t>Committee – constituted by members drawn for African Union, Africa CDC, UN Agencies, Funders &amp; Community stakeholders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DBFB22C-238C-8C4B-8A27-7CB4C4B13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D2AE5-301F-DA4B-ABE7-870473F1BB5A}" type="slidenum">
              <a:rPr lang="en-ZM" smtClean="0"/>
              <a:t>3</a:t>
            </a:fld>
            <a:endParaRPr lang="en-ZM"/>
          </a:p>
        </p:txBody>
      </p:sp>
    </p:spTree>
    <p:extLst>
      <p:ext uri="{BB962C8B-B14F-4D97-AF65-F5344CB8AC3E}">
        <p14:creationId xmlns:p14="http://schemas.microsoft.com/office/powerpoint/2010/main" val="299707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D7C645-BFCD-7E48-8C10-D98B354FE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998" y="90441"/>
            <a:ext cx="9895951" cy="883855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z="3400" b="1">
                <a:solidFill>
                  <a:srgbClr val="FFFFFF"/>
                </a:solidFill>
              </a:rPr>
              <a:t>HCWG Members</a:t>
            </a:r>
            <a:endParaRPr lang="en-US" sz="3400" b="1">
              <a:solidFill>
                <a:srgbClr val="FFFFFF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469A537-7EA7-B54E-B244-2AD3410F0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D2AE5-301F-DA4B-ABE7-870473F1BB5A}" type="slidenum">
              <a:rPr lang="en-ZM" smtClean="0"/>
              <a:t>4</a:t>
            </a:fld>
            <a:endParaRPr lang="en-ZM"/>
          </a:p>
        </p:txBody>
      </p:sp>
      <p:pic>
        <p:nvPicPr>
          <p:cNvPr id="2055" name="Picture 2">
            <a:extLst>
              <a:ext uri="{FF2B5EF4-FFF2-40B4-BE49-F238E27FC236}">
                <a16:creationId xmlns:a16="http://schemas.microsoft.com/office/drawing/2014/main" id="{AD2166BF-CC41-BE95-6AB6-CA3640EDDFB4}"/>
              </a:ext>
            </a:extLst>
          </p:cNvPr>
          <p:cNvPicPr preferRelativeResize="0"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7275" y="4472641"/>
            <a:ext cx="1332000" cy="1332000"/>
          </a:xfrm>
          <a:prstGeom prst="ellipse">
            <a:avLst/>
          </a:prstGeom>
          <a:ln w="63500" cap="rnd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7" name="Rectangle 2056">
            <a:extLst>
              <a:ext uri="{FF2B5EF4-FFF2-40B4-BE49-F238E27FC236}">
                <a16:creationId xmlns:a16="http://schemas.microsoft.com/office/drawing/2014/main" id="{E6C8800E-9958-2974-C265-4888B687AE4E}"/>
              </a:ext>
            </a:extLst>
          </p:cNvPr>
          <p:cNvSpPr/>
          <p:nvPr/>
        </p:nvSpPr>
        <p:spPr>
          <a:xfrm>
            <a:off x="5010713" y="5924349"/>
            <a:ext cx="2189918" cy="2526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solidFill>
                  <a:schemeClr val="tx1"/>
                </a:solidFill>
                <a:latin typeface="+mj-lt"/>
              </a:rPr>
              <a:t>Prof. John E. </a:t>
            </a:r>
            <a:r>
              <a:rPr lang="en-US" sz="1400" err="1">
                <a:solidFill>
                  <a:schemeClr val="tx1"/>
                </a:solidFill>
                <a:latin typeface="+mj-lt"/>
              </a:rPr>
              <a:t>Ataguba</a:t>
            </a:r>
            <a:endParaRPr lang="en-US" sz="1400">
              <a:solidFill>
                <a:schemeClr val="tx1"/>
              </a:solidFill>
              <a:latin typeface="+mj-lt"/>
            </a:endParaRPr>
          </a:p>
          <a:p>
            <a:pPr algn="ctr"/>
            <a:r>
              <a:rPr lang="en-US" sz="1400" b="1">
                <a:solidFill>
                  <a:schemeClr val="tx1"/>
                </a:solidFill>
                <a:latin typeface="+mj-lt"/>
              </a:rPr>
              <a:t>Health Finance</a:t>
            </a:r>
            <a:endParaRPr lang="en-ZM" sz="1400" b="1"/>
          </a:p>
        </p:txBody>
      </p:sp>
      <p:pic>
        <p:nvPicPr>
          <p:cNvPr id="2058" name="Picture 2">
            <a:extLst>
              <a:ext uri="{FF2B5EF4-FFF2-40B4-BE49-F238E27FC236}">
                <a16:creationId xmlns:a16="http://schemas.microsoft.com/office/drawing/2014/main" id="{8DC9AE96-4EF9-D1EC-9CE7-C5B00EFF4061}"/>
              </a:ext>
            </a:extLst>
          </p:cNvPr>
          <p:cNvPicPr preferRelativeResize="0"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977" y="4472641"/>
            <a:ext cx="1332000" cy="1332000"/>
          </a:xfrm>
          <a:prstGeom prst="ellipse">
            <a:avLst/>
          </a:prstGeom>
          <a:ln w="63500" cap="rnd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9" name="Rectangle 2058">
            <a:extLst>
              <a:ext uri="{FF2B5EF4-FFF2-40B4-BE49-F238E27FC236}">
                <a16:creationId xmlns:a16="http://schemas.microsoft.com/office/drawing/2014/main" id="{1551A4AD-A77F-4805-DD67-B64DFE77C7E8}"/>
              </a:ext>
            </a:extLst>
          </p:cNvPr>
          <p:cNvSpPr/>
          <p:nvPr/>
        </p:nvSpPr>
        <p:spPr>
          <a:xfrm>
            <a:off x="606887" y="5934848"/>
            <a:ext cx="1758181" cy="11584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solidFill>
                  <a:schemeClr val="tx1"/>
                </a:solidFill>
                <a:latin typeface="+mj-lt"/>
              </a:rPr>
              <a:t>Dr </a:t>
            </a:r>
            <a:r>
              <a:rPr lang="en-US" sz="1400" err="1">
                <a:solidFill>
                  <a:schemeClr val="tx1"/>
                </a:solidFill>
                <a:latin typeface="+mj-lt"/>
              </a:rPr>
              <a:t>Kawango</a:t>
            </a:r>
            <a:r>
              <a:rPr lang="en-US" sz="1400">
                <a:solidFill>
                  <a:schemeClr val="tx1"/>
                </a:solidFill>
                <a:latin typeface="+mj-lt"/>
              </a:rPr>
              <a:t> Agot</a:t>
            </a:r>
          </a:p>
          <a:p>
            <a:pPr algn="ctr"/>
            <a:r>
              <a:rPr lang="en-US" sz="1400" b="1">
                <a:solidFill>
                  <a:schemeClr val="tx1"/>
                </a:solidFill>
                <a:latin typeface="+mj-lt"/>
              </a:rPr>
              <a:t>Researcher/ Academia</a:t>
            </a:r>
            <a:endParaRPr lang="en-ZM" sz="1400" b="1"/>
          </a:p>
        </p:txBody>
      </p:sp>
      <p:pic>
        <p:nvPicPr>
          <p:cNvPr id="2060" name="Picture 8">
            <a:extLst>
              <a:ext uri="{FF2B5EF4-FFF2-40B4-BE49-F238E27FC236}">
                <a16:creationId xmlns:a16="http://schemas.microsoft.com/office/drawing/2014/main" id="{3C591DA4-5F79-F991-2430-F892A15EA418}"/>
              </a:ext>
            </a:extLst>
          </p:cNvPr>
          <p:cNvPicPr preferRelativeResize="0"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307" y="2616813"/>
            <a:ext cx="1332000" cy="1332000"/>
          </a:xfrm>
          <a:prstGeom prst="ellipse">
            <a:avLst/>
          </a:prstGeom>
          <a:ln w="63500" cap="rnd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61" name="Rectangle 2060">
            <a:extLst>
              <a:ext uri="{FF2B5EF4-FFF2-40B4-BE49-F238E27FC236}">
                <a16:creationId xmlns:a16="http://schemas.microsoft.com/office/drawing/2014/main" id="{3ABF2349-CAF8-9EA1-4AD0-1346EDD347C6}"/>
              </a:ext>
            </a:extLst>
          </p:cNvPr>
          <p:cNvSpPr/>
          <p:nvPr/>
        </p:nvSpPr>
        <p:spPr>
          <a:xfrm>
            <a:off x="766286" y="4120636"/>
            <a:ext cx="1487070" cy="20236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kern="1200">
                <a:solidFill>
                  <a:schemeClr val="dk1"/>
                </a:solidFill>
                <a:effectLst/>
                <a:latin typeface="+mj-lt"/>
                <a:ea typeface="+mn-ea"/>
                <a:cs typeface="+mn-cs"/>
              </a:rPr>
              <a:t>Dr. Alex Coutinho</a:t>
            </a:r>
          </a:p>
          <a:p>
            <a:pPr algn="ctr"/>
            <a:r>
              <a:rPr lang="en-US" sz="1400" b="1">
                <a:solidFill>
                  <a:schemeClr val="dk1"/>
                </a:solidFill>
                <a:latin typeface="+mj-lt"/>
              </a:rPr>
              <a:t>Implementer</a:t>
            </a:r>
            <a:endParaRPr lang="en-US" sz="1400" b="1" kern="1200">
              <a:solidFill>
                <a:schemeClr val="dk1"/>
              </a:solidFill>
              <a:effectLst/>
              <a:latin typeface="+mj-lt"/>
              <a:ea typeface="+mn-ea"/>
              <a:cs typeface="+mn-cs"/>
            </a:endParaRPr>
          </a:p>
        </p:txBody>
      </p:sp>
      <p:pic>
        <p:nvPicPr>
          <p:cNvPr id="2067" name="Picture 2066">
            <a:extLst>
              <a:ext uri="{FF2B5EF4-FFF2-40B4-BE49-F238E27FC236}">
                <a16:creationId xmlns:a16="http://schemas.microsoft.com/office/drawing/2014/main" id="{92D2DAF1-E77C-1CC2-7443-022BCD62C0B6}"/>
              </a:ext>
            </a:extLst>
          </p:cNvPr>
          <p:cNvPicPr preferRelativeResize="0">
            <a:picLocks/>
          </p:cNvPicPr>
          <p:nvPr/>
        </p:nvPicPr>
        <p:blipFill rotWithShape="1">
          <a:blip r:embed="rId6"/>
          <a:srcRect l="17774" t="-470" r="15520"/>
          <a:stretch/>
        </p:blipFill>
        <p:spPr>
          <a:xfrm>
            <a:off x="3085315" y="4472641"/>
            <a:ext cx="1332000" cy="1332000"/>
          </a:xfrm>
          <a:prstGeom prst="ellipse">
            <a:avLst/>
          </a:prstGeom>
          <a:ln w="63500" cap="rnd">
            <a:noFill/>
          </a:ln>
          <a:effectLst/>
        </p:spPr>
      </p:pic>
      <p:sp>
        <p:nvSpPr>
          <p:cNvPr id="2068" name="Rectangle 2067">
            <a:extLst>
              <a:ext uri="{FF2B5EF4-FFF2-40B4-BE49-F238E27FC236}">
                <a16:creationId xmlns:a16="http://schemas.microsoft.com/office/drawing/2014/main" id="{7CACCD71-5065-04FA-8514-C6951BB689D6}"/>
              </a:ext>
            </a:extLst>
          </p:cNvPr>
          <p:cNvSpPr/>
          <p:nvPr/>
        </p:nvSpPr>
        <p:spPr>
          <a:xfrm>
            <a:off x="2798957" y="5901622"/>
            <a:ext cx="1957521" cy="2023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solidFill>
                  <a:schemeClr val="tx1"/>
                </a:solidFill>
                <a:latin typeface="+mj-lt"/>
              </a:rPr>
              <a:t>Prof Pierre </a:t>
            </a:r>
            <a:r>
              <a:rPr lang="en-US" sz="1400" err="1">
                <a:solidFill>
                  <a:schemeClr val="tx1"/>
                </a:solidFill>
                <a:latin typeface="+mj-lt"/>
              </a:rPr>
              <a:t>M’Pele</a:t>
            </a:r>
            <a:endParaRPr lang="en-US" sz="1400">
              <a:solidFill>
                <a:schemeClr val="tx1"/>
              </a:solidFill>
              <a:latin typeface="+mj-lt"/>
            </a:endParaRPr>
          </a:p>
          <a:p>
            <a:pPr algn="ctr"/>
            <a:r>
              <a:rPr lang="en-US" sz="1400" b="1">
                <a:solidFill>
                  <a:schemeClr val="tx1"/>
                </a:solidFill>
                <a:latin typeface="+mj-lt"/>
              </a:rPr>
              <a:t>Researcher/Academia</a:t>
            </a:r>
            <a:endParaRPr lang="en-ZM" sz="1400" b="1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6FB4D4F-9FCD-CDA9-E704-85EE09682B8D}"/>
              </a:ext>
            </a:extLst>
          </p:cNvPr>
          <p:cNvSpPr/>
          <p:nvPr/>
        </p:nvSpPr>
        <p:spPr>
          <a:xfrm>
            <a:off x="6496859" y="2528954"/>
            <a:ext cx="1614434" cy="3212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>
                <a:solidFill>
                  <a:schemeClr val="tx1"/>
                </a:solidFill>
                <a:latin typeface="+mj-lt"/>
              </a:rPr>
              <a:t>Prof. Yogan Pillay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="1">
                <a:solidFill>
                  <a:schemeClr val="tx1"/>
                </a:solidFill>
                <a:latin typeface="+mj-lt"/>
              </a:rPr>
              <a:t>Co-Chair</a:t>
            </a:r>
          </a:p>
        </p:txBody>
      </p:sp>
      <p:pic>
        <p:nvPicPr>
          <p:cNvPr id="2053" name="Picture 14">
            <a:extLst>
              <a:ext uri="{FF2B5EF4-FFF2-40B4-BE49-F238E27FC236}">
                <a16:creationId xmlns:a16="http://schemas.microsoft.com/office/drawing/2014/main" id="{1CD86293-408A-B579-F0B5-F999DAD2002A}"/>
              </a:ext>
            </a:extLst>
          </p:cNvPr>
          <p:cNvPicPr preferRelativeResize="0">
            <a:picLocks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934"/>
          <a:stretch/>
        </p:blipFill>
        <p:spPr bwMode="auto">
          <a:xfrm>
            <a:off x="6557914" y="1086616"/>
            <a:ext cx="1332000" cy="1332000"/>
          </a:xfrm>
          <a:prstGeom prst="ellipse">
            <a:avLst/>
          </a:prstGeom>
          <a:ln w="63500" cap="rnd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6D1C2921-6EFD-6697-2B2C-15E21303BFED}"/>
              </a:ext>
            </a:extLst>
          </p:cNvPr>
          <p:cNvSpPr/>
          <p:nvPr/>
        </p:nvSpPr>
        <p:spPr>
          <a:xfrm>
            <a:off x="3977706" y="2570892"/>
            <a:ext cx="1848594" cy="2526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>
                <a:solidFill>
                  <a:schemeClr val="tx1"/>
                </a:solidFill>
                <a:latin typeface="+mj-lt"/>
              </a:rPr>
              <a:t>Dr. Izukanji Sikazwe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="1">
                <a:solidFill>
                  <a:schemeClr val="tx1"/>
                </a:solidFill>
                <a:latin typeface="+mj-lt"/>
              </a:rPr>
              <a:t>Co-Chair</a:t>
            </a:r>
          </a:p>
        </p:txBody>
      </p:sp>
      <p:pic>
        <p:nvPicPr>
          <p:cNvPr id="2054" name="Picture 2053">
            <a:extLst>
              <a:ext uri="{FF2B5EF4-FFF2-40B4-BE49-F238E27FC236}">
                <a16:creationId xmlns:a16="http://schemas.microsoft.com/office/drawing/2014/main" id="{0F1EA372-163B-9E6D-67E2-E0FECEA9E98E}"/>
              </a:ext>
            </a:extLst>
          </p:cNvPr>
          <p:cNvPicPr preferRelativeResize="0">
            <a:picLocks/>
          </p:cNvPicPr>
          <p:nvPr/>
        </p:nvPicPr>
        <p:blipFill rotWithShape="1">
          <a:blip r:embed="rId8"/>
          <a:srcRect b="7556"/>
          <a:stretch/>
        </p:blipFill>
        <p:spPr>
          <a:xfrm>
            <a:off x="4240696" y="1106594"/>
            <a:ext cx="1332000" cy="1332000"/>
          </a:xfrm>
          <a:prstGeom prst="ellipse">
            <a:avLst/>
          </a:prstGeom>
          <a:ln w="63500" cap="rnd">
            <a:noFill/>
          </a:ln>
          <a:effectLst/>
        </p:spPr>
      </p:pic>
      <p:sp>
        <p:nvSpPr>
          <p:cNvPr id="2069" name="AutoShape 16" descr="Nyamweya, Damaris 2023">
            <a:extLst>
              <a:ext uri="{FF2B5EF4-FFF2-40B4-BE49-F238E27FC236}">
                <a16:creationId xmlns:a16="http://schemas.microsoft.com/office/drawing/2014/main" id="{2A418079-92C7-ECB7-B2C4-FAB210A9B7E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14926" y="1429389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ZM"/>
          </a:p>
        </p:txBody>
      </p:sp>
      <p:pic>
        <p:nvPicPr>
          <p:cNvPr id="2076" name="Picture 6">
            <a:extLst>
              <a:ext uri="{FF2B5EF4-FFF2-40B4-BE49-F238E27FC236}">
                <a16:creationId xmlns:a16="http://schemas.microsoft.com/office/drawing/2014/main" id="{B55CDAFB-6CCC-6EB5-3E4B-D68EFDE9F86B}"/>
              </a:ext>
            </a:extLst>
          </p:cNvPr>
          <p:cNvPicPr preferRelativeResize="0">
            <a:picLocks noChangeArrowheads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47" b="20477"/>
          <a:stretch/>
        </p:blipFill>
        <p:spPr bwMode="auto">
          <a:xfrm>
            <a:off x="7562209" y="2616813"/>
            <a:ext cx="1332000" cy="1332000"/>
          </a:xfrm>
          <a:prstGeom prst="ellipse">
            <a:avLst/>
          </a:prstGeom>
          <a:ln w="63500" cap="rnd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77" name="Rectangle 2076">
            <a:extLst>
              <a:ext uri="{FF2B5EF4-FFF2-40B4-BE49-F238E27FC236}">
                <a16:creationId xmlns:a16="http://schemas.microsoft.com/office/drawing/2014/main" id="{395DEFA0-2677-1012-967A-6D0B5B935721}"/>
              </a:ext>
            </a:extLst>
          </p:cNvPr>
          <p:cNvSpPr/>
          <p:nvPr/>
        </p:nvSpPr>
        <p:spPr>
          <a:xfrm>
            <a:off x="7330836" y="4078339"/>
            <a:ext cx="1892949" cy="2860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solidFill>
                  <a:schemeClr val="tx1"/>
                </a:solidFill>
                <a:latin typeface="+mj-lt"/>
              </a:rPr>
              <a:t>Prof. Magda Robalo</a:t>
            </a:r>
          </a:p>
          <a:p>
            <a:pPr algn="ctr"/>
            <a:r>
              <a:rPr lang="en-US" sz="1400" b="1">
                <a:solidFill>
                  <a:schemeClr val="tx1"/>
                </a:solidFill>
                <a:latin typeface="+mj-lt"/>
              </a:rPr>
              <a:t>Policy/ Government </a:t>
            </a:r>
            <a:endParaRPr lang="en-ZM" sz="1400" b="1"/>
          </a:p>
        </p:txBody>
      </p:sp>
      <p:pic>
        <p:nvPicPr>
          <p:cNvPr id="2078" name="Picture 8">
            <a:extLst>
              <a:ext uri="{FF2B5EF4-FFF2-40B4-BE49-F238E27FC236}">
                <a16:creationId xmlns:a16="http://schemas.microsoft.com/office/drawing/2014/main" id="{4DBF7F52-46B6-EDAB-8C5A-11D98F0E2F3B}"/>
              </a:ext>
            </a:extLst>
          </p:cNvPr>
          <p:cNvPicPr preferRelativeResize="0">
            <a:picLocks noChangeArrowheads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24" r="8685"/>
          <a:stretch/>
        </p:blipFill>
        <p:spPr bwMode="auto">
          <a:xfrm>
            <a:off x="5426661" y="2616813"/>
            <a:ext cx="1332000" cy="1332000"/>
          </a:xfrm>
          <a:prstGeom prst="ellipse">
            <a:avLst/>
          </a:prstGeom>
          <a:ln w="63500" cap="rnd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79" name="Rectangle 2078">
            <a:extLst>
              <a:ext uri="{FF2B5EF4-FFF2-40B4-BE49-F238E27FC236}">
                <a16:creationId xmlns:a16="http://schemas.microsoft.com/office/drawing/2014/main" id="{17A5BEBB-B1F0-AA08-A320-0056FECA9EF2}"/>
              </a:ext>
            </a:extLst>
          </p:cNvPr>
          <p:cNvSpPr/>
          <p:nvPr/>
        </p:nvSpPr>
        <p:spPr>
          <a:xfrm>
            <a:off x="5168364" y="4081111"/>
            <a:ext cx="1848594" cy="2526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>
                <a:solidFill>
                  <a:schemeClr val="tx1"/>
                </a:solidFill>
                <a:latin typeface="+mj-lt"/>
              </a:rPr>
              <a:t>Dr. Michel Sidibe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="1">
                <a:solidFill>
                  <a:schemeClr val="tx1"/>
                </a:solidFill>
                <a:latin typeface="+mj-lt"/>
              </a:rPr>
              <a:t>Policy/ Snr Technocrat</a:t>
            </a:r>
          </a:p>
        </p:txBody>
      </p:sp>
      <p:pic>
        <p:nvPicPr>
          <p:cNvPr id="42" name="Picture 4">
            <a:extLst>
              <a:ext uri="{FF2B5EF4-FFF2-40B4-BE49-F238E27FC236}">
                <a16:creationId xmlns:a16="http://schemas.microsoft.com/office/drawing/2014/main" id="{B3F9A744-4F78-A402-6B80-061255AE1055}"/>
              </a:ext>
            </a:extLst>
          </p:cNvPr>
          <p:cNvPicPr preferRelativeResize="0">
            <a:picLocks noChangeArrowheads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822" r="12583"/>
          <a:stretch/>
        </p:blipFill>
        <p:spPr bwMode="auto">
          <a:xfrm>
            <a:off x="9798386" y="2616813"/>
            <a:ext cx="1332000" cy="1332000"/>
          </a:xfrm>
          <a:prstGeom prst="ellipse">
            <a:avLst/>
          </a:prstGeom>
          <a:ln w="63500" cap="rnd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3" name="Rectangle 42">
            <a:extLst>
              <a:ext uri="{FF2B5EF4-FFF2-40B4-BE49-F238E27FC236}">
                <a16:creationId xmlns:a16="http://schemas.microsoft.com/office/drawing/2014/main" id="{E6E81892-0D38-F267-127E-7CE0DC0C76F3}"/>
              </a:ext>
            </a:extLst>
          </p:cNvPr>
          <p:cNvSpPr/>
          <p:nvPr/>
        </p:nvSpPr>
        <p:spPr>
          <a:xfrm>
            <a:off x="9547279" y="4061095"/>
            <a:ext cx="1892949" cy="303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1200">
                <a:solidFill>
                  <a:schemeClr val="dk1"/>
                </a:solidFill>
                <a:effectLst/>
                <a:latin typeface="+mj-lt"/>
                <a:ea typeface="+mn-ea"/>
                <a:cs typeface="+mn-cs"/>
              </a:rPr>
              <a:t>Dr. </a:t>
            </a:r>
            <a:r>
              <a:rPr lang="en-US" sz="1400" kern="1200" err="1">
                <a:solidFill>
                  <a:schemeClr val="dk1"/>
                </a:solidFill>
                <a:effectLst/>
                <a:latin typeface="+mj-lt"/>
                <a:ea typeface="+mn-ea"/>
                <a:cs typeface="+mn-cs"/>
              </a:rPr>
              <a:t>Jekwu</a:t>
            </a:r>
            <a:r>
              <a:rPr lang="en-US" sz="1400" kern="1200">
                <a:solidFill>
                  <a:schemeClr val="dk1"/>
                </a:solidFill>
                <a:effectLst/>
                <a:latin typeface="+mj-lt"/>
                <a:ea typeface="+mn-ea"/>
                <a:cs typeface="+mn-cs"/>
              </a:rPr>
              <a:t> </a:t>
            </a:r>
            <a:r>
              <a:rPr lang="en-US" sz="1400" kern="1200" err="1">
                <a:solidFill>
                  <a:schemeClr val="dk1"/>
                </a:solidFill>
                <a:effectLst/>
                <a:latin typeface="+mj-lt"/>
                <a:ea typeface="+mn-ea"/>
                <a:cs typeface="+mn-cs"/>
              </a:rPr>
              <a:t>Ozoemene</a:t>
            </a:r>
            <a:r>
              <a:rPr lang="en-US" sz="1400" kern="1200">
                <a:solidFill>
                  <a:schemeClr val="dk1"/>
                </a:solidFill>
                <a:effectLst/>
                <a:latin typeface="+mj-lt"/>
                <a:ea typeface="+mn-ea"/>
                <a:cs typeface="+mn-cs"/>
              </a:rPr>
              <a:t> </a:t>
            </a:r>
            <a:endParaRPr lang="en-US" sz="1400">
              <a:solidFill>
                <a:schemeClr val="dk1"/>
              </a:solidFill>
              <a:latin typeface="+mj-lt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="1" kern="1200">
                <a:solidFill>
                  <a:schemeClr val="dk1"/>
                </a:solidFill>
                <a:effectLst/>
                <a:latin typeface="+mj-lt"/>
                <a:ea typeface="+mn-ea"/>
                <a:cs typeface="+mn-cs"/>
              </a:rPr>
              <a:t>PPP</a:t>
            </a:r>
            <a:r>
              <a:rPr lang="en-US" sz="1400" b="1">
                <a:solidFill>
                  <a:schemeClr val="dk1"/>
                </a:solidFill>
                <a:latin typeface="+mj-lt"/>
              </a:rPr>
              <a:t>/ Business Sector</a:t>
            </a:r>
            <a:endParaRPr lang="en-US" sz="1400" b="1" kern="1200">
              <a:solidFill>
                <a:schemeClr val="dk1"/>
              </a:solidFill>
              <a:effectLst/>
              <a:latin typeface="+mj-lt"/>
              <a:ea typeface="+mn-ea"/>
              <a:cs typeface="+mn-cs"/>
            </a:endParaRPr>
          </a:p>
        </p:txBody>
      </p:sp>
      <p:pic>
        <p:nvPicPr>
          <p:cNvPr id="51" name="Picture 6">
            <a:extLst>
              <a:ext uri="{FF2B5EF4-FFF2-40B4-BE49-F238E27FC236}">
                <a16:creationId xmlns:a16="http://schemas.microsoft.com/office/drawing/2014/main" id="{D2EEF952-2659-843E-A6A4-830F0E46F853}"/>
              </a:ext>
            </a:extLst>
          </p:cNvPr>
          <p:cNvPicPr preferRelativeResize="0">
            <a:picLocks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2286" y="4472641"/>
            <a:ext cx="1332000" cy="1332000"/>
          </a:xfrm>
          <a:prstGeom prst="ellipse">
            <a:avLst/>
          </a:prstGeom>
          <a:ln w="63500" cap="rnd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2" name="Rectangle 51">
            <a:extLst>
              <a:ext uri="{FF2B5EF4-FFF2-40B4-BE49-F238E27FC236}">
                <a16:creationId xmlns:a16="http://schemas.microsoft.com/office/drawing/2014/main" id="{E512B1EA-4213-256D-6DAC-1560874FE354}"/>
              </a:ext>
            </a:extLst>
          </p:cNvPr>
          <p:cNvSpPr/>
          <p:nvPr/>
        </p:nvSpPr>
        <p:spPr>
          <a:xfrm>
            <a:off x="7461069" y="5988288"/>
            <a:ext cx="1614434" cy="20236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solidFill>
                  <a:schemeClr val="tx1"/>
                </a:solidFill>
                <a:latin typeface="+mj-lt"/>
              </a:rPr>
              <a:t>Yvette Raphael</a:t>
            </a:r>
          </a:p>
          <a:p>
            <a:pPr algn="ctr"/>
            <a:r>
              <a:rPr lang="en-US" sz="1400" b="1">
                <a:solidFill>
                  <a:schemeClr val="tx1"/>
                </a:solidFill>
                <a:latin typeface="+mj-lt"/>
              </a:rPr>
              <a:t>Civil Society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D3DFBCB5-818E-6C7E-61C5-2204BD3EC667}"/>
              </a:ext>
            </a:extLst>
          </p:cNvPr>
          <p:cNvSpPr/>
          <p:nvPr/>
        </p:nvSpPr>
        <p:spPr>
          <a:xfrm>
            <a:off x="2818107" y="4073557"/>
            <a:ext cx="1957522" cy="303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solidFill>
                  <a:schemeClr val="tx1"/>
                </a:solidFill>
                <a:latin typeface="+mj-lt"/>
              </a:rPr>
              <a:t>Adv. Sasha Stevenson</a:t>
            </a:r>
          </a:p>
          <a:p>
            <a:pPr algn="ctr"/>
            <a:r>
              <a:rPr lang="en-US" sz="1400" b="1">
                <a:solidFill>
                  <a:schemeClr val="tx1"/>
                </a:solidFill>
                <a:latin typeface="+mj-lt"/>
              </a:rPr>
              <a:t>Human Rights</a:t>
            </a:r>
          </a:p>
        </p:txBody>
      </p:sp>
      <p:pic>
        <p:nvPicPr>
          <p:cNvPr id="53" name="Picture 10">
            <a:extLst>
              <a:ext uri="{FF2B5EF4-FFF2-40B4-BE49-F238E27FC236}">
                <a16:creationId xmlns:a16="http://schemas.microsoft.com/office/drawing/2014/main" id="{A41AD9DC-1890-6A9B-FBDB-27EC1BA62C9D}"/>
              </a:ext>
            </a:extLst>
          </p:cNvPr>
          <p:cNvPicPr preferRelativeResize="0">
            <a:picLocks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2916" y="2616813"/>
            <a:ext cx="1332000" cy="1332000"/>
          </a:xfrm>
          <a:prstGeom prst="ellipse">
            <a:avLst/>
          </a:prstGeom>
          <a:ln w="63500" cap="rnd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Picture 18" descr="Nyamweya, Damaris 2023">
            <a:extLst>
              <a:ext uri="{FF2B5EF4-FFF2-40B4-BE49-F238E27FC236}">
                <a16:creationId xmlns:a16="http://schemas.microsoft.com/office/drawing/2014/main" id="{E5707206-7CEA-E7E6-8511-94BFCB424BA9}"/>
              </a:ext>
            </a:extLst>
          </p:cNvPr>
          <p:cNvPicPr preferRelativeResize="0">
            <a:picLocks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0405" y="4472641"/>
            <a:ext cx="1332000" cy="1332000"/>
          </a:xfrm>
          <a:prstGeom prst="ellipse">
            <a:avLst/>
          </a:prstGeom>
          <a:ln w="63500" cap="rnd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6" name="Rectangle 55">
            <a:extLst>
              <a:ext uri="{FF2B5EF4-FFF2-40B4-BE49-F238E27FC236}">
                <a16:creationId xmlns:a16="http://schemas.microsoft.com/office/drawing/2014/main" id="{19D23CA2-204B-B303-C76E-A157FF0CAB6C}"/>
              </a:ext>
            </a:extLst>
          </p:cNvPr>
          <p:cNvSpPr/>
          <p:nvPr/>
        </p:nvSpPr>
        <p:spPr>
          <a:xfrm>
            <a:off x="9364014" y="5819499"/>
            <a:ext cx="2540598" cy="4623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solidFill>
                  <a:schemeClr val="tx1"/>
                </a:solidFill>
                <a:latin typeface="+mj-lt"/>
              </a:rPr>
              <a:t>Damaris </a:t>
            </a:r>
            <a:r>
              <a:rPr lang="en-US" sz="1400" err="1">
                <a:solidFill>
                  <a:schemeClr val="tx1"/>
                </a:solidFill>
                <a:latin typeface="+mj-lt"/>
              </a:rPr>
              <a:t>Kwamboka</a:t>
            </a:r>
            <a:r>
              <a:rPr lang="en-US" sz="1400">
                <a:solidFill>
                  <a:schemeClr val="tx1"/>
                </a:solidFill>
                <a:latin typeface="+mj-lt"/>
              </a:rPr>
              <a:t> Nyamweya</a:t>
            </a:r>
          </a:p>
          <a:p>
            <a:pPr algn="ctr"/>
            <a:r>
              <a:rPr lang="en-US" sz="1400" b="1">
                <a:solidFill>
                  <a:schemeClr val="tx1"/>
                </a:solidFill>
                <a:latin typeface="+mj-lt"/>
              </a:rPr>
              <a:t>Civil Society/ Youth</a:t>
            </a:r>
          </a:p>
        </p:txBody>
      </p:sp>
    </p:spTree>
    <p:extLst>
      <p:ext uri="{BB962C8B-B14F-4D97-AF65-F5344CB8AC3E}">
        <p14:creationId xmlns:p14="http://schemas.microsoft.com/office/powerpoint/2010/main" val="4827472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D7C645-BFCD-7E48-8C10-D98B354FE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684" y="319088"/>
            <a:ext cx="11118287" cy="734992"/>
          </a:xfrm>
        </p:spPr>
        <p:txBody>
          <a:bodyPr>
            <a:normAutofit fontScale="90000"/>
          </a:bodyPr>
          <a:lstStyle/>
          <a:p>
            <a:pPr lvl="1" algn="l" rtl="0" fontAlgn="base">
              <a:lnSpc>
                <a:spcPct val="90000"/>
              </a:lnSpc>
              <a:spcBef>
                <a:spcPct val="0"/>
              </a:spcBef>
            </a:pPr>
            <a:r>
              <a:rPr lang="en-ZA" sz="4000">
                <a:solidFill>
                  <a:schemeClr val="bg1"/>
                </a:solidFill>
              </a:rPr>
              <a:t>Current Priority Areas I</a:t>
            </a:r>
            <a:br>
              <a:rPr lang="en-ZA" sz="4000">
                <a:solidFill>
                  <a:schemeClr val="bg1"/>
                </a:solidFill>
              </a:rPr>
            </a:br>
            <a:endParaRPr lang="en-ZA" sz="3100" i="1" kern="1200">
              <a:solidFill>
                <a:schemeClr val="bg1"/>
              </a:solidFill>
              <a:highlight>
                <a:srgbClr val="FFFF00"/>
              </a:highlight>
              <a:latin typeface="+mj-lt"/>
              <a:ea typeface="+mj-ea"/>
              <a:cs typeface="+mj-cs"/>
            </a:endParaRPr>
          </a:p>
        </p:txBody>
      </p:sp>
      <p:sp>
        <p:nvSpPr>
          <p:cNvPr id="54" name="Content Placeholder 2">
            <a:extLst>
              <a:ext uri="{FF2B5EF4-FFF2-40B4-BE49-F238E27FC236}">
                <a16:creationId xmlns:a16="http://schemas.microsoft.com/office/drawing/2014/main" id="{6BF39877-FF06-A542-ABAB-EB9E334BBD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684" y="1204417"/>
            <a:ext cx="11464840" cy="5001595"/>
          </a:xfrm>
        </p:spPr>
        <p:txBody>
          <a:bodyPr anchor="ctr">
            <a:normAutofit lnSpcReduction="10000"/>
          </a:bodyPr>
          <a:lstStyle/>
          <a:p>
            <a:r>
              <a:rPr lang="en-US" sz="3200" dirty="0">
                <a:latin typeface="+mj-lt"/>
              </a:rPr>
              <a:t>Thematic Group 1: </a:t>
            </a:r>
            <a:r>
              <a:rPr lang="en-US" sz="3200" i="1" dirty="0">
                <a:latin typeface="+mj-lt"/>
              </a:rPr>
              <a:t>HIV Contro</a:t>
            </a:r>
            <a:r>
              <a:rPr lang="en-US" i="1" dirty="0">
                <a:latin typeface="+mj-lt"/>
              </a:rPr>
              <a:t>l</a:t>
            </a:r>
          </a:p>
          <a:p>
            <a:pPr lvl="1"/>
            <a:r>
              <a:rPr lang="en-US" sz="2800" dirty="0">
                <a:latin typeface="+mj-lt"/>
              </a:rPr>
              <a:t>TORs</a:t>
            </a:r>
          </a:p>
          <a:p>
            <a:pPr lvl="2"/>
            <a:r>
              <a:rPr lang="en-ZA" sz="2900" dirty="0">
                <a:latin typeface="+mj-lt"/>
              </a:rPr>
              <a:t>Provide the HCWG with evidence-based advice and recommendations on HIV control efforts on the continent, including defining HIV Control for Africa</a:t>
            </a:r>
          </a:p>
          <a:p>
            <a:pPr lvl="2"/>
            <a:r>
              <a:rPr lang="en-ZA" sz="2900" dirty="0">
                <a:latin typeface="+mj-lt"/>
              </a:rPr>
              <a:t>Identify policy, research and implementation gaps that are not adequately addressed in the HIV response in the continent</a:t>
            </a:r>
          </a:p>
          <a:p>
            <a:pPr lvl="2"/>
            <a:r>
              <a:rPr lang="en-ZA" sz="2900" dirty="0">
                <a:latin typeface="+mj-lt"/>
              </a:rPr>
              <a:t>Advance forward-looking policy and programme implementation recommendations to support shaping the last mile approaches for attaining 2030 targets</a:t>
            </a:r>
          </a:p>
          <a:p>
            <a:pPr lvl="2"/>
            <a:r>
              <a:rPr lang="en-ZA" sz="2900" dirty="0">
                <a:latin typeface="+mj-lt"/>
              </a:rPr>
              <a:t>Provide technical documents, reports, and recommendations to the HCWG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6552788-419E-294E-A9F0-AC6BFD792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D2AE5-301F-DA4B-ABE7-870473F1BB5A}" type="slidenum">
              <a:rPr lang="en-ZM" smtClean="0"/>
              <a:t>5</a:t>
            </a:fld>
            <a:endParaRPr lang="en-ZM"/>
          </a:p>
        </p:txBody>
      </p:sp>
    </p:spTree>
    <p:extLst>
      <p:ext uri="{BB962C8B-B14F-4D97-AF65-F5344CB8AC3E}">
        <p14:creationId xmlns:p14="http://schemas.microsoft.com/office/powerpoint/2010/main" val="34576657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D7C645-BFCD-7E48-8C10-D98B354FE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684" y="319088"/>
            <a:ext cx="11118287" cy="734992"/>
          </a:xfrm>
        </p:spPr>
        <p:txBody>
          <a:bodyPr>
            <a:normAutofit fontScale="90000"/>
          </a:bodyPr>
          <a:lstStyle/>
          <a:p>
            <a:pPr lvl="1" algn="l" rtl="0" fontAlgn="base">
              <a:lnSpc>
                <a:spcPct val="90000"/>
              </a:lnSpc>
              <a:spcBef>
                <a:spcPct val="0"/>
              </a:spcBef>
            </a:pPr>
            <a:r>
              <a:rPr lang="en-ZA" sz="4000">
                <a:solidFill>
                  <a:schemeClr val="bg1"/>
                </a:solidFill>
              </a:rPr>
              <a:t>Current Priority Areas II</a:t>
            </a:r>
            <a:br>
              <a:rPr lang="en-ZA" sz="4000">
                <a:solidFill>
                  <a:schemeClr val="bg1"/>
                </a:solidFill>
              </a:rPr>
            </a:br>
            <a:endParaRPr lang="en-ZA" sz="3100" i="1" kern="1200">
              <a:solidFill>
                <a:schemeClr val="bg1"/>
              </a:solidFill>
              <a:highlight>
                <a:srgbClr val="FFFF00"/>
              </a:highlight>
              <a:latin typeface="+mj-lt"/>
              <a:ea typeface="+mj-ea"/>
              <a:cs typeface="+mj-cs"/>
            </a:endParaRPr>
          </a:p>
        </p:txBody>
      </p:sp>
      <p:sp>
        <p:nvSpPr>
          <p:cNvPr id="54" name="Content Placeholder 2">
            <a:extLst>
              <a:ext uri="{FF2B5EF4-FFF2-40B4-BE49-F238E27FC236}">
                <a16:creationId xmlns:a16="http://schemas.microsoft.com/office/drawing/2014/main" id="{6BF39877-FF06-A542-ABAB-EB9E334BBD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684" y="1054080"/>
            <a:ext cx="11464840" cy="5001595"/>
          </a:xfrm>
        </p:spPr>
        <p:txBody>
          <a:bodyPr anchor="ctr">
            <a:normAutofit fontScale="92500" lnSpcReduction="10000"/>
          </a:bodyPr>
          <a:lstStyle/>
          <a:p>
            <a:r>
              <a:rPr lang="en-US" sz="3200" dirty="0">
                <a:latin typeface="+mj-lt"/>
              </a:rPr>
              <a:t>Thematic group 2: </a:t>
            </a:r>
            <a:r>
              <a:rPr lang="en-US" sz="3200" i="1" dirty="0">
                <a:latin typeface="+mj-lt"/>
              </a:rPr>
              <a:t>Leadership, Governance and </a:t>
            </a:r>
            <a:r>
              <a:rPr lang="en-ZM" sz="3200" i="1" dirty="0">
                <a:latin typeface="+mj-lt"/>
              </a:rPr>
              <a:t>Sustainability</a:t>
            </a:r>
            <a:endParaRPr lang="en-US" sz="3200" i="1" dirty="0">
              <a:latin typeface="+mj-lt"/>
            </a:endParaRPr>
          </a:p>
          <a:p>
            <a:pPr lvl="1"/>
            <a:r>
              <a:rPr lang="en-US" sz="2800" dirty="0">
                <a:latin typeface="+mj-lt"/>
              </a:rPr>
              <a:t>TORs</a:t>
            </a:r>
            <a:r>
              <a:rPr lang="en-US" dirty="0">
                <a:latin typeface="+mj-lt"/>
              </a:rPr>
              <a:t>:</a:t>
            </a:r>
          </a:p>
          <a:p>
            <a:pPr lvl="2"/>
            <a:r>
              <a:rPr lang="en-ZA" sz="2900" dirty="0">
                <a:latin typeface="+mj-lt"/>
              </a:rPr>
              <a:t>Define key principles of sustainability of the HIV response</a:t>
            </a:r>
          </a:p>
          <a:p>
            <a:pPr lvl="2"/>
            <a:r>
              <a:rPr lang="en-ZA" sz="2900" dirty="0">
                <a:latin typeface="+mj-lt"/>
              </a:rPr>
              <a:t>Identify successful governance models for successful implementation of HIV programs</a:t>
            </a:r>
          </a:p>
          <a:p>
            <a:pPr lvl="2"/>
            <a:r>
              <a:rPr lang="en-ZA" sz="2900" dirty="0">
                <a:latin typeface="+mj-lt"/>
              </a:rPr>
              <a:t>Recommend evidence based robust and successful professional development programs</a:t>
            </a:r>
          </a:p>
          <a:p>
            <a:pPr lvl="2"/>
            <a:r>
              <a:rPr lang="en-ZA" sz="2900" dirty="0">
                <a:latin typeface="+mj-lt"/>
              </a:rPr>
              <a:t>Review evidence required to achieve political, program and financial sustainability for HIV control</a:t>
            </a:r>
          </a:p>
          <a:p>
            <a:pPr lvl="2"/>
            <a:r>
              <a:rPr lang="en-ZA" sz="2900" dirty="0">
                <a:latin typeface="+mj-lt"/>
              </a:rPr>
              <a:t>Identify and leverage ongoing continental and global HIV control sustainability efforts</a:t>
            </a:r>
          </a:p>
          <a:p>
            <a:r>
              <a:rPr lang="en-ZA" sz="3200" dirty="0">
                <a:latin typeface="+mj-lt"/>
              </a:rPr>
              <a:t>Two other Thematic Groups will be established as part of Phase II: HIV Prevention, Health &amp; Community System Strengthening</a:t>
            </a:r>
            <a:endParaRPr lang="en-ZM" sz="3200" dirty="0">
              <a:latin typeface="+mj-lt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6552788-419E-294E-A9F0-AC6BFD792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D2AE5-301F-DA4B-ABE7-870473F1BB5A}" type="slidenum">
              <a:rPr lang="en-ZM" smtClean="0"/>
              <a:t>6</a:t>
            </a:fld>
            <a:endParaRPr lang="en-ZM"/>
          </a:p>
        </p:txBody>
      </p:sp>
    </p:spTree>
    <p:extLst>
      <p:ext uri="{BB962C8B-B14F-4D97-AF65-F5344CB8AC3E}">
        <p14:creationId xmlns:p14="http://schemas.microsoft.com/office/powerpoint/2010/main" val="29898003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AutoShape 9">
            <a:extLst>
              <a:ext uri="{FF2B5EF4-FFF2-40B4-BE49-F238E27FC236}">
                <a16:creationId xmlns:a16="http://schemas.microsoft.com/office/drawing/2014/main" id="{6783A72D-6F87-29D4-AAE1-69BBBAD00945}"/>
              </a:ext>
            </a:extLst>
          </p:cNvPr>
          <p:cNvSpPr>
            <a:spLocks/>
          </p:cNvSpPr>
          <p:nvPr/>
        </p:nvSpPr>
        <p:spPr bwMode="auto">
          <a:xfrm>
            <a:off x="8108464" y="3544031"/>
            <a:ext cx="2131501" cy="179115"/>
          </a:xfrm>
          <a:prstGeom prst="roundRect">
            <a:avLst>
              <a:gd name="adj" fmla="val 50000"/>
            </a:avLst>
          </a:prstGeom>
          <a:solidFill>
            <a:schemeClr val="accent5">
              <a:lumMod val="60000"/>
              <a:lumOff val="40000"/>
            </a:schemeClr>
          </a:solidFill>
          <a:ln w="25400" cap="flat" cmpd="sng">
            <a:solidFill>
              <a:srgbClr val="000000">
                <a:alpha val="0"/>
              </a:srgbClr>
            </a:solidFill>
            <a:prstDash val="solid"/>
            <a:miter lim="0"/>
            <a:headEnd/>
            <a:tailEnd/>
          </a:ln>
          <a:effectLst/>
        </p:spPr>
        <p:txBody>
          <a:bodyPr lIns="0" tIns="0" rIns="0" bIns="0" anchor="ctr"/>
          <a:lstStyle/>
          <a:p>
            <a:pPr>
              <a:defRPr/>
            </a:pPr>
            <a:endParaRPr lang="es-ES" sz="2933"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4C00B3-71BB-18B0-9B25-593FCCA32D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15" y="48002"/>
            <a:ext cx="10391774" cy="965576"/>
          </a:xfrm>
        </p:spPr>
        <p:txBody>
          <a:bodyPr>
            <a:normAutofit fontScale="90000"/>
          </a:bodyPr>
          <a:lstStyle/>
          <a:p>
            <a:r>
              <a:rPr lang="en-US" b="1" spc="-203" dirty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Issues</a:t>
            </a:r>
            <a:r>
              <a:rPr lang="en-US" b="1" spc="-487" dirty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="1" spc="-169" dirty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for</a:t>
            </a:r>
            <a:r>
              <a:rPr lang="en-US" b="1" spc="-483" dirty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="1" spc="-147" dirty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the</a:t>
            </a:r>
            <a:r>
              <a:rPr lang="en-US" b="1" spc="-483" dirty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="1" spc="-477" dirty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HCWG</a:t>
            </a:r>
            <a:r>
              <a:rPr lang="en-US" b="1" spc="-483" dirty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="1" spc="-17" dirty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to </a:t>
            </a:r>
            <a:r>
              <a:rPr lang="en-US" b="1" spc="-203" dirty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consider</a:t>
            </a:r>
            <a:r>
              <a:rPr lang="en-US" b="1" spc="-490" dirty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="1" spc="113" dirty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–</a:t>
            </a:r>
            <a:r>
              <a:rPr lang="en-US" b="1" spc="-490" dirty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="1" spc="-57" dirty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Prevention &amp; Long-term HIV response sustainability </a:t>
            </a:r>
            <a:endParaRPr lang="en-ZM" b="1" dirty="0">
              <a:solidFill>
                <a:schemeClr val="bg1"/>
              </a:solidFill>
            </a:endParaRPr>
          </a:p>
        </p:txBody>
      </p:sp>
      <p:sp>
        <p:nvSpPr>
          <p:cNvPr id="21" name="AutoShape 8">
            <a:extLst>
              <a:ext uri="{FF2B5EF4-FFF2-40B4-BE49-F238E27FC236}">
                <a16:creationId xmlns:a16="http://schemas.microsoft.com/office/drawing/2014/main" id="{3D6A76FF-FD15-9C73-6EA4-62021120AA8F}"/>
              </a:ext>
            </a:extLst>
          </p:cNvPr>
          <p:cNvSpPr>
            <a:spLocks/>
          </p:cNvSpPr>
          <p:nvPr/>
        </p:nvSpPr>
        <p:spPr bwMode="auto">
          <a:xfrm>
            <a:off x="6608660" y="3543297"/>
            <a:ext cx="2131501" cy="175731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 w="25400" cap="flat" cmpd="sng">
            <a:solidFill>
              <a:srgbClr val="000000">
                <a:alpha val="0"/>
              </a:srgbClr>
            </a:solidFill>
            <a:prstDash val="solid"/>
            <a:miter lim="0"/>
            <a:headEnd/>
            <a:tailEnd/>
          </a:ln>
          <a:effectLst/>
        </p:spPr>
        <p:txBody>
          <a:bodyPr lIns="0" tIns="0" rIns="0" bIns="0" anchor="ctr"/>
          <a:lstStyle/>
          <a:p>
            <a:pPr>
              <a:defRPr/>
            </a:pPr>
            <a:endParaRPr lang="es-ES" sz="2933"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22" name="AutoShape 9">
            <a:extLst>
              <a:ext uri="{FF2B5EF4-FFF2-40B4-BE49-F238E27FC236}">
                <a16:creationId xmlns:a16="http://schemas.microsoft.com/office/drawing/2014/main" id="{A3B9FDEB-7B92-CD8B-1EE9-26FC3D264B36}"/>
              </a:ext>
            </a:extLst>
          </p:cNvPr>
          <p:cNvSpPr>
            <a:spLocks/>
          </p:cNvSpPr>
          <p:nvPr/>
        </p:nvSpPr>
        <p:spPr bwMode="auto">
          <a:xfrm>
            <a:off x="4933903" y="3544935"/>
            <a:ext cx="2131501" cy="179115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 w="25400" cap="flat" cmpd="sng">
            <a:solidFill>
              <a:srgbClr val="000000">
                <a:alpha val="0"/>
              </a:srgbClr>
            </a:solidFill>
            <a:prstDash val="solid"/>
            <a:miter lim="0"/>
            <a:headEnd/>
            <a:tailEnd/>
          </a:ln>
          <a:effectLst/>
        </p:spPr>
        <p:txBody>
          <a:bodyPr lIns="0" tIns="0" rIns="0" bIns="0" anchor="ctr"/>
          <a:lstStyle/>
          <a:p>
            <a:pPr>
              <a:defRPr/>
            </a:pPr>
            <a:endParaRPr lang="es-ES" sz="2933"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23" name="AutoShape 10">
            <a:extLst>
              <a:ext uri="{FF2B5EF4-FFF2-40B4-BE49-F238E27FC236}">
                <a16:creationId xmlns:a16="http://schemas.microsoft.com/office/drawing/2014/main" id="{47A54523-601C-F618-3C03-E64F93B5D71E}"/>
              </a:ext>
            </a:extLst>
          </p:cNvPr>
          <p:cNvSpPr>
            <a:spLocks/>
          </p:cNvSpPr>
          <p:nvPr/>
        </p:nvSpPr>
        <p:spPr bwMode="auto">
          <a:xfrm>
            <a:off x="3364777" y="3543296"/>
            <a:ext cx="1977151" cy="180262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 w="25400" cap="flat" cmpd="sng">
            <a:solidFill>
              <a:srgbClr val="000000">
                <a:alpha val="0"/>
              </a:srgbClr>
            </a:solidFill>
            <a:prstDash val="solid"/>
            <a:miter lim="0"/>
            <a:headEnd/>
            <a:tailEnd/>
          </a:ln>
          <a:effectLst/>
        </p:spPr>
        <p:txBody>
          <a:bodyPr lIns="0" tIns="0" rIns="0" bIns="0" anchor="ctr"/>
          <a:lstStyle/>
          <a:p>
            <a:pPr>
              <a:defRPr/>
            </a:pPr>
            <a:endParaRPr lang="es-ES" sz="2933"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24" name="AutoShape 11">
            <a:extLst>
              <a:ext uri="{FF2B5EF4-FFF2-40B4-BE49-F238E27FC236}">
                <a16:creationId xmlns:a16="http://schemas.microsoft.com/office/drawing/2014/main" id="{ADE6EA55-867B-0CD4-BF3D-AF2B677CDA14}"/>
              </a:ext>
            </a:extLst>
          </p:cNvPr>
          <p:cNvSpPr>
            <a:spLocks/>
          </p:cNvSpPr>
          <p:nvPr/>
        </p:nvSpPr>
        <p:spPr bwMode="auto">
          <a:xfrm>
            <a:off x="1710255" y="3543296"/>
            <a:ext cx="1795232" cy="181543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25400" cap="flat" cmpd="sng">
            <a:solidFill>
              <a:srgbClr val="000000">
                <a:alpha val="0"/>
              </a:srgbClr>
            </a:solidFill>
            <a:prstDash val="solid"/>
            <a:miter lim="0"/>
            <a:headEnd/>
            <a:tailEnd/>
          </a:ln>
          <a:effectLst/>
        </p:spPr>
        <p:txBody>
          <a:bodyPr lIns="0" tIns="0" rIns="0" bIns="0" anchor="ctr"/>
          <a:lstStyle/>
          <a:p>
            <a:pPr>
              <a:defRPr/>
            </a:pPr>
            <a:endParaRPr lang="es-ES" sz="2933"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735369FD-D3BB-999C-E547-FFFBC709BD70}"/>
              </a:ext>
            </a:extLst>
          </p:cNvPr>
          <p:cNvGrpSpPr/>
          <p:nvPr/>
        </p:nvGrpSpPr>
        <p:grpSpPr>
          <a:xfrm>
            <a:off x="1675690" y="3429359"/>
            <a:ext cx="346649" cy="407468"/>
            <a:chOff x="2255370" y="6982392"/>
            <a:chExt cx="960187" cy="960436"/>
          </a:xfrm>
        </p:grpSpPr>
        <p:sp>
          <p:nvSpPr>
            <p:cNvPr id="26" name="AutoShape 13">
              <a:extLst>
                <a:ext uri="{FF2B5EF4-FFF2-40B4-BE49-F238E27FC236}">
                  <a16:creationId xmlns:a16="http://schemas.microsoft.com/office/drawing/2014/main" id="{B89552CA-58F9-8FAF-25F3-ACBCD75F56A4}"/>
                </a:ext>
              </a:extLst>
            </p:cNvPr>
            <p:cNvSpPr>
              <a:spLocks/>
            </p:cNvSpPr>
            <p:nvPr/>
          </p:nvSpPr>
          <p:spPr bwMode="auto">
            <a:xfrm>
              <a:off x="2255370" y="6982392"/>
              <a:ext cx="960187" cy="960436"/>
            </a:xfrm>
            <a:custGeom>
              <a:avLst/>
              <a:gdLst>
                <a:gd name="T0" fmla="+- 0 10800 961"/>
                <a:gd name="T1" fmla="*/ T0 w 19679"/>
                <a:gd name="T2" fmla="+- 0 10800 961"/>
                <a:gd name="T3" fmla="*/ 10800 h 19679"/>
                <a:gd name="T4" fmla="+- 0 10800 961"/>
                <a:gd name="T5" fmla="*/ T4 w 19679"/>
                <a:gd name="T6" fmla="+- 0 10800 961"/>
                <a:gd name="T7" fmla="*/ 10800 h 19679"/>
                <a:gd name="T8" fmla="+- 0 10800 961"/>
                <a:gd name="T9" fmla="*/ T8 w 19679"/>
                <a:gd name="T10" fmla="+- 0 10800 961"/>
                <a:gd name="T11" fmla="*/ 10800 h 19679"/>
                <a:gd name="T12" fmla="+- 0 10800 961"/>
                <a:gd name="T13" fmla="*/ T12 w 19679"/>
                <a:gd name="T14" fmla="+- 0 10800 961"/>
                <a:gd name="T15" fmla="*/ 10800 h 1967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chemeClr val="accent1"/>
            </a:solidFill>
            <a:ln w="25400" cap="flat" cmpd="sng">
              <a:solidFill>
                <a:srgbClr val="000000">
                  <a:alpha val="0"/>
                </a:srgbClr>
              </a:solidFill>
              <a:prstDash val="solid"/>
              <a:miter lim="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s-ES" sz="2933"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cs typeface="Gill Sans" charset="0"/>
                <a:sym typeface="Gill Sans" charset="0"/>
              </a:endParaRPr>
            </a:p>
          </p:txBody>
        </p:sp>
        <p:sp>
          <p:nvSpPr>
            <p:cNvPr id="27" name="AutoShape 14">
              <a:extLst>
                <a:ext uri="{FF2B5EF4-FFF2-40B4-BE49-F238E27FC236}">
                  <a16:creationId xmlns:a16="http://schemas.microsoft.com/office/drawing/2014/main" id="{F1DB1962-2CC6-4C0C-F0C9-5C8B2F2FACB4}"/>
                </a:ext>
              </a:extLst>
            </p:cNvPr>
            <p:cNvSpPr>
              <a:spLocks/>
            </p:cNvSpPr>
            <p:nvPr/>
          </p:nvSpPr>
          <p:spPr bwMode="auto">
            <a:xfrm>
              <a:off x="2550688" y="7255500"/>
              <a:ext cx="414109" cy="414214"/>
            </a:xfrm>
            <a:custGeom>
              <a:avLst/>
              <a:gdLst>
                <a:gd name="T0" fmla="+- 0 10800 961"/>
                <a:gd name="T1" fmla="*/ T0 w 19679"/>
                <a:gd name="T2" fmla="+- 0 10800 961"/>
                <a:gd name="T3" fmla="*/ 10800 h 19679"/>
                <a:gd name="T4" fmla="+- 0 10800 961"/>
                <a:gd name="T5" fmla="*/ T4 w 19679"/>
                <a:gd name="T6" fmla="+- 0 10800 961"/>
                <a:gd name="T7" fmla="*/ 10800 h 19679"/>
                <a:gd name="T8" fmla="+- 0 10800 961"/>
                <a:gd name="T9" fmla="*/ T8 w 19679"/>
                <a:gd name="T10" fmla="+- 0 10800 961"/>
                <a:gd name="T11" fmla="*/ 10800 h 19679"/>
                <a:gd name="T12" fmla="+- 0 10800 961"/>
                <a:gd name="T13" fmla="*/ T12 w 19679"/>
                <a:gd name="T14" fmla="+- 0 10800 961"/>
                <a:gd name="T15" fmla="*/ 10800 h 1967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chemeClr val="bg1"/>
            </a:solidFill>
            <a:ln w="25400" cap="flat" cmpd="sng">
              <a:solidFill>
                <a:srgbClr val="000000">
                  <a:alpha val="0"/>
                </a:srgbClr>
              </a:solidFill>
              <a:prstDash val="solid"/>
              <a:miter lim="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s-ES" sz="2933"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cs typeface="Gill Sans" charset="0"/>
                <a:sym typeface="Gill Sans" charset="0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BD854DA7-1AD3-2F3E-B684-12B78016751F}"/>
              </a:ext>
            </a:extLst>
          </p:cNvPr>
          <p:cNvGrpSpPr/>
          <p:nvPr/>
        </p:nvGrpSpPr>
        <p:grpSpPr>
          <a:xfrm>
            <a:off x="6984968" y="3429359"/>
            <a:ext cx="346649" cy="407468"/>
            <a:chOff x="17184419" y="6982392"/>
            <a:chExt cx="960187" cy="960436"/>
          </a:xfrm>
        </p:grpSpPr>
        <p:sp>
          <p:nvSpPr>
            <p:cNvPr id="29" name="AutoShape 16">
              <a:extLst>
                <a:ext uri="{FF2B5EF4-FFF2-40B4-BE49-F238E27FC236}">
                  <a16:creationId xmlns:a16="http://schemas.microsoft.com/office/drawing/2014/main" id="{97968952-EBAF-5473-E384-7317FDB1A8BB}"/>
                </a:ext>
              </a:extLst>
            </p:cNvPr>
            <p:cNvSpPr>
              <a:spLocks/>
            </p:cNvSpPr>
            <p:nvPr/>
          </p:nvSpPr>
          <p:spPr bwMode="auto">
            <a:xfrm>
              <a:off x="17184419" y="6982392"/>
              <a:ext cx="960187" cy="960436"/>
            </a:xfrm>
            <a:custGeom>
              <a:avLst/>
              <a:gdLst>
                <a:gd name="T0" fmla="+- 0 10800 961"/>
                <a:gd name="T1" fmla="*/ T0 w 19679"/>
                <a:gd name="T2" fmla="+- 0 10800 961"/>
                <a:gd name="T3" fmla="*/ 10800 h 19679"/>
                <a:gd name="T4" fmla="+- 0 10800 961"/>
                <a:gd name="T5" fmla="*/ T4 w 19679"/>
                <a:gd name="T6" fmla="+- 0 10800 961"/>
                <a:gd name="T7" fmla="*/ 10800 h 19679"/>
                <a:gd name="T8" fmla="+- 0 10800 961"/>
                <a:gd name="T9" fmla="*/ T8 w 19679"/>
                <a:gd name="T10" fmla="+- 0 10800 961"/>
                <a:gd name="T11" fmla="*/ 10800 h 19679"/>
                <a:gd name="T12" fmla="+- 0 10800 961"/>
                <a:gd name="T13" fmla="*/ T12 w 19679"/>
                <a:gd name="T14" fmla="+- 0 10800 961"/>
                <a:gd name="T15" fmla="*/ 10800 h 1967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chemeClr val="accent4"/>
            </a:solidFill>
            <a:ln w="25400" cap="flat" cmpd="sng">
              <a:solidFill>
                <a:srgbClr val="000000">
                  <a:alpha val="0"/>
                </a:srgbClr>
              </a:solidFill>
              <a:prstDash val="solid"/>
              <a:miter lim="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s-ES" sz="2933"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cs typeface="Gill Sans" charset="0"/>
                <a:sym typeface="Gill Sans" charset="0"/>
              </a:endParaRPr>
            </a:p>
          </p:txBody>
        </p:sp>
        <p:sp>
          <p:nvSpPr>
            <p:cNvPr id="30" name="AutoShape 17">
              <a:extLst>
                <a:ext uri="{FF2B5EF4-FFF2-40B4-BE49-F238E27FC236}">
                  <a16:creationId xmlns:a16="http://schemas.microsoft.com/office/drawing/2014/main" id="{C6E10388-0756-AA6C-D394-8AD592B8D759}"/>
                </a:ext>
              </a:extLst>
            </p:cNvPr>
            <p:cNvSpPr>
              <a:spLocks/>
            </p:cNvSpPr>
            <p:nvPr/>
          </p:nvSpPr>
          <p:spPr bwMode="auto">
            <a:xfrm>
              <a:off x="17457458" y="7255500"/>
              <a:ext cx="414109" cy="414214"/>
            </a:xfrm>
            <a:custGeom>
              <a:avLst/>
              <a:gdLst>
                <a:gd name="T0" fmla="+- 0 10800 961"/>
                <a:gd name="T1" fmla="*/ T0 w 19679"/>
                <a:gd name="T2" fmla="+- 0 10800 961"/>
                <a:gd name="T3" fmla="*/ 10800 h 19679"/>
                <a:gd name="T4" fmla="+- 0 10800 961"/>
                <a:gd name="T5" fmla="*/ T4 w 19679"/>
                <a:gd name="T6" fmla="+- 0 10800 961"/>
                <a:gd name="T7" fmla="*/ 10800 h 19679"/>
                <a:gd name="T8" fmla="+- 0 10800 961"/>
                <a:gd name="T9" fmla="*/ T8 w 19679"/>
                <a:gd name="T10" fmla="+- 0 10800 961"/>
                <a:gd name="T11" fmla="*/ 10800 h 19679"/>
                <a:gd name="T12" fmla="+- 0 10800 961"/>
                <a:gd name="T13" fmla="*/ T12 w 19679"/>
                <a:gd name="T14" fmla="+- 0 10800 961"/>
                <a:gd name="T15" fmla="*/ 10800 h 1967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chemeClr val="bg1"/>
            </a:solidFill>
            <a:ln w="25400" cap="flat" cmpd="sng">
              <a:solidFill>
                <a:srgbClr val="000000">
                  <a:alpha val="0"/>
                </a:srgbClr>
              </a:solidFill>
              <a:prstDash val="solid"/>
              <a:miter lim="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s-ES" sz="2933"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cs typeface="Gill Sans" charset="0"/>
                <a:sym typeface="Gill Sans" charset="0"/>
              </a:endParaRP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9A47724F-94C6-46C3-6865-43761DE8A97F}"/>
              </a:ext>
            </a:extLst>
          </p:cNvPr>
          <p:cNvGrpSpPr/>
          <p:nvPr/>
        </p:nvGrpSpPr>
        <p:grpSpPr>
          <a:xfrm>
            <a:off x="3469111" y="3429359"/>
            <a:ext cx="346649" cy="407468"/>
            <a:chOff x="7222994" y="6982392"/>
            <a:chExt cx="960187" cy="960436"/>
          </a:xfrm>
        </p:grpSpPr>
        <p:sp>
          <p:nvSpPr>
            <p:cNvPr id="32" name="AutoShape 19">
              <a:extLst>
                <a:ext uri="{FF2B5EF4-FFF2-40B4-BE49-F238E27FC236}">
                  <a16:creationId xmlns:a16="http://schemas.microsoft.com/office/drawing/2014/main" id="{690D9906-5D1C-19C3-87F0-94C4DE92977C}"/>
                </a:ext>
              </a:extLst>
            </p:cNvPr>
            <p:cNvSpPr>
              <a:spLocks/>
            </p:cNvSpPr>
            <p:nvPr/>
          </p:nvSpPr>
          <p:spPr bwMode="auto">
            <a:xfrm>
              <a:off x="7222994" y="6982392"/>
              <a:ext cx="960187" cy="960436"/>
            </a:xfrm>
            <a:custGeom>
              <a:avLst/>
              <a:gdLst>
                <a:gd name="T0" fmla="+- 0 10800 961"/>
                <a:gd name="T1" fmla="*/ T0 w 19679"/>
                <a:gd name="T2" fmla="+- 0 10800 961"/>
                <a:gd name="T3" fmla="*/ 10800 h 19679"/>
                <a:gd name="T4" fmla="+- 0 10800 961"/>
                <a:gd name="T5" fmla="*/ T4 w 19679"/>
                <a:gd name="T6" fmla="+- 0 10800 961"/>
                <a:gd name="T7" fmla="*/ 10800 h 19679"/>
                <a:gd name="T8" fmla="+- 0 10800 961"/>
                <a:gd name="T9" fmla="*/ T8 w 19679"/>
                <a:gd name="T10" fmla="+- 0 10800 961"/>
                <a:gd name="T11" fmla="*/ 10800 h 19679"/>
                <a:gd name="T12" fmla="+- 0 10800 961"/>
                <a:gd name="T13" fmla="*/ T12 w 19679"/>
                <a:gd name="T14" fmla="+- 0 10800 961"/>
                <a:gd name="T15" fmla="*/ 10800 h 1967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chemeClr val="accent2"/>
            </a:solidFill>
            <a:ln w="25400" cap="flat" cmpd="sng">
              <a:solidFill>
                <a:srgbClr val="000000">
                  <a:alpha val="0"/>
                </a:srgbClr>
              </a:solidFill>
              <a:prstDash val="solid"/>
              <a:miter lim="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s-ES" sz="2933"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cs typeface="Gill Sans" charset="0"/>
                <a:sym typeface="Gill Sans" charset="0"/>
              </a:endParaRPr>
            </a:p>
          </p:txBody>
        </p:sp>
        <p:sp>
          <p:nvSpPr>
            <p:cNvPr id="33" name="AutoShape 20">
              <a:extLst>
                <a:ext uri="{FF2B5EF4-FFF2-40B4-BE49-F238E27FC236}">
                  <a16:creationId xmlns:a16="http://schemas.microsoft.com/office/drawing/2014/main" id="{9BE148B8-4959-F495-45E6-780434AA5033}"/>
                </a:ext>
              </a:extLst>
            </p:cNvPr>
            <p:cNvSpPr>
              <a:spLocks/>
            </p:cNvSpPr>
            <p:nvPr/>
          </p:nvSpPr>
          <p:spPr bwMode="auto">
            <a:xfrm>
              <a:off x="7496033" y="7255500"/>
              <a:ext cx="414109" cy="414214"/>
            </a:xfrm>
            <a:custGeom>
              <a:avLst/>
              <a:gdLst>
                <a:gd name="T0" fmla="+- 0 10800 961"/>
                <a:gd name="T1" fmla="*/ T0 w 19679"/>
                <a:gd name="T2" fmla="+- 0 10800 961"/>
                <a:gd name="T3" fmla="*/ 10800 h 19679"/>
                <a:gd name="T4" fmla="+- 0 10800 961"/>
                <a:gd name="T5" fmla="*/ T4 w 19679"/>
                <a:gd name="T6" fmla="+- 0 10800 961"/>
                <a:gd name="T7" fmla="*/ 10800 h 19679"/>
                <a:gd name="T8" fmla="+- 0 10800 961"/>
                <a:gd name="T9" fmla="*/ T8 w 19679"/>
                <a:gd name="T10" fmla="+- 0 10800 961"/>
                <a:gd name="T11" fmla="*/ 10800 h 19679"/>
                <a:gd name="T12" fmla="+- 0 10800 961"/>
                <a:gd name="T13" fmla="*/ T12 w 19679"/>
                <a:gd name="T14" fmla="+- 0 10800 961"/>
                <a:gd name="T15" fmla="*/ 10800 h 1967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chemeClr val="bg1"/>
            </a:solidFill>
            <a:ln w="25400" cap="flat" cmpd="sng">
              <a:solidFill>
                <a:srgbClr val="000000">
                  <a:alpha val="0"/>
                </a:srgbClr>
              </a:solidFill>
              <a:prstDash val="solid"/>
              <a:miter lim="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s-ES" sz="2933"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cs typeface="Gill Sans" charset="0"/>
                <a:sym typeface="Gill Sans" charset="0"/>
              </a:endParaRP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DF09A8A7-8284-BE88-B330-C101303BD2B0}"/>
              </a:ext>
            </a:extLst>
          </p:cNvPr>
          <p:cNvGrpSpPr/>
          <p:nvPr/>
        </p:nvGrpSpPr>
        <p:grpSpPr>
          <a:xfrm>
            <a:off x="5285808" y="3429359"/>
            <a:ext cx="345827" cy="407468"/>
            <a:chOff x="12255091" y="6982392"/>
            <a:chExt cx="957910" cy="960436"/>
          </a:xfrm>
        </p:grpSpPr>
        <p:sp>
          <p:nvSpPr>
            <p:cNvPr id="35" name="AutoShape 28">
              <a:extLst>
                <a:ext uri="{FF2B5EF4-FFF2-40B4-BE49-F238E27FC236}">
                  <a16:creationId xmlns:a16="http://schemas.microsoft.com/office/drawing/2014/main" id="{DF9AABC9-C8E8-6BFF-9A92-01123B61301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55091" y="6982392"/>
              <a:ext cx="957910" cy="960436"/>
            </a:xfrm>
            <a:custGeom>
              <a:avLst/>
              <a:gdLst>
                <a:gd name="T0" fmla="+- 0 10800 961"/>
                <a:gd name="T1" fmla="*/ T0 w 19679"/>
                <a:gd name="T2" fmla="+- 0 10800 961"/>
                <a:gd name="T3" fmla="*/ 10800 h 19679"/>
                <a:gd name="T4" fmla="+- 0 10800 961"/>
                <a:gd name="T5" fmla="*/ T4 w 19679"/>
                <a:gd name="T6" fmla="+- 0 10800 961"/>
                <a:gd name="T7" fmla="*/ 10800 h 19679"/>
                <a:gd name="T8" fmla="+- 0 10800 961"/>
                <a:gd name="T9" fmla="*/ T8 w 19679"/>
                <a:gd name="T10" fmla="+- 0 10800 961"/>
                <a:gd name="T11" fmla="*/ 10800 h 19679"/>
                <a:gd name="T12" fmla="+- 0 10800 961"/>
                <a:gd name="T13" fmla="*/ T12 w 19679"/>
                <a:gd name="T14" fmla="+- 0 10800 961"/>
                <a:gd name="T15" fmla="*/ 10800 h 1967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chemeClr val="accent3"/>
            </a:solidFill>
            <a:ln w="25400" cap="flat" cmpd="sng">
              <a:solidFill>
                <a:srgbClr val="000000">
                  <a:alpha val="0"/>
                </a:srgbClr>
              </a:solidFill>
              <a:prstDash val="solid"/>
              <a:miter lim="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s-ES" sz="2933"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cs typeface="Gill Sans" charset="0"/>
                <a:sym typeface="Gill Sans" charset="0"/>
              </a:endParaRPr>
            </a:p>
          </p:txBody>
        </p:sp>
        <p:sp>
          <p:nvSpPr>
            <p:cNvPr id="36" name="AutoShape 29">
              <a:extLst>
                <a:ext uri="{FF2B5EF4-FFF2-40B4-BE49-F238E27FC236}">
                  <a16:creationId xmlns:a16="http://schemas.microsoft.com/office/drawing/2014/main" id="{92F9698E-B6F0-84FE-4B05-CD1BCFCE0FB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525854" y="7255500"/>
              <a:ext cx="416385" cy="414214"/>
            </a:xfrm>
            <a:custGeom>
              <a:avLst/>
              <a:gdLst>
                <a:gd name="T0" fmla="+- 0 10800 961"/>
                <a:gd name="T1" fmla="*/ T0 w 19679"/>
                <a:gd name="T2" fmla="+- 0 10800 961"/>
                <a:gd name="T3" fmla="*/ 10800 h 19679"/>
                <a:gd name="T4" fmla="+- 0 10800 961"/>
                <a:gd name="T5" fmla="*/ T4 w 19679"/>
                <a:gd name="T6" fmla="+- 0 10800 961"/>
                <a:gd name="T7" fmla="*/ 10800 h 19679"/>
                <a:gd name="T8" fmla="+- 0 10800 961"/>
                <a:gd name="T9" fmla="*/ T8 w 19679"/>
                <a:gd name="T10" fmla="+- 0 10800 961"/>
                <a:gd name="T11" fmla="*/ 10800 h 19679"/>
                <a:gd name="T12" fmla="+- 0 10800 961"/>
                <a:gd name="T13" fmla="*/ T12 w 19679"/>
                <a:gd name="T14" fmla="+- 0 10800 961"/>
                <a:gd name="T15" fmla="*/ 10800 h 1967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chemeClr val="bg1"/>
            </a:solidFill>
            <a:ln w="25400" cap="flat" cmpd="sng">
              <a:solidFill>
                <a:srgbClr val="000000">
                  <a:alpha val="0"/>
                </a:srgbClr>
              </a:solidFill>
              <a:prstDash val="solid"/>
              <a:miter lim="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s-ES" sz="2933"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cs typeface="Gill Sans" charset="0"/>
                <a:sym typeface="Gill Sans" charset="0"/>
              </a:endParaRPr>
            </a:p>
          </p:txBody>
        </p:sp>
      </p:grpSp>
      <p:sp>
        <p:nvSpPr>
          <p:cNvPr id="37" name="AutoShape 54">
            <a:extLst>
              <a:ext uri="{FF2B5EF4-FFF2-40B4-BE49-F238E27FC236}">
                <a16:creationId xmlns:a16="http://schemas.microsoft.com/office/drawing/2014/main" id="{98B780F4-17D6-99AF-256F-72420046A69E}"/>
              </a:ext>
            </a:extLst>
          </p:cNvPr>
          <p:cNvSpPr>
            <a:spLocks/>
          </p:cNvSpPr>
          <p:nvPr/>
        </p:nvSpPr>
        <p:spPr bwMode="auto">
          <a:xfrm rot="21599989">
            <a:off x="1759262" y="3252126"/>
            <a:ext cx="179914" cy="141436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336" y="21599"/>
                </a:moveTo>
                <a:cubicBezTo>
                  <a:pt x="969" y="21599"/>
                  <a:pt x="657" y="21365"/>
                  <a:pt x="392" y="20890"/>
                </a:cubicBezTo>
                <a:cubicBezTo>
                  <a:pt x="132" y="20401"/>
                  <a:pt x="0" y="19835"/>
                  <a:pt x="0" y="19171"/>
                </a:cubicBezTo>
                <a:cubicBezTo>
                  <a:pt x="0" y="18480"/>
                  <a:pt x="135" y="17907"/>
                  <a:pt x="403" y="17419"/>
                </a:cubicBezTo>
                <a:lnTo>
                  <a:pt x="9821" y="716"/>
                </a:lnTo>
                <a:cubicBezTo>
                  <a:pt x="10089" y="240"/>
                  <a:pt x="10412" y="0"/>
                  <a:pt x="10790" y="0"/>
                </a:cubicBezTo>
                <a:cubicBezTo>
                  <a:pt x="11176" y="0"/>
                  <a:pt x="11503" y="240"/>
                  <a:pt x="11774" y="716"/>
                </a:cubicBezTo>
                <a:lnTo>
                  <a:pt x="21196" y="17419"/>
                </a:lnTo>
                <a:cubicBezTo>
                  <a:pt x="21464" y="17907"/>
                  <a:pt x="21600" y="18480"/>
                  <a:pt x="21600" y="19171"/>
                </a:cubicBezTo>
                <a:cubicBezTo>
                  <a:pt x="21600" y="19815"/>
                  <a:pt x="21467" y="20375"/>
                  <a:pt x="21203" y="20870"/>
                </a:cubicBezTo>
                <a:cubicBezTo>
                  <a:pt x="20942" y="21359"/>
                  <a:pt x="20626" y="21599"/>
                  <a:pt x="20263" y="21599"/>
                </a:cubicBezTo>
                <a:lnTo>
                  <a:pt x="1336" y="2159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lIns="25395" tIns="25395" rIns="25395" bIns="25395" anchor="ctr"/>
          <a:lstStyle/>
          <a:p>
            <a:pPr defTabSz="304755">
              <a:defRPr/>
            </a:pPr>
            <a:endParaRPr lang="es-ES" sz="1333"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38" name="AutoShape 55">
            <a:extLst>
              <a:ext uri="{FF2B5EF4-FFF2-40B4-BE49-F238E27FC236}">
                <a16:creationId xmlns:a16="http://schemas.microsoft.com/office/drawing/2014/main" id="{4132C547-39C8-986C-3A2A-7C3F4C12AAAA}"/>
              </a:ext>
            </a:extLst>
          </p:cNvPr>
          <p:cNvSpPr>
            <a:spLocks/>
          </p:cNvSpPr>
          <p:nvPr/>
        </p:nvSpPr>
        <p:spPr bwMode="auto">
          <a:xfrm rot="21599989">
            <a:off x="5364765" y="3252126"/>
            <a:ext cx="180487" cy="141436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336" y="21599"/>
                </a:moveTo>
                <a:cubicBezTo>
                  <a:pt x="969" y="21599"/>
                  <a:pt x="657" y="21365"/>
                  <a:pt x="392" y="20890"/>
                </a:cubicBezTo>
                <a:cubicBezTo>
                  <a:pt x="132" y="20401"/>
                  <a:pt x="0" y="19835"/>
                  <a:pt x="0" y="19171"/>
                </a:cubicBezTo>
                <a:cubicBezTo>
                  <a:pt x="0" y="18480"/>
                  <a:pt x="135" y="17907"/>
                  <a:pt x="403" y="17419"/>
                </a:cubicBezTo>
                <a:lnTo>
                  <a:pt x="9821" y="716"/>
                </a:lnTo>
                <a:cubicBezTo>
                  <a:pt x="10089" y="240"/>
                  <a:pt x="10412" y="0"/>
                  <a:pt x="10790" y="0"/>
                </a:cubicBezTo>
                <a:cubicBezTo>
                  <a:pt x="11176" y="0"/>
                  <a:pt x="11503" y="240"/>
                  <a:pt x="11774" y="716"/>
                </a:cubicBezTo>
                <a:lnTo>
                  <a:pt x="21196" y="17419"/>
                </a:lnTo>
                <a:cubicBezTo>
                  <a:pt x="21464" y="17907"/>
                  <a:pt x="21600" y="18480"/>
                  <a:pt x="21600" y="19171"/>
                </a:cubicBezTo>
                <a:cubicBezTo>
                  <a:pt x="21600" y="19815"/>
                  <a:pt x="21467" y="20375"/>
                  <a:pt x="21203" y="20870"/>
                </a:cubicBezTo>
                <a:cubicBezTo>
                  <a:pt x="20942" y="21359"/>
                  <a:pt x="20626" y="21599"/>
                  <a:pt x="20263" y="21599"/>
                </a:cubicBezTo>
                <a:lnTo>
                  <a:pt x="1336" y="21599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lIns="25395" tIns="25395" rIns="25395" bIns="25395" anchor="ctr"/>
          <a:lstStyle/>
          <a:p>
            <a:pPr defTabSz="304755">
              <a:defRPr/>
            </a:pPr>
            <a:endParaRPr lang="es-ES" sz="1333"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39" name="AutoShape 59">
            <a:extLst>
              <a:ext uri="{FF2B5EF4-FFF2-40B4-BE49-F238E27FC236}">
                <a16:creationId xmlns:a16="http://schemas.microsoft.com/office/drawing/2014/main" id="{7C5E2157-7323-8F27-A715-0FFA75FDAC99}"/>
              </a:ext>
            </a:extLst>
          </p:cNvPr>
          <p:cNvSpPr>
            <a:spLocks/>
          </p:cNvSpPr>
          <p:nvPr/>
        </p:nvSpPr>
        <p:spPr bwMode="auto">
          <a:xfrm rot="10799989">
            <a:off x="7071907" y="3879760"/>
            <a:ext cx="180487" cy="141436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336" y="21599"/>
                </a:moveTo>
                <a:cubicBezTo>
                  <a:pt x="969" y="21599"/>
                  <a:pt x="657" y="21365"/>
                  <a:pt x="392" y="20890"/>
                </a:cubicBezTo>
                <a:cubicBezTo>
                  <a:pt x="132" y="20401"/>
                  <a:pt x="0" y="19835"/>
                  <a:pt x="0" y="19171"/>
                </a:cubicBezTo>
                <a:cubicBezTo>
                  <a:pt x="0" y="18480"/>
                  <a:pt x="135" y="17907"/>
                  <a:pt x="403" y="17419"/>
                </a:cubicBezTo>
                <a:lnTo>
                  <a:pt x="9821" y="716"/>
                </a:lnTo>
                <a:cubicBezTo>
                  <a:pt x="10089" y="240"/>
                  <a:pt x="10412" y="0"/>
                  <a:pt x="10790" y="0"/>
                </a:cubicBezTo>
                <a:cubicBezTo>
                  <a:pt x="11176" y="0"/>
                  <a:pt x="11503" y="240"/>
                  <a:pt x="11774" y="716"/>
                </a:cubicBezTo>
                <a:lnTo>
                  <a:pt x="21196" y="17419"/>
                </a:lnTo>
                <a:cubicBezTo>
                  <a:pt x="21464" y="17907"/>
                  <a:pt x="21600" y="18480"/>
                  <a:pt x="21600" y="19171"/>
                </a:cubicBezTo>
                <a:cubicBezTo>
                  <a:pt x="21600" y="19815"/>
                  <a:pt x="21467" y="20375"/>
                  <a:pt x="21203" y="20870"/>
                </a:cubicBezTo>
                <a:cubicBezTo>
                  <a:pt x="20942" y="21359"/>
                  <a:pt x="20626" y="21599"/>
                  <a:pt x="20263" y="21599"/>
                </a:cubicBezTo>
                <a:lnTo>
                  <a:pt x="1336" y="2159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25395" tIns="25395" rIns="25395" bIns="25395" anchor="ctr"/>
          <a:lstStyle/>
          <a:p>
            <a:pPr defTabSz="304755">
              <a:defRPr/>
            </a:pPr>
            <a:endParaRPr lang="es-ES" sz="1333"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40" name="AutoShape 60">
            <a:extLst>
              <a:ext uri="{FF2B5EF4-FFF2-40B4-BE49-F238E27FC236}">
                <a16:creationId xmlns:a16="http://schemas.microsoft.com/office/drawing/2014/main" id="{158754AA-6ED4-3F4D-2E6E-8FD271109B98}"/>
              </a:ext>
            </a:extLst>
          </p:cNvPr>
          <p:cNvSpPr>
            <a:spLocks/>
          </p:cNvSpPr>
          <p:nvPr/>
        </p:nvSpPr>
        <p:spPr bwMode="auto">
          <a:xfrm rot="10799989">
            <a:off x="3553055" y="3879760"/>
            <a:ext cx="180487" cy="141436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336" y="21599"/>
                </a:moveTo>
                <a:cubicBezTo>
                  <a:pt x="969" y="21599"/>
                  <a:pt x="657" y="21365"/>
                  <a:pt x="392" y="20890"/>
                </a:cubicBezTo>
                <a:cubicBezTo>
                  <a:pt x="132" y="20401"/>
                  <a:pt x="0" y="19835"/>
                  <a:pt x="0" y="19171"/>
                </a:cubicBezTo>
                <a:cubicBezTo>
                  <a:pt x="0" y="18480"/>
                  <a:pt x="135" y="17907"/>
                  <a:pt x="403" y="17419"/>
                </a:cubicBezTo>
                <a:lnTo>
                  <a:pt x="9821" y="716"/>
                </a:lnTo>
                <a:cubicBezTo>
                  <a:pt x="10089" y="240"/>
                  <a:pt x="10412" y="0"/>
                  <a:pt x="10790" y="0"/>
                </a:cubicBezTo>
                <a:cubicBezTo>
                  <a:pt x="11176" y="0"/>
                  <a:pt x="11503" y="240"/>
                  <a:pt x="11774" y="716"/>
                </a:cubicBezTo>
                <a:lnTo>
                  <a:pt x="21196" y="17419"/>
                </a:lnTo>
                <a:cubicBezTo>
                  <a:pt x="21464" y="17907"/>
                  <a:pt x="21600" y="18480"/>
                  <a:pt x="21600" y="19171"/>
                </a:cubicBezTo>
                <a:cubicBezTo>
                  <a:pt x="21600" y="19815"/>
                  <a:pt x="21467" y="20375"/>
                  <a:pt x="21203" y="20870"/>
                </a:cubicBezTo>
                <a:cubicBezTo>
                  <a:pt x="20942" y="21359"/>
                  <a:pt x="20626" y="21599"/>
                  <a:pt x="20263" y="21599"/>
                </a:cubicBezTo>
                <a:lnTo>
                  <a:pt x="1336" y="2159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lIns="25395" tIns="25395" rIns="25395" bIns="25395" anchor="ctr"/>
          <a:lstStyle/>
          <a:p>
            <a:pPr defTabSz="304755">
              <a:defRPr/>
            </a:pPr>
            <a:endParaRPr lang="es-ES" sz="1333"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A2722336-B39B-94C1-6CAD-14109A7DB06B}"/>
              </a:ext>
            </a:extLst>
          </p:cNvPr>
          <p:cNvGrpSpPr/>
          <p:nvPr/>
        </p:nvGrpSpPr>
        <p:grpSpPr>
          <a:xfrm rot="5400000">
            <a:off x="1365444" y="2228136"/>
            <a:ext cx="931049" cy="88009"/>
            <a:chOff x="2057400" y="2800350"/>
            <a:chExt cx="822960" cy="91440"/>
          </a:xfrm>
        </p:grpSpPr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CC546A1B-5A47-9054-B798-600C18BAC869}"/>
                </a:ext>
              </a:extLst>
            </p:cNvPr>
            <p:cNvSpPr/>
            <p:nvPr/>
          </p:nvSpPr>
          <p:spPr>
            <a:xfrm rot="5400000">
              <a:off x="2057400" y="2800350"/>
              <a:ext cx="91440" cy="91440"/>
            </a:xfrm>
            <a:prstGeom prst="ellipse">
              <a:avLst/>
            </a:prstGeom>
            <a:solidFill>
              <a:schemeClr val="accent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 sz="800">
                <a:solidFill>
                  <a:sysClr val="windowText" lastClr="000000"/>
                </a:solidFill>
              </a:endParaRPr>
            </a:p>
          </p:txBody>
        </p: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D6B1B4E1-B3D8-9BD1-2F0D-E747AD0E6835}"/>
                </a:ext>
              </a:extLst>
            </p:cNvPr>
            <p:cNvCxnSpPr/>
            <p:nvPr/>
          </p:nvCxnSpPr>
          <p:spPr>
            <a:xfrm flipV="1">
              <a:off x="2148840" y="2846070"/>
              <a:ext cx="731520" cy="0"/>
            </a:xfrm>
            <a:prstGeom prst="line">
              <a:avLst/>
            </a:prstGeom>
            <a:ln w="12700">
              <a:solidFill>
                <a:schemeClr val="bg1">
                  <a:lumMod val="8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4" name="Rectangle 43">
            <a:extLst>
              <a:ext uri="{FF2B5EF4-FFF2-40B4-BE49-F238E27FC236}">
                <a16:creationId xmlns:a16="http://schemas.microsoft.com/office/drawing/2014/main" id="{A5D3C304-FA09-621C-E6B5-C28F664A2E56}"/>
              </a:ext>
            </a:extLst>
          </p:cNvPr>
          <p:cNvSpPr/>
          <p:nvPr/>
        </p:nvSpPr>
        <p:spPr>
          <a:xfrm>
            <a:off x="1909756" y="1668410"/>
            <a:ext cx="2044292" cy="393930"/>
          </a:xfrm>
          <a:prstGeom prst="rect">
            <a:avLst/>
          </a:prstGeom>
        </p:spPr>
        <p:txBody>
          <a:bodyPr wrap="none" lIns="146279" tIns="73140" rIns="146279" bIns="73140">
            <a:spAutoFit/>
          </a:bodyPr>
          <a:lstStyle/>
          <a:p>
            <a:r>
              <a:rPr lang="en-US" sz="1600" b="1" dirty="0">
                <a:latin typeface="Lato Regular"/>
                <a:ea typeface="Open Sans Light" panose="020B0306030504020204" pitchFamily="34" charset="0"/>
                <a:cs typeface="Lato Regular"/>
              </a:rPr>
              <a:t>Prevention Targets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D41FB54D-420F-9F57-EED8-1CFAE1BAC20F}"/>
              </a:ext>
            </a:extLst>
          </p:cNvPr>
          <p:cNvSpPr txBox="1"/>
          <p:nvPr/>
        </p:nvSpPr>
        <p:spPr>
          <a:xfrm>
            <a:off x="1909755" y="2084220"/>
            <a:ext cx="2625283" cy="1217489"/>
          </a:xfrm>
          <a:prstGeom prst="rect">
            <a:avLst/>
          </a:prstGeom>
          <a:noFill/>
        </p:spPr>
        <p:txBody>
          <a:bodyPr wrap="square" lIns="146279" tIns="73140" rIns="146279" bIns="73140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600" dirty="0">
                <a:cs typeface="Lato Light"/>
              </a:rPr>
              <a:t>Despite progress, prevention targets are off track and SSA has majority of new infections globally</a:t>
            </a:r>
          </a:p>
        </p:txBody>
      </p:sp>
      <p:grpSp>
        <p:nvGrpSpPr>
          <p:cNvPr id="50" name="Group 49">
            <a:extLst>
              <a:ext uri="{FF2B5EF4-FFF2-40B4-BE49-F238E27FC236}">
                <a16:creationId xmlns:a16="http://schemas.microsoft.com/office/drawing/2014/main" id="{15FF01DB-C01D-B62F-D86E-CD3D51455B71}"/>
              </a:ext>
            </a:extLst>
          </p:cNvPr>
          <p:cNvGrpSpPr/>
          <p:nvPr/>
        </p:nvGrpSpPr>
        <p:grpSpPr>
          <a:xfrm rot="5400000">
            <a:off x="5018080" y="2299189"/>
            <a:ext cx="931049" cy="88009"/>
            <a:chOff x="2057400" y="2800350"/>
            <a:chExt cx="822960" cy="91440"/>
          </a:xfrm>
        </p:grpSpPr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90A5AE0D-6231-56B2-D6BF-AA842B00BF81}"/>
                </a:ext>
              </a:extLst>
            </p:cNvPr>
            <p:cNvSpPr/>
            <p:nvPr/>
          </p:nvSpPr>
          <p:spPr>
            <a:xfrm rot="5400000">
              <a:off x="2057400" y="2800350"/>
              <a:ext cx="91440" cy="91440"/>
            </a:xfrm>
            <a:prstGeom prst="ellipse">
              <a:avLst/>
            </a:prstGeom>
            <a:solidFill>
              <a:schemeClr val="accent3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 sz="800">
                <a:solidFill>
                  <a:sysClr val="windowText" lastClr="000000"/>
                </a:solidFill>
              </a:endParaRPr>
            </a:p>
          </p:txBody>
        </p: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E1D35BA2-1354-AE65-E92D-3F471B412218}"/>
                </a:ext>
              </a:extLst>
            </p:cNvPr>
            <p:cNvCxnSpPr/>
            <p:nvPr/>
          </p:nvCxnSpPr>
          <p:spPr>
            <a:xfrm flipV="1">
              <a:off x="2148840" y="2846070"/>
              <a:ext cx="731520" cy="0"/>
            </a:xfrm>
            <a:prstGeom prst="line">
              <a:avLst/>
            </a:prstGeom>
            <a:ln w="12700">
              <a:solidFill>
                <a:schemeClr val="bg1">
                  <a:lumMod val="8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3" name="Rectangle 52">
            <a:extLst>
              <a:ext uri="{FF2B5EF4-FFF2-40B4-BE49-F238E27FC236}">
                <a16:creationId xmlns:a16="http://schemas.microsoft.com/office/drawing/2014/main" id="{97A651B0-A6ED-DBF8-824D-6DA8833F1466}"/>
              </a:ext>
            </a:extLst>
          </p:cNvPr>
          <p:cNvSpPr/>
          <p:nvPr/>
        </p:nvSpPr>
        <p:spPr>
          <a:xfrm>
            <a:off x="5454729" y="1726366"/>
            <a:ext cx="2888656" cy="393930"/>
          </a:xfrm>
          <a:prstGeom prst="rect">
            <a:avLst/>
          </a:prstGeom>
        </p:spPr>
        <p:txBody>
          <a:bodyPr wrap="square" lIns="146279" tIns="73140" rIns="146279" bIns="73140">
            <a:spAutoFit/>
          </a:bodyPr>
          <a:lstStyle/>
          <a:p>
            <a:r>
              <a:rPr lang="en-US" sz="1600" b="1" dirty="0">
                <a:latin typeface="Lato Regular"/>
                <a:ea typeface="Open Sans Light" panose="020B0306030504020204" pitchFamily="34" charset="0"/>
                <a:cs typeface="Lato Regular"/>
              </a:rPr>
              <a:t>Sexual Reproductive Health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2CDCB08E-F856-F56E-774F-8EFEA7235ECB}"/>
              </a:ext>
            </a:extLst>
          </p:cNvPr>
          <p:cNvSpPr txBox="1"/>
          <p:nvPr/>
        </p:nvSpPr>
        <p:spPr>
          <a:xfrm>
            <a:off x="5509474" y="2024050"/>
            <a:ext cx="2277209" cy="1488332"/>
          </a:xfrm>
          <a:prstGeom prst="rect">
            <a:avLst/>
          </a:prstGeom>
          <a:noFill/>
        </p:spPr>
        <p:txBody>
          <a:bodyPr wrap="square" lIns="146279" tIns="73140" rIns="146279" bIns="73140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600" dirty="0">
                <a:cs typeface="Lato Light"/>
              </a:rPr>
              <a:t>Behavioral and sexual health for Africa’s large adolescent/youth population. STI and HIV prevention</a:t>
            </a:r>
          </a:p>
        </p:txBody>
      </p:sp>
      <p:grpSp>
        <p:nvGrpSpPr>
          <p:cNvPr id="55" name="Group 54">
            <a:extLst>
              <a:ext uri="{FF2B5EF4-FFF2-40B4-BE49-F238E27FC236}">
                <a16:creationId xmlns:a16="http://schemas.microsoft.com/office/drawing/2014/main" id="{6B4C3818-511A-20F3-8C3F-6DA5FC042F05}"/>
              </a:ext>
            </a:extLst>
          </p:cNvPr>
          <p:cNvGrpSpPr/>
          <p:nvPr/>
        </p:nvGrpSpPr>
        <p:grpSpPr>
          <a:xfrm rot="16200000">
            <a:off x="6696700" y="4481881"/>
            <a:ext cx="931049" cy="88009"/>
            <a:chOff x="2057400" y="2800350"/>
            <a:chExt cx="822960" cy="91440"/>
          </a:xfrm>
        </p:grpSpPr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EB9C9455-7840-277E-5850-365C4665AB2E}"/>
                </a:ext>
              </a:extLst>
            </p:cNvPr>
            <p:cNvSpPr/>
            <p:nvPr/>
          </p:nvSpPr>
          <p:spPr>
            <a:xfrm rot="5400000">
              <a:off x="2057400" y="2800350"/>
              <a:ext cx="91440" cy="91440"/>
            </a:xfrm>
            <a:prstGeom prst="ellipse">
              <a:avLst/>
            </a:prstGeom>
            <a:solidFill>
              <a:schemeClr val="accent4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 sz="800">
                <a:solidFill>
                  <a:sysClr val="windowText" lastClr="000000"/>
                </a:solidFill>
              </a:endParaRPr>
            </a:p>
          </p:txBody>
        </p: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14E5D407-0DFC-01AE-DED5-098744B5BC9C}"/>
                </a:ext>
              </a:extLst>
            </p:cNvPr>
            <p:cNvCxnSpPr/>
            <p:nvPr/>
          </p:nvCxnSpPr>
          <p:spPr>
            <a:xfrm flipV="1">
              <a:off x="2148840" y="2846070"/>
              <a:ext cx="731520" cy="0"/>
            </a:xfrm>
            <a:prstGeom prst="line">
              <a:avLst/>
            </a:prstGeom>
            <a:ln w="12700">
              <a:solidFill>
                <a:schemeClr val="bg1">
                  <a:lumMod val="8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8F68BBEE-D40A-6A1F-2306-8639F3D6F575}"/>
              </a:ext>
            </a:extLst>
          </p:cNvPr>
          <p:cNvGrpSpPr/>
          <p:nvPr/>
        </p:nvGrpSpPr>
        <p:grpSpPr>
          <a:xfrm rot="16200000">
            <a:off x="3183527" y="4480978"/>
            <a:ext cx="931049" cy="88009"/>
            <a:chOff x="2057400" y="2800350"/>
            <a:chExt cx="822960" cy="91440"/>
          </a:xfrm>
        </p:grpSpPr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2E748681-2F28-CB46-C24D-6C780A614C7C}"/>
                </a:ext>
              </a:extLst>
            </p:cNvPr>
            <p:cNvSpPr/>
            <p:nvPr/>
          </p:nvSpPr>
          <p:spPr>
            <a:xfrm rot="5400000">
              <a:off x="2057400" y="2800350"/>
              <a:ext cx="91440" cy="91440"/>
            </a:xfrm>
            <a:prstGeom prst="ellipse">
              <a:avLst/>
            </a:prstGeom>
            <a:solidFill>
              <a:schemeClr val="accent2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 sz="800">
                <a:solidFill>
                  <a:sysClr val="windowText" lastClr="000000"/>
                </a:solidFill>
              </a:endParaRPr>
            </a:p>
          </p:txBody>
        </p: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E81383DB-E6F6-2FE8-4D2E-94B58D1D0637}"/>
                </a:ext>
              </a:extLst>
            </p:cNvPr>
            <p:cNvCxnSpPr/>
            <p:nvPr/>
          </p:nvCxnSpPr>
          <p:spPr>
            <a:xfrm flipV="1">
              <a:off x="2148840" y="2846070"/>
              <a:ext cx="731520" cy="0"/>
            </a:xfrm>
            <a:prstGeom prst="line">
              <a:avLst/>
            </a:prstGeom>
            <a:ln w="12700">
              <a:solidFill>
                <a:schemeClr val="bg1">
                  <a:lumMod val="8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1" name="Rectangle 60">
            <a:extLst>
              <a:ext uri="{FF2B5EF4-FFF2-40B4-BE49-F238E27FC236}">
                <a16:creationId xmlns:a16="http://schemas.microsoft.com/office/drawing/2014/main" id="{88913539-8ABA-6B5A-4F5C-9E31503BE211}"/>
              </a:ext>
            </a:extLst>
          </p:cNvPr>
          <p:cNvSpPr/>
          <p:nvPr/>
        </p:nvSpPr>
        <p:spPr>
          <a:xfrm>
            <a:off x="3702515" y="4234935"/>
            <a:ext cx="1302101" cy="393930"/>
          </a:xfrm>
          <a:prstGeom prst="rect">
            <a:avLst/>
          </a:prstGeom>
        </p:spPr>
        <p:txBody>
          <a:bodyPr wrap="none" lIns="146279" tIns="73140" rIns="146279" bIns="73140">
            <a:spAutoFit/>
          </a:bodyPr>
          <a:lstStyle/>
          <a:p>
            <a:r>
              <a:rPr lang="en-US" sz="1600" b="1" dirty="0">
                <a:latin typeface="Lato Regular"/>
                <a:ea typeface="Open Sans Light" panose="020B0306030504020204" pitchFamily="34" charset="0"/>
                <a:cs typeface="Lato Regular"/>
              </a:rPr>
              <a:t>Ownership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16412982-74D9-9F2F-1AAA-BFA3CA7C8F1D}"/>
              </a:ext>
            </a:extLst>
          </p:cNvPr>
          <p:cNvSpPr txBox="1"/>
          <p:nvPr/>
        </p:nvSpPr>
        <p:spPr>
          <a:xfrm>
            <a:off x="3720030" y="4748875"/>
            <a:ext cx="2580758" cy="1217489"/>
          </a:xfrm>
          <a:prstGeom prst="rect">
            <a:avLst/>
          </a:prstGeom>
          <a:noFill/>
        </p:spPr>
        <p:txBody>
          <a:bodyPr wrap="square" lIns="146279" tIns="73140" rIns="146279" bIns="73140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600" dirty="0">
                <a:cs typeface="Lato Light"/>
              </a:rPr>
              <a:t>African governments &amp; Community ownership of HIV prevention and ownership of the response</a:t>
            </a:r>
          </a:p>
        </p:txBody>
      </p:sp>
      <p:grpSp>
        <p:nvGrpSpPr>
          <p:cNvPr id="67" name="Group 66">
            <a:extLst>
              <a:ext uri="{FF2B5EF4-FFF2-40B4-BE49-F238E27FC236}">
                <a16:creationId xmlns:a16="http://schemas.microsoft.com/office/drawing/2014/main" id="{8DC89E6D-635D-8264-E46C-3E10C3162F7C}"/>
              </a:ext>
            </a:extLst>
          </p:cNvPr>
          <p:cNvGrpSpPr/>
          <p:nvPr/>
        </p:nvGrpSpPr>
        <p:grpSpPr>
          <a:xfrm>
            <a:off x="8460369" y="3428455"/>
            <a:ext cx="345827" cy="407468"/>
            <a:chOff x="12255091" y="6982392"/>
            <a:chExt cx="957910" cy="960436"/>
          </a:xfrm>
          <a:solidFill>
            <a:schemeClr val="accent5">
              <a:lumMod val="60000"/>
              <a:lumOff val="40000"/>
            </a:schemeClr>
          </a:solidFill>
        </p:grpSpPr>
        <p:sp>
          <p:nvSpPr>
            <p:cNvPr id="68" name="AutoShape 28">
              <a:extLst>
                <a:ext uri="{FF2B5EF4-FFF2-40B4-BE49-F238E27FC236}">
                  <a16:creationId xmlns:a16="http://schemas.microsoft.com/office/drawing/2014/main" id="{DB5A5263-7943-2DEA-3040-2DF02A2630F3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55091" y="6982392"/>
              <a:ext cx="957910" cy="960436"/>
            </a:xfrm>
            <a:custGeom>
              <a:avLst/>
              <a:gdLst>
                <a:gd name="T0" fmla="+- 0 10800 961"/>
                <a:gd name="T1" fmla="*/ T0 w 19679"/>
                <a:gd name="T2" fmla="+- 0 10800 961"/>
                <a:gd name="T3" fmla="*/ 10800 h 19679"/>
                <a:gd name="T4" fmla="+- 0 10800 961"/>
                <a:gd name="T5" fmla="*/ T4 w 19679"/>
                <a:gd name="T6" fmla="+- 0 10800 961"/>
                <a:gd name="T7" fmla="*/ 10800 h 19679"/>
                <a:gd name="T8" fmla="+- 0 10800 961"/>
                <a:gd name="T9" fmla="*/ T8 w 19679"/>
                <a:gd name="T10" fmla="+- 0 10800 961"/>
                <a:gd name="T11" fmla="*/ 10800 h 19679"/>
                <a:gd name="T12" fmla="+- 0 10800 961"/>
                <a:gd name="T13" fmla="*/ T12 w 19679"/>
                <a:gd name="T14" fmla="+- 0 10800 961"/>
                <a:gd name="T15" fmla="*/ 10800 h 1967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grpFill/>
            <a:ln w="25400" cap="flat" cmpd="sng">
              <a:solidFill>
                <a:srgbClr val="000000">
                  <a:alpha val="0"/>
                </a:srgbClr>
              </a:solidFill>
              <a:prstDash val="solid"/>
              <a:miter lim="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s-ES" sz="2933"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cs typeface="Gill Sans" charset="0"/>
                <a:sym typeface="Gill Sans" charset="0"/>
              </a:endParaRPr>
            </a:p>
          </p:txBody>
        </p:sp>
        <p:sp>
          <p:nvSpPr>
            <p:cNvPr id="69" name="AutoShape 29">
              <a:extLst>
                <a:ext uri="{FF2B5EF4-FFF2-40B4-BE49-F238E27FC236}">
                  <a16:creationId xmlns:a16="http://schemas.microsoft.com/office/drawing/2014/main" id="{0810080C-85BC-30B6-E00F-B42784AA95F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525854" y="7255500"/>
              <a:ext cx="416385" cy="414214"/>
            </a:xfrm>
            <a:custGeom>
              <a:avLst/>
              <a:gdLst>
                <a:gd name="T0" fmla="+- 0 10800 961"/>
                <a:gd name="T1" fmla="*/ T0 w 19679"/>
                <a:gd name="T2" fmla="+- 0 10800 961"/>
                <a:gd name="T3" fmla="*/ 10800 h 19679"/>
                <a:gd name="T4" fmla="+- 0 10800 961"/>
                <a:gd name="T5" fmla="*/ T4 w 19679"/>
                <a:gd name="T6" fmla="+- 0 10800 961"/>
                <a:gd name="T7" fmla="*/ 10800 h 19679"/>
                <a:gd name="T8" fmla="+- 0 10800 961"/>
                <a:gd name="T9" fmla="*/ T8 w 19679"/>
                <a:gd name="T10" fmla="+- 0 10800 961"/>
                <a:gd name="T11" fmla="*/ 10800 h 19679"/>
                <a:gd name="T12" fmla="+- 0 10800 961"/>
                <a:gd name="T13" fmla="*/ T12 w 19679"/>
                <a:gd name="T14" fmla="+- 0 10800 961"/>
                <a:gd name="T15" fmla="*/ 10800 h 1967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grpFill/>
            <a:ln w="25400" cap="flat" cmpd="sng">
              <a:solidFill>
                <a:srgbClr val="000000">
                  <a:alpha val="0"/>
                </a:srgbClr>
              </a:solidFill>
              <a:prstDash val="solid"/>
              <a:miter lim="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s-ES" sz="2933"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cs typeface="Gill Sans" charset="0"/>
                <a:sym typeface="Gill Sans" charset="0"/>
              </a:endParaRPr>
            </a:p>
          </p:txBody>
        </p:sp>
      </p:grpSp>
      <p:sp>
        <p:nvSpPr>
          <p:cNvPr id="70" name="AutoShape 55">
            <a:extLst>
              <a:ext uri="{FF2B5EF4-FFF2-40B4-BE49-F238E27FC236}">
                <a16:creationId xmlns:a16="http://schemas.microsoft.com/office/drawing/2014/main" id="{E8A884B7-1F2D-BCA3-6436-05FC6E612683}"/>
              </a:ext>
            </a:extLst>
          </p:cNvPr>
          <p:cNvSpPr>
            <a:spLocks/>
          </p:cNvSpPr>
          <p:nvPr/>
        </p:nvSpPr>
        <p:spPr bwMode="auto">
          <a:xfrm rot="21599989">
            <a:off x="8539325" y="3251222"/>
            <a:ext cx="180487" cy="141436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336" y="21599"/>
                </a:moveTo>
                <a:cubicBezTo>
                  <a:pt x="969" y="21599"/>
                  <a:pt x="657" y="21365"/>
                  <a:pt x="392" y="20890"/>
                </a:cubicBezTo>
                <a:cubicBezTo>
                  <a:pt x="132" y="20401"/>
                  <a:pt x="0" y="19835"/>
                  <a:pt x="0" y="19171"/>
                </a:cubicBezTo>
                <a:cubicBezTo>
                  <a:pt x="0" y="18480"/>
                  <a:pt x="135" y="17907"/>
                  <a:pt x="403" y="17419"/>
                </a:cubicBezTo>
                <a:lnTo>
                  <a:pt x="9821" y="716"/>
                </a:lnTo>
                <a:cubicBezTo>
                  <a:pt x="10089" y="240"/>
                  <a:pt x="10412" y="0"/>
                  <a:pt x="10790" y="0"/>
                </a:cubicBezTo>
                <a:cubicBezTo>
                  <a:pt x="11176" y="0"/>
                  <a:pt x="11503" y="240"/>
                  <a:pt x="11774" y="716"/>
                </a:cubicBezTo>
                <a:lnTo>
                  <a:pt x="21196" y="17419"/>
                </a:lnTo>
                <a:cubicBezTo>
                  <a:pt x="21464" y="17907"/>
                  <a:pt x="21600" y="18480"/>
                  <a:pt x="21600" y="19171"/>
                </a:cubicBezTo>
                <a:cubicBezTo>
                  <a:pt x="21600" y="19815"/>
                  <a:pt x="21467" y="20375"/>
                  <a:pt x="21203" y="20870"/>
                </a:cubicBezTo>
                <a:cubicBezTo>
                  <a:pt x="20942" y="21359"/>
                  <a:pt x="20626" y="21599"/>
                  <a:pt x="20263" y="21599"/>
                </a:cubicBezTo>
                <a:lnTo>
                  <a:pt x="1336" y="21599"/>
                </a:lnTo>
                <a:close/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lIns="25395" tIns="25395" rIns="25395" bIns="25395" anchor="ctr"/>
          <a:lstStyle/>
          <a:p>
            <a:pPr defTabSz="304755">
              <a:defRPr/>
            </a:pPr>
            <a:endParaRPr lang="es-ES" sz="1333"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grpSp>
        <p:nvGrpSpPr>
          <p:cNvPr id="71" name="Group 70">
            <a:extLst>
              <a:ext uri="{FF2B5EF4-FFF2-40B4-BE49-F238E27FC236}">
                <a16:creationId xmlns:a16="http://schemas.microsoft.com/office/drawing/2014/main" id="{4A45E789-726C-2319-57B1-78652C9EBCF0}"/>
              </a:ext>
            </a:extLst>
          </p:cNvPr>
          <p:cNvGrpSpPr/>
          <p:nvPr/>
        </p:nvGrpSpPr>
        <p:grpSpPr>
          <a:xfrm rot="5400000">
            <a:off x="8295590" y="2210479"/>
            <a:ext cx="931049" cy="88009"/>
            <a:chOff x="2057400" y="2800350"/>
            <a:chExt cx="822960" cy="91440"/>
          </a:xfrm>
          <a:solidFill>
            <a:schemeClr val="accent5">
              <a:lumMod val="60000"/>
              <a:lumOff val="40000"/>
            </a:schemeClr>
          </a:solidFill>
        </p:grpSpPr>
        <p:sp>
          <p:nvSpPr>
            <p:cNvPr id="72" name="Oval 71">
              <a:extLst>
                <a:ext uri="{FF2B5EF4-FFF2-40B4-BE49-F238E27FC236}">
                  <a16:creationId xmlns:a16="http://schemas.microsoft.com/office/drawing/2014/main" id="{D7F1555D-A13F-112D-6A49-5A4A05D9590B}"/>
                </a:ext>
              </a:extLst>
            </p:cNvPr>
            <p:cNvSpPr/>
            <p:nvPr/>
          </p:nvSpPr>
          <p:spPr>
            <a:xfrm rot="5400000">
              <a:off x="2057400" y="2800350"/>
              <a:ext cx="91440" cy="91440"/>
            </a:xfrm>
            <a:prstGeom prst="ellipse">
              <a:avLst/>
            </a:prstGeom>
            <a:grp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 sz="800">
                <a:solidFill>
                  <a:sysClr val="windowText" lastClr="000000"/>
                </a:solidFill>
              </a:endParaRPr>
            </a:p>
          </p:txBody>
        </p: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D4920390-C3FF-963F-C228-B6AAC05E2783}"/>
                </a:ext>
              </a:extLst>
            </p:cNvPr>
            <p:cNvCxnSpPr/>
            <p:nvPr/>
          </p:nvCxnSpPr>
          <p:spPr>
            <a:xfrm flipV="1">
              <a:off x="2148840" y="2846070"/>
              <a:ext cx="731520" cy="0"/>
            </a:xfrm>
            <a:prstGeom prst="line">
              <a:avLst/>
            </a:prstGeom>
            <a:grpFill/>
            <a:ln w="12700">
              <a:solidFill>
                <a:schemeClr val="bg1">
                  <a:lumMod val="8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4" name="Rectangle 73">
            <a:extLst>
              <a:ext uri="{FF2B5EF4-FFF2-40B4-BE49-F238E27FC236}">
                <a16:creationId xmlns:a16="http://schemas.microsoft.com/office/drawing/2014/main" id="{8BFAA962-8F01-74EF-CF03-08ABAC4B4761}"/>
              </a:ext>
            </a:extLst>
          </p:cNvPr>
          <p:cNvSpPr/>
          <p:nvPr/>
        </p:nvSpPr>
        <p:spPr>
          <a:xfrm>
            <a:off x="8735245" y="1660403"/>
            <a:ext cx="1681844" cy="640151"/>
          </a:xfrm>
          <a:prstGeom prst="rect">
            <a:avLst/>
          </a:prstGeom>
        </p:spPr>
        <p:txBody>
          <a:bodyPr wrap="square" lIns="146279" tIns="73140" rIns="146279" bIns="73140">
            <a:spAutoFit/>
          </a:bodyPr>
          <a:lstStyle/>
          <a:p>
            <a:r>
              <a:rPr lang="en-US" sz="1600" b="1" dirty="0">
                <a:latin typeface="Lato Regular"/>
                <a:ea typeface="Open Sans Light" panose="020B0306030504020204" pitchFamily="34" charset="0"/>
                <a:cs typeface="Lato Regular"/>
              </a:rPr>
              <a:t>Successful Interventions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A131C7FC-C683-3D9F-55EC-DD1BD5904B9D}"/>
              </a:ext>
            </a:extLst>
          </p:cNvPr>
          <p:cNvSpPr txBox="1"/>
          <p:nvPr/>
        </p:nvSpPr>
        <p:spPr>
          <a:xfrm>
            <a:off x="8966861" y="2084220"/>
            <a:ext cx="3186390" cy="1488332"/>
          </a:xfrm>
          <a:prstGeom prst="rect">
            <a:avLst/>
          </a:prstGeom>
          <a:noFill/>
        </p:spPr>
        <p:txBody>
          <a:bodyPr wrap="square" lIns="146279" tIns="73140" rIns="146279" bIns="73140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600" dirty="0">
                <a:cs typeface="Lato Light"/>
              </a:rPr>
              <a:t>Successful prevention interventions in the region need to be identified and scaled for potential to boost prevention in the future.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9AB025B6-FB54-CF72-C026-3CFFA7CCA307}"/>
              </a:ext>
            </a:extLst>
          </p:cNvPr>
          <p:cNvSpPr/>
          <p:nvPr/>
        </p:nvSpPr>
        <p:spPr>
          <a:xfrm>
            <a:off x="7223731" y="4235837"/>
            <a:ext cx="2730377" cy="393930"/>
          </a:xfrm>
          <a:prstGeom prst="rect">
            <a:avLst/>
          </a:prstGeom>
        </p:spPr>
        <p:txBody>
          <a:bodyPr wrap="none" lIns="146279" tIns="73140" rIns="146279" bIns="73140">
            <a:spAutoFit/>
          </a:bodyPr>
          <a:lstStyle/>
          <a:p>
            <a:r>
              <a:rPr lang="en-US" sz="1600" b="1" dirty="0">
                <a:latin typeface="Lato Regular"/>
                <a:ea typeface="Open Sans Light" panose="020B0306030504020204" pitchFamily="34" charset="0"/>
                <a:cs typeface="Lato Regular"/>
              </a:rPr>
              <a:t>Key &amp; Priority Populations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4948814B-90E5-1CF4-8AFC-F6168B24098D}"/>
              </a:ext>
            </a:extLst>
          </p:cNvPr>
          <p:cNvSpPr txBox="1"/>
          <p:nvPr/>
        </p:nvSpPr>
        <p:spPr>
          <a:xfrm>
            <a:off x="7247581" y="4630625"/>
            <a:ext cx="2782241" cy="1488332"/>
          </a:xfrm>
          <a:prstGeom prst="rect">
            <a:avLst/>
          </a:prstGeom>
          <a:noFill/>
        </p:spPr>
        <p:txBody>
          <a:bodyPr wrap="square" lIns="146279" tIns="73140" rIns="146279" bIns="73140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600" dirty="0">
                <a:cs typeface="Lato Light"/>
              </a:rPr>
              <a:t>Unpacking Key &amp; Priority Populations definitions, access to UHC and HIV prevention across different geo-locations</a:t>
            </a:r>
          </a:p>
        </p:txBody>
      </p:sp>
      <p:sp>
        <p:nvSpPr>
          <p:cNvPr id="76" name="AutoShape 17">
            <a:extLst>
              <a:ext uri="{FF2B5EF4-FFF2-40B4-BE49-F238E27FC236}">
                <a16:creationId xmlns:a16="http://schemas.microsoft.com/office/drawing/2014/main" id="{14AF4B63-4313-E3A2-3EFF-D1E5C11A9B59}"/>
              </a:ext>
            </a:extLst>
          </p:cNvPr>
          <p:cNvSpPr>
            <a:spLocks/>
          </p:cNvSpPr>
          <p:nvPr/>
        </p:nvSpPr>
        <p:spPr bwMode="auto">
          <a:xfrm>
            <a:off x="8553159" y="3532789"/>
            <a:ext cx="149503" cy="175731"/>
          </a:xfrm>
          <a:custGeom>
            <a:avLst/>
            <a:gdLst>
              <a:gd name="T0" fmla="+- 0 10800 961"/>
              <a:gd name="T1" fmla="*/ T0 w 19679"/>
              <a:gd name="T2" fmla="+- 0 10800 961"/>
              <a:gd name="T3" fmla="*/ 10800 h 19679"/>
              <a:gd name="T4" fmla="+- 0 10800 961"/>
              <a:gd name="T5" fmla="*/ T4 w 19679"/>
              <a:gd name="T6" fmla="+- 0 10800 961"/>
              <a:gd name="T7" fmla="*/ 10800 h 19679"/>
              <a:gd name="T8" fmla="+- 0 10800 961"/>
              <a:gd name="T9" fmla="*/ T8 w 19679"/>
              <a:gd name="T10" fmla="+- 0 10800 961"/>
              <a:gd name="T11" fmla="*/ 10800 h 19679"/>
              <a:gd name="T12" fmla="+- 0 10800 961"/>
              <a:gd name="T13" fmla="*/ T12 w 19679"/>
              <a:gd name="T14" fmla="+- 0 10800 961"/>
              <a:gd name="T15" fmla="*/ 10800 h 19679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</a:cxnLst>
            <a:rect l="0" t="0" r="r" b="b"/>
            <a:pathLst>
              <a:path w="19679" h="19679">
                <a:moveTo>
                  <a:pt x="16796" y="2881"/>
                </a:moveTo>
                <a:cubicBezTo>
                  <a:pt x="20639" y="6724"/>
                  <a:pt x="20639" y="12953"/>
                  <a:pt x="16796" y="16796"/>
                </a:cubicBezTo>
                <a:cubicBezTo>
                  <a:pt x="12953" y="20639"/>
                  <a:pt x="6724" y="20639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</a:path>
            </a:pathLst>
          </a:custGeom>
          <a:solidFill>
            <a:schemeClr val="bg1"/>
          </a:solidFill>
          <a:ln w="25400" cap="flat" cmpd="sng">
            <a:solidFill>
              <a:srgbClr val="000000">
                <a:alpha val="0"/>
              </a:srgbClr>
            </a:solidFill>
            <a:prstDash val="solid"/>
            <a:miter lim="0"/>
            <a:headEnd/>
            <a:tailEnd/>
          </a:ln>
          <a:effectLst/>
        </p:spPr>
        <p:txBody>
          <a:bodyPr lIns="0" tIns="0" rIns="0" bIns="0" anchor="ctr"/>
          <a:lstStyle/>
          <a:p>
            <a:pPr>
              <a:defRPr/>
            </a:pPr>
            <a:endParaRPr lang="es-ES" sz="2933"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grpSp>
        <p:nvGrpSpPr>
          <p:cNvPr id="80" name="Group 79">
            <a:extLst>
              <a:ext uri="{FF2B5EF4-FFF2-40B4-BE49-F238E27FC236}">
                <a16:creationId xmlns:a16="http://schemas.microsoft.com/office/drawing/2014/main" id="{1AC5D44D-00F7-A245-0FD6-C6122ADD3FD5}"/>
              </a:ext>
            </a:extLst>
          </p:cNvPr>
          <p:cNvGrpSpPr/>
          <p:nvPr/>
        </p:nvGrpSpPr>
        <p:grpSpPr>
          <a:xfrm>
            <a:off x="1676400" y="6121400"/>
            <a:ext cx="2316990" cy="609600"/>
            <a:chOff x="228600" y="9182100"/>
            <a:chExt cx="3475485" cy="914400"/>
          </a:xfrm>
        </p:grpSpPr>
        <p:pic>
          <p:nvPicPr>
            <p:cNvPr id="81" name="Graphic 80" descr="Africa with solid fill">
              <a:extLst>
                <a:ext uri="{FF2B5EF4-FFF2-40B4-BE49-F238E27FC236}">
                  <a16:creationId xmlns:a16="http://schemas.microsoft.com/office/drawing/2014/main" id="{86D67F78-8D8D-92B0-0866-85862DC11F4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228600" y="9182100"/>
              <a:ext cx="914400" cy="914400"/>
            </a:xfrm>
            <a:prstGeom prst="rect">
              <a:avLst/>
            </a:prstGeom>
          </p:spPr>
        </p:pic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3A10B6F4-09FE-5ABD-2B88-D4D95096D4F1}"/>
                </a:ext>
              </a:extLst>
            </p:cNvPr>
            <p:cNvSpPr txBox="1"/>
            <p:nvPr/>
          </p:nvSpPr>
          <p:spPr>
            <a:xfrm>
              <a:off x="1143000" y="9258300"/>
              <a:ext cx="2561085" cy="6924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solidFill>
                    <a:schemeClr val="accent1"/>
                  </a:solidFill>
                </a:rPr>
                <a:t>The Africa HIV Control </a:t>
              </a:r>
            </a:p>
            <a:p>
              <a:r>
                <a:rPr lang="en-US" sz="1200" b="1" dirty="0">
                  <a:solidFill>
                    <a:schemeClr val="accent1"/>
                  </a:solidFill>
                </a:rPr>
                <a:t>Working Group (HCWG)</a:t>
              </a:r>
              <a:endParaRPr lang="en-ZM" sz="1200" b="1" dirty="0">
                <a:solidFill>
                  <a:schemeClr val="accent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349101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4C00B3-71BB-18B0-9B25-593FCCA32D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3885"/>
            <a:ext cx="12063412" cy="916889"/>
          </a:xfrm>
        </p:spPr>
        <p:txBody>
          <a:bodyPr>
            <a:normAutofit/>
          </a:bodyPr>
          <a:lstStyle/>
          <a:p>
            <a:r>
              <a:rPr lang="en-US" b="1" spc="-203" dirty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Issues</a:t>
            </a:r>
            <a:r>
              <a:rPr lang="en-US" b="1" spc="-487" dirty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="1" spc="-169" dirty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for</a:t>
            </a:r>
            <a:r>
              <a:rPr lang="en-US" b="1" spc="-483" dirty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="1" spc="-147" dirty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the</a:t>
            </a:r>
            <a:r>
              <a:rPr lang="en-US" b="1" spc="-483" dirty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="1" spc="-477" dirty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HCWG</a:t>
            </a:r>
            <a:r>
              <a:rPr lang="en-US" b="1" spc="-483" dirty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="1" spc="-17" dirty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to </a:t>
            </a:r>
            <a:r>
              <a:rPr lang="en-US" b="1" spc="-203" dirty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consider</a:t>
            </a:r>
            <a:r>
              <a:rPr lang="en-US" b="1" spc="-490" dirty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="1" spc="113" dirty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–</a:t>
            </a:r>
            <a:r>
              <a:rPr lang="en-US" b="1" spc="-490" dirty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="1" spc="-57" dirty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Treatment</a:t>
            </a:r>
            <a:endParaRPr lang="en-ZM" b="1" dirty="0">
              <a:solidFill>
                <a:schemeClr val="bg1"/>
              </a:solidFill>
            </a:endParaRPr>
          </a:p>
        </p:txBody>
      </p:sp>
      <p:sp>
        <p:nvSpPr>
          <p:cNvPr id="21" name="AutoShape 8">
            <a:extLst>
              <a:ext uri="{FF2B5EF4-FFF2-40B4-BE49-F238E27FC236}">
                <a16:creationId xmlns:a16="http://schemas.microsoft.com/office/drawing/2014/main" id="{3D6A76FF-FD15-9C73-6EA4-62021120AA8F}"/>
              </a:ext>
            </a:extLst>
          </p:cNvPr>
          <p:cNvSpPr>
            <a:spLocks/>
          </p:cNvSpPr>
          <p:nvPr/>
        </p:nvSpPr>
        <p:spPr bwMode="auto">
          <a:xfrm>
            <a:off x="6608660" y="3543297"/>
            <a:ext cx="2131501" cy="175731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 w="25400" cap="flat" cmpd="sng">
            <a:solidFill>
              <a:srgbClr val="000000">
                <a:alpha val="0"/>
              </a:srgbClr>
            </a:solidFill>
            <a:prstDash val="solid"/>
            <a:miter lim="0"/>
            <a:headEnd/>
            <a:tailEnd/>
          </a:ln>
          <a:effectLst/>
        </p:spPr>
        <p:txBody>
          <a:bodyPr lIns="0" tIns="0" rIns="0" bIns="0" anchor="ctr"/>
          <a:lstStyle/>
          <a:p>
            <a:pPr algn="l" rtl="0">
              <a:defRPr/>
            </a:pPr>
            <a:endParaRPr lang="es-ES" sz="2933"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22" name="AutoShape 9">
            <a:extLst>
              <a:ext uri="{FF2B5EF4-FFF2-40B4-BE49-F238E27FC236}">
                <a16:creationId xmlns:a16="http://schemas.microsoft.com/office/drawing/2014/main" id="{A3B9FDEB-7B92-CD8B-1EE9-26FC3D264B36}"/>
              </a:ext>
            </a:extLst>
          </p:cNvPr>
          <p:cNvSpPr>
            <a:spLocks/>
          </p:cNvSpPr>
          <p:nvPr/>
        </p:nvSpPr>
        <p:spPr bwMode="auto">
          <a:xfrm>
            <a:off x="4933903" y="3544935"/>
            <a:ext cx="2131501" cy="179115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 w="25400" cap="flat" cmpd="sng">
            <a:solidFill>
              <a:srgbClr val="000000">
                <a:alpha val="0"/>
              </a:srgbClr>
            </a:solidFill>
            <a:prstDash val="solid"/>
            <a:miter lim="0"/>
            <a:headEnd/>
            <a:tailEnd/>
          </a:ln>
          <a:effectLst/>
        </p:spPr>
        <p:txBody>
          <a:bodyPr lIns="0" tIns="0" rIns="0" bIns="0" anchor="ctr"/>
          <a:lstStyle/>
          <a:p>
            <a:pPr>
              <a:defRPr/>
            </a:pPr>
            <a:endParaRPr lang="es-ES" sz="2933"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23" name="AutoShape 10">
            <a:extLst>
              <a:ext uri="{FF2B5EF4-FFF2-40B4-BE49-F238E27FC236}">
                <a16:creationId xmlns:a16="http://schemas.microsoft.com/office/drawing/2014/main" id="{47A54523-601C-F618-3C03-E64F93B5D71E}"/>
              </a:ext>
            </a:extLst>
          </p:cNvPr>
          <p:cNvSpPr>
            <a:spLocks/>
          </p:cNvSpPr>
          <p:nvPr/>
        </p:nvSpPr>
        <p:spPr bwMode="auto">
          <a:xfrm>
            <a:off x="3364777" y="3543296"/>
            <a:ext cx="1977151" cy="180262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 w="25400" cap="flat" cmpd="sng">
            <a:solidFill>
              <a:srgbClr val="000000">
                <a:alpha val="0"/>
              </a:srgbClr>
            </a:solidFill>
            <a:prstDash val="solid"/>
            <a:miter lim="0"/>
            <a:headEnd/>
            <a:tailEnd/>
          </a:ln>
          <a:effectLst/>
        </p:spPr>
        <p:txBody>
          <a:bodyPr lIns="0" tIns="0" rIns="0" bIns="0" anchor="ctr"/>
          <a:lstStyle/>
          <a:p>
            <a:pPr>
              <a:defRPr/>
            </a:pPr>
            <a:endParaRPr lang="es-ES" sz="2933"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24" name="AutoShape 11">
            <a:extLst>
              <a:ext uri="{FF2B5EF4-FFF2-40B4-BE49-F238E27FC236}">
                <a16:creationId xmlns:a16="http://schemas.microsoft.com/office/drawing/2014/main" id="{ADE6EA55-867B-0CD4-BF3D-AF2B677CDA14}"/>
              </a:ext>
            </a:extLst>
          </p:cNvPr>
          <p:cNvSpPr>
            <a:spLocks/>
          </p:cNvSpPr>
          <p:nvPr/>
        </p:nvSpPr>
        <p:spPr bwMode="auto">
          <a:xfrm>
            <a:off x="1710255" y="3543296"/>
            <a:ext cx="1795232" cy="181543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25400" cap="flat" cmpd="sng">
            <a:solidFill>
              <a:srgbClr val="000000">
                <a:alpha val="0"/>
              </a:srgbClr>
            </a:solidFill>
            <a:prstDash val="solid"/>
            <a:miter lim="0"/>
            <a:headEnd/>
            <a:tailEnd/>
          </a:ln>
          <a:effectLst/>
        </p:spPr>
        <p:txBody>
          <a:bodyPr lIns="0" tIns="0" rIns="0" bIns="0" anchor="ctr"/>
          <a:lstStyle/>
          <a:p>
            <a:pPr>
              <a:defRPr/>
            </a:pPr>
            <a:endParaRPr lang="es-ES" sz="2933"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735369FD-D3BB-999C-E547-FFFBC709BD70}"/>
              </a:ext>
            </a:extLst>
          </p:cNvPr>
          <p:cNvGrpSpPr/>
          <p:nvPr/>
        </p:nvGrpSpPr>
        <p:grpSpPr>
          <a:xfrm>
            <a:off x="1675690" y="3429359"/>
            <a:ext cx="346649" cy="407468"/>
            <a:chOff x="2255370" y="6982392"/>
            <a:chExt cx="960187" cy="960436"/>
          </a:xfrm>
        </p:grpSpPr>
        <p:sp>
          <p:nvSpPr>
            <p:cNvPr id="26" name="AutoShape 13">
              <a:extLst>
                <a:ext uri="{FF2B5EF4-FFF2-40B4-BE49-F238E27FC236}">
                  <a16:creationId xmlns:a16="http://schemas.microsoft.com/office/drawing/2014/main" id="{B89552CA-58F9-8FAF-25F3-ACBCD75F56A4}"/>
                </a:ext>
              </a:extLst>
            </p:cNvPr>
            <p:cNvSpPr>
              <a:spLocks/>
            </p:cNvSpPr>
            <p:nvPr/>
          </p:nvSpPr>
          <p:spPr bwMode="auto">
            <a:xfrm>
              <a:off x="2255370" y="6982392"/>
              <a:ext cx="960187" cy="960436"/>
            </a:xfrm>
            <a:custGeom>
              <a:avLst/>
              <a:gdLst>
                <a:gd name="T0" fmla="+- 0 10800 961"/>
                <a:gd name="T1" fmla="*/ T0 w 19679"/>
                <a:gd name="T2" fmla="+- 0 10800 961"/>
                <a:gd name="T3" fmla="*/ 10800 h 19679"/>
                <a:gd name="T4" fmla="+- 0 10800 961"/>
                <a:gd name="T5" fmla="*/ T4 w 19679"/>
                <a:gd name="T6" fmla="+- 0 10800 961"/>
                <a:gd name="T7" fmla="*/ 10800 h 19679"/>
                <a:gd name="T8" fmla="+- 0 10800 961"/>
                <a:gd name="T9" fmla="*/ T8 w 19679"/>
                <a:gd name="T10" fmla="+- 0 10800 961"/>
                <a:gd name="T11" fmla="*/ 10800 h 19679"/>
                <a:gd name="T12" fmla="+- 0 10800 961"/>
                <a:gd name="T13" fmla="*/ T12 w 19679"/>
                <a:gd name="T14" fmla="+- 0 10800 961"/>
                <a:gd name="T15" fmla="*/ 10800 h 1967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chemeClr val="accent1"/>
            </a:solidFill>
            <a:ln w="25400" cap="flat" cmpd="sng">
              <a:solidFill>
                <a:srgbClr val="000000">
                  <a:alpha val="0"/>
                </a:srgbClr>
              </a:solidFill>
              <a:prstDash val="solid"/>
              <a:miter lim="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s-ES" sz="2933"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cs typeface="Gill Sans" charset="0"/>
                <a:sym typeface="Gill Sans" charset="0"/>
              </a:endParaRPr>
            </a:p>
          </p:txBody>
        </p:sp>
        <p:sp>
          <p:nvSpPr>
            <p:cNvPr id="27" name="AutoShape 14">
              <a:extLst>
                <a:ext uri="{FF2B5EF4-FFF2-40B4-BE49-F238E27FC236}">
                  <a16:creationId xmlns:a16="http://schemas.microsoft.com/office/drawing/2014/main" id="{F1DB1962-2CC6-4C0C-F0C9-5C8B2F2FACB4}"/>
                </a:ext>
              </a:extLst>
            </p:cNvPr>
            <p:cNvSpPr>
              <a:spLocks/>
            </p:cNvSpPr>
            <p:nvPr/>
          </p:nvSpPr>
          <p:spPr bwMode="auto">
            <a:xfrm>
              <a:off x="2550688" y="7255500"/>
              <a:ext cx="414109" cy="414214"/>
            </a:xfrm>
            <a:custGeom>
              <a:avLst/>
              <a:gdLst>
                <a:gd name="T0" fmla="+- 0 10800 961"/>
                <a:gd name="T1" fmla="*/ T0 w 19679"/>
                <a:gd name="T2" fmla="+- 0 10800 961"/>
                <a:gd name="T3" fmla="*/ 10800 h 19679"/>
                <a:gd name="T4" fmla="+- 0 10800 961"/>
                <a:gd name="T5" fmla="*/ T4 w 19679"/>
                <a:gd name="T6" fmla="+- 0 10800 961"/>
                <a:gd name="T7" fmla="*/ 10800 h 19679"/>
                <a:gd name="T8" fmla="+- 0 10800 961"/>
                <a:gd name="T9" fmla="*/ T8 w 19679"/>
                <a:gd name="T10" fmla="+- 0 10800 961"/>
                <a:gd name="T11" fmla="*/ 10800 h 19679"/>
                <a:gd name="T12" fmla="+- 0 10800 961"/>
                <a:gd name="T13" fmla="*/ T12 w 19679"/>
                <a:gd name="T14" fmla="+- 0 10800 961"/>
                <a:gd name="T15" fmla="*/ 10800 h 1967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chemeClr val="bg1"/>
            </a:solidFill>
            <a:ln w="25400" cap="flat" cmpd="sng">
              <a:solidFill>
                <a:srgbClr val="000000">
                  <a:alpha val="0"/>
                </a:srgbClr>
              </a:solidFill>
              <a:prstDash val="solid"/>
              <a:miter lim="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s-ES" sz="2933"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cs typeface="Gill Sans" charset="0"/>
                <a:sym typeface="Gill Sans" charset="0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BD854DA7-1AD3-2F3E-B684-12B78016751F}"/>
              </a:ext>
            </a:extLst>
          </p:cNvPr>
          <p:cNvGrpSpPr/>
          <p:nvPr/>
        </p:nvGrpSpPr>
        <p:grpSpPr>
          <a:xfrm>
            <a:off x="6984968" y="3429359"/>
            <a:ext cx="346649" cy="407468"/>
            <a:chOff x="17184419" y="6982392"/>
            <a:chExt cx="960187" cy="960436"/>
          </a:xfrm>
        </p:grpSpPr>
        <p:sp>
          <p:nvSpPr>
            <p:cNvPr id="29" name="AutoShape 16">
              <a:extLst>
                <a:ext uri="{FF2B5EF4-FFF2-40B4-BE49-F238E27FC236}">
                  <a16:creationId xmlns:a16="http://schemas.microsoft.com/office/drawing/2014/main" id="{97968952-EBAF-5473-E384-7317FDB1A8BB}"/>
                </a:ext>
              </a:extLst>
            </p:cNvPr>
            <p:cNvSpPr>
              <a:spLocks/>
            </p:cNvSpPr>
            <p:nvPr/>
          </p:nvSpPr>
          <p:spPr bwMode="auto">
            <a:xfrm>
              <a:off x="17184419" y="6982392"/>
              <a:ext cx="960187" cy="960436"/>
            </a:xfrm>
            <a:custGeom>
              <a:avLst/>
              <a:gdLst>
                <a:gd name="T0" fmla="+- 0 10800 961"/>
                <a:gd name="T1" fmla="*/ T0 w 19679"/>
                <a:gd name="T2" fmla="+- 0 10800 961"/>
                <a:gd name="T3" fmla="*/ 10800 h 19679"/>
                <a:gd name="T4" fmla="+- 0 10800 961"/>
                <a:gd name="T5" fmla="*/ T4 w 19679"/>
                <a:gd name="T6" fmla="+- 0 10800 961"/>
                <a:gd name="T7" fmla="*/ 10800 h 19679"/>
                <a:gd name="T8" fmla="+- 0 10800 961"/>
                <a:gd name="T9" fmla="*/ T8 w 19679"/>
                <a:gd name="T10" fmla="+- 0 10800 961"/>
                <a:gd name="T11" fmla="*/ 10800 h 19679"/>
                <a:gd name="T12" fmla="+- 0 10800 961"/>
                <a:gd name="T13" fmla="*/ T12 w 19679"/>
                <a:gd name="T14" fmla="+- 0 10800 961"/>
                <a:gd name="T15" fmla="*/ 10800 h 1967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chemeClr val="accent4"/>
            </a:solidFill>
            <a:ln w="25400" cap="flat" cmpd="sng">
              <a:solidFill>
                <a:srgbClr val="000000">
                  <a:alpha val="0"/>
                </a:srgbClr>
              </a:solidFill>
              <a:prstDash val="solid"/>
              <a:miter lim="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s-ES" sz="2933"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cs typeface="Gill Sans" charset="0"/>
                <a:sym typeface="Gill Sans" charset="0"/>
              </a:endParaRPr>
            </a:p>
          </p:txBody>
        </p:sp>
        <p:sp>
          <p:nvSpPr>
            <p:cNvPr id="30" name="AutoShape 17">
              <a:extLst>
                <a:ext uri="{FF2B5EF4-FFF2-40B4-BE49-F238E27FC236}">
                  <a16:creationId xmlns:a16="http://schemas.microsoft.com/office/drawing/2014/main" id="{C6E10388-0756-AA6C-D394-8AD592B8D759}"/>
                </a:ext>
              </a:extLst>
            </p:cNvPr>
            <p:cNvSpPr>
              <a:spLocks/>
            </p:cNvSpPr>
            <p:nvPr/>
          </p:nvSpPr>
          <p:spPr bwMode="auto">
            <a:xfrm>
              <a:off x="17457458" y="7255500"/>
              <a:ext cx="414109" cy="414214"/>
            </a:xfrm>
            <a:custGeom>
              <a:avLst/>
              <a:gdLst>
                <a:gd name="T0" fmla="+- 0 10800 961"/>
                <a:gd name="T1" fmla="*/ T0 w 19679"/>
                <a:gd name="T2" fmla="+- 0 10800 961"/>
                <a:gd name="T3" fmla="*/ 10800 h 19679"/>
                <a:gd name="T4" fmla="+- 0 10800 961"/>
                <a:gd name="T5" fmla="*/ T4 w 19679"/>
                <a:gd name="T6" fmla="+- 0 10800 961"/>
                <a:gd name="T7" fmla="*/ 10800 h 19679"/>
                <a:gd name="T8" fmla="+- 0 10800 961"/>
                <a:gd name="T9" fmla="*/ T8 w 19679"/>
                <a:gd name="T10" fmla="+- 0 10800 961"/>
                <a:gd name="T11" fmla="*/ 10800 h 19679"/>
                <a:gd name="T12" fmla="+- 0 10800 961"/>
                <a:gd name="T13" fmla="*/ T12 w 19679"/>
                <a:gd name="T14" fmla="+- 0 10800 961"/>
                <a:gd name="T15" fmla="*/ 10800 h 1967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chemeClr val="bg1"/>
            </a:solidFill>
            <a:ln w="25400" cap="flat" cmpd="sng">
              <a:solidFill>
                <a:srgbClr val="000000">
                  <a:alpha val="0"/>
                </a:srgbClr>
              </a:solidFill>
              <a:prstDash val="solid"/>
              <a:miter lim="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s-ES" sz="2933"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cs typeface="Gill Sans" charset="0"/>
                <a:sym typeface="Gill Sans" charset="0"/>
              </a:endParaRP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9A47724F-94C6-46C3-6865-43761DE8A97F}"/>
              </a:ext>
            </a:extLst>
          </p:cNvPr>
          <p:cNvGrpSpPr/>
          <p:nvPr/>
        </p:nvGrpSpPr>
        <p:grpSpPr>
          <a:xfrm>
            <a:off x="3469111" y="3429359"/>
            <a:ext cx="346649" cy="407468"/>
            <a:chOff x="7222994" y="6982392"/>
            <a:chExt cx="960187" cy="960436"/>
          </a:xfrm>
        </p:grpSpPr>
        <p:sp>
          <p:nvSpPr>
            <p:cNvPr id="32" name="AutoShape 19">
              <a:extLst>
                <a:ext uri="{FF2B5EF4-FFF2-40B4-BE49-F238E27FC236}">
                  <a16:creationId xmlns:a16="http://schemas.microsoft.com/office/drawing/2014/main" id="{690D9906-5D1C-19C3-87F0-94C4DE92977C}"/>
                </a:ext>
              </a:extLst>
            </p:cNvPr>
            <p:cNvSpPr>
              <a:spLocks/>
            </p:cNvSpPr>
            <p:nvPr/>
          </p:nvSpPr>
          <p:spPr bwMode="auto">
            <a:xfrm>
              <a:off x="7222994" y="6982392"/>
              <a:ext cx="960187" cy="960436"/>
            </a:xfrm>
            <a:custGeom>
              <a:avLst/>
              <a:gdLst>
                <a:gd name="T0" fmla="+- 0 10800 961"/>
                <a:gd name="T1" fmla="*/ T0 w 19679"/>
                <a:gd name="T2" fmla="+- 0 10800 961"/>
                <a:gd name="T3" fmla="*/ 10800 h 19679"/>
                <a:gd name="T4" fmla="+- 0 10800 961"/>
                <a:gd name="T5" fmla="*/ T4 w 19679"/>
                <a:gd name="T6" fmla="+- 0 10800 961"/>
                <a:gd name="T7" fmla="*/ 10800 h 19679"/>
                <a:gd name="T8" fmla="+- 0 10800 961"/>
                <a:gd name="T9" fmla="*/ T8 w 19679"/>
                <a:gd name="T10" fmla="+- 0 10800 961"/>
                <a:gd name="T11" fmla="*/ 10800 h 19679"/>
                <a:gd name="T12" fmla="+- 0 10800 961"/>
                <a:gd name="T13" fmla="*/ T12 w 19679"/>
                <a:gd name="T14" fmla="+- 0 10800 961"/>
                <a:gd name="T15" fmla="*/ 10800 h 1967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chemeClr val="accent2"/>
            </a:solidFill>
            <a:ln w="25400" cap="flat" cmpd="sng">
              <a:solidFill>
                <a:srgbClr val="000000">
                  <a:alpha val="0"/>
                </a:srgbClr>
              </a:solidFill>
              <a:prstDash val="solid"/>
              <a:miter lim="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s-ES" sz="2933"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cs typeface="Gill Sans" charset="0"/>
                <a:sym typeface="Gill Sans" charset="0"/>
              </a:endParaRPr>
            </a:p>
          </p:txBody>
        </p:sp>
        <p:sp>
          <p:nvSpPr>
            <p:cNvPr id="33" name="AutoShape 20">
              <a:extLst>
                <a:ext uri="{FF2B5EF4-FFF2-40B4-BE49-F238E27FC236}">
                  <a16:creationId xmlns:a16="http://schemas.microsoft.com/office/drawing/2014/main" id="{9BE148B8-4959-F495-45E6-780434AA5033}"/>
                </a:ext>
              </a:extLst>
            </p:cNvPr>
            <p:cNvSpPr>
              <a:spLocks/>
            </p:cNvSpPr>
            <p:nvPr/>
          </p:nvSpPr>
          <p:spPr bwMode="auto">
            <a:xfrm>
              <a:off x="7496033" y="7255500"/>
              <a:ext cx="414109" cy="414214"/>
            </a:xfrm>
            <a:custGeom>
              <a:avLst/>
              <a:gdLst>
                <a:gd name="T0" fmla="+- 0 10800 961"/>
                <a:gd name="T1" fmla="*/ T0 w 19679"/>
                <a:gd name="T2" fmla="+- 0 10800 961"/>
                <a:gd name="T3" fmla="*/ 10800 h 19679"/>
                <a:gd name="T4" fmla="+- 0 10800 961"/>
                <a:gd name="T5" fmla="*/ T4 w 19679"/>
                <a:gd name="T6" fmla="+- 0 10800 961"/>
                <a:gd name="T7" fmla="*/ 10800 h 19679"/>
                <a:gd name="T8" fmla="+- 0 10800 961"/>
                <a:gd name="T9" fmla="*/ T8 w 19679"/>
                <a:gd name="T10" fmla="+- 0 10800 961"/>
                <a:gd name="T11" fmla="*/ 10800 h 19679"/>
                <a:gd name="T12" fmla="+- 0 10800 961"/>
                <a:gd name="T13" fmla="*/ T12 w 19679"/>
                <a:gd name="T14" fmla="+- 0 10800 961"/>
                <a:gd name="T15" fmla="*/ 10800 h 1967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chemeClr val="bg1"/>
            </a:solidFill>
            <a:ln w="25400" cap="flat" cmpd="sng">
              <a:solidFill>
                <a:srgbClr val="000000">
                  <a:alpha val="0"/>
                </a:srgbClr>
              </a:solidFill>
              <a:prstDash val="solid"/>
              <a:miter lim="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s-ES" sz="2933"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cs typeface="Gill Sans" charset="0"/>
                <a:sym typeface="Gill Sans" charset="0"/>
              </a:endParaRP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DF09A8A7-8284-BE88-B330-C101303BD2B0}"/>
              </a:ext>
            </a:extLst>
          </p:cNvPr>
          <p:cNvGrpSpPr/>
          <p:nvPr/>
        </p:nvGrpSpPr>
        <p:grpSpPr>
          <a:xfrm>
            <a:off x="5285808" y="3429359"/>
            <a:ext cx="345827" cy="407468"/>
            <a:chOff x="12255091" y="6982392"/>
            <a:chExt cx="957910" cy="960436"/>
          </a:xfrm>
        </p:grpSpPr>
        <p:sp>
          <p:nvSpPr>
            <p:cNvPr id="35" name="AutoShape 28">
              <a:extLst>
                <a:ext uri="{FF2B5EF4-FFF2-40B4-BE49-F238E27FC236}">
                  <a16:creationId xmlns:a16="http://schemas.microsoft.com/office/drawing/2014/main" id="{DF9AABC9-C8E8-6BFF-9A92-01123B61301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55091" y="6982392"/>
              <a:ext cx="957910" cy="960436"/>
            </a:xfrm>
            <a:custGeom>
              <a:avLst/>
              <a:gdLst>
                <a:gd name="T0" fmla="+- 0 10800 961"/>
                <a:gd name="T1" fmla="*/ T0 w 19679"/>
                <a:gd name="T2" fmla="+- 0 10800 961"/>
                <a:gd name="T3" fmla="*/ 10800 h 19679"/>
                <a:gd name="T4" fmla="+- 0 10800 961"/>
                <a:gd name="T5" fmla="*/ T4 w 19679"/>
                <a:gd name="T6" fmla="+- 0 10800 961"/>
                <a:gd name="T7" fmla="*/ 10800 h 19679"/>
                <a:gd name="T8" fmla="+- 0 10800 961"/>
                <a:gd name="T9" fmla="*/ T8 w 19679"/>
                <a:gd name="T10" fmla="+- 0 10800 961"/>
                <a:gd name="T11" fmla="*/ 10800 h 19679"/>
                <a:gd name="T12" fmla="+- 0 10800 961"/>
                <a:gd name="T13" fmla="*/ T12 w 19679"/>
                <a:gd name="T14" fmla="+- 0 10800 961"/>
                <a:gd name="T15" fmla="*/ 10800 h 1967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chemeClr val="accent3"/>
            </a:solidFill>
            <a:ln w="25400" cap="flat" cmpd="sng">
              <a:solidFill>
                <a:srgbClr val="000000">
                  <a:alpha val="0"/>
                </a:srgbClr>
              </a:solidFill>
              <a:prstDash val="solid"/>
              <a:miter lim="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s-ES" sz="2933"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cs typeface="Gill Sans" charset="0"/>
                <a:sym typeface="Gill Sans" charset="0"/>
              </a:endParaRPr>
            </a:p>
          </p:txBody>
        </p:sp>
        <p:sp>
          <p:nvSpPr>
            <p:cNvPr id="36" name="AutoShape 29">
              <a:extLst>
                <a:ext uri="{FF2B5EF4-FFF2-40B4-BE49-F238E27FC236}">
                  <a16:creationId xmlns:a16="http://schemas.microsoft.com/office/drawing/2014/main" id="{92F9698E-B6F0-84FE-4B05-CD1BCFCE0FB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525854" y="7255500"/>
              <a:ext cx="416385" cy="414214"/>
            </a:xfrm>
            <a:custGeom>
              <a:avLst/>
              <a:gdLst>
                <a:gd name="T0" fmla="+- 0 10800 961"/>
                <a:gd name="T1" fmla="*/ T0 w 19679"/>
                <a:gd name="T2" fmla="+- 0 10800 961"/>
                <a:gd name="T3" fmla="*/ 10800 h 19679"/>
                <a:gd name="T4" fmla="+- 0 10800 961"/>
                <a:gd name="T5" fmla="*/ T4 w 19679"/>
                <a:gd name="T6" fmla="+- 0 10800 961"/>
                <a:gd name="T7" fmla="*/ 10800 h 19679"/>
                <a:gd name="T8" fmla="+- 0 10800 961"/>
                <a:gd name="T9" fmla="*/ T8 w 19679"/>
                <a:gd name="T10" fmla="+- 0 10800 961"/>
                <a:gd name="T11" fmla="*/ 10800 h 19679"/>
                <a:gd name="T12" fmla="+- 0 10800 961"/>
                <a:gd name="T13" fmla="*/ T12 w 19679"/>
                <a:gd name="T14" fmla="+- 0 10800 961"/>
                <a:gd name="T15" fmla="*/ 10800 h 1967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chemeClr val="bg1"/>
            </a:solidFill>
            <a:ln w="25400" cap="flat" cmpd="sng">
              <a:solidFill>
                <a:srgbClr val="000000">
                  <a:alpha val="0"/>
                </a:srgbClr>
              </a:solidFill>
              <a:prstDash val="solid"/>
              <a:miter lim="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s-ES" sz="2933"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cs typeface="Gill Sans" charset="0"/>
                <a:sym typeface="Gill Sans" charset="0"/>
              </a:endParaRPr>
            </a:p>
          </p:txBody>
        </p:sp>
      </p:grpSp>
      <p:sp>
        <p:nvSpPr>
          <p:cNvPr id="37" name="AutoShape 54">
            <a:extLst>
              <a:ext uri="{FF2B5EF4-FFF2-40B4-BE49-F238E27FC236}">
                <a16:creationId xmlns:a16="http://schemas.microsoft.com/office/drawing/2014/main" id="{98B780F4-17D6-99AF-256F-72420046A69E}"/>
              </a:ext>
            </a:extLst>
          </p:cNvPr>
          <p:cNvSpPr>
            <a:spLocks/>
          </p:cNvSpPr>
          <p:nvPr/>
        </p:nvSpPr>
        <p:spPr bwMode="auto">
          <a:xfrm rot="21599989">
            <a:off x="1759262" y="3252126"/>
            <a:ext cx="179914" cy="141436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336" y="21599"/>
                </a:moveTo>
                <a:cubicBezTo>
                  <a:pt x="969" y="21599"/>
                  <a:pt x="657" y="21365"/>
                  <a:pt x="392" y="20890"/>
                </a:cubicBezTo>
                <a:cubicBezTo>
                  <a:pt x="132" y="20401"/>
                  <a:pt x="0" y="19835"/>
                  <a:pt x="0" y="19171"/>
                </a:cubicBezTo>
                <a:cubicBezTo>
                  <a:pt x="0" y="18480"/>
                  <a:pt x="135" y="17907"/>
                  <a:pt x="403" y="17419"/>
                </a:cubicBezTo>
                <a:lnTo>
                  <a:pt x="9821" y="716"/>
                </a:lnTo>
                <a:cubicBezTo>
                  <a:pt x="10089" y="240"/>
                  <a:pt x="10412" y="0"/>
                  <a:pt x="10790" y="0"/>
                </a:cubicBezTo>
                <a:cubicBezTo>
                  <a:pt x="11176" y="0"/>
                  <a:pt x="11503" y="240"/>
                  <a:pt x="11774" y="716"/>
                </a:cubicBezTo>
                <a:lnTo>
                  <a:pt x="21196" y="17419"/>
                </a:lnTo>
                <a:cubicBezTo>
                  <a:pt x="21464" y="17907"/>
                  <a:pt x="21600" y="18480"/>
                  <a:pt x="21600" y="19171"/>
                </a:cubicBezTo>
                <a:cubicBezTo>
                  <a:pt x="21600" y="19815"/>
                  <a:pt x="21467" y="20375"/>
                  <a:pt x="21203" y="20870"/>
                </a:cubicBezTo>
                <a:cubicBezTo>
                  <a:pt x="20942" y="21359"/>
                  <a:pt x="20626" y="21599"/>
                  <a:pt x="20263" y="21599"/>
                </a:cubicBezTo>
                <a:lnTo>
                  <a:pt x="1336" y="2159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lIns="25395" tIns="25395" rIns="25395" bIns="25395" anchor="ctr"/>
          <a:lstStyle/>
          <a:p>
            <a:pPr defTabSz="304755">
              <a:defRPr/>
            </a:pPr>
            <a:endParaRPr lang="es-ES" sz="1333"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38" name="AutoShape 55">
            <a:extLst>
              <a:ext uri="{FF2B5EF4-FFF2-40B4-BE49-F238E27FC236}">
                <a16:creationId xmlns:a16="http://schemas.microsoft.com/office/drawing/2014/main" id="{4132C547-39C8-986C-3A2A-7C3F4C12AAAA}"/>
              </a:ext>
            </a:extLst>
          </p:cNvPr>
          <p:cNvSpPr>
            <a:spLocks/>
          </p:cNvSpPr>
          <p:nvPr/>
        </p:nvSpPr>
        <p:spPr bwMode="auto">
          <a:xfrm rot="21599989">
            <a:off x="5364765" y="3252126"/>
            <a:ext cx="180487" cy="141436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336" y="21599"/>
                </a:moveTo>
                <a:cubicBezTo>
                  <a:pt x="969" y="21599"/>
                  <a:pt x="657" y="21365"/>
                  <a:pt x="392" y="20890"/>
                </a:cubicBezTo>
                <a:cubicBezTo>
                  <a:pt x="132" y="20401"/>
                  <a:pt x="0" y="19835"/>
                  <a:pt x="0" y="19171"/>
                </a:cubicBezTo>
                <a:cubicBezTo>
                  <a:pt x="0" y="18480"/>
                  <a:pt x="135" y="17907"/>
                  <a:pt x="403" y="17419"/>
                </a:cubicBezTo>
                <a:lnTo>
                  <a:pt x="9821" y="716"/>
                </a:lnTo>
                <a:cubicBezTo>
                  <a:pt x="10089" y="240"/>
                  <a:pt x="10412" y="0"/>
                  <a:pt x="10790" y="0"/>
                </a:cubicBezTo>
                <a:cubicBezTo>
                  <a:pt x="11176" y="0"/>
                  <a:pt x="11503" y="240"/>
                  <a:pt x="11774" y="716"/>
                </a:cubicBezTo>
                <a:lnTo>
                  <a:pt x="21196" y="17419"/>
                </a:lnTo>
                <a:cubicBezTo>
                  <a:pt x="21464" y="17907"/>
                  <a:pt x="21600" y="18480"/>
                  <a:pt x="21600" y="19171"/>
                </a:cubicBezTo>
                <a:cubicBezTo>
                  <a:pt x="21600" y="19815"/>
                  <a:pt x="21467" y="20375"/>
                  <a:pt x="21203" y="20870"/>
                </a:cubicBezTo>
                <a:cubicBezTo>
                  <a:pt x="20942" y="21359"/>
                  <a:pt x="20626" y="21599"/>
                  <a:pt x="20263" y="21599"/>
                </a:cubicBezTo>
                <a:lnTo>
                  <a:pt x="1336" y="21599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lIns="25395" tIns="25395" rIns="25395" bIns="25395" anchor="ctr"/>
          <a:lstStyle/>
          <a:p>
            <a:pPr defTabSz="304755">
              <a:defRPr/>
            </a:pPr>
            <a:endParaRPr lang="es-ES" sz="1333"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39" name="AutoShape 59">
            <a:extLst>
              <a:ext uri="{FF2B5EF4-FFF2-40B4-BE49-F238E27FC236}">
                <a16:creationId xmlns:a16="http://schemas.microsoft.com/office/drawing/2014/main" id="{7C5E2157-7323-8F27-A715-0FFA75FDAC99}"/>
              </a:ext>
            </a:extLst>
          </p:cNvPr>
          <p:cNvSpPr>
            <a:spLocks/>
          </p:cNvSpPr>
          <p:nvPr/>
        </p:nvSpPr>
        <p:spPr bwMode="auto">
          <a:xfrm rot="10799989">
            <a:off x="7071907" y="3879760"/>
            <a:ext cx="180487" cy="141436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336" y="21599"/>
                </a:moveTo>
                <a:cubicBezTo>
                  <a:pt x="969" y="21599"/>
                  <a:pt x="657" y="21365"/>
                  <a:pt x="392" y="20890"/>
                </a:cubicBezTo>
                <a:cubicBezTo>
                  <a:pt x="132" y="20401"/>
                  <a:pt x="0" y="19835"/>
                  <a:pt x="0" y="19171"/>
                </a:cubicBezTo>
                <a:cubicBezTo>
                  <a:pt x="0" y="18480"/>
                  <a:pt x="135" y="17907"/>
                  <a:pt x="403" y="17419"/>
                </a:cubicBezTo>
                <a:lnTo>
                  <a:pt x="9821" y="716"/>
                </a:lnTo>
                <a:cubicBezTo>
                  <a:pt x="10089" y="240"/>
                  <a:pt x="10412" y="0"/>
                  <a:pt x="10790" y="0"/>
                </a:cubicBezTo>
                <a:cubicBezTo>
                  <a:pt x="11176" y="0"/>
                  <a:pt x="11503" y="240"/>
                  <a:pt x="11774" y="716"/>
                </a:cubicBezTo>
                <a:lnTo>
                  <a:pt x="21196" y="17419"/>
                </a:lnTo>
                <a:cubicBezTo>
                  <a:pt x="21464" y="17907"/>
                  <a:pt x="21600" y="18480"/>
                  <a:pt x="21600" y="19171"/>
                </a:cubicBezTo>
                <a:cubicBezTo>
                  <a:pt x="21600" y="19815"/>
                  <a:pt x="21467" y="20375"/>
                  <a:pt x="21203" y="20870"/>
                </a:cubicBezTo>
                <a:cubicBezTo>
                  <a:pt x="20942" y="21359"/>
                  <a:pt x="20626" y="21599"/>
                  <a:pt x="20263" y="21599"/>
                </a:cubicBezTo>
                <a:lnTo>
                  <a:pt x="1336" y="2159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25395" tIns="25395" rIns="25395" bIns="25395" anchor="ctr"/>
          <a:lstStyle/>
          <a:p>
            <a:pPr defTabSz="304755">
              <a:defRPr/>
            </a:pPr>
            <a:endParaRPr lang="es-ES" sz="1333"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40" name="AutoShape 60">
            <a:extLst>
              <a:ext uri="{FF2B5EF4-FFF2-40B4-BE49-F238E27FC236}">
                <a16:creationId xmlns:a16="http://schemas.microsoft.com/office/drawing/2014/main" id="{158754AA-6ED4-3F4D-2E6E-8FD271109B98}"/>
              </a:ext>
            </a:extLst>
          </p:cNvPr>
          <p:cNvSpPr>
            <a:spLocks/>
          </p:cNvSpPr>
          <p:nvPr/>
        </p:nvSpPr>
        <p:spPr bwMode="auto">
          <a:xfrm rot="10799989">
            <a:off x="3553055" y="3879760"/>
            <a:ext cx="180487" cy="141436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336" y="21599"/>
                </a:moveTo>
                <a:cubicBezTo>
                  <a:pt x="969" y="21599"/>
                  <a:pt x="657" y="21365"/>
                  <a:pt x="392" y="20890"/>
                </a:cubicBezTo>
                <a:cubicBezTo>
                  <a:pt x="132" y="20401"/>
                  <a:pt x="0" y="19835"/>
                  <a:pt x="0" y="19171"/>
                </a:cubicBezTo>
                <a:cubicBezTo>
                  <a:pt x="0" y="18480"/>
                  <a:pt x="135" y="17907"/>
                  <a:pt x="403" y="17419"/>
                </a:cubicBezTo>
                <a:lnTo>
                  <a:pt x="9821" y="716"/>
                </a:lnTo>
                <a:cubicBezTo>
                  <a:pt x="10089" y="240"/>
                  <a:pt x="10412" y="0"/>
                  <a:pt x="10790" y="0"/>
                </a:cubicBezTo>
                <a:cubicBezTo>
                  <a:pt x="11176" y="0"/>
                  <a:pt x="11503" y="240"/>
                  <a:pt x="11774" y="716"/>
                </a:cubicBezTo>
                <a:lnTo>
                  <a:pt x="21196" y="17419"/>
                </a:lnTo>
                <a:cubicBezTo>
                  <a:pt x="21464" y="17907"/>
                  <a:pt x="21600" y="18480"/>
                  <a:pt x="21600" y="19171"/>
                </a:cubicBezTo>
                <a:cubicBezTo>
                  <a:pt x="21600" y="19815"/>
                  <a:pt x="21467" y="20375"/>
                  <a:pt x="21203" y="20870"/>
                </a:cubicBezTo>
                <a:cubicBezTo>
                  <a:pt x="20942" y="21359"/>
                  <a:pt x="20626" y="21599"/>
                  <a:pt x="20263" y="21599"/>
                </a:cubicBezTo>
                <a:lnTo>
                  <a:pt x="1336" y="2159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lIns="25395" tIns="25395" rIns="25395" bIns="25395" anchor="ctr"/>
          <a:lstStyle/>
          <a:p>
            <a:pPr defTabSz="304755">
              <a:defRPr/>
            </a:pPr>
            <a:endParaRPr lang="es-ES" sz="1333"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A2722336-B39B-94C1-6CAD-14109A7DB06B}"/>
              </a:ext>
            </a:extLst>
          </p:cNvPr>
          <p:cNvGrpSpPr/>
          <p:nvPr/>
        </p:nvGrpSpPr>
        <p:grpSpPr>
          <a:xfrm rot="5400000">
            <a:off x="1383104" y="2685884"/>
            <a:ext cx="931049" cy="88009"/>
            <a:chOff x="2057400" y="2800350"/>
            <a:chExt cx="822960" cy="91440"/>
          </a:xfrm>
        </p:grpSpPr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CC546A1B-5A47-9054-B798-600C18BAC869}"/>
                </a:ext>
              </a:extLst>
            </p:cNvPr>
            <p:cNvSpPr/>
            <p:nvPr/>
          </p:nvSpPr>
          <p:spPr>
            <a:xfrm rot="5400000">
              <a:off x="2057400" y="2800350"/>
              <a:ext cx="91440" cy="91440"/>
            </a:xfrm>
            <a:prstGeom prst="ellipse">
              <a:avLst/>
            </a:prstGeom>
            <a:solidFill>
              <a:schemeClr val="accent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 sz="800">
                <a:solidFill>
                  <a:sysClr val="windowText" lastClr="000000"/>
                </a:solidFill>
              </a:endParaRPr>
            </a:p>
          </p:txBody>
        </p: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D6B1B4E1-B3D8-9BD1-2F0D-E747AD0E6835}"/>
                </a:ext>
              </a:extLst>
            </p:cNvPr>
            <p:cNvCxnSpPr/>
            <p:nvPr/>
          </p:nvCxnSpPr>
          <p:spPr>
            <a:xfrm flipV="1">
              <a:off x="2148840" y="2846070"/>
              <a:ext cx="731520" cy="0"/>
            </a:xfrm>
            <a:prstGeom prst="line">
              <a:avLst/>
            </a:prstGeom>
            <a:ln w="12700">
              <a:solidFill>
                <a:schemeClr val="bg1">
                  <a:lumMod val="8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4" name="Rectangle 43">
            <a:extLst>
              <a:ext uri="{FF2B5EF4-FFF2-40B4-BE49-F238E27FC236}">
                <a16:creationId xmlns:a16="http://schemas.microsoft.com/office/drawing/2014/main" id="{A5D3C304-FA09-621C-E6B5-C28F664A2E56}"/>
              </a:ext>
            </a:extLst>
          </p:cNvPr>
          <p:cNvSpPr/>
          <p:nvPr/>
        </p:nvSpPr>
        <p:spPr>
          <a:xfrm>
            <a:off x="1848628" y="1436765"/>
            <a:ext cx="2562061" cy="393930"/>
          </a:xfrm>
          <a:prstGeom prst="rect">
            <a:avLst/>
          </a:prstGeom>
        </p:spPr>
        <p:txBody>
          <a:bodyPr wrap="none" lIns="146279" tIns="73140" rIns="146279" bIns="73140">
            <a:spAutoFit/>
          </a:bodyPr>
          <a:lstStyle/>
          <a:p>
            <a:r>
              <a:rPr lang="en-US" sz="1600" b="1" dirty="0">
                <a:latin typeface="Lato Regular"/>
                <a:ea typeface="Open Sans Light" panose="020B0306030504020204" pitchFamily="34" charset="0"/>
                <a:cs typeface="Lato Regular"/>
              </a:rPr>
              <a:t>Treatment as Prevention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D41FB54D-420F-9F57-EED8-1CFAE1BAC20F}"/>
              </a:ext>
            </a:extLst>
          </p:cNvPr>
          <p:cNvSpPr txBox="1"/>
          <p:nvPr/>
        </p:nvSpPr>
        <p:spPr>
          <a:xfrm>
            <a:off x="1931766" y="1688321"/>
            <a:ext cx="2348735" cy="1378815"/>
          </a:xfrm>
          <a:prstGeom prst="rect">
            <a:avLst/>
          </a:prstGeom>
          <a:noFill/>
        </p:spPr>
        <p:txBody>
          <a:bodyPr wrap="square" lIns="146279" tIns="73140" rIns="146279" bIns="73140" rtlCol="0">
            <a:spAutoFit/>
          </a:bodyPr>
          <a:lstStyle/>
          <a:p>
            <a:r>
              <a:rPr lang="en-US" sz="1600" dirty="0">
                <a:cs typeface="Lato Light"/>
              </a:rPr>
              <a:t>Addressing needs of PLHIV, maintaining HIV viral suppression, amidst competing co-morbidities</a:t>
            </a:r>
          </a:p>
        </p:txBody>
      </p:sp>
      <p:grpSp>
        <p:nvGrpSpPr>
          <p:cNvPr id="50" name="Group 49">
            <a:extLst>
              <a:ext uri="{FF2B5EF4-FFF2-40B4-BE49-F238E27FC236}">
                <a16:creationId xmlns:a16="http://schemas.microsoft.com/office/drawing/2014/main" id="{15FF01DB-C01D-B62F-D86E-CD3D51455B71}"/>
              </a:ext>
            </a:extLst>
          </p:cNvPr>
          <p:cNvGrpSpPr/>
          <p:nvPr/>
        </p:nvGrpSpPr>
        <p:grpSpPr>
          <a:xfrm rot="5400000">
            <a:off x="4661262" y="2323694"/>
            <a:ext cx="1571285" cy="173957"/>
            <a:chOff x="2057400" y="2800350"/>
            <a:chExt cx="822960" cy="91440"/>
          </a:xfrm>
        </p:grpSpPr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90A5AE0D-6231-56B2-D6BF-AA842B00BF81}"/>
                </a:ext>
              </a:extLst>
            </p:cNvPr>
            <p:cNvSpPr/>
            <p:nvPr/>
          </p:nvSpPr>
          <p:spPr>
            <a:xfrm rot="5400000">
              <a:off x="2057400" y="2800350"/>
              <a:ext cx="91440" cy="91440"/>
            </a:xfrm>
            <a:prstGeom prst="ellipse">
              <a:avLst/>
            </a:prstGeom>
            <a:solidFill>
              <a:schemeClr val="accent3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 sz="800">
                <a:solidFill>
                  <a:sysClr val="windowText" lastClr="000000"/>
                </a:solidFill>
              </a:endParaRPr>
            </a:p>
          </p:txBody>
        </p: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E1D35BA2-1354-AE65-E92D-3F471B412218}"/>
                </a:ext>
              </a:extLst>
            </p:cNvPr>
            <p:cNvCxnSpPr/>
            <p:nvPr/>
          </p:nvCxnSpPr>
          <p:spPr>
            <a:xfrm flipV="1">
              <a:off x="2148840" y="2846070"/>
              <a:ext cx="731520" cy="0"/>
            </a:xfrm>
            <a:prstGeom prst="line">
              <a:avLst/>
            </a:prstGeom>
            <a:ln w="12700">
              <a:solidFill>
                <a:schemeClr val="bg1">
                  <a:lumMod val="8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3" name="Rectangle 52">
            <a:extLst>
              <a:ext uri="{FF2B5EF4-FFF2-40B4-BE49-F238E27FC236}">
                <a16:creationId xmlns:a16="http://schemas.microsoft.com/office/drawing/2014/main" id="{97A651B0-A6ED-DBF8-824D-6DA8833F1466}"/>
              </a:ext>
            </a:extLst>
          </p:cNvPr>
          <p:cNvSpPr/>
          <p:nvPr/>
        </p:nvSpPr>
        <p:spPr>
          <a:xfrm>
            <a:off x="5403931" y="1242266"/>
            <a:ext cx="1621099" cy="393930"/>
          </a:xfrm>
          <a:prstGeom prst="rect">
            <a:avLst/>
          </a:prstGeom>
        </p:spPr>
        <p:txBody>
          <a:bodyPr wrap="none" lIns="146279" tIns="73140" rIns="146279" bIns="73140">
            <a:spAutoFit/>
          </a:bodyPr>
          <a:lstStyle/>
          <a:p>
            <a:r>
              <a:rPr lang="en-US" sz="1600" b="1" dirty="0">
                <a:latin typeface="Lato Regular"/>
                <a:ea typeface="Open Sans Light" panose="020B0306030504020204" pitchFamily="34" charset="0"/>
                <a:cs typeface="Lato Regular"/>
              </a:rPr>
              <a:t>Access &amp; UHC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2CDCB08E-F856-F56E-774F-8EFEA7235ECB}"/>
              </a:ext>
            </a:extLst>
          </p:cNvPr>
          <p:cNvSpPr txBox="1"/>
          <p:nvPr/>
        </p:nvSpPr>
        <p:spPr>
          <a:xfrm>
            <a:off x="5620862" y="1671992"/>
            <a:ext cx="2264615" cy="1625036"/>
          </a:xfrm>
          <a:prstGeom prst="rect">
            <a:avLst/>
          </a:prstGeom>
          <a:noFill/>
        </p:spPr>
        <p:txBody>
          <a:bodyPr wrap="square" lIns="146279" tIns="73140" rIns="146279" bIns="73140" rtlCol="0">
            <a:spAutoFit/>
          </a:bodyPr>
          <a:lstStyle/>
          <a:p>
            <a:r>
              <a:rPr lang="en-US" sz="1600" dirty="0">
                <a:cs typeface="Lato Light"/>
              </a:rPr>
              <a:t>Increased assess across all domains, person-centered care, integration across diseases, leveraging UHC initiatives</a:t>
            </a:r>
          </a:p>
        </p:txBody>
      </p:sp>
      <p:grpSp>
        <p:nvGrpSpPr>
          <p:cNvPr id="55" name="Group 54">
            <a:extLst>
              <a:ext uri="{FF2B5EF4-FFF2-40B4-BE49-F238E27FC236}">
                <a16:creationId xmlns:a16="http://schemas.microsoft.com/office/drawing/2014/main" id="{6B4C3818-511A-20F3-8C3F-6DA5FC042F05}"/>
              </a:ext>
            </a:extLst>
          </p:cNvPr>
          <p:cNvGrpSpPr/>
          <p:nvPr/>
        </p:nvGrpSpPr>
        <p:grpSpPr>
          <a:xfrm rot="16200000">
            <a:off x="6696700" y="4481881"/>
            <a:ext cx="931049" cy="88009"/>
            <a:chOff x="2057400" y="2800350"/>
            <a:chExt cx="822960" cy="91440"/>
          </a:xfrm>
        </p:grpSpPr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EB9C9455-7840-277E-5850-365C4665AB2E}"/>
                </a:ext>
              </a:extLst>
            </p:cNvPr>
            <p:cNvSpPr/>
            <p:nvPr/>
          </p:nvSpPr>
          <p:spPr>
            <a:xfrm rot="5400000">
              <a:off x="2057400" y="2800350"/>
              <a:ext cx="91440" cy="91440"/>
            </a:xfrm>
            <a:prstGeom prst="ellipse">
              <a:avLst/>
            </a:prstGeom>
            <a:solidFill>
              <a:schemeClr val="accent4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 sz="800">
                <a:solidFill>
                  <a:sysClr val="windowText" lastClr="000000"/>
                </a:solidFill>
              </a:endParaRPr>
            </a:p>
          </p:txBody>
        </p: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14E5D407-0DFC-01AE-DED5-098744B5BC9C}"/>
                </a:ext>
              </a:extLst>
            </p:cNvPr>
            <p:cNvCxnSpPr/>
            <p:nvPr/>
          </p:nvCxnSpPr>
          <p:spPr>
            <a:xfrm flipV="1">
              <a:off x="2148840" y="2846070"/>
              <a:ext cx="731520" cy="0"/>
            </a:xfrm>
            <a:prstGeom prst="line">
              <a:avLst/>
            </a:prstGeom>
            <a:ln w="12700">
              <a:solidFill>
                <a:schemeClr val="bg1">
                  <a:lumMod val="8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8F68BBEE-D40A-6A1F-2306-8639F3D6F575}"/>
              </a:ext>
            </a:extLst>
          </p:cNvPr>
          <p:cNvGrpSpPr/>
          <p:nvPr/>
        </p:nvGrpSpPr>
        <p:grpSpPr>
          <a:xfrm rot="16200000">
            <a:off x="3183527" y="4480978"/>
            <a:ext cx="931049" cy="88009"/>
            <a:chOff x="2057400" y="2800350"/>
            <a:chExt cx="822960" cy="91440"/>
          </a:xfrm>
        </p:grpSpPr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2E748681-2F28-CB46-C24D-6C780A614C7C}"/>
                </a:ext>
              </a:extLst>
            </p:cNvPr>
            <p:cNvSpPr/>
            <p:nvPr/>
          </p:nvSpPr>
          <p:spPr>
            <a:xfrm rot="5400000">
              <a:off x="2057400" y="2800350"/>
              <a:ext cx="91440" cy="91440"/>
            </a:xfrm>
            <a:prstGeom prst="ellipse">
              <a:avLst/>
            </a:prstGeom>
            <a:solidFill>
              <a:schemeClr val="accent2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 sz="800">
                <a:solidFill>
                  <a:sysClr val="windowText" lastClr="000000"/>
                </a:solidFill>
              </a:endParaRPr>
            </a:p>
          </p:txBody>
        </p: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E81383DB-E6F6-2FE8-4D2E-94B58D1D0637}"/>
                </a:ext>
              </a:extLst>
            </p:cNvPr>
            <p:cNvCxnSpPr/>
            <p:nvPr/>
          </p:nvCxnSpPr>
          <p:spPr>
            <a:xfrm flipV="1">
              <a:off x="2148840" y="2846070"/>
              <a:ext cx="731520" cy="0"/>
            </a:xfrm>
            <a:prstGeom prst="line">
              <a:avLst/>
            </a:prstGeom>
            <a:ln w="12700">
              <a:solidFill>
                <a:schemeClr val="bg1">
                  <a:lumMod val="8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1" name="Rectangle 60">
            <a:extLst>
              <a:ext uri="{FF2B5EF4-FFF2-40B4-BE49-F238E27FC236}">
                <a16:creationId xmlns:a16="http://schemas.microsoft.com/office/drawing/2014/main" id="{88913539-8ABA-6B5A-4F5C-9E31503BE211}"/>
              </a:ext>
            </a:extLst>
          </p:cNvPr>
          <p:cNvSpPr/>
          <p:nvPr/>
        </p:nvSpPr>
        <p:spPr>
          <a:xfrm>
            <a:off x="3684969" y="4161757"/>
            <a:ext cx="3171202" cy="393930"/>
          </a:xfrm>
          <a:prstGeom prst="rect">
            <a:avLst/>
          </a:prstGeom>
        </p:spPr>
        <p:txBody>
          <a:bodyPr wrap="none" lIns="146279" tIns="73140" rIns="146279" bIns="73140">
            <a:spAutoFit/>
          </a:bodyPr>
          <a:lstStyle/>
          <a:p>
            <a:r>
              <a:rPr lang="en-US" sz="1600" b="1" dirty="0">
                <a:latin typeface="Lato Regular"/>
                <a:ea typeface="Open Sans Light" panose="020B0306030504020204" pitchFamily="34" charset="0"/>
                <a:cs typeface="Lato Regular"/>
              </a:rPr>
              <a:t>Achieving &amp; Surpassing Targets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9AB025B6-FB54-CF72-C026-3CFFA7CCA307}"/>
              </a:ext>
            </a:extLst>
          </p:cNvPr>
          <p:cNvSpPr/>
          <p:nvPr/>
        </p:nvSpPr>
        <p:spPr>
          <a:xfrm>
            <a:off x="7252395" y="4149938"/>
            <a:ext cx="1866358" cy="393930"/>
          </a:xfrm>
          <a:prstGeom prst="rect">
            <a:avLst/>
          </a:prstGeom>
        </p:spPr>
        <p:txBody>
          <a:bodyPr wrap="none" lIns="146279" tIns="73140" rIns="146279" bIns="73140">
            <a:spAutoFit/>
          </a:bodyPr>
          <a:lstStyle/>
          <a:p>
            <a:r>
              <a:rPr lang="en-US" sz="1600" b="1" dirty="0">
                <a:latin typeface="Lato Regular"/>
                <a:ea typeface="Open Sans Light" panose="020B0306030504020204" pitchFamily="34" charset="0"/>
                <a:cs typeface="Lato Regular"/>
              </a:rPr>
              <a:t>Beyond 95:95:95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4948814B-90E5-1CF4-8AFC-F6168B24098D}"/>
              </a:ext>
            </a:extLst>
          </p:cNvPr>
          <p:cNvSpPr txBox="1"/>
          <p:nvPr/>
        </p:nvSpPr>
        <p:spPr>
          <a:xfrm>
            <a:off x="7225996" y="4464705"/>
            <a:ext cx="2203749" cy="1378815"/>
          </a:xfrm>
          <a:prstGeom prst="rect">
            <a:avLst/>
          </a:prstGeom>
          <a:noFill/>
        </p:spPr>
        <p:txBody>
          <a:bodyPr wrap="square" lIns="146279" tIns="73140" rIns="146279" bIns="73140" rtlCol="0">
            <a:spAutoFit/>
          </a:bodyPr>
          <a:lstStyle/>
          <a:p>
            <a:r>
              <a:rPr lang="en-US" sz="1600" dirty="0">
                <a:cs typeface="Lato Light"/>
              </a:rPr>
              <a:t>What does HIV control mean? How will countries get there? What targets do we work towards</a:t>
            </a:r>
          </a:p>
        </p:txBody>
      </p:sp>
      <p:grpSp>
        <p:nvGrpSpPr>
          <p:cNvPr id="80" name="Group 79">
            <a:extLst>
              <a:ext uri="{FF2B5EF4-FFF2-40B4-BE49-F238E27FC236}">
                <a16:creationId xmlns:a16="http://schemas.microsoft.com/office/drawing/2014/main" id="{1AC5D44D-00F7-A245-0FD6-C6122ADD3FD5}"/>
              </a:ext>
            </a:extLst>
          </p:cNvPr>
          <p:cNvGrpSpPr/>
          <p:nvPr/>
        </p:nvGrpSpPr>
        <p:grpSpPr>
          <a:xfrm>
            <a:off x="1676400" y="6121400"/>
            <a:ext cx="4137000" cy="736600"/>
            <a:chOff x="228600" y="9182100"/>
            <a:chExt cx="4599946" cy="914400"/>
          </a:xfrm>
        </p:grpSpPr>
        <p:pic>
          <p:nvPicPr>
            <p:cNvPr id="81" name="Graphic 80" descr="Africa with solid fill">
              <a:extLst>
                <a:ext uri="{FF2B5EF4-FFF2-40B4-BE49-F238E27FC236}">
                  <a16:creationId xmlns:a16="http://schemas.microsoft.com/office/drawing/2014/main" id="{86D67F78-8D8D-92B0-0866-85862DC11F4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228600" y="9182100"/>
              <a:ext cx="914400" cy="914400"/>
            </a:xfrm>
            <a:prstGeom prst="rect">
              <a:avLst/>
            </a:prstGeom>
          </p:spPr>
        </p:pic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3A10B6F4-09FE-5ABD-2B88-D4D95096D4F1}"/>
                </a:ext>
              </a:extLst>
            </p:cNvPr>
            <p:cNvSpPr txBox="1"/>
            <p:nvPr/>
          </p:nvSpPr>
          <p:spPr>
            <a:xfrm>
              <a:off x="1143000" y="9258300"/>
              <a:ext cx="3685546" cy="57310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>
                  <a:solidFill>
                    <a:schemeClr val="accent1"/>
                  </a:solidFill>
                </a:rPr>
                <a:t>The Africa HIV Control </a:t>
              </a:r>
            </a:p>
            <a:p>
              <a:r>
                <a:rPr lang="en-US" sz="1200" b="1" dirty="0">
                  <a:solidFill>
                    <a:schemeClr val="accent1"/>
                  </a:solidFill>
                </a:rPr>
                <a:t>Working Group (HCWG)</a:t>
              </a:r>
              <a:endParaRPr lang="en-ZM" sz="1200" b="1" dirty="0">
                <a:solidFill>
                  <a:schemeClr val="accent1"/>
                </a:solidFill>
              </a:endParaRP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0D04E617-8932-21A0-39A5-5D93EC12658B}"/>
              </a:ext>
            </a:extLst>
          </p:cNvPr>
          <p:cNvSpPr txBox="1"/>
          <p:nvPr/>
        </p:nvSpPr>
        <p:spPr>
          <a:xfrm>
            <a:off x="3882393" y="4596382"/>
            <a:ext cx="193100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ZM" sz="1600" dirty="0"/>
              <a:t>For all populations irrespective of geolocation, sexual orientation, gender, age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6132EFDE-FE45-0957-BB77-84D493A121F5}"/>
              </a:ext>
            </a:extLst>
          </p:cNvPr>
          <p:cNvGrpSpPr/>
          <p:nvPr/>
        </p:nvGrpSpPr>
        <p:grpSpPr>
          <a:xfrm>
            <a:off x="8535452" y="3429359"/>
            <a:ext cx="346649" cy="407468"/>
            <a:chOff x="17184419" y="6982392"/>
            <a:chExt cx="960187" cy="960436"/>
          </a:xfrm>
        </p:grpSpPr>
        <p:sp>
          <p:nvSpPr>
            <p:cNvPr id="5" name="AutoShape 16">
              <a:extLst>
                <a:ext uri="{FF2B5EF4-FFF2-40B4-BE49-F238E27FC236}">
                  <a16:creationId xmlns:a16="http://schemas.microsoft.com/office/drawing/2014/main" id="{9D7B0AC7-B52B-1D24-9D97-F361DD34EF80}"/>
                </a:ext>
              </a:extLst>
            </p:cNvPr>
            <p:cNvSpPr>
              <a:spLocks/>
            </p:cNvSpPr>
            <p:nvPr/>
          </p:nvSpPr>
          <p:spPr bwMode="auto">
            <a:xfrm>
              <a:off x="17184419" y="6982392"/>
              <a:ext cx="960187" cy="960436"/>
            </a:xfrm>
            <a:custGeom>
              <a:avLst/>
              <a:gdLst>
                <a:gd name="T0" fmla="+- 0 10800 961"/>
                <a:gd name="T1" fmla="*/ T0 w 19679"/>
                <a:gd name="T2" fmla="+- 0 10800 961"/>
                <a:gd name="T3" fmla="*/ 10800 h 19679"/>
                <a:gd name="T4" fmla="+- 0 10800 961"/>
                <a:gd name="T5" fmla="*/ T4 w 19679"/>
                <a:gd name="T6" fmla="+- 0 10800 961"/>
                <a:gd name="T7" fmla="*/ 10800 h 19679"/>
                <a:gd name="T8" fmla="+- 0 10800 961"/>
                <a:gd name="T9" fmla="*/ T8 w 19679"/>
                <a:gd name="T10" fmla="+- 0 10800 961"/>
                <a:gd name="T11" fmla="*/ 10800 h 19679"/>
                <a:gd name="T12" fmla="+- 0 10800 961"/>
                <a:gd name="T13" fmla="*/ T12 w 19679"/>
                <a:gd name="T14" fmla="+- 0 10800 961"/>
                <a:gd name="T15" fmla="*/ 10800 h 1967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chemeClr val="accent4"/>
            </a:solidFill>
            <a:ln w="25400" cap="flat" cmpd="sng">
              <a:solidFill>
                <a:srgbClr val="000000">
                  <a:alpha val="0"/>
                </a:srgbClr>
              </a:solidFill>
              <a:prstDash val="solid"/>
              <a:miter lim="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s-ES" sz="2933"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cs typeface="Gill Sans" charset="0"/>
                <a:sym typeface="Gill Sans" charset="0"/>
              </a:endParaRPr>
            </a:p>
          </p:txBody>
        </p:sp>
        <p:sp>
          <p:nvSpPr>
            <p:cNvPr id="6" name="AutoShape 17">
              <a:extLst>
                <a:ext uri="{FF2B5EF4-FFF2-40B4-BE49-F238E27FC236}">
                  <a16:creationId xmlns:a16="http://schemas.microsoft.com/office/drawing/2014/main" id="{CF01DC20-1661-D7B0-83C2-47FAB5A1F0A1}"/>
                </a:ext>
              </a:extLst>
            </p:cNvPr>
            <p:cNvSpPr>
              <a:spLocks/>
            </p:cNvSpPr>
            <p:nvPr/>
          </p:nvSpPr>
          <p:spPr bwMode="auto">
            <a:xfrm>
              <a:off x="17457458" y="7255500"/>
              <a:ext cx="414109" cy="414214"/>
            </a:xfrm>
            <a:custGeom>
              <a:avLst/>
              <a:gdLst>
                <a:gd name="T0" fmla="+- 0 10800 961"/>
                <a:gd name="T1" fmla="*/ T0 w 19679"/>
                <a:gd name="T2" fmla="+- 0 10800 961"/>
                <a:gd name="T3" fmla="*/ 10800 h 19679"/>
                <a:gd name="T4" fmla="+- 0 10800 961"/>
                <a:gd name="T5" fmla="*/ T4 w 19679"/>
                <a:gd name="T6" fmla="+- 0 10800 961"/>
                <a:gd name="T7" fmla="*/ 10800 h 19679"/>
                <a:gd name="T8" fmla="+- 0 10800 961"/>
                <a:gd name="T9" fmla="*/ T8 w 19679"/>
                <a:gd name="T10" fmla="+- 0 10800 961"/>
                <a:gd name="T11" fmla="*/ 10800 h 19679"/>
                <a:gd name="T12" fmla="+- 0 10800 961"/>
                <a:gd name="T13" fmla="*/ T12 w 19679"/>
                <a:gd name="T14" fmla="+- 0 10800 961"/>
                <a:gd name="T15" fmla="*/ 10800 h 1967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chemeClr val="bg1"/>
            </a:solidFill>
            <a:ln w="25400" cap="flat" cmpd="sng">
              <a:solidFill>
                <a:srgbClr val="FF0000">
                  <a:alpha val="0"/>
                </a:srgbClr>
              </a:solidFill>
              <a:prstDash val="solid"/>
              <a:miter lim="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 algn="l" rtl="0">
                <a:defRPr/>
              </a:pPr>
              <a:endParaRPr lang="es-ES" sz="2933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cs typeface="Gill Sans" charset="0"/>
                <a:sym typeface="Gill Sans" charset="0"/>
              </a:endParaRP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6260E39B-18E7-F133-FF5F-69DDE3E88FFE}"/>
              </a:ext>
            </a:extLst>
          </p:cNvPr>
          <p:cNvGrpSpPr/>
          <p:nvPr/>
        </p:nvGrpSpPr>
        <p:grpSpPr>
          <a:xfrm rot="5400000">
            <a:off x="8228566" y="2689968"/>
            <a:ext cx="931049" cy="88009"/>
            <a:chOff x="2057400" y="2800350"/>
            <a:chExt cx="822960" cy="91440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75634170-7B4B-34E5-6F94-37B32DB99165}"/>
                </a:ext>
              </a:extLst>
            </p:cNvPr>
            <p:cNvSpPr/>
            <p:nvPr/>
          </p:nvSpPr>
          <p:spPr>
            <a:xfrm rot="5400000">
              <a:off x="2057400" y="2800350"/>
              <a:ext cx="91440" cy="91440"/>
            </a:xfrm>
            <a:prstGeom prst="ellipse">
              <a:avLst/>
            </a:prstGeom>
            <a:solidFill>
              <a:schemeClr val="accent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 sz="800">
                <a:solidFill>
                  <a:sysClr val="windowText" lastClr="000000"/>
                </a:solidFill>
              </a:endParaRPr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39ADDB8-65F1-D982-A684-664F6225999F}"/>
                </a:ext>
              </a:extLst>
            </p:cNvPr>
            <p:cNvCxnSpPr/>
            <p:nvPr/>
          </p:nvCxnSpPr>
          <p:spPr>
            <a:xfrm flipV="1">
              <a:off x="2148840" y="2846070"/>
              <a:ext cx="731520" cy="0"/>
            </a:xfrm>
            <a:prstGeom prst="line">
              <a:avLst/>
            </a:prstGeom>
            <a:ln w="12700">
              <a:solidFill>
                <a:schemeClr val="bg1">
                  <a:lumMod val="8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AutoShape 54">
            <a:extLst>
              <a:ext uri="{FF2B5EF4-FFF2-40B4-BE49-F238E27FC236}">
                <a16:creationId xmlns:a16="http://schemas.microsoft.com/office/drawing/2014/main" id="{972D5954-E0F8-0015-0788-D55BEFACC6A0}"/>
              </a:ext>
            </a:extLst>
          </p:cNvPr>
          <p:cNvSpPr>
            <a:spLocks/>
          </p:cNvSpPr>
          <p:nvPr/>
        </p:nvSpPr>
        <p:spPr bwMode="auto">
          <a:xfrm rot="21599989">
            <a:off x="8650086" y="3254842"/>
            <a:ext cx="179914" cy="141436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336" y="21599"/>
                </a:moveTo>
                <a:cubicBezTo>
                  <a:pt x="969" y="21599"/>
                  <a:pt x="657" y="21365"/>
                  <a:pt x="392" y="20890"/>
                </a:cubicBezTo>
                <a:cubicBezTo>
                  <a:pt x="132" y="20401"/>
                  <a:pt x="0" y="19835"/>
                  <a:pt x="0" y="19171"/>
                </a:cubicBezTo>
                <a:cubicBezTo>
                  <a:pt x="0" y="18480"/>
                  <a:pt x="135" y="17907"/>
                  <a:pt x="403" y="17419"/>
                </a:cubicBezTo>
                <a:lnTo>
                  <a:pt x="9821" y="716"/>
                </a:lnTo>
                <a:cubicBezTo>
                  <a:pt x="10089" y="240"/>
                  <a:pt x="10412" y="0"/>
                  <a:pt x="10790" y="0"/>
                </a:cubicBezTo>
                <a:cubicBezTo>
                  <a:pt x="11176" y="0"/>
                  <a:pt x="11503" y="240"/>
                  <a:pt x="11774" y="716"/>
                </a:cubicBezTo>
                <a:lnTo>
                  <a:pt x="21196" y="17419"/>
                </a:lnTo>
                <a:cubicBezTo>
                  <a:pt x="21464" y="17907"/>
                  <a:pt x="21600" y="18480"/>
                  <a:pt x="21600" y="19171"/>
                </a:cubicBezTo>
                <a:cubicBezTo>
                  <a:pt x="21600" y="19815"/>
                  <a:pt x="21467" y="20375"/>
                  <a:pt x="21203" y="20870"/>
                </a:cubicBezTo>
                <a:cubicBezTo>
                  <a:pt x="20942" y="21359"/>
                  <a:pt x="20626" y="21599"/>
                  <a:pt x="20263" y="21599"/>
                </a:cubicBezTo>
                <a:lnTo>
                  <a:pt x="1336" y="2159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lIns="25395" tIns="25395" rIns="25395" bIns="25395" anchor="ctr"/>
          <a:lstStyle/>
          <a:p>
            <a:pPr defTabSz="304755">
              <a:defRPr/>
            </a:pPr>
            <a:endParaRPr lang="es-ES" sz="1333"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30FE677-F7C6-B0BA-1C0D-4CA68A3255CD}"/>
              </a:ext>
            </a:extLst>
          </p:cNvPr>
          <p:cNvSpPr txBox="1"/>
          <p:nvPr/>
        </p:nvSpPr>
        <p:spPr>
          <a:xfrm>
            <a:off x="8882101" y="2069867"/>
            <a:ext cx="166207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ZM" b="1" dirty="0"/>
              <a:t>HIV Vaccines &amp; Cure</a:t>
            </a:r>
          </a:p>
          <a:p>
            <a:pPr algn="l" rtl="0"/>
            <a:r>
              <a:rPr lang="en-ZM" sz="1600" dirty="0"/>
              <a:t>Advocacy &amp; supporting Cure Research in Africa</a:t>
            </a:r>
          </a:p>
        </p:txBody>
      </p:sp>
    </p:spTree>
    <p:extLst>
      <p:ext uri="{BB962C8B-B14F-4D97-AF65-F5344CB8AC3E}">
        <p14:creationId xmlns:p14="http://schemas.microsoft.com/office/powerpoint/2010/main" val="35281720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Content Placeholder 2">
            <a:extLst>
              <a:ext uri="{FF2B5EF4-FFF2-40B4-BE49-F238E27FC236}">
                <a16:creationId xmlns:a16="http://schemas.microsoft.com/office/drawing/2014/main" id="{6BF39877-FF06-A542-ABAB-EB9E334BBD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1578" y="1159216"/>
            <a:ext cx="10481267" cy="4836112"/>
          </a:xfrm>
        </p:spPr>
        <p:txBody>
          <a:bodyPr anchor="ctr">
            <a:normAutofit fontScale="92500"/>
          </a:bodyPr>
          <a:lstStyle/>
          <a:p>
            <a:r>
              <a:rPr lang="en-US">
                <a:latin typeface="+mj-lt"/>
              </a:rPr>
              <a:t>Phase 2 KIIs to be undertaken focusing on African perspectives </a:t>
            </a:r>
          </a:p>
          <a:p>
            <a:pPr lvl="1"/>
            <a:r>
              <a:rPr lang="en-US">
                <a:latin typeface="+mj-lt"/>
              </a:rPr>
              <a:t>Defining HIV control from African context</a:t>
            </a:r>
          </a:p>
          <a:p>
            <a:pPr lvl="1"/>
            <a:r>
              <a:rPr lang="en-US">
                <a:latin typeface="+mj-lt"/>
              </a:rPr>
              <a:t>Unpacking levers required to achieve HIV Control  and  sustainability of HIV programs</a:t>
            </a:r>
          </a:p>
          <a:p>
            <a:pPr lvl="1"/>
            <a:r>
              <a:rPr lang="en-US">
                <a:latin typeface="+mj-lt"/>
              </a:rPr>
              <a:t>Focus on African stakeholders not adequately covered in Phase 1 KIIs i.e. program managers and leaders (NAC Directors), civil society, academics and technocrats, community representatives)</a:t>
            </a:r>
          </a:p>
          <a:p>
            <a:r>
              <a:rPr lang="en-US">
                <a:latin typeface="+mj-lt"/>
              </a:rPr>
              <a:t>Position papers in development:</a:t>
            </a:r>
          </a:p>
          <a:p>
            <a:pPr lvl="1"/>
            <a:r>
              <a:rPr lang="en-US">
                <a:latin typeface="+mj-lt"/>
              </a:rPr>
              <a:t>HIV Control Definitions and the shortfalls when applied to Africa</a:t>
            </a:r>
          </a:p>
          <a:p>
            <a:pPr lvl="1"/>
            <a:r>
              <a:rPr lang="en-US">
                <a:latin typeface="+mj-lt"/>
              </a:rPr>
              <a:t>HIV Control Sustainability </a:t>
            </a:r>
          </a:p>
          <a:p>
            <a:r>
              <a:rPr lang="en-US">
                <a:latin typeface="+mj-lt"/>
              </a:rPr>
              <a:t>Participation in key regional and global meetings (UNAIDS) for the post-2030 roadmap</a:t>
            </a:r>
          </a:p>
          <a:p>
            <a:r>
              <a:rPr lang="en-US">
                <a:latin typeface="+mj-lt"/>
              </a:rPr>
              <a:t>HCWG Quarterly </a:t>
            </a:r>
            <a:r>
              <a:rPr lang="en-ZM">
                <a:latin typeface="+mj-lt"/>
              </a:rPr>
              <a:t>Meeting in December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6552788-419E-294E-A9F0-AC6BFD792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D2AE5-301F-DA4B-ABE7-870473F1BB5A}" type="slidenum">
              <a:rPr lang="en-ZM" smtClean="0"/>
              <a:t>9</a:t>
            </a:fld>
            <a:endParaRPr lang="en-ZM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0750FDE-CEAB-F2D2-E45A-81030A4A43B2}"/>
              </a:ext>
            </a:extLst>
          </p:cNvPr>
          <p:cNvSpPr txBox="1">
            <a:spLocks/>
          </p:cNvSpPr>
          <p:nvPr/>
        </p:nvSpPr>
        <p:spPr>
          <a:xfrm>
            <a:off x="0" y="217490"/>
            <a:ext cx="11118287" cy="7349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>
              <a:lnSpc>
                <a:spcPct val="90000"/>
              </a:lnSpc>
              <a:spcBef>
                <a:spcPct val="0"/>
              </a:spcBef>
              <a:buNone/>
              <a:defRPr sz="4400">
                <a:latin typeface="+mj-lt"/>
                <a:ea typeface="+mj-ea"/>
                <a:cs typeface="+mj-cs"/>
              </a:defRPr>
            </a:lvl1pPr>
            <a:lvl2pPr lvl="1" fontAlgn="base">
              <a:lnSpc>
                <a:spcPct val="90000"/>
              </a:lnSpc>
              <a:spcBef>
                <a:spcPct val="0"/>
              </a:spcBef>
              <a:defRPr sz="4000">
                <a:solidFill>
                  <a:schemeClr val="bg1"/>
                </a:solidFill>
              </a:defRPr>
            </a:lvl2pPr>
          </a:lstStyle>
          <a:p>
            <a:pPr lvl="1"/>
            <a:r>
              <a:rPr lang="en-ZA"/>
              <a:t>Current Information Gathering Activities</a:t>
            </a:r>
          </a:p>
        </p:txBody>
      </p:sp>
    </p:spTree>
    <p:extLst>
      <p:ext uri="{BB962C8B-B14F-4D97-AF65-F5344CB8AC3E}">
        <p14:creationId xmlns:p14="http://schemas.microsoft.com/office/powerpoint/2010/main" val="36233553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</TotalTime>
  <Words>1264</Words>
  <Application>Microsoft Macintosh PowerPoint</Application>
  <PresentationFormat>Widescreen</PresentationFormat>
  <Paragraphs>144</Paragraphs>
  <Slides>11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Lato Regular</vt:lpstr>
      <vt:lpstr>Arial</vt:lpstr>
      <vt:lpstr>Calibri</vt:lpstr>
      <vt:lpstr>Calibri Light</vt:lpstr>
      <vt:lpstr>Gill Sans</vt:lpstr>
      <vt:lpstr>Lato Light</vt:lpstr>
      <vt:lpstr>Office Theme</vt:lpstr>
      <vt:lpstr>The African HIV Control  Working Group</vt:lpstr>
      <vt:lpstr>The African HCWG Aims &amp; Shared Vision</vt:lpstr>
      <vt:lpstr>HCWG Legitimacy &amp; Unique Proposition</vt:lpstr>
      <vt:lpstr>HCWG Members</vt:lpstr>
      <vt:lpstr>Current Priority Areas I </vt:lpstr>
      <vt:lpstr>Current Priority Areas II </vt:lpstr>
      <vt:lpstr>Issues for the HCWG to consider – Prevention &amp; Long-term HIV response sustainability </vt:lpstr>
      <vt:lpstr>Issues for the HCWG to consider – Treatment</vt:lpstr>
      <vt:lpstr>PowerPoint Presentation</vt:lpstr>
      <vt:lpstr> What will determine success of the HCWG </vt:lpstr>
      <vt:lpstr> Acknowledgements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HIV Leadership Forum</dc:title>
  <dc:creator>Robb Sheneberger</dc:creator>
  <cp:lastModifiedBy>Izukanji Sikazwe</cp:lastModifiedBy>
  <cp:revision>13</cp:revision>
  <dcterms:created xsi:type="dcterms:W3CDTF">2023-10-30T12:04:43Z</dcterms:created>
  <dcterms:modified xsi:type="dcterms:W3CDTF">2023-11-08T20:53:19Z</dcterms:modified>
</cp:coreProperties>
</file>