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authors.xml" ContentType="application/vnd.ms-powerpoint.authors+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5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9"/>
  </p:notesMasterIdLst>
  <p:sldIdLst>
    <p:sldId id="276" r:id="rId3"/>
    <p:sldId id="289" r:id="rId4"/>
    <p:sldId id="256" r:id="rId5"/>
    <p:sldId id="288" r:id="rId6"/>
    <p:sldId id="286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159D3C-EDD8-0CFD-ADEF-2834403D889A}" name="MSIMANGA, Busisiwe" initials="" userId="S::msimangaradebeb@who.int::d99ce02a-c1ee-401f-882a-d4f901638f44" providerId="AD"/>
  <p188:author id="{17DEF5A4-186C-AAA1-3405-02A4AC7069E5}" name="LASTRUCCI, Celine" initials="LC" userId="S::lastruccic@who.int::108db32c-9e5c-4c2f-b4f8-40a71ff588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4"/>
    <p:restoredTop sz="94648"/>
  </p:normalViewPr>
  <p:slideViewPr>
    <p:cSldViewPr snapToGrid="0">
      <p:cViewPr varScale="1">
        <p:scale>
          <a:sx n="59" d="100"/>
          <a:sy n="59" d="100"/>
        </p:scale>
        <p:origin x="8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B9DA4-0A17-4077-93C3-57070C820631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337-C566-4FA4-9028-D32AC19A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4FC79-1F77-5DF0-9CC2-9B0E5C64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65F08-8A78-A07A-47EA-6C2D4B080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F185F-49B5-E7BF-13D1-57CC742BF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1525-3AFA-8CCD-D4BE-21AF0B911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53275-75C1-ED4E-9919-0A01243ABFCC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0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Achieving real impact requires delivering a complete package of enabling, preventive, diagnostic and treatment interventions, not isolated services.</a:t>
            </a:r>
          </a:p>
          <a:p>
            <a:r>
              <a:rPr lang="en-US"/>
              <a:t>This checklist can be a baseline to identify if essential and supportive interventions are included in </a:t>
            </a:r>
            <a:r>
              <a:rPr lang="en-US" err="1"/>
              <a:t>programmes</a:t>
            </a:r>
            <a:r>
              <a:rPr lang="en-US"/>
              <a:t> and where are there gaps that need to be covered.</a:t>
            </a:r>
            <a:endParaRPr lang="es-ES_tradnl"/>
          </a:p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AEE53-7C4E-FD46-9441-647E3789E0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5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8C5F-AFC7-2040-6E1F-517E5FB9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FDC99-3C14-2F56-1D4C-E994E18FE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826C-3118-A3B6-33AB-BC1147E0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107C8-719C-9568-83DD-FF0E14BB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744E9-6C1D-B5A4-5242-476D278D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8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0760-0205-47DB-6B04-B6B8F372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C8787-0349-970F-92A5-56ED42F30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450D6-0893-C70B-AD30-64C7A276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B5EB0-8EA1-5C20-725C-B2F93B01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25EA4-95F8-8B1D-19C8-92DF1FCD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1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2088E-DD69-207F-2B52-E494191D5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9FED7-E870-AF13-93B4-298855B9B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2A73B-B907-6C5A-CC41-101B7FCF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7483-0289-D644-E4DC-EED7FB5C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02BFF-A823-36EA-C12E-2ADC0B85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9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CF65209-9DF5-C4C8-973B-9EB3F8C55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8" t="1408" r="1408" b="1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magine 7" descr="Immagine che contiene cartone animato, clipart, Elementi grafici, arte&#10;&#10;Descrizione generata automaticamente">
            <a:extLst>
              <a:ext uri="{FF2B5EF4-FFF2-40B4-BE49-F238E27FC236}">
                <a16:creationId xmlns:a16="http://schemas.microsoft.com/office/drawing/2014/main" id="{EF2F67AC-22EC-4C5F-F4E6-95CE4416F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2558" r="8304" b="18864"/>
          <a:stretch/>
        </p:blipFill>
        <p:spPr>
          <a:xfrm>
            <a:off x="4505532" y="0"/>
            <a:ext cx="7686468" cy="685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F86B20-144B-57EA-94C9-BE0EEE2DC7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028" y="2090921"/>
            <a:ext cx="5399972" cy="2833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Source Sans Pro Semibold" panose="020B0503030403020204" pitchFamily="34" charset="77"/>
                <a:ea typeface="Source Sans Pro Semibold" panose="020B05030304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>
                <a:effectLst/>
              </a:rPr>
              <a:t>Investment Case 2025-2028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E116CD72-BE99-AF3F-7079-23C99C428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29" y="673100"/>
            <a:ext cx="5399971" cy="13943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79964">
              <a:lnSpc>
                <a:spcPts val="4999"/>
              </a:lnSpc>
              <a:spcBef>
                <a:spcPts val="0"/>
              </a:spcBef>
              <a:buNone/>
              <a:defRPr sz="4999" b="0" i="0">
                <a:solidFill>
                  <a:schemeClr val="bg1"/>
                </a:solidFill>
                <a:latin typeface="Source Sans Pro" panose="020B0503030403020204" pitchFamily="34" charset="77"/>
                <a:ea typeface="Source Sans Pro" panose="020B05030304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err="1">
                <a:effectLst/>
              </a:rPr>
              <a:t>All</a:t>
            </a:r>
            <a:r>
              <a:rPr lang="it-IT">
                <a:effectLst/>
              </a:rPr>
              <a:t> for Health,</a:t>
            </a:r>
          </a:p>
          <a:p>
            <a:pPr lvl="0"/>
            <a:r>
              <a:rPr lang="it-IT">
                <a:effectLst/>
              </a:rPr>
              <a:t>Health for </a:t>
            </a:r>
            <a:r>
              <a:rPr lang="it-IT" err="1">
                <a:effectLst/>
              </a:rPr>
              <a:t>All</a:t>
            </a:r>
            <a:endParaRPr lang="it-IT"/>
          </a:p>
        </p:txBody>
      </p:sp>
      <p:pic>
        <p:nvPicPr>
          <p:cNvPr id="6" name="Immagine 5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11687970-9E94-F752-82B6-67E95B8F5C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6029" y="5700472"/>
            <a:ext cx="1578266" cy="4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8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opening 04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CF65209-9DF5-C4C8-973B-9EB3F8C55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8" t="1408" r="1408" b="1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magine 9" descr="Immagine che contiene clipart, cartone animato, Elementi grafici, grafica&#10;&#10;Descrizione generata automaticamente">
            <a:extLst>
              <a:ext uri="{FF2B5EF4-FFF2-40B4-BE49-F238E27FC236}">
                <a16:creationId xmlns:a16="http://schemas.microsoft.com/office/drawing/2014/main" id="{1EC7A3B9-5446-F32C-5AB3-247F8F1D5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20" t="24531" r="1471" b="5746"/>
          <a:stretch/>
        </p:blipFill>
        <p:spPr>
          <a:xfrm>
            <a:off x="0" y="0"/>
            <a:ext cx="6430443" cy="6858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F86B20-144B-57EA-94C9-BE0EEE2DC7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6398" y="2059010"/>
            <a:ext cx="5399972" cy="112151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599"/>
              </a:lnSpc>
              <a:buNone/>
              <a:defRPr sz="2000" b="1" i="0">
                <a:solidFill>
                  <a:schemeClr val="accent2"/>
                </a:solidFill>
                <a:latin typeface="Source Sans Pro Semibold" panose="020B0503030403020204" pitchFamily="34" charset="77"/>
                <a:ea typeface="Source Sans Pro Semibold" panose="020B05030304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>
                <a:effectLst/>
              </a:rPr>
              <a:t>Over </a:t>
            </a:r>
            <a:r>
              <a:rPr lang="it-IT" err="1">
                <a:effectLst/>
              </a:rPr>
              <a:t>its</a:t>
            </a:r>
            <a:r>
              <a:rPr lang="it-IT">
                <a:effectLst/>
              </a:rPr>
              <a:t> 75-year history, WHO </a:t>
            </a:r>
            <a:r>
              <a:rPr lang="it-IT" err="1">
                <a:effectLst/>
              </a:rPr>
              <a:t>has</a:t>
            </a:r>
            <a:r>
              <a:rPr lang="it-IT">
                <a:effectLst/>
              </a:rPr>
              <a:t> </a:t>
            </a:r>
            <a:r>
              <a:rPr lang="it-IT" err="1">
                <a:effectLst/>
              </a:rPr>
              <a:t>advanced</a:t>
            </a:r>
            <a:r>
              <a:rPr lang="it-IT">
                <a:effectLst/>
              </a:rPr>
              <a:t> global health, </a:t>
            </a:r>
            <a:r>
              <a:rPr lang="it-IT" err="1">
                <a:effectLst/>
              </a:rPr>
              <a:t>reducing</a:t>
            </a:r>
            <a:r>
              <a:rPr lang="it-IT">
                <a:effectLst/>
              </a:rPr>
              <a:t> </a:t>
            </a:r>
            <a:r>
              <a:rPr lang="it-IT" err="1">
                <a:effectLst/>
              </a:rPr>
              <a:t>mortality</a:t>
            </a:r>
            <a:r>
              <a:rPr lang="it-IT">
                <a:effectLst/>
              </a:rPr>
              <a:t> rates and </a:t>
            </a:r>
            <a:r>
              <a:rPr lang="it-IT" err="1">
                <a:effectLst/>
              </a:rPr>
              <a:t>increasing</a:t>
            </a:r>
            <a:r>
              <a:rPr lang="it-IT">
                <a:effectLst/>
              </a:rPr>
              <a:t> life 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E116CD72-BE99-AF3F-7079-23C99C428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29" y="673100"/>
            <a:ext cx="1361103" cy="635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79964">
              <a:lnSpc>
                <a:spcPts val="4999"/>
              </a:lnSpc>
              <a:spcBef>
                <a:spcPts val="0"/>
              </a:spcBef>
              <a:buNone/>
              <a:defRPr sz="6499" b="1" i="0">
                <a:solidFill>
                  <a:schemeClr val="bg1"/>
                </a:solidFill>
                <a:latin typeface="Source Sans Pro" panose="020B0503030403020204" pitchFamily="34" charset="77"/>
                <a:ea typeface="Source Sans Pro" panose="020B05030304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79964" rtl="0" eaLnBrk="1" fontAlgn="auto" latinLnBrk="0" hangingPunct="1">
              <a:lnSpc>
                <a:spcPts val="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>
                <a:effectLst/>
              </a:rPr>
              <a:t>1.</a:t>
            </a:r>
            <a:endParaRPr lang="it-IT"/>
          </a:p>
        </p:txBody>
      </p:sp>
      <p:sp>
        <p:nvSpPr>
          <p:cNvPr id="8" name="Segnaposto piè di pagina 21">
            <a:extLst>
              <a:ext uri="{FF2B5EF4-FFF2-40B4-BE49-F238E27FC236}">
                <a16:creationId xmlns:a16="http://schemas.microsoft.com/office/drawing/2014/main" id="{A529303B-BADA-6C08-FFC7-F996948C1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92193" y="6462675"/>
            <a:ext cx="8584177" cy="2607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algn="r"/>
            <a:r>
              <a:rPr lang="it-IT" b="1" err="1">
                <a:latin typeface="Source Sans Pro" panose="020B0503030403020204" pitchFamily="34" charset="77"/>
              </a:rPr>
              <a:t>All</a:t>
            </a:r>
            <a:r>
              <a:rPr lang="it-IT" b="1">
                <a:latin typeface="Source Sans Pro" panose="020B0503030403020204" pitchFamily="34" charset="77"/>
              </a:rPr>
              <a:t> for Health, Health for </a:t>
            </a:r>
            <a:r>
              <a:rPr lang="it-IT" b="1" err="1">
                <a:latin typeface="Source Sans Pro" panose="020B0503030403020204" pitchFamily="34" charset="77"/>
              </a:rPr>
              <a:t>All</a:t>
            </a:r>
            <a:r>
              <a:rPr lang="it-IT" b="1">
                <a:latin typeface="Source Sans Pro" panose="020B0503030403020204" pitchFamily="34" charset="77"/>
              </a:rPr>
              <a:t> </a:t>
            </a:r>
            <a:r>
              <a:rPr lang="it-IT">
                <a:latin typeface="Source Sans Pro" panose="020B0503030403020204" pitchFamily="34" charset="77"/>
              </a:rPr>
              <a:t>- Investment case 2025--2028</a:t>
            </a:r>
            <a:endParaRPr lang="it-IT">
              <a:latin typeface="Source Sans Pro Semibold" panose="020B0503030403020204" pitchFamily="34" charset="77"/>
            </a:endParaRPr>
          </a:p>
        </p:txBody>
      </p:sp>
      <p:sp>
        <p:nvSpPr>
          <p:cNvPr id="9" name="Segnaposto numero diapositiva 26">
            <a:extLst>
              <a:ext uri="{FF2B5EF4-FFF2-40B4-BE49-F238E27FC236}">
                <a16:creationId xmlns:a16="http://schemas.microsoft.com/office/drawing/2014/main" id="{0922CC09-0742-8071-901E-C7BE5DD4A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029" y="6358277"/>
            <a:ext cx="6830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bg1"/>
                </a:solidFill>
                <a:latin typeface="Source Sans Pro Semibold" panose="020B0503030403020204" pitchFamily="34" charset="77"/>
              </a:defRPr>
            </a:lvl1pPr>
          </a:lstStyle>
          <a:p>
            <a:fld id="{4974C118-EBC4-6441-8C15-0731594D1E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401B912-CCA3-B0BA-9416-E319C0FA4F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6398" y="677850"/>
            <a:ext cx="5399972" cy="1238513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79964">
              <a:lnSpc>
                <a:spcPts val="4999"/>
              </a:lnSpc>
              <a:spcBef>
                <a:spcPts val="0"/>
              </a:spcBef>
              <a:buNone/>
              <a:defRPr sz="4249" b="0" i="0">
                <a:solidFill>
                  <a:schemeClr val="bg1"/>
                </a:solidFill>
                <a:latin typeface="Source Sans Pro" panose="020B0503030403020204" pitchFamily="34" charset="77"/>
                <a:ea typeface="Source Sans Pro" panose="020B0503030403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79964" rtl="0" eaLnBrk="1" fontAlgn="auto" latinLnBrk="0" hangingPunct="1">
              <a:lnSpc>
                <a:spcPts val="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err="1">
                <a:effectLst/>
              </a:rPr>
              <a:t>What</a:t>
            </a:r>
            <a:r>
              <a:rPr lang="it-IT">
                <a:effectLst/>
              </a:rPr>
              <a:t> WHO </a:t>
            </a:r>
            <a:r>
              <a:rPr lang="it-IT" err="1">
                <a:effectLst/>
              </a:rPr>
              <a:t>will</a:t>
            </a:r>
            <a:r>
              <a:rPr lang="it-IT">
                <a:effectLst/>
              </a:rPr>
              <a:t> </a:t>
            </a:r>
            <a:r>
              <a:rPr lang="it-IT" err="1">
                <a:effectLst/>
              </a:rPr>
              <a:t>deliver</a:t>
            </a:r>
            <a:r>
              <a:rPr lang="it-IT">
                <a:effectLst/>
              </a:rPr>
              <a:t>  in 2025–2028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94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7">
          <p15:clr>
            <a:srgbClr val="FBAE40"/>
          </p15:clr>
        </p15:guide>
        <p15:guide id="2" pos="7681">
          <p15:clr>
            <a:srgbClr val="FBAE40"/>
          </p15:clr>
        </p15:guide>
        <p15:guide id="3" pos="8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4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5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FF74-9C34-CEED-4296-85C47B72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E05E7-1385-1DEF-C3DE-0BE4D90FA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14E7E-5826-D05B-447B-A81D52C3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EF101-4A64-D87C-27C4-BA959A12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84CD-13D6-115A-3861-EEC94FB0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31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10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89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0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33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8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63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92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2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786C-BB2A-2E51-2135-5A7AA39A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0E36-6E90-1776-6659-5083336E4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458A5-D032-E8BA-CBED-D46545FC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735C6-6CBE-7202-CF37-AC369F1A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A58A0-5AB9-83BE-5CB4-6F11E485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3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6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9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1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0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8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7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512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820F-4CDA-87D1-01B9-2DC8AE9C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1A6FE-8C61-90FA-774A-DF59AA723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BAEE5-03D3-FE9F-1032-A5BF49193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4953D-FA71-72E4-C472-DF68785F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5D580-2F76-238E-AA74-0CDEFBF0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D0FD3-FAAB-4887-9A29-EC821AD5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2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889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2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7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6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2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82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3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1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08B0-24AE-FD6F-0B4D-5A6A800E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AC36D-43B7-6BCA-A9A3-4C623C821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37215-9380-1606-22A4-F293FEE8B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59DE8-1DAE-5993-80B0-BFB997EB1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8A97E-CA39-E2FB-B4EC-4E4542686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0A417-F010-D9C3-B88E-A0463B54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E42C45-E3CD-503F-4409-5BA8C5D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C14D2-9F85-DD68-84B1-7D127E56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18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5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9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3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9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91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EB25-EEBF-F443-9A1B-CB082D853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67" y="1081669"/>
            <a:ext cx="10772968" cy="121548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1C9FD-89EB-2A48-AFCB-E06C42DAD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7" y="2554675"/>
            <a:ext cx="10772968" cy="3622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CBFD3-553E-8446-9FB7-57B9DDF7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356CB-90B6-1346-B9F7-6642EF7395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1FA6A-772D-C243-B2A3-B0E0BD85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6832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0635E-0F46-AD42-AD4F-BE4BCC9D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13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FC42F-A652-4948-84ED-31A8A4279A7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1D96386-14F0-C64E-A1F8-5EB91E62AF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0993" y="427831"/>
            <a:ext cx="3881342" cy="329406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851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Thre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A215F-E308-4485-BD7A-A7B7B5612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01B4-EA85-450A-9AD6-B22F81704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4B0D1C-69A9-4DE5-A2EC-3AE23CBA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434" y="1670857"/>
            <a:ext cx="5669535" cy="495668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6CC0-0CEE-4F7D-BD64-E12742EC33CD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8B041D-E134-4B62-A4BC-A12CE4E358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6034" y="1261955"/>
            <a:ext cx="5669535" cy="1817472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A7F43-0C57-4B08-B5FB-65BC8E5CFF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34" y="3150172"/>
            <a:ext cx="5669535" cy="3477371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1" b="0"/>
            </a:lvl4pPr>
            <a:lvl5pPr>
              <a:defRPr sz="1351" b="0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1F9657-5C8B-4EEF-A1B6-DCE30685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4" y="48211"/>
            <a:ext cx="1149993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3B3A65B-C338-407C-869F-D257AB93E5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6432" y="1262063"/>
            <a:ext cx="5669533" cy="408795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8701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lorem </a:t>
            </a:r>
            <a:r>
              <a:rPr lang="en-US" err="1"/>
              <a:t>ut</a:t>
            </a:r>
            <a:r>
              <a:rPr lang="en-US"/>
              <a:t> libero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non </a:t>
            </a:r>
            <a:r>
              <a:rPr lang="en-US" err="1"/>
              <a:t>nulla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tempus convallis </a:t>
            </a:r>
            <a:r>
              <a:rPr lang="en-US" err="1"/>
              <a:t>quis</a:t>
            </a:r>
            <a:r>
              <a:rPr lang="en-US"/>
              <a:t> ac </a:t>
            </a:r>
            <a:r>
              <a:rPr lang="en-US" err="1"/>
              <a:t>lectus</a:t>
            </a:r>
            <a:r>
              <a:rPr lang="en-US"/>
              <a:t>.</a:t>
            </a:r>
          </a:p>
          <a:p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Donec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id dui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3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D_Fl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e la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06575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E338-010E-3E4D-B45D-54C05B3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19E6F-C203-8045-8FF2-7221DD8FC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15713" y="6480000"/>
            <a:ext cx="290512" cy="180975"/>
          </a:xfrm>
        </p:spPr>
        <p:txBody>
          <a:bodyPr/>
          <a:lstStyle/>
          <a:p>
            <a:pPr>
              <a:defRPr/>
            </a:pPr>
            <a:fld id="{F8722D5B-3102-4346-B5A7-36B33C094C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448191-C494-2E43-81D5-F06726526065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479425" y="1800225"/>
            <a:ext cx="11233150" cy="4237038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30875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2" orient="horz" pos="3804">
          <p15:clr>
            <a:srgbClr val="FBAE40"/>
          </p15:clr>
        </p15:guide>
        <p15:guide id="3" pos="302">
          <p15:clr>
            <a:srgbClr val="FBAE40"/>
          </p15:clr>
        </p15:guide>
        <p15:guide id="4" pos="3749">
          <p15:clr>
            <a:srgbClr val="FBAE40"/>
          </p15:clr>
        </p15:guide>
        <p15:guide id="5" pos="3931">
          <p15:clr>
            <a:srgbClr val="FBAE40"/>
          </p15:clr>
        </p15:guide>
        <p15:guide id="6" pos="7378">
          <p15:clr>
            <a:srgbClr val="FBAE40"/>
          </p15:clr>
        </p15:guide>
        <p15:guide id="7" pos="2545">
          <p15:clr>
            <a:srgbClr val="FBAE40"/>
          </p15:clr>
        </p15:guide>
        <p15:guide id="8" pos="2729">
          <p15:clr>
            <a:srgbClr val="FBAE40"/>
          </p15:clr>
        </p15:guide>
        <p15:guide id="9" pos="4974">
          <p15:clr>
            <a:srgbClr val="FBAE40"/>
          </p15:clr>
        </p15:guide>
        <p15:guide id="10" pos="5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9129-11A8-0F1D-BCC4-E446A367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97265-7BB9-A914-5D7F-86616972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A2858-A8D1-6E82-A503-F31A8299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DF05E-2451-AADE-41CB-F1F8A6A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971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2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 bwMode="invGray">
          <a:xfrm>
            <a:off x="480485" y="1188003"/>
            <a:ext cx="8160000" cy="288925"/>
          </a:xfrm>
        </p:spPr>
        <p:txBody>
          <a:bodyPr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lIns="72000" tIns="18000" rIns="72000" bIns="1800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6D1FF-8D00-4478-B0E5-B261BEE7BE46}" type="datetime1">
              <a:rPr lang="en-GB" altLang="en-US"/>
              <a:pPr>
                <a:defRPr/>
              </a:pPr>
              <a:t>27/04/2026</a:t>
            </a:fld>
            <a:endParaRPr lang="en-GB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    Title of the presentation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94F0F-A361-461B-B7E8-F80B64CB8A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8884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 userDrawn="1"/>
        </p:nvSpPr>
        <p:spPr>
          <a:xfrm>
            <a:off x="0" y="0"/>
            <a:ext cx="12192000" cy="977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7BA79D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椭圆 6"/>
          <p:cNvSpPr/>
          <p:nvPr userDrawn="1"/>
        </p:nvSpPr>
        <p:spPr>
          <a:xfrm>
            <a:off x="11319934" y="6442075"/>
            <a:ext cx="383117" cy="287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93442"/>
            <a:ext cx="10972800" cy="791308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0111317" y="6451601"/>
            <a:ext cx="1625600" cy="3397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05BCB7B7-1EF2-4430-8078-86414E63F534}" type="slidenum">
              <a:rPr lang="en-US" altLang="zh-CN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宋体"/>
              </a:rPr>
              <a:pPr defTabSz="457200">
                <a:defRPr/>
              </a:pPr>
              <a:t>‹#›</a:t>
            </a:fld>
            <a:endParaRPr lang="en-US" altLang="zh-CN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82859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27/04/2026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916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viroscience_powerpoint_intro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8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914400" y="4635500"/>
            <a:ext cx="10363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052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EE0C-0A08-09FB-5D2A-0EA3284C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1DF64-ED58-9379-FD1D-F388D8052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4BB53-6626-5970-D166-5CFDA100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94C6F-A75A-428B-E255-588C423A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0F5E5-99E6-4841-9C2D-52B64ABD3BCE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715D4-E314-77C1-3D16-70DBF76C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1C5B4-7A21-D76A-286A-298E3F9B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0620B-387A-482E-94A6-2A8FEBE8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5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D188D-9464-58D9-ACB0-F55E15E91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989F-DAFF-4B83-B9F5-F9FB9BDBB621}" type="datetimeFigureOut">
              <a:rPr lang="en-CH" smtClean="0"/>
              <a:t>04/27/2026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D9852-BBB4-4F54-8D93-3BCC41A8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D4B7-E8E4-3463-1774-AC6EFA32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3B64-9B7C-4FC0-B7B9-9AEB697F520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39455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Intro Image blue">
  <p:cSld name="Chapter Intro Image blu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9" name="Google Shape;49;p52"/>
          <p:cNvSpPr txBox="1">
            <a:spLocks noGrp="1"/>
          </p:cNvSpPr>
          <p:nvPr>
            <p:ph type="body" idx="1"/>
          </p:nvPr>
        </p:nvSpPr>
        <p:spPr>
          <a:xfrm>
            <a:off x="3" y="1800001"/>
            <a:ext cx="4279900" cy="1649447"/>
          </a:xfrm>
          <a:prstGeom prst="rect">
            <a:avLst/>
          </a:prstGeom>
          <a:solidFill>
            <a:schemeClr val="lt2">
              <a:alpha val="89803"/>
            </a:schemeClr>
          </a:solidFill>
          <a:ln>
            <a:noFill/>
          </a:ln>
        </p:spPr>
        <p:txBody>
          <a:bodyPr spcFirstLastPara="1" wrap="square" lIns="468000" tIns="180000" rIns="360000" bIns="180000" anchor="t" anchorCtr="0">
            <a:noAutofit/>
          </a:bodyPr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53" name="Google Shape;53;p52"/>
          <p:cNvSpPr txBox="1">
            <a:spLocks noGrp="1"/>
          </p:cNvSpPr>
          <p:nvPr>
            <p:ph type="body" idx="3"/>
          </p:nvPr>
        </p:nvSpPr>
        <p:spPr>
          <a:xfrm>
            <a:off x="480000" y="6293652"/>
            <a:ext cx="11226365" cy="20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52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9737763" y="371959"/>
            <a:ext cx="1976400" cy="694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76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EEC5D-BEAD-6BE7-2618-D34CD124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95F69-7272-A99C-FDA6-57DFBD2B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CC6F-DBF1-3013-3AB9-D66FCA5C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0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BC98-A58D-4AE7-7560-9A014A34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2697-C49A-F07A-9475-EC2D21CCB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E2506-DCE9-BD75-3B54-B6B40A6D2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6FE68-8191-8E13-D48E-FC0022E6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7854C-95CA-67F3-A21E-C87742F2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C2D8E-E54C-ABAA-8B8C-20408619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1EE9-87EE-435C-BAF6-41796E86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39ED4-11A5-38BC-08E1-3A25786F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59D17-4422-2456-AC43-3EB0B54EF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80C82-D600-6BDA-71C9-48E14E386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4B3D5-7366-D251-22E5-E53B4371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F503B-F152-B03A-FF93-B8A05F7B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0E5F1-070D-099F-FA16-69FD0CEE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A916-513C-57A5-1DFD-4B8668740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D8CE-9E34-CA44-315D-8F5428C45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CDBF22-14D5-48D0-B0EA-82E597DC41C0}" type="datetimeFigureOut">
              <a:rPr lang="en-US" smtClean="0"/>
              <a:t>27/04/2026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870F-813C-3D20-DC86-876CCDD1F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DA7D7-C459-53D3-D4B5-D83497BC9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08648-31B9-46CD-AE40-2974183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5" r:id="rId48"/>
    <p:sldLayoutId id="2147483727" r:id="rId49"/>
    <p:sldLayoutId id="2147483743" r:id="rId50"/>
    <p:sldLayoutId id="2147483760" r:id="rId51"/>
    <p:sldLayoutId id="2147483761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who.int/publications/i/item/9789240102323" TargetMode="External"/><Relationship Id="rId18" Type="http://schemas.openxmlformats.org/officeDocument/2006/relationships/image" Target="../media/image35.png"/><Relationship Id="rId26" Type="http://schemas.openxmlformats.org/officeDocument/2006/relationships/image" Target="../media/image42.jpeg"/><Relationship Id="rId3" Type="http://schemas.openxmlformats.org/officeDocument/2006/relationships/image" Target="../media/image27.png"/><Relationship Id="rId21" Type="http://schemas.openxmlformats.org/officeDocument/2006/relationships/hyperlink" Target="https://www.who.int/publications/i/item/9789240092136" TargetMode="External"/><Relationship Id="rId34" Type="http://schemas.openxmlformats.org/officeDocument/2006/relationships/image" Target="../media/image46.png"/><Relationship Id="rId7" Type="http://schemas.openxmlformats.org/officeDocument/2006/relationships/hyperlink" Target="https://www.who.int/publications/i/item/9789240112490" TargetMode="External"/><Relationship Id="rId12" Type="http://schemas.openxmlformats.org/officeDocument/2006/relationships/image" Target="../media/image32.png"/><Relationship Id="rId17" Type="http://schemas.openxmlformats.org/officeDocument/2006/relationships/hyperlink" Target="https://www.who.int/tools/self-testing-implementation-toolkit-for-hiv-hcv-and-syphilis" TargetMode="External"/><Relationship Id="rId25" Type="http://schemas.openxmlformats.org/officeDocument/2006/relationships/image" Target="../media/image41.jpeg"/><Relationship Id="rId33" Type="http://schemas.openxmlformats.org/officeDocument/2006/relationships/hyperlink" Target="https://www.who.int/publications/i/item/9789240111295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7.jpeg"/><Relationship Id="rId29" Type="http://schemas.openxmlformats.org/officeDocument/2006/relationships/hyperlink" Target="https://www.who.int/publications/i/item/9789240052390" TargetMode="Externa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jpeg"/><Relationship Id="rId11" Type="http://schemas.openxmlformats.org/officeDocument/2006/relationships/hyperlink" Target="https://www.who.int/publications/i/item/B09543" TargetMode="External"/><Relationship Id="rId24" Type="http://schemas.openxmlformats.org/officeDocument/2006/relationships/image" Target="../media/image40.jpeg"/><Relationship Id="rId32" Type="http://schemas.openxmlformats.org/officeDocument/2006/relationships/image" Target="../media/image45.png"/><Relationship Id="rId5" Type="http://schemas.openxmlformats.org/officeDocument/2006/relationships/hyperlink" Target="https://www.who.int/publications/i/item/9789240101371" TargetMode="External"/><Relationship Id="rId15" Type="http://schemas.openxmlformats.org/officeDocument/2006/relationships/hyperlink" Target="https://www.who.int/publications/i/item/9789240111608" TargetMode="External"/><Relationship Id="rId23" Type="http://schemas.openxmlformats.org/officeDocument/2006/relationships/image" Target="../media/image39.jpeg"/><Relationship Id="rId28" Type="http://schemas.openxmlformats.org/officeDocument/2006/relationships/hyperlink" Target="https://www.who.int/teams/global-hiv-hepatitis-and-stis-programmes/populations" TargetMode="External"/><Relationship Id="rId36" Type="http://schemas.openxmlformats.org/officeDocument/2006/relationships/hyperlink" Target="https://www.who.int/publications/i/item/9789240077065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36.jpeg"/><Relationship Id="rId31" Type="http://schemas.openxmlformats.org/officeDocument/2006/relationships/hyperlink" Target="https://www.who.int/publications/i/item/9789240112957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image" Target="../media/image43.jpeg"/><Relationship Id="rId30" Type="http://schemas.openxmlformats.org/officeDocument/2006/relationships/image" Target="../media/image44.jpeg"/><Relationship Id="rId35" Type="http://schemas.openxmlformats.org/officeDocument/2006/relationships/image" Target="../media/image47.jpeg"/><Relationship Id="rId8" Type="http://schemas.openxmlformats.org/officeDocument/2006/relationships/hyperlink" Target="https://iris.who.int/handle/10665/38481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i/item/WHO-UCN-HHS-19.58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62FE819-EA92-D276-6F99-219570480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2001" y="5066764"/>
            <a:ext cx="2762856" cy="28336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n-lt"/>
                <a:ea typeface="Source Sans Pro Semibold"/>
              </a:rPr>
              <a:t>27 April 2026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826E3A-4B80-95F1-91B0-C3B6A054A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202" y="574146"/>
            <a:ext cx="4932452" cy="13943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Source Sans Pro"/>
                <a:ea typeface="Source Sans Pro"/>
              </a:rPr>
              <a:t>WHO Guidance on Integration of HIV prevention services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976CDE-D78C-5D70-A236-EE1F8B8E5941}"/>
              </a:ext>
            </a:extLst>
          </p:cNvPr>
          <p:cNvSpPr txBox="1">
            <a:spLocks/>
          </p:cNvSpPr>
          <p:nvPr/>
        </p:nvSpPr>
        <p:spPr>
          <a:xfrm>
            <a:off x="422669" y="4234836"/>
            <a:ext cx="4199467" cy="1309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Department for HIV, Tuberculosis, Hepatitis and Sexually Transmitted Infections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2D9568-CE16-8A69-24B0-E1777610DD12}"/>
              </a:ext>
            </a:extLst>
          </p:cNvPr>
          <p:cNvSpPr txBox="1"/>
          <p:nvPr/>
        </p:nvSpPr>
        <p:spPr>
          <a:xfrm>
            <a:off x="287202" y="3267475"/>
            <a:ext cx="419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</a:rPr>
              <a:t>Clarice </a:t>
            </a:r>
            <a:r>
              <a:rPr lang="es-ES_tradnl" sz="2000" dirty="0" err="1">
                <a:solidFill>
                  <a:schemeClr val="bg1"/>
                </a:solidFill>
              </a:rPr>
              <a:t>Pinto,</a:t>
            </a:r>
            <a:r>
              <a:rPr lang="es-ES_tradnl" sz="2000" dirty="0">
                <a:solidFill>
                  <a:schemeClr val="bg1"/>
                </a:solidFill>
              </a:rPr>
              <a:t> </a:t>
            </a:r>
            <a:r>
              <a:rPr lang="es-ES_tradnl" sz="2000" dirty="0" err="1">
                <a:solidFill>
                  <a:schemeClr val="bg1"/>
                </a:solidFill>
              </a:rPr>
              <a:t>Technical</a:t>
            </a:r>
            <a:r>
              <a:rPr lang="es-ES_tradnl" sz="2000" dirty="0">
                <a:solidFill>
                  <a:schemeClr val="bg1"/>
                </a:solidFill>
              </a:rPr>
              <a:t> </a:t>
            </a:r>
            <a:r>
              <a:rPr lang="es-ES_tradnl" sz="2000" dirty="0" err="1">
                <a:solidFill>
                  <a:schemeClr val="bg1"/>
                </a:solidFill>
              </a:rPr>
              <a:t>Officer</a:t>
            </a:r>
            <a:r>
              <a:rPr lang="es-ES_tradnl" sz="2000" dirty="0">
                <a:solidFill>
                  <a:schemeClr val="bg1"/>
                </a:solidFill>
              </a:rPr>
              <a:t>, WHO</a:t>
            </a:r>
          </a:p>
        </p:txBody>
      </p:sp>
    </p:spTree>
    <p:extLst>
      <p:ext uri="{BB962C8B-B14F-4D97-AF65-F5344CB8AC3E}">
        <p14:creationId xmlns:p14="http://schemas.microsoft.com/office/powerpoint/2010/main" val="257733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6BFF2-E5F5-539F-963A-9F24FF40B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Freeform 2">
            <a:extLst>
              <a:ext uri="{FF2B5EF4-FFF2-40B4-BE49-F238E27FC236}">
                <a16:creationId xmlns:a16="http://schemas.microsoft.com/office/drawing/2014/main" id="{6A909C21-8822-8C29-DDF6-591D047F3D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537" y="26582"/>
            <a:ext cx="12192000" cy="6804837"/>
          </a:xfrm>
          <a:custGeom>
            <a:avLst/>
            <a:gdLst>
              <a:gd name="csX0" fmla="*/ 0 w 12192000"/>
              <a:gd name="csY0" fmla="*/ 0 h 6804837"/>
              <a:gd name="csX1" fmla="*/ 580571 w 12192000"/>
              <a:gd name="csY1" fmla="*/ 0 h 6804837"/>
              <a:gd name="csX2" fmla="*/ 795383 w 12192000"/>
              <a:gd name="csY2" fmla="*/ 0 h 6804837"/>
              <a:gd name="csX3" fmla="*/ 1619794 w 12192000"/>
              <a:gd name="csY3" fmla="*/ 0 h 6804837"/>
              <a:gd name="csX4" fmla="*/ 2444206 w 12192000"/>
              <a:gd name="csY4" fmla="*/ 0 h 6804837"/>
              <a:gd name="csX5" fmla="*/ 3268617 w 12192000"/>
              <a:gd name="csY5" fmla="*/ 0 h 6804837"/>
              <a:gd name="csX6" fmla="*/ 3727269 w 12192000"/>
              <a:gd name="csY6" fmla="*/ 0 h 6804837"/>
              <a:gd name="csX7" fmla="*/ 4307840 w 12192000"/>
              <a:gd name="csY7" fmla="*/ 0 h 6804837"/>
              <a:gd name="csX8" fmla="*/ 4766491 w 12192000"/>
              <a:gd name="csY8" fmla="*/ 0 h 6804837"/>
              <a:gd name="csX9" fmla="*/ 5347063 w 12192000"/>
              <a:gd name="csY9" fmla="*/ 0 h 6804837"/>
              <a:gd name="csX10" fmla="*/ 5927634 w 12192000"/>
              <a:gd name="csY10" fmla="*/ 0 h 6804837"/>
              <a:gd name="csX11" fmla="*/ 6386286 w 12192000"/>
              <a:gd name="csY11" fmla="*/ 0 h 6804837"/>
              <a:gd name="csX12" fmla="*/ 7088777 w 12192000"/>
              <a:gd name="csY12" fmla="*/ 0 h 6804837"/>
              <a:gd name="csX13" fmla="*/ 7669349 w 12192000"/>
              <a:gd name="csY13" fmla="*/ 0 h 6804837"/>
              <a:gd name="csX14" fmla="*/ 7884160 w 12192000"/>
              <a:gd name="csY14" fmla="*/ 0 h 6804837"/>
              <a:gd name="csX15" fmla="*/ 8098971 w 12192000"/>
              <a:gd name="csY15" fmla="*/ 0 h 6804837"/>
              <a:gd name="csX16" fmla="*/ 8801463 w 12192000"/>
              <a:gd name="csY16" fmla="*/ 0 h 6804837"/>
              <a:gd name="csX17" fmla="*/ 9625874 w 12192000"/>
              <a:gd name="csY17" fmla="*/ 0 h 6804837"/>
              <a:gd name="csX18" fmla="*/ 10206446 w 12192000"/>
              <a:gd name="csY18" fmla="*/ 0 h 6804837"/>
              <a:gd name="csX19" fmla="*/ 10543177 w 12192000"/>
              <a:gd name="csY19" fmla="*/ 0 h 6804837"/>
              <a:gd name="csX20" fmla="*/ 11123749 w 12192000"/>
              <a:gd name="csY20" fmla="*/ 0 h 6804837"/>
              <a:gd name="csX21" fmla="*/ 12192000 w 12192000"/>
              <a:gd name="csY21" fmla="*/ 0 h 6804837"/>
              <a:gd name="csX22" fmla="*/ 12192000 w 12192000"/>
              <a:gd name="csY22" fmla="*/ 499021 h 6804837"/>
              <a:gd name="csX23" fmla="*/ 12192000 w 12192000"/>
              <a:gd name="csY23" fmla="*/ 861946 h 6804837"/>
              <a:gd name="csX24" fmla="*/ 12192000 w 12192000"/>
              <a:gd name="csY24" fmla="*/ 1497064 h 6804837"/>
              <a:gd name="csX25" fmla="*/ 12192000 w 12192000"/>
              <a:gd name="csY25" fmla="*/ 1928037 h 6804837"/>
              <a:gd name="csX26" fmla="*/ 12192000 w 12192000"/>
              <a:gd name="csY26" fmla="*/ 2290962 h 6804837"/>
              <a:gd name="csX27" fmla="*/ 12192000 w 12192000"/>
              <a:gd name="csY27" fmla="*/ 2653886 h 6804837"/>
              <a:gd name="csX28" fmla="*/ 12192000 w 12192000"/>
              <a:gd name="csY28" fmla="*/ 3220956 h 6804837"/>
              <a:gd name="csX29" fmla="*/ 12192000 w 12192000"/>
              <a:gd name="csY29" fmla="*/ 3651929 h 6804837"/>
              <a:gd name="csX30" fmla="*/ 12192000 w 12192000"/>
              <a:gd name="csY30" fmla="*/ 4150951 h 6804837"/>
              <a:gd name="csX31" fmla="*/ 12192000 w 12192000"/>
              <a:gd name="csY31" fmla="*/ 4718020 h 6804837"/>
              <a:gd name="csX32" fmla="*/ 12192000 w 12192000"/>
              <a:gd name="csY32" fmla="*/ 5217042 h 6804837"/>
              <a:gd name="csX33" fmla="*/ 12192000 w 12192000"/>
              <a:gd name="csY33" fmla="*/ 5920208 h 6804837"/>
              <a:gd name="csX34" fmla="*/ 12192000 w 12192000"/>
              <a:gd name="csY34" fmla="*/ 6804837 h 6804837"/>
              <a:gd name="csX35" fmla="*/ 11977189 w 12192000"/>
              <a:gd name="csY35" fmla="*/ 6804837 h 6804837"/>
              <a:gd name="csX36" fmla="*/ 11762377 w 12192000"/>
              <a:gd name="csY36" fmla="*/ 6804837 h 6804837"/>
              <a:gd name="csX37" fmla="*/ 11059886 w 12192000"/>
              <a:gd name="csY37" fmla="*/ 6804837 h 6804837"/>
              <a:gd name="csX38" fmla="*/ 10845074 w 12192000"/>
              <a:gd name="csY38" fmla="*/ 6804837 h 6804837"/>
              <a:gd name="csX39" fmla="*/ 10142583 w 12192000"/>
              <a:gd name="csY39" fmla="*/ 6804837 h 6804837"/>
              <a:gd name="csX40" fmla="*/ 9562011 w 12192000"/>
              <a:gd name="csY40" fmla="*/ 6804837 h 6804837"/>
              <a:gd name="csX41" fmla="*/ 9225280 w 12192000"/>
              <a:gd name="csY41" fmla="*/ 6804837 h 6804837"/>
              <a:gd name="csX42" fmla="*/ 8522789 w 12192000"/>
              <a:gd name="csY42" fmla="*/ 6804837 h 6804837"/>
              <a:gd name="csX43" fmla="*/ 8064137 w 12192000"/>
              <a:gd name="csY43" fmla="*/ 6804837 h 6804837"/>
              <a:gd name="csX44" fmla="*/ 7849326 w 12192000"/>
              <a:gd name="csY44" fmla="*/ 6804837 h 6804837"/>
              <a:gd name="csX45" fmla="*/ 7390674 w 12192000"/>
              <a:gd name="csY45" fmla="*/ 6804837 h 6804837"/>
              <a:gd name="csX46" fmla="*/ 7175863 w 12192000"/>
              <a:gd name="csY46" fmla="*/ 6804837 h 6804837"/>
              <a:gd name="csX47" fmla="*/ 6473371 w 12192000"/>
              <a:gd name="csY47" fmla="*/ 6804837 h 6804837"/>
              <a:gd name="csX48" fmla="*/ 5648960 w 12192000"/>
              <a:gd name="csY48" fmla="*/ 6804837 h 6804837"/>
              <a:gd name="csX49" fmla="*/ 4824549 w 12192000"/>
              <a:gd name="csY49" fmla="*/ 6804837 h 6804837"/>
              <a:gd name="csX50" fmla="*/ 4122057 w 12192000"/>
              <a:gd name="csY50" fmla="*/ 6804837 h 6804837"/>
              <a:gd name="csX51" fmla="*/ 3297646 w 12192000"/>
              <a:gd name="csY51" fmla="*/ 6804837 h 6804837"/>
              <a:gd name="csX52" fmla="*/ 2473234 w 12192000"/>
              <a:gd name="csY52" fmla="*/ 6804837 h 6804837"/>
              <a:gd name="csX53" fmla="*/ 1892663 w 12192000"/>
              <a:gd name="csY53" fmla="*/ 6804837 h 6804837"/>
              <a:gd name="csX54" fmla="*/ 1677851 w 12192000"/>
              <a:gd name="csY54" fmla="*/ 6804837 h 6804837"/>
              <a:gd name="csX55" fmla="*/ 1463040 w 12192000"/>
              <a:gd name="csY55" fmla="*/ 6804837 h 6804837"/>
              <a:gd name="csX56" fmla="*/ 1248229 w 12192000"/>
              <a:gd name="csY56" fmla="*/ 6804837 h 6804837"/>
              <a:gd name="csX57" fmla="*/ 545737 w 12192000"/>
              <a:gd name="csY57" fmla="*/ 6804837 h 6804837"/>
              <a:gd name="csX58" fmla="*/ 0 w 12192000"/>
              <a:gd name="csY58" fmla="*/ 6804837 h 6804837"/>
              <a:gd name="csX59" fmla="*/ 0 w 12192000"/>
              <a:gd name="csY59" fmla="*/ 6373864 h 6804837"/>
              <a:gd name="csX60" fmla="*/ 0 w 12192000"/>
              <a:gd name="csY60" fmla="*/ 5942891 h 6804837"/>
              <a:gd name="csX61" fmla="*/ 0 w 12192000"/>
              <a:gd name="csY61" fmla="*/ 5579966 h 6804837"/>
              <a:gd name="csX62" fmla="*/ 0 w 12192000"/>
              <a:gd name="csY62" fmla="*/ 5148993 h 6804837"/>
              <a:gd name="csX63" fmla="*/ 0 w 12192000"/>
              <a:gd name="csY63" fmla="*/ 4718020 h 6804837"/>
              <a:gd name="csX64" fmla="*/ 0 w 12192000"/>
              <a:gd name="csY64" fmla="*/ 4287047 h 6804837"/>
              <a:gd name="csX65" fmla="*/ 0 w 12192000"/>
              <a:gd name="csY65" fmla="*/ 3719978 h 6804837"/>
              <a:gd name="csX66" fmla="*/ 0 w 12192000"/>
              <a:gd name="csY66" fmla="*/ 3084859 h 6804837"/>
              <a:gd name="csX67" fmla="*/ 0 w 12192000"/>
              <a:gd name="csY67" fmla="*/ 2585838 h 6804837"/>
              <a:gd name="csX68" fmla="*/ 0 w 12192000"/>
              <a:gd name="csY68" fmla="*/ 1950720 h 6804837"/>
              <a:gd name="csX69" fmla="*/ 0 w 12192000"/>
              <a:gd name="csY69" fmla="*/ 1247553 h 6804837"/>
              <a:gd name="csX70" fmla="*/ 0 w 12192000"/>
              <a:gd name="csY70" fmla="*/ 816580 h 6804837"/>
              <a:gd name="csX71" fmla="*/ 0 w 12192000"/>
              <a:gd name="csY71" fmla="*/ 0 h 6804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</a:cxnLst>
            <a:rect l="l" t="t" r="r" b="b"/>
            <a:pathLst>
              <a:path w="12192000" h="6804837" fill="none" extrusionOk="0">
                <a:moveTo>
                  <a:pt x="0" y="0"/>
                </a:moveTo>
                <a:cubicBezTo>
                  <a:pt x="215136" y="-9304"/>
                  <a:pt x="332122" y="60132"/>
                  <a:pt x="580571" y="0"/>
                </a:cubicBezTo>
                <a:cubicBezTo>
                  <a:pt x="829020" y="-60132"/>
                  <a:pt x="712052" y="17137"/>
                  <a:pt x="795383" y="0"/>
                </a:cubicBezTo>
                <a:cubicBezTo>
                  <a:pt x="878714" y="-17137"/>
                  <a:pt x="1361903" y="48169"/>
                  <a:pt x="1619794" y="0"/>
                </a:cubicBezTo>
                <a:cubicBezTo>
                  <a:pt x="1877685" y="-48169"/>
                  <a:pt x="2221339" y="22584"/>
                  <a:pt x="2444206" y="0"/>
                </a:cubicBezTo>
                <a:cubicBezTo>
                  <a:pt x="2667073" y="-22584"/>
                  <a:pt x="2947165" y="61552"/>
                  <a:pt x="3268617" y="0"/>
                </a:cubicBezTo>
                <a:cubicBezTo>
                  <a:pt x="3590069" y="-61552"/>
                  <a:pt x="3552276" y="46801"/>
                  <a:pt x="3727269" y="0"/>
                </a:cubicBezTo>
                <a:cubicBezTo>
                  <a:pt x="3902262" y="-46801"/>
                  <a:pt x="4097681" y="63704"/>
                  <a:pt x="4307840" y="0"/>
                </a:cubicBezTo>
                <a:cubicBezTo>
                  <a:pt x="4517999" y="-63704"/>
                  <a:pt x="4592721" y="44544"/>
                  <a:pt x="4766491" y="0"/>
                </a:cubicBezTo>
                <a:cubicBezTo>
                  <a:pt x="4940261" y="-44544"/>
                  <a:pt x="5228456" y="27782"/>
                  <a:pt x="5347063" y="0"/>
                </a:cubicBezTo>
                <a:cubicBezTo>
                  <a:pt x="5465670" y="-27782"/>
                  <a:pt x="5760659" y="53117"/>
                  <a:pt x="5927634" y="0"/>
                </a:cubicBezTo>
                <a:cubicBezTo>
                  <a:pt x="6094609" y="-53117"/>
                  <a:pt x="6257811" y="23608"/>
                  <a:pt x="6386286" y="0"/>
                </a:cubicBezTo>
                <a:cubicBezTo>
                  <a:pt x="6514761" y="-23608"/>
                  <a:pt x="6840935" y="25828"/>
                  <a:pt x="7088777" y="0"/>
                </a:cubicBezTo>
                <a:cubicBezTo>
                  <a:pt x="7336619" y="-25828"/>
                  <a:pt x="7542659" y="53230"/>
                  <a:pt x="7669349" y="0"/>
                </a:cubicBezTo>
                <a:cubicBezTo>
                  <a:pt x="7796039" y="-53230"/>
                  <a:pt x="7782907" y="20804"/>
                  <a:pt x="7884160" y="0"/>
                </a:cubicBezTo>
                <a:cubicBezTo>
                  <a:pt x="7985413" y="-20804"/>
                  <a:pt x="8030708" y="25300"/>
                  <a:pt x="8098971" y="0"/>
                </a:cubicBezTo>
                <a:cubicBezTo>
                  <a:pt x="8167234" y="-25300"/>
                  <a:pt x="8637630" y="13206"/>
                  <a:pt x="8801463" y="0"/>
                </a:cubicBezTo>
                <a:cubicBezTo>
                  <a:pt x="8965296" y="-13206"/>
                  <a:pt x="9324976" y="53577"/>
                  <a:pt x="9625874" y="0"/>
                </a:cubicBezTo>
                <a:cubicBezTo>
                  <a:pt x="9926772" y="-53577"/>
                  <a:pt x="10076509" y="29199"/>
                  <a:pt x="10206446" y="0"/>
                </a:cubicBezTo>
                <a:cubicBezTo>
                  <a:pt x="10336383" y="-29199"/>
                  <a:pt x="10465523" y="15893"/>
                  <a:pt x="10543177" y="0"/>
                </a:cubicBezTo>
                <a:cubicBezTo>
                  <a:pt x="10620831" y="-15893"/>
                  <a:pt x="10841320" y="30901"/>
                  <a:pt x="11123749" y="0"/>
                </a:cubicBezTo>
                <a:cubicBezTo>
                  <a:pt x="11406178" y="-30901"/>
                  <a:pt x="11974976" y="35277"/>
                  <a:pt x="12192000" y="0"/>
                </a:cubicBezTo>
                <a:cubicBezTo>
                  <a:pt x="12241749" y="124914"/>
                  <a:pt x="12139447" y="273357"/>
                  <a:pt x="12192000" y="499021"/>
                </a:cubicBezTo>
                <a:cubicBezTo>
                  <a:pt x="12244553" y="724685"/>
                  <a:pt x="12187917" y="774708"/>
                  <a:pt x="12192000" y="861946"/>
                </a:cubicBezTo>
                <a:cubicBezTo>
                  <a:pt x="12196083" y="949184"/>
                  <a:pt x="12118211" y="1291211"/>
                  <a:pt x="12192000" y="1497064"/>
                </a:cubicBezTo>
                <a:cubicBezTo>
                  <a:pt x="12265789" y="1702917"/>
                  <a:pt x="12143767" y="1754447"/>
                  <a:pt x="12192000" y="1928037"/>
                </a:cubicBezTo>
                <a:cubicBezTo>
                  <a:pt x="12240233" y="2101627"/>
                  <a:pt x="12188365" y="2123770"/>
                  <a:pt x="12192000" y="2290962"/>
                </a:cubicBezTo>
                <a:cubicBezTo>
                  <a:pt x="12195635" y="2458154"/>
                  <a:pt x="12176916" y="2544778"/>
                  <a:pt x="12192000" y="2653886"/>
                </a:cubicBezTo>
                <a:cubicBezTo>
                  <a:pt x="12207084" y="2762994"/>
                  <a:pt x="12159572" y="2964111"/>
                  <a:pt x="12192000" y="3220956"/>
                </a:cubicBezTo>
                <a:cubicBezTo>
                  <a:pt x="12224428" y="3477801"/>
                  <a:pt x="12180455" y="3553015"/>
                  <a:pt x="12192000" y="3651929"/>
                </a:cubicBezTo>
                <a:cubicBezTo>
                  <a:pt x="12203545" y="3750843"/>
                  <a:pt x="12154539" y="3998337"/>
                  <a:pt x="12192000" y="4150951"/>
                </a:cubicBezTo>
                <a:cubicBezTo>
                  <a:pt x="12229461" y="4303565"/>
                  <a:pt x="12171540" y="4571134"/>
                  <a:pt x="12192000" y="4718020"/>
                </a:cubicBezTo>
                <a:cubicBezTo>
                  <a:pt x="12212460" y="4864906"/>
                  <a:pt x="12191495" y="4984317"/>
                  <a:pt x="12192000" y="5217042"/>
                </a:cubicBezTo>
                <a:cubicBezTo>
                  <a:pt x="12192505" y="5449767"/>
                  <a:pt x="12129079" y="5633504"/>
                  <a:pt x="12192000" y="5920208"/>
                </a:cubicBezTo>
                <a:cubicBezTo>
                  <a:pt x="12254921" y="6206912"/>
                  <a:pt x="12126197" y="6530311"/>
                  <a:pt x="12192000" y="6804837"/>
                </a:cubicBezTo>
                <a:cubicBezTo>
                  <a:pt x="12133393" y="6824359"/>
                  <a:pt x="12053572" y="6799138"/>
                  <a:pt x="11977189" y="6804837"/>
                </a:cubicBezTo>
                <a:cubicBezTo>
                  <a:pt x="11900806" y="6810536"/>
                  <a:pt x="11837145" y="6794337"/>
                  <a:pt x="11762377" y="6804837"/>
                </a:cubicBezTo>
                <a:cubicBezTo>
                  <a:pt x="11687609" y="6815337"/>
                  <a:pt x="11301067" y="6723479"/>
                  <a:pt x="11059886" y="6804837"/>
                </a:cubicBezTo>
                <a:cubicBezTo>
                  <a:pt x="10818705" y="6886195"/>
                  <a:pt x="10899316" y="6799718"/>
                  <a:pt x="10845074" y="6804837"/>
                </a:cubicBezTo>
                <a:cubicBezTo>
                  <a:pt x="10790832" y="6809956"/>
                  <a:pt x="10460964" y="6803349"/>
                  <a:pt x="10142583" y="6804837"/>
                </a:cubicBezTo>
                <a:cubicBezTo>
                  <a:pt x="9824202" y="6806325"/>
                  <a:pt x="9744615" y="6767364"/>
                  <a:pt x="9562011" y="6804837"/>
                </a:cubicBezTo>
                <a:cubicBezTo>
                  <a:pt x="9379407" y="6842310"/>
                  <a:pt x="9359823" y="6781019"/>
                  <a:pt x="9225280" y="6804837"/>
                </a:cubicBezTo>
                <a:cubicBezTo>
                  <a:pt x="9090737" y="6828655"/>
                  <a:pt x="8704016" y="6767382"/>
                  <a:pt x="8522789" y="6804837"/>
                </a:cubicBezTo>
                <a:cubicBezTo>
                  <a:pt x="8341562" y="6842292"/>
                  <a:pt x="8163553" y="6757031"/>
                  <a:pt x="8064137" y="6804837"/>
                </a:cubicBezTo>
                <a:cubicBezTo>
                  <a:pt x="7964721" y="6852643"/>
                  <a:pt x="7926608" y="6799359"/>
                  <a:pt x="7849326" y="6804837"/>
                </a:cubicBezTo>
                <a:cubicBezTo>
                  <a:pt x="7772044" y="6810315"/>
                  <a:pt x="7517551" y="6766271"/>
                  <a:pt x="7390674" y="6804837"/>
                </a:cubicBezTo>
                <a:cubicBezTo>
                  <a:pt x="7263797" y="6843403"/>
                  <a:pt x="7228994" y="6796764"/>
                  <a:pt x="7175863" y="6804837"/>
                </a:cubicBezTo>
                <a:cubicBezTo>
                  <a:pt x="7122732" y="6812910"/>
                  <a:pt x="6774552" y="6747745"/>
                  <a:pt x="6473371" y="6804837"/>
                </a:cubicBezTo>
                <a:cubicBezTo>
                  <a:pt x="6172190" y="6861929"/>
                  <a:pt x="6028547" y="6792443"/>
                  <a:pt x="5648960" y="6804837"/>
                </a:cubicBezTo>
                <a:cubicBezTo>
                  <a:pt x="5269373" y="6817231"/>
                  <a:pt x="5169337" y="6783908"/>
                  <a:pt x="4824549" y="6804837"/>
                </a:cubicBezTo>
                <a:cubicBezTo>
                  <a:pt x="4479761" y="6825766"/>
                  <a:pt x="4445772" y="6750517"/>
                  <a:pt x="4122057" y="6804837"/>
                </a:cubicBezTo>
                <a:cubicBezTo>
                  <a:pt x="3798342" y="6859157"/>
                  <a:pt x="3547031" y="6740588"/>
                  <a:pt x="3297646" y="6804837"/>
                </a:cubicBezTo>
                <a:cubicBezTo>
                  <a:pt x="3048261" y="6869086"/>
                  <a:pt x="2833791" y="6801216"/>
                  <a:pt x="2473234" y="6804837"/>
                </a:cubicBezTo>
                <a:cubicBezTo>
                  <a:pt x="2112677" y="6808458"/>
                  <a:pt x="2048809" y="6736296"/>
                  <a:pt x="1892663" y="6804837"/>
                </a:cubicBezTo>
                <a:cubicBezTo>
                  <a:pt x="1736517" y="6873378"/>
                  <a:pt x="1769044" y="6796929"/>
                  <a:pt x="1677851" y="6804837"/>
                </a:cubicBezTo>
                <a:cubicBezTo>
                  <a:pt x="1586658" y="6812745"/>
                  <a:pt x="1520002" y="6789239"/>
                  <a:pt x="1463040" y="6804837"/>
                </a:cubicBezTo>
                <a:cubicBezTo>
                  <a:pt x="1406078" y="6820435"/>
                  <a:pt x="1336156" y="6799731"/>
                  <a:pt x="1248229" y="6804837"/>
                </a:cubicBezTo>
                <a:cubicBezTo>
                  <a:pt x="1160302" y="6809943"/>
                  <a:pt x="813498" y="6761998"/>
                  <a:pt x="545737" y="6804837"/>
                </a:cubicBezTo>
                <a:cubicBezTo>
                  <a:pt x="277976" y="6847676"/>
                  <a:pt x="251746" y="6748305"/>
                  <a:pt x="0" y="6804837"/>
                </a:cubicBezTo>
                <a:cubicBezTo>
                  <a:pt x="-22548" y="6704431"/>
                  <a:pt x="48175" y="6532893"/>
                  <a:pt x="0" y="6373864"/>
                </a:cubicBezTo>
                <a:cubicBezTo>
                  <a:pt x="-48175" y="6214835"/>
                  <a:pt x="39854" y="6035223"/>
                  <a:pt x="0" y="5942891"/>
                </a:cubicBezTo>
                <a:cubicBezTo>
                  <a:pt x="-39854" y="5850559"/>
                  <a:pt x="29745" y="5674775"/>
                  <a:pt x="0" y="5579966"/>
                </a:cubicBezTo>
                <a:cubicBezTo>
                  <a:pt x="-29745" y="5485158"/>
                  <a:pt x="203" y="5243017"/>
                  <a:pt x="0" y="5148993"/>
                </a:cubicBezTo>
                <a:cubicBezTo>
                  <a:pt x="-203" y="5054969"/>
                  <a:pt x="46602" y="4889355"/>
                  <a:pt x="0" y="4718020"/>
                </a:cubicBezTo>
                <a:cubicBezTo>
                  <a:pt x="-46602" y="4546685"/>
                  <a:pt x="8492" y="4492918"/>
                  <a:pt x="0" y="4287047"/>
                </a:cubicBezTo>
                <a:cubicBezTo>
                  <a:pt x="-8492" y="4081176"/>
                  <a:pt x="25541" y="4001268"/>
                  <a:pt x="0" y="3719978"/>
                </a:cubicBezTo>
                <a:cubicBezTo>
                  <a:pt x="-25541" y="3438688"/>
                  <a:pt x="60550" y="3260513"/>
                  <a:pt x="0" y="3084859"/>
                </a:cubicBezTo>
                <a:cubicBezTo>
                  <a:pt x="-60550" y="2909205"/>
                  <a:pt x="14862" y="2735589"/>
                  <a:pt x="0" y="2585838"/>
                </a:cubicBezTo>
                <a:cubicBezTo>
                  <a:pt x="-14862" y="2436087"/>
                  <a:pt x="61044" y="2244266"/>
                  <a:pt x="0" y="1950720"/>
                </a:cubicBezTo>
                <a:cubicBezTo>
                  <a:pt x="-61044" y="1657174"/>
                  <a:pt x="51607" y="1402828"/>
                  <a:pt x="0" y="1247553"/>
                </a:cubicBezTo>
                <a:cubicBezTo>
                  <a:pt x="-51607" y="1092278"/>
                  <a:pt x="45283" y="912843"/>
                  <a:pt x="0" y="816580"/>
                </a:cubicBezTo>
                <a:cubicBezTo>
                  <a:pt x="-45283" y="720317"/>
                  <a:pt x="82549" y="322358"/>
                  <a:pt x="0" y="0"/>
                </a:cubicBezTo>
                <a:close/>
              </a:path>
              <a:path w="12192000" h="6804837" stroke="0" extrusionOk="0">
                <a:moveTo>
                  <a:pt x="0" y="0"/>
                </a:moveTo>
                <a:cubicBezTo>
                  <a:pt x="119039" y="-46585"/>
                  <a:pt x="332344" y="23936"/>
                  <a:pt x="458651" y="0"/>
                </a:cubicBezTo>
                <a:cubicBezTo>
                  <a:pt x="584958" y="-23936"/>
                  <a:pt x="937738" y="57316"/>
                  <a:pt x="1161143" y="0"/>
                </a:cubicBezTo>
                <a:cubicBezTo>
                  <a:pt x="1384548" y="-57316"/>
                  <a:pt x="1492848" y="1303"/>
                  <a:pt x="1741714" y="0"/>
                </a:cubicBezTo>
                <a:cubicBezTo>
                  <a:pt x="1990580" y="-1303"/>
                  <a:pt x="2138153" y="50015"/>
                  <a:pt x="2444206" y="0"/>
                </a:cubicBezTo>
                <a:cubicBezTo>
                  <a:pt x="2750259" y="-50015"/>
                  <a:pt x="2942071" y="77317"/>
                  <a:pt x="3268617" y="0"/>
                </a:cubicBezTo>
                <a:cubicBezTo>
                  <a:pt x="3595163" y="-77317"/>
                  <a:pt x="3786159" y="18105"/>
                  <a:pt x="3971109" y="0"/>
                </a:cubicBezTo>
                <a:cubicBezTo>
                  <a:pt x="4156059" y="-18105"/>
                  <a:pt x="4203665" y="41779"/>
                  <a:pt x="4429760" y="0"/>
                </a:cubicBezTo>
                <a:cubicBezTo>
                  <a:pt x="4655855" y="-41779"/>
                  <a:pt x="4804758" y="42336"/>
                  <a:pt x="5010331" y="0"/>
                </a:cubicBezTo>
                <a:cubicBezTo>
                  <a:pt x="5215904" y="-42336"/>
                  <a:pt x="5336223" y="35252"/>
                  <a:pt x="5590903" y="0"/>
                </a:cubicBezTo>
                <a:cubicBezTo>
                  <a:pt x="5845583" y="-35252"/>
                  <a:pt x="5899679" y="42502"/>
                  <a:pt x="6171474" y="0"/>
                </a:cubicBezTo>
                <a:cubicBezTo>
                  <a:pt x="6443269" y="-42502"/>
                  <a:pt x="6416858" y="9373"/>
                  <a:pt x="6630126" y="0"/>
                </a:cubicBezTo>
                <a:cubicBezTo>
                  <a:pt x="6843394" y="-9373"/>
                  <a:pt x="6875203" y="44373"/>
                  <a:pt x="7088777" y="0"/>
                </a:cubicBezTo>
                <a:cubicBezTo>
                  <a:pt x="7302351" y="-44373"/>
                  <a:pt x="7493790" y="64019"/>
                  <a:pt x="7669349" y="0"/>
                </a:cubicBezTo>
                <a:cubicBezTo>
                  <a:pt x="7844908" y="-64019"/>
                  <a:pt x="7918617" y="9262"/>
                  <a:pt x="8128000" y="0"/>
                </a:cubicBezTo>
                <a:cubicBezTo>
                  <a:pt x="8337383" y="-9262"/>
                  <a:pt x="8547052" y="72200"/>
                  <a:pt x="8952411" y="0"/>
                </a:cubicBezTo>
                <a:cubicBezTo>
                  <a:pt x="9357770" y="-72200"/>
                  <a:pt x="9276346" y="2829"/>
                  <a:pt x="9411063" y="0"/>
                </a:cubicBezTo>
                <a:cubicBezTo>
                  <a:pt x="9545780" y="-2829"/>
                  <a:pt x="9739315" y="49"/>
                  <a:pt x="9869714" y="0"/>
                </a:cubicBezTo>
                <a:cubicBezTo>
                  <a:pt x="10000113" y="-49"/>
                  <a:pt x="10307010" y="48192"/>
                  <a:pt x="10572206" y="0"/>
                </a:cubicBezTo>
                <a:cubicBezTo>
                  <a:pt x="10837402" y="-48192"/>
                  <a:pt x="10810393" y="13324"/>
                  <a:pt x="11030857" y="0"/>
                </a:cubicBezTo>
                <a:cubicBezTo>
                  <a:pt x="11251321" y="-13324"/>
                  <a:pt x="11307800" y="309"/>
                  <a:pt x="11489509" y="0"/>
                </a:cubicBezTo>
                <a:cubicBezTo>
                  <a:pt x="11671218" y="-309"/>
                  <a:pt x="11987279" y="60948"/>
                  <a:pt x="12192000" y="0"/>
                </a:cubicBezTo>
                <a:cubicBezTo>
                  <a:pt x="12223666" y="240610"/>
                  <a:pt x="12151747" y="424868"/>
                  <a:pt x="12192000" y="567070"/>
                </a:cubicBezTo>
                <a:cubicBezTo>
                  <a:pt x="12232253" y="709272"/>
                  <a:pt x="12170045" y="1034250"/>
                  <a:pt x="12192000" y="1202188"/>
                </a:cubicBezTo>
                <a:cubicBezTo>
                  <a:pt x="12213955" y="1370126"/>
                  <a:pt x="12181745" y="1504598"/>
                  <a:pt x="12192000" y="1633161"/>
                </a:cubicBezTo>
                <a:cubicBezTo>
                  <a:pt x="12202255" y="1761724"/>
                  <a:pt x="12156635" y="1867571"/>
                  <a:pt x="12192000" y="1996086"/>
                </a:cubicBezTo>
                <a:cubicBezTo>
                  <a:pt x="12227365" y="2124601"/>
                  <a:pt x="12120638" y="2373674"/>
                  <a:pt x="12192000" y="2631204"/>
                </a:cubicBezTo>
                <a:cubicBezTo>
                  <a:pt x="12263362" y="2888734"/>
                  <a:pt x="12152293" y="2945865"/>
                  <a:pt x="12192000" y="3130225"/>
                </a:cubicBezTo>
                <a:cubicBezTo>
                  <a:pt x="12231707" y="3314585"/>
                  <a:pt x="12139732" y="3589830"/>
                  <a:pt x="12192000" y="3765343"/>
                </a:cubicBezTo>
                <a:cubicBezTo>
                  <a:pt x="12244268" y="3940856"/>
                  <a:pt x="12166084" y="4163281"/>
                  <a:pt x="12192000" y="4400461"/>
                </a:cubicBezTo>
                <a:cubicBezTo>
                  <a:pt x="12217916" y="4637641"/>
                  <a:pt x="12124572" y="4762599"/>
                  <a:pt x="12192000" y="4967531"/>
                </a:cubicBezTo>
                <a:cubicBezTo>
                  <a:pt x="12259428" y="5172463"/>
                  <a:pt x="12128906" y="5377712"/>
                  <a:pt x="12192000" y="5670697"/>
                </a:cubicBezTo>
                <a:cubicBezTo>
                  <a:pt x="12255094" y="5963682"/>
                  <a:pt x="12146944" y="5935335"/>
                  <a:pt x="12192000" y="6101671"/>
                </a:cubicBezTo>
                <a:cubicBezTo>
                  <a:pt x="12237056" y="6268007"/>
                  <a:pt x="12174362" y="6559602"/>
                  <a:pt x="12192000" y="6804837"/>
                </a:cubicBezTo>
                <a:cubicBezTo>
                  <a:pt x="12017800" y="6828464"/>
                  <a:pt x="11876529" y="6764271"/>
                  <a:pt x="11611429" y="6804837"/>
                </a:cubicBezTo>
                <a:cubicBezTo>
                  <a:pt x="11346329" y="6845403"/>
                  <a:pt x="11284034" y="6755417"/>
                  <a:pt x="11030857" y="6804837"/>
                </a:cubicBezTo>
                <a:cubicBezTo>
                  <a:pt x="10777680" y="6854257"/>
                  <a:pt x="10573500" y="6731554"/>
                  <a:pt x="10328366" y="6804837"/>
                </a:cubicBezTo>
                <a:cubicBezTo>
                  <a:pt x="10083232" y="6878120"/>
                  <a:pt x="9848816" y="6741244"/>
                  <a:pt x="9503954" y="6804837"/>
                </a:cubicBezTo>
                <a:cubicBezTo>
                  <a:pt x="9159092" y="6868430"/>
                  <a:pt x="8972019" y="6748778"/>
                  <a:pt x="8801463" y="6804837"/>
                </a:cubicBezTo>
                <a:cubicBezTo>
                  <a:pt x="8630907" y="6860896"/>
                  <a:pt x="8531061" y="6791624"/>
                  <a:pt x="8342811" y="6804837"/>
                </a:cubicBezTo>
                <a:cubicBezTo>
                  <a:pt x="8154561" y="6818050"/>
                  <a:pt x="7934153" y="6739111"/>
                  <a:pt x="7762240" y="6804837"/>
                </a:cubicBezTo>
                <a:cubicBezTo>
                  <a:pt x="7590327" y="6870563"/>
                  <a:pt x="7525322" y="6802273"/>
                  <a:pt x="7425509" y="6804837"/>
                </a:cubicBezTo>
                <a:cubicBezTo>
                  <a:pt x="7325696" y="6807401"/>
                  <a:pt x="7169501" y="6801914"/>
                  <a:pt x="7088777" y="6804837"/>
                </a:cubicBezTo>
                <a:cubicBezTo>
                  <a:pt x="7008053" y="6807760"/>
                  <a:pt x="6865167" y="6784015"/>
                  <a:pt x="6752046" y="6804837"/>
                </a:cubicBezTo>
                <a:cubicBezTo>
                  <a:pt x="6638925" y="6825659"/>
                  <a:pt x="6628066" y="6782327"/>
                  <a:pt x="6537234" y="6804837"/>
                </a:cubicBezTo>
                <a:cubicBezTo>
                  <a:pt x="6446402" y="6827347"/>
                  <a:pt x="6008749" y="6780380"/>
                  <a:pt x="5834743" y="6804837"/>
                </a:cubicBezTo>
                <a:cubicBezTo>
                  <a:pt x="5660737" y="6829294"/>
                  <a:pt x="5334855" y="6730169"/>
                  <a:pt x="5132251" y="6804837"/>
                </a:cubicBezTo>
                <a:cubicBezTo>
                  <a:pt x="4929647" y="6879505"/>
                  <a:pt x="4612461" y="6739273"/>
                  <a:pt x="4307840" y="6804837"/>
                </a:cubicBezTo>
                <a:cubicBezTo>
                  <a:pt x="4003219" y="6870401"/>
                  <a:pt x="3934064" y="6772446"/>
                  <a:pt x="3727269" y="6804837"/>
                </a:cubicBezTo>
                <a:cubicBezTo>
                  <a:pt x="3520474" y="6837228"/>
                  <a:pt x="3395120" y="6791909"/>
                  <a:pt x="3268617" y="6804837"/>
                </a:cubicBezTo>
                <a:cubicBezTo>
                  <a:pt x="3142114" y="6817765"/>
                  <a:pt x="2821179" y="6789620"/>
                  <a:pt x="2688046" y="6804837"/>
                </a:cubicBezTo>
                <a:cubicBezTo>
                  <a:pt x="2554913" y="6820054"/>
                  <a:pt x="2482779" y="6773340"/>
                  <a:pt x="2351314" y="6804837"/>
                </a:cubicBezTo>
                <a:cubicBezTo>
                  <a:pt x="2219849" y="6836334"/>
                  <a:pt x="1993153" y="6755077"/>
                  <a:pt x="1892663" y="6804837"/>
                </a:cubicBezTo>
                <a:cubicBezTo>
                  <a:pt x="1792173" y="6854597"/>
                  <a:pt x="1478218" y="6787499"/>
                  <a:pt x="1068251" y="6804837"/>
                </a:cubicBezTo>
                <a:cubicBezTo>
                  <a:pt x="658284" y="6822175"/>
                  <a:pt x="839512" y="6804274"/>
                  <a:pt x="731520" y="6804837"/>
                </a:cubicBezTo>
                <a:cubicBezTo>
                  <a:pt x="623528" y="6805400"/>
                  <a:pt x="193599" y="6731148"/>
                  <a:pt x="0" y="6804837"/>
                </a:cubicBezTo>
                <a:cubicBezTo>
                  <a:pt x="-260" y="6659891"/>
                  <a:pt x="50852" y="6399292"/>
                  <a:pt x="0" y="6169719"/>
                </a:cubicBezTo>
                <a:cubicBezTo>
                  <a:pt x="-50852" y="5940146"/>
                  <a:pt x="78880" y="5700766"/>
                  <a:pt x="0" y="5466552"/>
                </a:cubicBezTo>
                <a:cubicBezTo>
                  <a:pt x="-78880" y="5232338"/>
                  <a:pt x="47340" y="5043384"/>
                  <a:pt x="0" y="4899483"/>
                </a:cubicBezTo>
                <a:cubicBezTo>
                  <a:pt x="-47340" y="4755582"/>
                  <a:pt x="30192" y="4553727"/>
                  <a:pt x="0" y="4400461"/>
                </a:cubicBezTo>
                <a:cubicBezTo>
                  <a:pt x="-30192" y="4247195"/>
                  <a:pt x="6317" y="4164584"/>
                  <a:pt x="0" y="4037537"/>
                </a:cubicBezTo>
                <a:cubicBezTo>
                  <a:pt x="-6317" y="3910490"/>
                  <a:pt x="38130" y="3708676"/>
                  <a:pt x="0" y="3402419"/>
                </a:cubicBezTo>
                <a:cubicBezTo>
                  <a:pt x="-38130" y="3096162"/>
                  <a:pt x="21851" y="3155862"/>
                  <a:pt x="0" y="3039494"/>
                </a:cubicBezTo>
                <a:cubicBezTo>
                  <a:pt x="-21851" y="2923126"/>
                  <a:pt x="21503" y="2641002"/>
                  <a:pt x="0" y="2404376"/>
                </a:cubicBezTo>
                <a:cubicBezTo>
                  <a:pt x="-21503" y="2167750"/>
                  <a:pt x="35974" y="2129407"/>
                  <a:pt x="0" y="1973403"/>
                </a:cubicBezTo>
                <a:cubicBezTo>
                  <a:pt x="-35974" y="1817399"/>
                  <a:pt x="25262" y="1744605"/>
                  <a:pt x="0" y="1542430"/>
                </a:cubicBezTo>
                <a:cubicBezTo>
                  <a:pt x="-25262" y="1340255"/>
                  <a:pt x="27507" y="1103994"/>
                  <a:pt x="0" y="907312"/>
                </a:cubicBezTo>
                <a:cubicBezTo>
                  <a:pt x="-27507" y="710630"/>
                  <a:pt x="2809" y="294877"/>
                  <a:pt x="0" y="0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19" r="-19"/>
            </a:stretch>
          </a:blip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0321719"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2800" h="14630400">
                        <a:moveTo>
                          <a:pt x="0" y="0"/>
                        </a:moveTo>
                        <a:lnTo>
                          <a:pt x="26212800" y="0"/>
                        </a:lnTo>
                        <a:lnTo>
                          <a:pt x="26212800" y="14630400"/>
                        </a:lnTo>
                        <a:lnTo>
                          <a:pt x="0" y="14630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defTabSz="425287"/>
            <a:endParaRPr lang="es-ES_tradnl" sz="83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7DC05E9-17C0-8B20-93AF-2BE9F1B7187B}"/>
              </a:ext>
            </a:extLst>
          </p:cNvPr>
          <p:cNvSpPr txBox="1"/>
          <p:nvPr/>
        </p:nvSpPr>
        <p:spPr>
          <a:xfrm>
            <a:off x="362460" y="173725"/>
            <a:ext cx="11250493" cy="325987"/>
          </a:xfrm>
          <a:custGeom>
            <a:avLst/>
            <a:gdLst>
              <a:gd name="csX0" fmla="*/ 0 w 11250493"/>
              <a:gd name="csY0" fmla="*/ 0 h 325987"/>
              <a:gd name="csX1" fmla="*/ 592131 w 11250493"/>
              <a:gd name="csY1" fmla="*/ 0 h 325987"/>
              <a:gd name="csX2" fmla="*/ 1184262 w 11250493"/>
              <a:gd name="csY2" fmla="*/ 0 h 325987"/>
              <a:gd name="csX3" fmla="*/ 2001403 w 11250493"/>
              <a:gd name="csY3" fmla="*/ 0 h 325987"/>
              <a:gd name="csX4" fmla="*/ 2481030 w 11250493"/>
              <a:gd name="csY4" fmla="*/ 0 h 325987"/>
              <a:gd name="csX5" fmla="*/ 2960656 w 11250493"/>
              <a:gd name="csY5" fmla="*/ 0 h 325987"/>
              <a:gd name="csX6" fmla="*/ 3552787 w 11250493"/>
              <a:gd name="csY6" fmla="*/ 0 h 325987"/>
              <a:gd name="csX7" fmla="*/ 4257423 w 11250493"/>
              <a:gd name="csY7" fmla="*/ 0 h 325987"/>
              <a:gd name="csX8" fmla="*/ 4962060 w 11250493"/>
              <a:gd name="csY8" fmla="*/ 0 h 325987"/>
              <a:gd name="csX9" fmla="*/ 5666696 w 11250493"/>
              <a:gd name="csY9" fmla="*/ 0 h 325987"/>
              <a:gd name="csX10" fmla="*/ 6483837 w 11250493"/>
              <a:gd name="csY10" fmla="*/ 0 h 325987"/>
              <a:gd name="csX11" fmla="*/ 7075968 w 11250493"/>
              <a:gd name="csY11" fmla="*/ 0 h 325987"/>
              <a:gd name="csX12" fmla="*/ 7780604 w 11250493"/>
              <a:gd name="csY12" fmla="*/ 0 h 325987"/>
              <a:gd name="csX13" fmla="*/ 8372735 w 11250493"/>
              <a:gd name="csY13" fmla="*/ 0 h 325987"/>
              <a:gd name="csX14" fmla="*/ 8964867 w 11250493"/>
              <a:gd name="csY14" fmla="*/ 0 h 325987"/>
              <a:gd name="csX15" fmla="*/ 9556998 w 11250493"/>
              <a:gd name="csY15" fmla="*/ 0 h 325987"/>
              <a:gd name="csX16" fmla="*/ 9811614 w 11250493"/>
              <a:gd name="csY16" fmla="*/ 0 h 325987"/>
              <a:gd name="csX17" fmla="*/ 10516250 w 11250493"/>
              <a:gd name="csY17" fmla="*/ 0 h 325987"/>
              <a:gd name="csX18" fmla="*/ 11250493 w 11250493"/>
              <a:gd name="csY18" fmla="*/ 0 h 325987"/>
              <a:gd name="csX19" fmla="*/ 11250493 w 11250493"/>
              <a:gd name="csY19" fmla="*/ 325987 h 325987"/>
              <a:gd name="csX20" fmla="*/ 10770867 w 11250493"/>
              <a:gd name="csY20" fmla="*/ 325987 h 325987"/>
              <a:gd name="csX21" fmla="*/ 10178736 w 11250493"/>
              <a:gd name="csY21" fmla="*/ 325987 h 325987"/>
              <a:gd name="csX22" fmla="*/ 9924119 w 11250493"/>
              <a:gd name="csY22" fmla="*/ 325987 h 325987"/>
              <a:gd name="csX23" fmla="*/ 9444493 w 11250493"/>
              <a:gd name="csY23" fmla="*/ 325987 h 325987"/>
              <a:gd name="csX24" fmla="*/ 8739857 w 11250493"/>
              <a:gd name="csY24" fmla="*/ 325987 h 325987"/>
              <a:gd name="csX25" fmla="*/ 8372735 w 11250493"/>
              <a:gd name="csY25" fmla="*/ 325987 h 325987"/>
              <a:gd name="csX26" fmla="*/ 7555594 w 11250493"/>
              <a:gd name="csY26" fmla="*/ 325987 h 325987"/>
              <a:gd name="csX27" fmla="*/ 6738453 w 11250493"/>
              <a:gd name="csY27" fmla="*/ 325987 h 325987"/>
              <a:gd name="csX28" fmla="*/ 6146322 w 11250493"/>
              <a:gd name="csY28" fmla="*/ 325987 h 325987"/>
              <a:gd name="csX29" fmla="*/ 5329181 w 11250493"/>
              <a:gd name="csY29" fmla="*/ 325987 h 325987"/>
              <a:gd name="csX30" fmla="*/ 4737050 w 11250493"/>
              <a:gd name="csY30" fmla="*/ 325987 h 325987"/>
              <a:gd name="csX31" fmla="*/ 4032414 w 11250493"/>
              <a:gd name="csY31" fmla="*/ 325987 h 325987"/>
              <a:gd name="csX32" fmla="*/ 3777797 w 11250493"/>
              <a:gd name="csY32" fmla="*/ 325987 h 325987"/>
              <a:gd name="csX33" fmla="*/ 2960656 w 11250493"/>
              <a:gd name="csY33" fmla="*/ 325987 h 325987"/>
              <a:gd name="csX34" fmla="*/ 2481030 w 11250493"/>
              <a:gd name="csY34" fmla="*/ 325987 h 325987"/>
              <a:gd name="csX35" fmla="*/ 1776394 w 11250493"/>
              <a:gd name="csY35" fmla="*/ 325987 h 325987"/>
              <a:gd name="csX36" fmla="*/ 1521777 w 11250493"/>
              <a:gd name="csY36" fmla="*/ 325987 h 325987"/>
              <a:gd name="csX37" fmla="*/ 704636 w 11250493"/>
              <a:gd name="csY37" fmla="*/ 325987 h 325987"/>
              <a:gd name="csX38" fmla="*/ 0 w 11250493"/>
              <a:gd name="csY38" fmla="*/ 325987 h 325987"/>
              <a:gd name="csX39" fmla="*/ 0 w 11250493"/>
              <a:gd name="csY39" fmla="*/ 0 h 3259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1250493" h="325987" fill="none" extrusionOk="0">
                <a:moveTo>
                  <a:pt x="0" y="0"/>
                </a:moveTo>
                <a:cubicBezTo>
                  <a:pt x="229063" y="-45994"/>
                  <a:pt x="458857" y="5130"/>
                  <a:pt x="592131" y="0"/>
                </a:cubicBezTo>
                <a:cubicBezTo>
                  <a:pt x="725405" y="-5130"/>
                  <a:pt x="1000924" y="68220"/>
                  <a:pt x="1184262" y="0"/>
                </a:cubicBezTo>
                <a:cubicBezTo>
                  <a:pt x="1367600" y="-68220"/>
                  <a:pt x="1625810" y="94818"/>
                  <a:pt x="2001403" y="0"/>
                </a:cubicBezTo>
                <a:cubicBezTo>
                  <a:pt x="2376996" y="-94818"/>
                  <a:pt x="2260324" y="5826"/>
                  <a:pt x="2481030" y="0"/>
                </a:cubicBezTo>
                <a:cubicBezTo>
                  <a:pt x="2701736" y="-5826"/>
                  <a:pt x="2768876" y="37743"/>
                  <a:pt x="2960656" y="0"/>
                </a:cubicBezTo>
                <a:cubicBezTo>
                  <a:pt x="3152436" y="-37743"/>
                  <a:pt x="3272415" y="69793"/>
                  <a:pt x="3552787" y="0"/>
                </a:cubicBezTo>
                <a:cubicBezTo>
                  <a:pt x="3833159" y="-69793"/>
                  <a:pt x="3946871" y="22294"/>
                  <a:pt x="4257423" y="0"/>
                </a:cubicBezTo>
                <a:cubicBezTo>
                  <a:pt x="4567975" y="-22294"/>
                  <a:pt x="4755377" y="6077"/>
                  <a:pt x="4962060" y="0"/>
                </a:cubicBezTo>
                <a:cubicBezTo>
                  <a:pt x="5168743" y="-6077"/>
                  <a:pt x="5455381" y="17349"/>
                  <a:pt x="5666696" y="0"/>
                </a:cubicBezTo>
                <a:cubicBezTo>
                  <a:pt x="5878011" y="-17349"/>
                  <a:pt x="6316559" y="25798"/>
                  <a:pt x="6483837" y="0"/>
                </a:cubicBezTo>
                <a:cubicBezTo>
                  <a:pt x="6651115" y="-25798"/>
                  <a:pt x="6862940" y="146"/>
                  <a:pt x="7075968" y="0"/>
                </a:cubicBezTo>
                <a:cubicBezTo>
                  <a:pt x="7288996" y="-146"/>
                  <a:pt x="7474944" y="17676"/>
                  <a:pt x="7780604" y="0"/>
                </a:cubicBezTo>
                <a:cubicBezTo>
                  <a:pt x="8086264" y="-17676"/>
                  <a:pt x="8171916" y="12252"/>
                  <a:pt x="8372735" y="0"/>
                </a:cubicBezTo>
                <a:cubicBezTo>
                  <a:pt x="8573554" y="-12252"/>
                  <a:pt x="8689111" y="42887"/>
                  <a:pt x="8964867" y="0"/>
                </a:cubicBezTo>
                <a:cubicBezTo>
                  <a:pt x="9240623" y="-42887"/>
                  <a:pt x="9295984" y="28124"/>
                  <a:pt x="9556998" y="0"/>
                </a:cubicBezTo>
                <a:cubicBezTo>
                  <a:pt x="9818012" y="-28124"/>
                  <a:pt x="9728020" y="24542"/>
                  <a:pt x="9811614" y="0"/>
                </a:cubicBezTo>
                <a:cubicBezTo>
                  <a:pt x="9895208" y="-24542"/>
                  <a:pt x="10238637" y="2080"/>
                  <a:pt x="10516250" y="0"/>
                </a:cubicBezTo>
                <a:cubicBezTo>
                  <a:pt x="10793863" y="-2080"/>
                  <a:pt x="11084746" y="19791"/>
                  <a:pt x="11250493" y="0"/>
                </a:cubicBezTo>
                <a:cubicBezTo>
                  <a:pt x="11263793" y="87566"/>
                  <a:pt x="11216026" y="249872"/>
                  <a:pt x="11250493" y="325987"/>
                </a:cubicBezTo>
                <a:cubicBezTo>
                  <a:pt x="11018742" y="359207"/>
                  <a:pt x="10967379" y="293246"/>
                  <a:pt x="10770867" y="325987"/>
                </a:cubicBezTo>
                <a:cubicBezTo>
                  <a:pt x="10574355" y="358728"/>
                  <a:pt x="10345780" y="283017"/>
                  <a:pt x="10178736" y="325987"/>
                </a:cubicBezTo>
                <a:cubicBezTo>
                  <a:pt x="10011692" y="368957"/>
                  <a:pt x="10000320" y="315715"/>
                  <a:pt x="9924119" y="325987"/>
                </a:cubicBezTo>
                <a:cubicBezTo>
                  <a:pt x="9847918" y="336259"/>
                  <a:pt x="9586336" y="304290"/>
                  <a:pt x="9444493" y="325987"/>
                </a:cubicBezTo>
                <a:cubicBezTo>
                  <a:pt x="9302650" y="347684"/>
                  <a:pt x="9068874" y="266911"/>
                  <a:pt x="8739857" y="325987"/>
                </a:cubicBezTo>
                <a:cubicBezTo>
                  <a:pt x="8410840" y="385063"/>
                  <a:pt x="8496563" y="305621"/>
                  <a:pt x="8372735" y="325987"/>
                </a:cubicBezTo>
                <a:cubicBezTo>
                  <a:pt x="8248907" y="346353"/>
                  <a:pt x="7784478" y="286975"/>
                  <a:pt x="7555594" y="325987"/>
                </a:cubicBezTo>
                <a:cubicBezTo>
                  <a:pt x="7326710" y="364999"/>
                  <a:pt x="6958640" y="272551"/>
                  <a:pt x="6738453" y="325987"/>
                </a:cubicBezTo>
                <a:cubicBezTo>
                  <a:pt x="6518266" y="379423"/>
                  <a:pt x="6427110" y="298402"/>
                  <a:pt x="6146322" y="325987"/>
                </a:cubicBezTo>
                <a:cubicBezTo>
                  <a:pt x="5865534" y="353572"/>
                  <a:pt x="5676647" y="300989"/>
                  <a:pt x="5329181" y="325987"/>
                </a:cubicBezTo>
                <a:cubicBezTo>
                  <a:pt x="4981715" y="350985"/>
                  <a:pt x="4931242" y="275821"/>
                  <a:pt x="4737050" y="325987"/>
                </a:cubicBezTo>
                <a:cubicBezTo>
                  <a:pt x="4542858" y="376153"/>
                  <a:pt x="4174233" y="255018"/>
                  <a:pt x="4032414" y="325987"/>
                </a:cubicBezTo>
                <a:cubicBezTo>
                  <a:pt x="3890595" y="396956"/>
                  <a:pt x="3833734" y="305066"/>
                  <a:pt x="3777797" y="325987"/>
                </a:cubicBezTo>
                <a:cubicBezTo>
                  <a:pt x="3721860" y="346908"/>
                  <a:pt x="3171451" y="260136"/>
                  <a:pt x="2960656" y="325987"/>
                </a:cubicBezTo>
                <a:cubicBezTo>
                  <a:pt x="2749861" y="391838"/>
                  <a:pt x="2667450" y="289119"/>
                  <a:pt x="2481030" y="325987"/>
                </a:cubicBezTo>
                <a:cubicBezTo>
                  <a:pt x="2294610" y="362855"/>
                  <a:pt x="2040936" y="252919"/>
                  <a:pt x="1776394" y="325987"/>
                </a:cubicBezTo>
                <a:cubicBezTo>
                  <a:pt x="1511852" y="399055"/>
                  <a:pt x="1646703" y="317234"/>
                  <a:pt x="1521777" y="325987"/>
                </a:cubicBezTo>
                <a:cubicBezTo>
                  <a:pt x="1396851" y="334740"/>
                  <a:pt x="1074779" y="298519"/>
                  <a:pt x="704636" y="325987"/>
                </a:cubicBezTo>
                <a:cubicBezTo>
                  <a:pt x="334493" y="353455"/>
                  <a:pt x="306573" y="250183"/>
                  <a:pt x="0" y="325987"/>
                </a:cubicBezTo>
                <a:cubicBezTo>
                  <a:pt x="-20777" y="236897"/>
                  <a:pt x="5849" y="114704"/>
                  <a:pt x="0" y="0"/>
                </a:cubicBezTo>
                <a:close/>
              </a:path>
              <a:path w="11250493" h="325987" stroke="0" extrusionOk="0">
                <a:moveTo>
                  <a:pt x="0" y="0"/>
                </a:moveTo>
                <a:cubicBezTo>
                  <a:pt x="184785" y="-9621"/>
                  <a:pt x="268491" y="57022"/>
                  <a:pt x="479626" y="0"/>
                </a:cubicBezTo>
                <a:cubicBezTo>
                  <a:pt x="690761" y="-57022"/>
                  <a:pt x="663729" y="9197"/>
                  <a:pt x="734243" y="0"/>
                </a:cubicBezTo>
                <a:cubicBezTo>
                  <a:pt x="804757" y="-9197"/>
                  <a:pt x="1183448" y="33737"/>
                  <a:pt x="1551384" y="0"/>
                </a:cubicBezTo>
                <a:cubicBezTo>
                  <a:pt x="1919320" y="-33737"/>
                  <a:pt x="1895640" y="42116"/>
                  <a:pt x="2031010" y="0"/>
                </a:cubicBezTo>
                <a:cubicBezTo>
                  <a:pt x="2166380" y="-42116"/>
                  <a:pt x="2325641" y="33937"/>
                  <a:pt x="2510636" y="0"/>
                </a:cubicBezTo>
                <a:cubicBezTo>
                  <a:pt x="2695631" y="-33937"/>
                  <a:pt x="3099028" y="65844"/>
                  <a:pt x="3327777" y="0"/>
                </a:cubicBezTo>
                <a:cubicBezTo>
                  <a:pt x="3556526" y="-65844"/>
                  <a:pt x="3578269" y="3492"/>
                  <a:pt x="3694899" y="0"/>
                </a:cubicBezTo>
                <a:cubicBezTo>
                  <a:pt x="3811529" y="-3492"/>
                  <a:pt x="4132204" y="16601"/>
                  <a:pt x="4512040" y="0"/>
                </a:cubicBezTo>
                <a:cubicBezTo>
                  <a:pt x="4891876" y="-16601"/>
                  <a:pt x="5027208" y="32313"/>
                  <a:pt x="5329181" y="0"/>
                </a:cubicBezTo>
                <a:cubicBezTo>
                  <a:pt x="5631154" y="-32313"/>
                  <a:pt x="5788914" y="60482"/>
                  <a:pt x="5921312" y="0"/>
                </a:cubicBezTo>
                <a:cubicBezTo>
                  <a:pt x="6053710" y="-60482"/>
                  <a:pt x="6331331" y="17113"/>
                  <a:pt x="6738453" y="0"/>
                </a:cubicBezTo>
                <a:cubicBezTo>
                  <a:pt x="7145575" y="-17113"/>
                  <a:pt x="7087601" y="43664"/>
                  <a:pt x="7218079" y="0"/>
                </a:cubicBezTo>
                <a:cubicBezTo>
                  <a:pt x="7348557" y="-43664"/>
                  <a:pt x="7548973" y="34363"/>
                  <a:pt x="7697706" y="0"/>
                </a:cubicBezTo>
                <a:cubicBezTo>
                  <a:pt x="7846439" y="-34363"/>
                  <a:pt x="8196213" y="44152"/>
                  <a:pt x="8402342" y="0"/>
                </a:cubicBezTo>
                <a:cubicBezTo>
                  <a:pt x="8608471" y="-44152"/>
                  <a:pt x="8645239" y="23583"/>
                  <a:pt x="8881968" y="0"/>
                </a:cubicBezTo>
                <a:cubicBezTo>
                  <a:pt x="9118697" y="-23583"/>
                  <a:pt x="9344840" y="38601"/>
                  <a:pt x="9699109" y="0"/>
                </a:cubicBezTo>
                <a:cubicBezTo>
                  <a:pt x="10053378" y="-38601"/>
                  <a:pt x="10331525" y="17495"/>
                  <a:pt x="10516250" y="0"/>
                </a:cubicBezTo>
                <a:cubicBezTo>
                  <a:pt x="10700975" y="-17495"/>
                  <a:pt x="10899077" y="11838"/>
                  <a:pt x="11250493" y="0"/>
                </a:cubicBezTo>
                <a:cubicBezTo>
                  <a:pt x="11265036" y="111848"/>
                  <a:pt x="11229109" y="169536"/>
                  <a:pt x="11250493" y="325987"/>
                </a:cubicBezTo>
                <a:cubicBezTo>
                  <a:pt x="11172576" y="327776"/>
                  <a:pt x="11115953" y="312815"/>
                  <a:pt x="10995877" y="325987"/>
                </a:cubicBezTo>
                <a:cubicBezTo>
                  <a:pt x="10875801" y="339159"/>
                  <a:pt x="10431562" y="228217"/>
                  <a:pt x="10178736" y="325987"/>
                </a:cubicBezTo>
                <a:cubicBezTo>
                  <a:pt x="9925910" y="423757"/>
                  <a:pt x="9855234" y="287491"/>
                  <a:pt x="9586604" y="325987"/>
                </a:cubicBezTo>
                <a:cubicBezTo>
                  <a:pt x="9317974" y="364483"/>
                  <a:pt x="9293786" y="289162"/>
                  <a:pt x="9219483" y="325987"/>
                </a:cubicBezTo>
                <a:cubicBezTo>
                  <a:pt x="9145180" y="362812"/>
                  <a:pt x="8778774" y="286496"/>
                  <a:pt x="8627352" y="325987"/>
                </a:cubicBezTo>
                <a:cubicBezTo>
                  <a:pt x="8475930" y="365478"/>
                  <a:pt x="8438581" y="297130"/>
                  <a:pt x="8372735" y="325987"/>
                </a:cubicBezTo>
                <a:cubicBezTo>
                  <a:pt x="8306889" y="354844"/>
                  <a:pt x="8196769" y="320974"/>
                  <a:pt x="8118119" y="325987"/>
                </a:cubicBezTo>
                <a:cubicBezTo>
                  <a:pt x="8039469" y="331000"/>
                  <a:pt x="7774577" y="317925"/>
                  <a:pt x="7525988" y="325987"/>
                </a:cubicBezTo>
                <a:cubicBezTo>
                  <a:pt x="7277399" y="334049"/>
                  <a:pt x="7249919" y="292927"/>
                  <a:pt x="7158866" y="325987"/>
                </a:cubicBezTo>
                <a:cubicBezTo>
                  <a:pt x="7067813" y="359047"/>
                  <a:pt x="6700566" y="281435"/>
                  <a:pt x="6454230" y="325987"/>
                </a:cubicBezTo>
                <a:cubicBezTo>
                  <a:pt x="6207894" y="370539"/>
                  <a:pt x="6248181" y="305420"/>
                  <a:pt x="6087109" y="325987"/>
                </a:cubicBezTo>
                <a:cubicBezTo>
                  <a:pt x="5926037" y="346554"/>
                  <a:pt x="5651460" y="314520"/>
                  <a:pt x="5382473" y="325987"/>
                </a:cubicBezTo>
                <a:cubicBezTo>
                  <a:pt x="5113486" y="337454"/>
                  <a:pt x="5220659" y="307041"/>
                  <a:pt x="5127856" y="325987"/>
                </a:cubicBezTo>
                <a:cubicBezTo>
                  <a:pt x="5035053" y="344933"/>
                  <a:pt x="4602056" y="302730"/>
                  <a:pt x="4423220" y="325987"/>
                </a:cubicBezTo>
                <a:cubicBezTo>
                  <a:pt x="4244384" y="349244"/>
                  <a:pt x="4162609" y="316469"/>
                  <a:pt x="4056099" y="325987"/>
                </a:cubicBezTo>
                <a:cubicBezTo>
                  <a:pt x="3949589" y="335505"/>
                  <a:pt x="3900923" y="307291"/>
                  <a:pt x="3801482" y="325987"/>
                </a:cubicBezTo>
                <a:cubicBezTo>
                  <a:pt x="3702041" y="344683"/>
                  <a:pt x="3546410" y="305158"/>
                  <a:pt x="3434361" y="325987"/>
                </a:cubicBezTo>
                <a:cubicBezTo>
                  <a:pt x="3322312" y="346816"/>
                  <a:pt x="3039775" y="307262"/>
                  <a:pt x="2729725" y="325987"/>
                </a:cubicBezTo>
                <a:cubicBezTo>
                  <a:pt x="2419675" y="344712"/>
                  <a:pt x="2542361" y="298963"/>
                  <a:pt x="2362604" y="325987"/>
                </a:cubicBezTo>
                <a:cubicBezTo>
                  <a:pt x="2182847" y="353011"/>
                  <a:pt x="2215837" y="311012"/>
                  <a:pt x="2107987" y="325987"/>
                </a:cubicBezTo>
                <a:cubicBezTo>
                  <a:pt x="2000137" y="340962"/>
                  <a:pt x="1844561" y="286582"/>
                  <a:pt x="1740866" y="325987"/>
                </a:cubicBezTo>
                <a:cubicBezTo>
                  <a:pt x="1637171" y="365392"/>
                  <a:pt x="1496053" y="276049"/>
                  <a:pt x="1261239" y="325987"/>
                </a:cubicBezTo>
                <a:cubicBezTo>
                  <a:pt x="1026425" y="375925"/>
                  <a:pt x="803177" y="317394"/>
                  <a:pt x="669108" y="325987"/>
                </a:cubicBezTo>
                <a:cubicBezTo>
                  <a:pt x="535039" y="334580"/>
                  <a:pt x="134787" y="317404"/>
                  <a:pt x="0" y="325987"/>
                </a:cubicBezTo>
                <a:cubicBezTo>
                  <a:pt x="-22261" y="223242"/>
                  <a:pt x="25688" y="1085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425287">
              <a:lnSpc>
                <a:spcPts val="2745"/>
              </a:lnSpc>
            </a:pPr>
            <a:r>
              <a:rPr lang="en-US" sz="1960" b="1" dirty="0">
                <a:solidFill>
                  <a:srgbClr val="1C1C1E"/>
                </a:solidFill>
                <a:latin typeface="Calibri"/>
                <a:ea typeface="Calibri (MS) Bold"/>
                <a:cs typeface="Calibri (MS) Bold"/>
                <a:sym typeface="Calibri (MS) Bold"/>
              </a:rPr>
              <a:t>WHO Integration Publications Roadmap</a:t>
            </a:r>
          </a:p>
        </p:txBody>
      </p:sp>
      <p:grpSp>
        <p:nvGrpSpPr>
          <p:cNvPr id="1259" name="Group 1258">
            <a:extLst>
              <a:ext uri="{FF2B5EF4-FFF2-40B4-BE49-F238E27FC236}">
                <a16:creationId xmlns:a16="http://schemas.microsoft.com/office/drawing/2014/main" id="{01C57A52-3BE0-08F1-7E1A-CBE5A872DFD0}"/>
              </a:ext>
            </a:extLst>
          </p:cNvPr>
          <p:cNvGrpSpPr/>
          <p:nvPr/>
        </p:nvGrpSpPr>
        <p:grpSpPr>
          <a:xfrm>
            <a:off x="107926" y="731785"/>
            <a:ext cx="3175849" cy="2857843"/>
            <a:chOff x="220783" y="2137892"/>
            <a:chExt cx="6828075" cy="6144363"/>
          </a:xfrm>
          <a:solidFill>
            <a:schemeClr val="bg1"/>
          </a:solidFill>
        </p:grpSpPr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9E7C8C57-D133-80DE-1E31-8CB060AE9B3A}"/>
                </a:ext>
              </a:extLst>
            </p:cNvPr>
            <p:cNvSpPr txBox="1"/>
            <p:nvPr/>
          </p:nvSpPr>
          <p:spPr>
            <a:xfrm>
              <a:off x="419686" y="2137892"/>
              <a:ext cx="6629172" cy="369185"/>
            </a:xfrm>
            <a:custGeom>
              <a:avLst/>
              <a:gdLst>
                <a:gd name="csX0" fmla="*/ 0 w 6629172"/>
                <a:gd name="csY0" fmla="*/ 0 h 369185"/>
                <a:gd name="csX1" fmla="*/ 618723 w 6629172"/>
                <a:gd name="csY1" fmla="*/ 0 h 369185"/>
                <a:gd name="csX2" fmla="*/ 972279 w 6629172"/>
                <a:gd name="csY2" fmla="*/ 0 h 369185"/>
                <a:gd name="csX3" fmla="*/ 1325834 w 6629172"/>
                <a:gd name="csY3" fmla="*/ 0 h 369185"/>
                <a:gd name="csX4" fmla="*/ 1745682 w 6629172"/>
                <a:gd name="csY4" fmla="*/ 0 h 369185"/>
                <a:gd name="csX5" fmla="*/ 2364405 w 6629172"/>
                <a:gd name="csY5" fmla="*/ 0 h 369185"/>
                <a:gd name="csX6" fmla="*/ 2983127 w 6629172"/>
                <a:gd name="csY6" fmla="*/ 0 h 369185"/>
                <a:gd name="csX7" fmla="*/ 3535558 w 6629172"/>
                <a:gd name="csY7" fmla="*/ 0 h 369185"/>
                <a:gd name="csX8" fmla="*/ 4087989 w 6629172"/>
                <a:gd name="csY8" fmla="*/ 0 h 369185"/>
                <a:gd name="csX9" fmla="*/ 4773004 w 6629172"/>
                <a:gd name="csY9" fmla="*/ 0 h 369185"/>
                <a:gd name="csX10" fmla="*/ 5192851 w 6629172"/>
                <a:gd name="csY10" fmla="*/ 0 h 369185"/>
                <a:gd name="csX11" fmla="*/ 5745282 w 6629172"/>
                <a:gd name="csY11" fmla="*/ 0 h 369185"/>
                <a:gd name="csX12" fmla="*/ 6629172 w 6629172"/>
                <a:gd name="csY12" fmla="*/ 0 h 369185"/>
                <a:gd name="csX13" fmla="*/ 6629172 w 6629172"/>
                <a:gd name="csY13" fmla="*/ 369185 h 369185"/>
                <a:gd name="csX14" fmla="*/ 6010449 w 6629172"/>
                <a:gd name="csY14" fmla="*/ 369185 h 369185"/>
                <a:gd name="csX15" fmla="*/ 5656893 w 6629172"/>
                <a:gd name="csY15" fmla="*/ 369185 h 369185"/>
                <a:gd name="csX16" fmla="*/ 5038171 w 6629172"/>
                <a:gd name="csY16" fmla="*/ 369185 h 369185"/>
                <a:gd name="csX17" fmla="*/ 4419448 w 6629172"/>
                <a:gd name="csY17" fmla="*/ 369185 h 369185"/>
                <a:gd name="csX18" fmla="*/ 3800725 w 6629172"/>
                <a:gd name="csY18" fmla="*/ 369185 h 369185"/>
                <a:gd name="csX19" fmla="*/ 3248294 w 6629172"/>
                <a:gd name="csY19" fmla="*/ 369185 h 369185"/>
                <a:gd name="csX20" fmla="*/ 2828447 w 6629172"/>
                <a:gd name="csY20" fmla="*/ 369185 h 369185"/>
                <a:gd name="csX21" fmla="*/ 2408599 w 6629172"/>
                <a:gd name="csY21" fmla="*/ 369185 h 369185"/>
                <a:gd name="csX22" fmla="*/ 1723585 w 6629172"/>
                <a:gd name="csY22" fmla="*/ 369185 h 369185"/>
                <a:gd name="csX23" fmla="*/ 1171154 w 6629172"/>
                <a:gd name="csY23" fmla="*/ 369185 h 369185"/>
                <a:gd name="csX24" fmla="*/ 552431 w 6629172"/>
                <a:gd name="csY24" fmla="*/ 369185 h 369185"/>
                <a:gd name="csX25" fmla="*/ 0 w 6629172"/>
                <a:gd name="csY25" fmla="*/ 369185 h 369185"/>
                <a:gd name="csX26" fmla="*/ 0 w 6629172"/>
                <a:gd name="csY26" fmla="*/ 0 h 3691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6629172" h="369185" fill="none" extrusionOk="0">
                  <a:moveTo>
                    <a:pt x="0" y="0"/>
                  </a:moveTo>
                  <a:cubicBezTo>
                    <a:pt x="180862" y="-61707"/>
                    <a:pt x="327387" y="30834"/>
                    <a:pt x="618723" y="0"/>
                  </a:cubicBezTo>
                  <a:cubicBezTo>
                    <a:pt x="910059" y="-30834"/>
                    <a:pt x="884378" y="40518"/>
                    <a:pt x="972279" y="0"/>
                  </a:cubicBezTo>
                  <a:cubicBezTo>
                    <a:pt x="1060180" y="-40518"/>
                    <a:pt x="1206023" y="35394"/>
                    <a:pt x="1325834" y="0"/>
                  </a:cubicBezTo>
                  <a:cubicBezTo>
                    <a:pt x="1445646" y="-35394"/>
                    <a:pt x="1634962" y="45543"/>
                    <a:pt x="1745682" y="0"/>
                  </a:cubicBezTo>
                  <a:cubicBezTo>
                    <a:pt x="1856402" y="-45543"/>
                    <a:pt x="2181279" y="60365"/>
                    <a:pt x="2364405" y="0"/>
                  </a:cubicBezTo>
                  <a:cubicBezTo>
                    <a:pt x="2547531" y="-60365"/>
                    <a:pt x="2680787" y="602"/>
                    <a:pt x="2983127" y="0"/>
                  </a:cubicBezTo>
                  <a:cubicBezTo>
                    <a:pt x="3285467" y="-602"/>
                    <a:pt x="3279223" y="64550"/>
                    <a:pt x="3535558" y="0"/>
                  </a:cubicBezTo>
                  <a:cubicBezTo>
                    <a:pt x="3791893" y="-64550"/>
                    <a:pt x="3814401" y="44613"/>
                    <a:pt x="4087989" y="0"/>
                  </a:cubicBezTo>
                  <a:cubicBezTo>
                    <a:pt x="4361577" y="-44613"/>
                    <a:pt x="4472988" y="49925"/>
                    <a:pt x="4773004" y="0"/>
                  </a:cubicBezTo>
                  <a:cubicBezTo>
                    <a:pt x="5073020" y="-49925"/>
                    <a:pt x="5062376" y="35694"/>
                    <a:pt x="5192851" y="0"/>
                  </a:cubicBezTo>
                  <a:cubicBezTo>
                    <a:pt x="5323326" y="-35694"/>
                    <a:pt x="5597766" y="18536"/>
                    <a:pt x="5745282" y="0"/>
                  </a:cubicBezTo>
                  <a:cubicBezTo>
                    <a:pt x="5892798" y="-18536"/>
                    <a:pt x="6331957" y="53581"/>
                    <a:pt x="6629172" y="0"/>
                  </a:cubicBezTo>
                  <a:cubicBezTo>
                    <a:pt x="6666854" y="132450"/>
                    <a:pt x="6624452" y="208644"/>
                    <a:pt x="6629172" y="369185"/>
                  </a:cubicBezTo>
                  <a:cubicBezTo>
                    <a:pt x="6402769" y="382710"/>
                    <a:pt x="6318730" y="339676"/>
                    <a:pt x="6010449" y="369185"/>
                  </a:cubicBezTo>
                  <a:cubicBezTo>
                    <a:pt x="5702168" y="398694"/>
                    <a:pt x="5761590" y="337445"/>
                    <a:pt x="5656893" y="369185"/>
                  </a:cubicBezTo>
                  <a:cubicBezTo>
                    <a:pt x="5552196" y="400925"/>
                    <a:pt x="5329638" y="351297"/>
                    <a:pt x="5038171" y="369185"/>
                  </a:cubicBezTo>
                  <a:cubicBezTo>
                    <a:pt x="4746704" y="387073"/>
                    <a:pt x="4596836" y="358103"/>
                    <a:pt x="4419448" y="369185"/>
                  </a:cubicBezTo>
                  <a:cubicBezTo>
                    <a:pt x="4242060" y="380267"/>
                    <a:pt x="4096459" y="305141"/>
                    <a:pt x="3800725" y="369185"/>
                  </a:cubicBezTo>
                  <a:cubicBezTo>
                    <a:pt x="3504991" y="433229"/>
                    <a:pt x="3417461" y="303130"/>
                    <a:pt x="3248294" y="369185"/>
                  </a:cubicBezTo>
                  <a:cubicBezTo>
                    <a:pt x="3079127" y="435240"/>
                    <a:pt x="2975872" y="332847"/>
                    <a:pt x="2828447" y="369185"/>
                  </a:cubicBezTo>
                  <a:cubicBezTo>
                    <a:pt x="2681022" y="405523"/>
                    <a:pt x="2564431" y="354393"/>
                    <a:pt x="2408599" y="369185"/>
                  </a:cubicBezTo>
                  <a:cubicBezTo>
                    <a:pt x="2252767" y="383977"/>
                    <a:pt x="1905027" y="344886"/>
                    <a:pt x="1723585" y="369185"/>
                  </a:cubicBezTo>
                  <a:cubicBezTo>
                    <a:pt x="1542143" y="393484"/>
                    <a:pt x="1321994" y="343492"/>
                    <a:pt x="1171154" y="369185"/>
                  </a:cubicBezTo>
                  <a:cubicBezTo>
                    <a:pt x="1020314" y="394878"/>
                    <a:pt x="717858" y="357231"/>
                    <a:pt x="552431" y="369185"/>
                  </a:cubicBezTo>
                  <a:cubicBezTo>
                    <a:pt x="387004" y="381139"/>
                    <a:pt x="170181" y="309507"/>
                    <a:pt x="0" y="369185"/>
                  </a:cubicBezTo>
                  <a:cubicBezTo>
                    <a:pt x="-1587" y="270266"/>
                    <a:pt x="41652" y="165854"/>
                    <a:pt x="0" y="0"/>
                  </a:cubicBezTo>
                  <a:close/>
                </a:path>
                <a:path w="6629172" h="369185" stroke="0" extrusionOk="0">
                  <a:moveTo>
                    <a:pt x="0" y="0"/>
                  </a:moveTo>
                  <a:cubicBezTo>
                    <a:pt x="180579" y="-10324"/>
                    <a:pt x="460007" y="26245"/>
                    <a:pt x="618723" y="0"/>
                  </a:cubicBezTo>
                  <a:cubicBezTo>
                    <a:pt x="777439" y="-26245"/>
                    <a:pt x="1010713" y="61626"/>
                    <a:pt x="1171154" y="0"/>
                  </a:cubicBezTo>
                  <a:cubicBezTo>
                    <a:pt x="1331595" y="-61626"/>
                    <a:pt x="1531903" y="43236"/>
                    <a:pt x="1789876" y="0"/>
                  </a:cubicBezTo>
                  <a:cubicBezTo>
                    <a:pt x="2047849" y="-43236"/>
                    <a:pt x="2170576" y="5848"/>
                    <a:pt x="2408599" y="0"/>
                  </a:cubicBezTo>
                  <a:cubicBezTo>
                    <a:pt x="2646622" y="-5848"/>
                    <a:pt x="2656248" y="5329"/>
                    <a:pt x="2894738" y="0"/>
                  </a:cubicBezTo>
                  <a:cubicBezTo>
                    <a:pt x="3133228" y="-5329"/>
                    <a:pt x="3126689" y="25674"/>
                    <a:pt x="3248294" y="0"/>
                  </a:cubicBezTo>
                  <a:cubicBezTo>
                    <a:pt x="3369899" y="-25674"/>
                    <a:pt x="3666730" y="15814"/>
                    <a:pt x="3800725" y="0"/>
                  </a:cubicBezTo>
                  <a:cubicBezTo>
                    <a:pt x="3934720" y="-15814"/>
                    <a:pt x="4134945" y="44926"/>
                    <a:pt x="4220573" y="0"/>
                  </a:cubicBezTo>
                  <a:cubicBezTo>
                    <a:pt x="4306201" y="-44926"/>
                    <a:pt x="4557461" y="44015"/>
                    <a:pt x="4773004" y="0"/>
                  </a:cubicBezTo>
                  <a:cubicBezTo>
                    <a:pt x="4988547" y="-44015"/>
                    <a:pt x="5046345" y="48032"/>
                    <a:pt x="5259143" y="0"/>
                  </a:cubicBezTo>
                  <a:cubicBezTo>
                    <a:pt x="5471941" y="-48032"/>
                    <a:pt x="5736776" y="60990"/>
                    <a:pt x="5877866" y="0"/>
                  </a:cubicBezTo>
                  <a:cubicBezTo>
                    <a:pt x="6018956" y="-60990"/>
                    <a:pt x="6473429" y="77156"/>
                    <a:pt x="6629172" y="0"/>
                  </a:cubicBezTo>
                  <a:cubicBezTo>
                    <a:pt x="6666875" y="124741"/>
                    <a:pt x="6594602" y="246143"/>
                    <a:pt x="6629172" y="369185"/>
                  </a:cubicBezTo>
                  <a:cubicBezTo>
                    <a:pt x="6546170" y="407130"/>
                    <a:pt x="6396520" y="331939"/>
                    <a:pt x="6275616" y="369185"/>
                  </a:cubicBezTo>
                  <a:cubicBezTo>
                    <a:pt x="6154712" y="406431"/>
                    <a:pt x="5869221" y="344382"/>
                    <a:pt x="5590602" y="369185"/>
                  </a:cubicBezTo>
                  <a:cubicBezTo>
                    <a:pt x="5311983" y="393988"/>
                    <a:pt x="5244726" y="315122"/>
                    <a:pt x="5038171" y="369185"/>
                  </a:cubicBezTo>
                  <a:cubicBezTo>
                    <a:pt x="4831616" y="423248"/>
                    <a:pt x="4596274" y="362158"/>
                    <a:pt x="4485740" y="369185"/>
                  </a:cubicBezTo>
                  <a:cubicBezTo>
                    <a:pt x="4375206" y="376212"/>
                    <a:pt x="4110825" y="357302"/>
                    <a:pt x="3933309" y="369185"/>
                  </a:cubicBezTo>
                  <a:cubicBezTo>
                    <a:pt x="3755793" y="381068"/>
                    <a:pt x="3712701" y="334416"/>
                    <a:pt x="3579753" y="369185"/>
                  </a:cubicBezTo>
                  <a:cubicBezTo>
                    <a:pt x="3446805" y="403954"/>
                    <a:pt x="3173558" y="353739"/>
                    <a:pt x="2961030" y="369185"/>
                  </a:cubicBezTo>
                  <a:cubicBezTo>
                    <a:pt x="2748502" y="384631"/>
                    <a:pt x="2762887" y="362851"/>
                    <a:pt x="2607474" y="369185"/>
                  </a:cubicBezTo>
                  <a:cubicBezTo>
                    <a:pt x="2452061" y="375519"/>
                    <a:pt x="2227165" y="356282"/>
                    <a:pt x="2055043" y="369185"/>
                  </a:cubicBezTo>
                  <a:cubicBezTo>
                    <a:pt x="1882921" y="382088"/>
                    <a:pt x="1755518" y="359098"/>
                    <a:pt x="1568904" y="369185"/>
                  </a:cubicBezTo>
                  <a:cubicBezTo>
                    <a:pt x="1382290" y="379272"/>
                    <a:pt x="1084785" y="348721"/>
                    <a:pt x="883890" y="369185"/>
                  </a:cubicBezTo>
                  <a:cubicBezTo>
                    <a:pt x="682995" y="389649"/>
                    <a:pt x="439439" y="302373"/>
                    <a:pt x="0" y="369185"/>
                  </a:cubicBezTo>
                  <a:cubicBezTo>
                    <a:pt x="-39826" y="247106"/>
                    <a:pt x="33069" y="126222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9538987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pPr defTabSz="425287"/>
              <a:r>
                <a:rPr lang="en-US" sz="1116" b="1" dirty="0">
                  <a:solidFill>
                    <a:prstClr val="black"/>
                  </a:solidFill>
                  <a:latin typeface="Calibri"/>
                  <a:ea typeface="Calibri (MS) Bold"/>
                  <a:cs typeface="Calibri (MS) Bold"/>
                  <a:sym typeface="Calibri (MS) Bold"/>
                </a:rPr>
                <a:t>Triple Elimination of Mother-to-Child Transmission</a:t>
              </a:r>
            </a:p>
          </p:txBody>
        </p:sp>
        <p:grpSp>
          <p:nvGrpSpPr>
            <p:cNvPr id="1234" name="Group 1233">
              <a:extLst>
                <a:ext uri="{FF2B5EF4-FFF2-40B4-BE49-F238E27FC236}">
                  <a16:creationId xmlns:a16="http://schemas.microsoft.com/office/drawing/2014/main" id="{499B4491-832D-D41B-A7CD-AADE4EE9BB49}"/>
                </a:ext>
              </a:extLst>
            </p:cNvPr>
            <p:cNvGrpSpPr/>
            <p:nvPr/>
          </p:nvGrpSpPr>
          <p:grpSpPr>
            <a:xfrm>
              <a:off x="289739" y="2553936"/>
              <a:ext cx="6738609" cy="3137516"/>
              <a:chOff x="10619596" y="16999357"/>
              <a:chExt cx="6738609" cy="3106757"/>
            </a:xfrm>
            <a:grpFill/>
          </p:grpSpPr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7AEBEB4E-9E4D-1001-5EC4-AAA9DC624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9596" y="17207742"/>
                <a:ext cx="1677462" cy="2336464"/>
              </a:xfrm>
              <a:custGeom>
                <a:avLst/>
                <a:gdLst>
                  <a:gd name="csX0" fmla="*/ 0 w 1677462"/>
                  <a:gd name="csY0" fmla="*/ 0 h 2336464"/>
                  <a:gd name="csX1" fmla="*/ 575929 w 1677462"/>
                  <a:gd name="csY1" fmla="*/ 0 h 2336464"/>
                  <a:gd name="csX2" fmla="*/ 1118308 w 1677462"/>
                  <a:gd name="csY2" fmla="*/ 0 h 2336464"/>
                  <a:gd name="csX3" fmla="*/ 1677462 w 1677462"/>
                  <a:gd name="csY3" fmla="*/ 0 h 2336464"/>
                  <a:gd name="csX4" fmla="*/ 1677462 w 1677462"/>
                  <a:gd name="csY4" fmla="*/ 537387 h 2336464"/>
                  <a:gd name="csX5" fmla="*/ 1677462 w 1677462"/>
                  <a:gd name="csY5" fmla="*/ 1098138 h 2336464"/>
                  <a:gd name="csX6" fmla="*/ 1677462 w 1677462"/>
                  <a:gd name="csY6" fmla="*/ 1728983 h 2336464"/>
                  <a:gd name="csX7" fmla="*/ 1677462 w 1677462"/>
                  <a:gd name="csY7" fmla="*/ 2336464 h 2336464"/>
                  <a:gd name="csX8" fmla="*/ 1118308 w 1677462"/>
                  <a:gd name="csY8" fmla="*/ 2336464 h 2336464"/>
                  <a:gd name="csX9" fmla="*/ 575929 w 1677462"/>
                  <a:gd name="csY9" fmla="*/ 2336464 h 2336464"/>
                  <a:gd name="csX10" fmla="*/ 0 w 1677462"/>
                  <a:gd name="csY10" fmla="*/ 2336464 h 2336464"/>
                  <a:gd name="csX11" fmla="*/ 0 w 1677462"/>
                  <a:gd name="csY11" fmla="*/ 1822442 h 2336464"/>
                  <a:gd name="csX12" fmla="*/ 0 w 1677462"/>
                  <a:gd name="csY12" fmla="*/ 1214961 h 2336464"/>
                  <a:gd name="csX13" fmla="*/ 0 w 1677462"/>
                  <a:gd name="csY13" fmla="*/ 654210 h 2336464"/>
                  <a:gd name="csX14" fmla="*/ 0 w 1677462"/>
                  <a:gd name="csY14" fmla="*/ 0 h 2336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677462" h="2336464" fill="none" extrusionOk="0">
                    <a:moveTo>
                      <a:pt x="0" y="0"/>
                    </a:moveTo>
                    <a:cubicBezTo>
                      <a:pt x="281420" y="-43108"/>
                      <a:pt x="314211" y="16136"/>
                      <a:pt x="575929" y="0"/>
                    </a:cubicBezTo>
                    <a:cubicBezTo>
                      <a:pt x="837647" y="-16136"/>
                      <a:pt x="948958" y="33219"/>
                      <a:pt x="1118308" y="0"/>
                    </a:cubicBezTo>
                    <a:cubicBezTo>
                      <a:pt x="1287658" y="-33219"/>
                      <a:pt x="1536837" y="55270"/>
                      <a:pt x="1677462" y="0"/>
                    </a:cubicBezTo>
                    <a:cubicBezTo>
                      <a:pt x="1686941" y="110390"/>
                      <a:pt x="1619533" y="373550"/>
                      <a:pt x="1677462" y="537387"/>
                    </a:cubicBezTo>
                    <a:cubicBezTo>
                      <a:pt x="1735391" y="701224"/>
                      <a:pt x="1649847" y="841648"/>
                      <a:pt x="1677462" y="1098138"/>
                    </a:cubicBezTo>
                    <a:cubicBezTo>
                      <a:pt x="1705077" y="1354628"/>
                      <a:pt x="1657403" y="1491768"/>
                      <a:pt x="1677462" y="1728983"/>
                    </a:cubicBezTo>
                    <a:cubicBezTo>
                      <a:pt x="1697521" y="1966198"/>
                      <a:pt x="1656938" y="2106067"/>
                      <a:pt x="1677462" y="2336464"/>
                    </a:cubicBezTo>
                    <a:cubicBezTo>
                      <a:pt x="1564021" y="2399312"/>
                      <a:pt x="1274046" y="2336040"/>
                      <a:pt x="1118308" y="2336464"/>
                    </a:cubicBezTo>
                    <a:cubicBezTo>
                      <a:pt x="962570" y="2336888"/>
                      <a:pt x="818096" y="2325196"/>
                      <a:pt x="575929" y="2336464"/>
                    </a:cubicBezTo>
                    <a:cubicBezTo>
                      <a:pt x="333762" y="2347732"/>
                      <a:pt x="239840" y="2321936"/>
                      <a:pt x="0" y="2336464"/>
                    </a:cubicBezTo>
                    <a:cubicBezTo>
                      <a:pt x="-25277" y="2137103"/>
                      <a:pt x="41297" y="1983768"/>
                      <a:pt x="0" y="1822442"/>
                    </a:cubicBezTo>
                    <a:cubicBezTo>
                      <a:pt x="-41297" y="1661116"/>
                      <a:pt x="70226" y="1432957"/>
                      <a:pt x="0" y="1214961"/>
                    </a:cubicBezTo>
                    <a:cubicBezTo>
                      <a:pt x="-70226" y="996965"/>
                      <a:pt x="35794" y="829068"/>
                      <a:pt x="0" y="654210"/>
                    </a:cubicBezTo>
                    <a:cubicBezTo>
                      <a:pt x="-35794" y="479352"/>
                      <a:pt x="9068" y="214533"/>
                      <a:pt x="0" y="0"/>
                    </a:cubicBezTo>
                    <a:close/>
                  </a:path>
                  <a:path w="1677462" h="2336464" stroke="0" extrusionOk="0">
                    <a:moveTo>
                      <a:pt x="0" y="0"/>
                    </a:moveTo>
                    <a:cubicBezTo>
                      <a:pt x="176239" y="-36496"/>
                      <a:pt x="416436" y="65480"/>
                      <a:pt x="592703" y="0"/>
                    </a:cubicBezTo>
                    <a:cubicBezTo>
                      <a:pt x="768970" y="-65480"/>
                      <a:pt x="899607" y="58291"/>
                      <a:pt x="1168632" y="0"/>
                    </a:cubicBezTo>
                    <a:cubicBezTo>
                      <a:pt x="1437657" y="-58291"/>
                      <a:pt x="1532385" y="52844"/>
                      <a:pt x="1677462" y="0"/>
                    </a:cubicBezTo>
                    <a:cubicBezTo>
                      <a:pt x="1709470" y="303528"/>
                      <a:pt x="1666457" y="427350"/>
                      <a:pt x="1677462" y="607481"/>
                    </a:cubicBezTo>
                    <a:cubicBezTo>
                      <a:pt x="1688467" y="787612"/>
                      <a:pt x="1651179" y="913803"/>
                      <a:pt x="1677462" y="1168232"/>
                    </a:cubicBezTo>
                    <a:cubicBezTo>
                      <a:pt x="1703745" y="1422661"/>
                      <a:pt x="1650971" y="1563274"/>
                      <a:pt x="1677462" y="1682254"/>
                    </a:cubicBezTo>
                    <a:cubicBezTo>
                      <a:pt x="1703953" y="1801234"/>
                      <a:pt x="1605704" y="2049574"/>
                      <a:pt x="1677462" y="2336464"/>
                    </a:cubicBezTo>
                    <a:cubicBezTo>
                      <a:pt x="1537229" y="2391603"/>
                      <a:pt x="1411032" y="2277932"/>
                      <a:pt x="1168632" y="2336464"/>
                    </a:cubicBezTo>
                    <a:cubicBezTo>
                      <a:pt x="926232" y="2394996"/>
                      <a:pt x="793578" y="2315337"/>
                      <a:pt x="626252" y="2336464"/>
                    </a:cubicBezTo>
                    <a:cubicBezTo>
                      <a:pt x="458926" y="2357591"/>
                      <a:pt x="171394" y="2329479"/>
                      <a:pt x="0" y="2336464"/>
                    </a:cubicBezTo>
                    <a:cubicBezTo>
                      <a:pt x="-58723" y="2175858"/>
                      <a:pt x="43800" y="1936180"/>
                      <a:pt x="0" y="1775713"/>
                    </a:cubicBezTo>
                    <a:cubicBezTo>
                      <a:pt x="-43800" y="1615246"/>
                      <a:pt x="29964" y="1322716"/>
                      <a:pt x="0" y="1144867"/>
                    </a:cubicBezTo>
                    <a:cubicBezTo>
                      <a:pt x="-29964" y="967018"/>
                      <a:pt x="185" y="747735"/>
                      <a:pt x="0" y="560751"/>
                    </a:cubicBezTo>
                    <a:cubicBezTo>
                      <a:pt x="-185" y="373767"/>
                      <a:pt x="60269" y="21703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15863749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sp>
            <p:nvSpPr>
              <p:cNvPr id="1198" name="TextBox 1197">
                <a:extLst>
                  <a:ext uri="{FF2B5EF4-FFF2-40B4-BE49-F238E27FC236}">
                    <a16:creationId xmlns:a16="http://schemas.microsoft.com/office/drawing/2014/main" id="{3812E7C0-C7A9-EAFA-36AE-FD9720CFE89B}"/>
                  </a:ext>
                </a:extLst>
              </p:cNvPr>
              <p:cNvSpPr txBox="1"/>
              <p:nvPr/>
            </p:nvSpPr>
            <p:spPr>
              <a:xfrm>
                <a:off x="12343853" y="16999357"/>
                <a:ext cx="5014352" cy="3106757"/>
              </a:xfrm>
              <a:custGeom>
                <a:avLst/>
                <a:gdLst>
                  <a:gd name="csX0" fmla="*/ 0 w 5014352"/>
                  <a:gd name="csY0" fmla="*/ 0 h 3106757"/>
                  <a:gd name="csX1" fmla="*/ 456863 w 5014352"/>
                  <a:gd name="csY1" fmla="*/ 0 h 3106757"/>
                  <a:gd name="csX2" fmla="*/ 1064157 w 5014352"/>
                  <a:gd name="csY2" fmla="*/ 0 h 3106757"/>
                  <a:gd name="csX3" fmla="*/ 1671451 w 5014352"/>
                  <a:gd name="csY3" fmla="*/ 0 h 3106757"/>
                  <a:gd name="csX4" fmla="*/ 2078170 w 5014352"/>
                  <a:gd name="csY4" fmla="*/ 0 h 3106757"/>
                  <a:gd name="csX5" fmla="*/ 2685464 w 5014352"/>
                  <a:gd name="csY5" fmla="*/ 0 h 3106757"/>
                  <a:gd name="csX6" fmla="*/ 3092184 w 5014352"/>
                  <a:gd name="csY6" fmla="*/ 0 h 3106757"/>
                  <a:gd name="csX7" fmla="*/ 3749621 w 5014352"/>
                  <a:gd name="csY7" fmla="*/ 0 h 3106757"/>
                  <a:gd name="csX8" fmla="*/ 4206484 w 5014352"/>
                  <a:gd name="csY8" fmla="*/ 0 h 3106757"/>
                  <a:gd name="csX9" fmla="*/ 5014352 w 5014352"/>
                  <a:gd name="csY9" fmla="*/ 0 h 3106757"/>
                  <a:gd name="csX10" fmla="*/ 5014352 w 5014352"/>
                  <a:gd name="csY10" fmla="*/ 517793 h 3106757"/>
                  <a:gd name="csX11" fmla="*/ 5014352 w 5014352"/>
                  <a:gd name="csY11" fmla="*/ 1035586 h 3106757"/>
                  <a:gd name="csX12" fmla="*/ 5014352 w 5014352"/>
                  <a:gd name="csY12" fmla="*/ 1491243 h 3106757"/>
                  <a:gd name="csX13" fmla="*/ 5014352 w 5014352"/>
                  <a:gd name="csY13" fmla="*/ 2009036 h 3106757"/>
                  <a:gd name="csX14" fmla="*/ 5014352 w 5014352"/>
                  <a:gd name="csY14" fmla="*/ 2588964 h 3106757"/>
                  <a:gd name="csX15" fmla="*/ 5014352 w 5014352"/>
                  <a:gd name="csY15" fmla="*/ 3106757 h 3106757"/>
                  <a:gd name="csX16" fmla="*/ 4507345 w 5014352"/>
                  <a:gd name="csY16" fmla="*/ 3106757 h 3106757"/>
                  <a:gd name="csX17" fmla="*/ 3950195 w 5014352"/>
                  <a:gd name="csY17" fmla="*/ 3106757 h 3106757"/>
                  <a:gd name="csX18" fmla="*/ 3342901 w 5014352"/>
                  <a:gd name="csY18" fmla="*/ 3106757 h 3106757"/>
                  <a:gd name="csX19" fmla="*/ 2685464 w 5014352"/>
                  <a:gd name="csY19" fmla="*/ 3106757 h 3106757"/>
                  <a:gd name="csX20" fmla="*/ 2228601 w 5014352"/>
                  <a:gd name="csY20" fmla="*/ 3106757 h 3106757"/>
                  <a:gd name="csX21" fmla="*/ 1771738 w 5014352"/>
                  <a:gd name="csY21" fmla="*/ 3106757 h 3106757"/>
                  <a:gd name="csX22" fmla="*/ 1114300 w 5014352"/>
                  <a:gd name="csY22" fmla="*/ 3106757 h 3106757"/>
                  <a:gd name="csX23" fmla="*/ 557150 w 5014352"/>
                  <a:gd name="csY23" fmla="*/ 3106757 h 3106757"/>
                  <a:gd name="csX24" fmla="*/ 0 w 5014352"/>
                  <a:gd name="csY24" fmla="*/ 3106757 h 3106757"/>
                  <a:gd name="csX25" fmla="*/ 0 w 5014352"/>
                  <a:gd name="csY25" fmla="*/ 2620032 h 3106757"/>
                  <a:gd name="csX26" fmla="*/ 0 w 5014352"/>
                  <a:gd name="csY26" fmla="*/ 2071171 h 3106757"/>
                  <a:gd name="csX27" fmla="*/ 0 w 5014352"/>
                  <a:gd name="csY27" fmla="*/ 1491243 h 3106757"/>
                  <a:gd name="csX28" fmla="*/ 0 w 5014352"/>
                  <a:gd name="csY28" fmla="*/ 911315 h 3106757"/>
                  <a:gd name="csX29" fmla="*/ 0 w 5014352"/>
                  <a:gd name="csY29" fmla="*/ 0 h 31067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5014352" h="3106757" fill="none" extrusionOk="0">
                    <a:moveTo>
                      <a:pt x="0" y="0"/>
                    </a:moveTo>
                    <a:cubicBezTo>
                      <a:pt x="131371" y="-44519"/>
                      <a:pt x="349386" y="3417"/>
                      <a:pt x="456863" y="0"/>
                    </a:cubicBezTo>
                    <a:cubicBezTo>
                      <a:pt x="564340" y="-3417"/>
                      <a:pt x="827922" y="32382"/>
                      <a:pt x="1064157" y="0"/>
                    </a:cubicBezTo>
                    <a:cubicBezTo>
                      <a:pt x="1300392" y="-32382"/>
                      <a:pt x="1458702" y="22480"/>
                      <a:pt x="1671451" y="0"/>
                    </a:cubicBezTo>
                    <a:cubicBezTo>
                      <a:pt x="1884200" y="-22480"/>
                      <a:pt x="1906535" y="35581"/>
                      <a:pt x="2078170" y="0"/>
                    </a:cubicBezTo>
                    <a:cubicBezTo>
                      <a:pt x="2249805" y="-35581"/>
                      <a:pt x="2549579" y="270"/>
                      <a:pt x="2685464" y="0"/>
                    </a:cubicBezTo>
                    <a:cubicBezTo>
                      <a:pt x="2821349" y="-270"/>
                      <a:pt x="2923952" y="7756"/>
                      <a:pt x="3092184" y="0"/>
                    </a:cubicBezTo>
                    <a:cubicBezTo>
                      <a:pt x="3260416" y="-7756"/>
                      <a:pt x="3431397" y="77285"/>
                      <a:pt x="3749621" y="0"/>
                    </a:cubicBezTo>
                    <a:cubicBezTo>
                      <a:pt x="4067845" y="-77285"/>
                      <a:pt x="4007704" y="27703"/>
                      <a:pt x="4206484" y="0"/>
                    </a:cubicBezTo>
                    <a:cubicBezTo>
                      <a:pt x="4405264" y="-27703"/>
                      <a:pt x="4664978" y="38329"/>
                      <a:pt x="5014352" y="0"/>
                    </a:cubicBezTo>
                    <a:cubicBezTo>
                      <a:pt x="5070153" y="236431"/>
                      <a:pt x="4996754" y="295386"/>
                      <a:pt x="5014352" y="517793"/>
                    </a:cubicBezTo>
                    <a:cubicBezTo>
                      <a:pt x="5031950" y="740200"/>
                      <a:pt x="4996151" y="806508"/>
                      <a:pt x="5014352" y="1035586"/>
                    </a:cubicBezTo>
                    <a:cubicBezTo>
                      <a:pt x="5032553" y="1264664"/>
                      <a:pt x="4976455" y="1312829"/>
                      <a:pt x="5014352" y="1491243"/>
                    </a:cubicBezTo>
                    <a:cubicBezTo>
                      <a:pt x="5052249" y="1669657"/>
                      <a:pt x="4956667" y="1752421"/>
                      <a:pt x="5014352" y="2009036"/>
                    </a:cubicBezTo>
                    <a:cubicBezTo>
                      <a:pt x="5072037" y="2265651"/>
                      <a:pt x="4957501" y="2453982"/>
                      <a:pt x="5014352" y="2588964"/>
                    </a:cubicBezTo>
                    <a:cubicBezTo>
                      <a:pt x="5071203" y="2723946"/>
                      <a:pt x="4995485" y="2985038"/>
                      <a:pt x="5014352" y="3106757"/>
                    </a:cubicBezTo>
                    <a:cubicBezTo>
                      <a:pt x="4811600" y="3131956"/>
                      <a:pt x="4713239" y="3047834"/>
                      <a:pt x="4507345" y="3106757"/>
                    </a:cubicBezTo>
                    <a:cubicBezTo>
                      <a:pt x="4301451" y="3165680"/>
                      <a:pt x="4119807" y="3056504"/>
                      <a:pt x="3950195" y="3106757"/>
                    </a:cubicBezTo>
                    <a:cubicBezTo>
                      <a:pt x="3780583" y="3157010"/>
                      <a:pt x="3609737" y="3067520"/>
                      <a:pt x="3342901" y="3106757"/>
                    </a:cubicBezTo>
                    <a:cubicBezTo>
                      <a:pt x="3076065" y="3145994"/>
                      <a:pt x="2854415" y="3039776"/>
                      <a:pt x="2685464" y="3106757"/>
                    </a:cubicBezTo>
                    <a:cubicBezTo>
                      <a:pt x="2516513" y="3173738"/>
                      <a:pt x="2362091" y="3076486"/>
                      <a:pt x="2228601" y="3106757"/>
                    </a:cubicBezTo>
                    <a:cubicBezTo>
                      <a:pt x="2095111" y="3137028"/>
                      <a:pt x="1908416" y="3086713"/>
                      <a:pt x="1771738" y="3106757"/>
                    </a:cubicBezTo>
                    <a:cubicBezTo>
                      <a:pt x="1635060" y="3126801"/>
                      <a:pt x="1416589" y="3038811"/>
                      <a:pt x="1114300" y="3106757"/>
                    </a:cubicBezTo>
                    <a:cubicBezTo>
                      <a:pt x="812011" y="3174703"/>
                      <a:pt x="683658" y="3090289"/>
                      <a:pt x="557150" y="3106757"/>
                    </a:cubicBezTo>
                    <a:cubicBezTo>
                      <a:pt x="430642" y="3123225"/>
                      <a:pt x="268926" y="3076464"/>
                      <a:pt x="0" y="3106757"/>
                    </a:cubicBezTo>
                    <a:cubicBezTo>
                      <a:pt x="-5086" y="3004632"/>
                      <a:pt x="31146" y="2725815"/>
                      <a:pt x="0" y="2620032"/>
                    </a:cubicBezTo>
                    <a:cubicBezTo>
                      <a:pt x="-31146" y="2514250"/>
                      <a:pt x="33017" y="2278087"/>
                      <a:pt x="0" y="2071171"/>
                    </a:cubicBezTo>
                    <a:cubicBezTo>
                      <a:pt x="-33017" y="1864255"/>
                      <a:pt x="45386" y="1691583"/>
                      <a:pt x="0" y="1491243"/>
                    </a:cubicBezTo>
                    <a:cubicBezTo>
                      <a:pt x="-45386" y="1290903"/>
                      <a:pt x="39004" y="1057822"/>
                      <a:pt x="0" y="911315"/>
                    </a:cubicBezTo>
                    <a:cubicBezTo>
                      <a:pt x="-39004" y="764808"/>
                      <a:pt x="77903" y="349908"/>
                      <a:pt x="0" y="0"/>
                    </a:cubicBezTo>
                    <a:close/>
                  </a:path>
                  <a:path w="5014352" h="3106757" stroke="0" extrusionOk="0">
                    <a:moveTo>
                      <a:pt x="0" y="0"/>
                    </a:moveTo>
                    <a:cubicBezTo>
                      <a:pt x="164432" y="-10507"/>
                      <a:pt x="323479" y="13903"/>
                      <a:pt x="557150" y="0"/>
                    </a:cubicBezTo>
                    <a:cubicBezTo>
                      <a:pt x="790821" y="-13903"/>
                      <a:pt x="959191" y="17862"/>
                      <a:pt x="1114300" y="0"/>
                    </a:cubicBezTo>
                    <a:cubicBezTo>
                      <a:pt x="1269409" y="-17862"/>
                      <a:pt x="1365815" y="25168"/>
                      <a:pt x="1521020" y="0"/>
                    </a:cubicBezTo>
                    <a:cubicBezTo>
                      <a:pt x="1676225" y="-25168"/>
                      <a:pt x="1914652" y="34417"/>
                      <a:pt x="2128314" y="0"/>
                    </a:cubicBezTo>
                    <a:cubicBezTo>
                      <a:pt x="2341976" y="-34417"/>
                      <a:pt x="2561529" y="71300"/>
                      <a:pt x="2735608" y="0"/>
                    </a:cubicBezTo>
                    <a:cubicBezTo>
                      <a:pt x="2909687" y="-71300"/>
                      <a:pt x="3080784" y="2058"/>
                      <a:pt x="3342901" y="0"/>
                    </a:cubicBezTo>
                    <a:cubicBezTo>
                      <a:pt x="3605018" y="-2058"/>
                      <a:pt x="3554603" y="25119"/>
                      <a:pt x="3749621" y="0"/>
                    </a:cubicBezTo>
                    <a:cubicBezTo>
                      <a:pt x="3944639" y="-25119"/>
                      <a:pt x="4143880" y="34041"/>
                      <a:pt x="4306771" y="0"/>
                    </a:cubicBezTo>
                    <a:cubicBezTo>
                      <a:pt x="4469662" y="-34041"/>
                      <a:pt x="4669366" y="36214"/>
                      <a:pt x="5014352" y="0"/>
                    </a:cubicBezTo>
                    <a:cubicBezTo>
                      <a:pt x="5031762" y="155657"/>
                      <a:pt x="4987953" y="273556"/>
                      <a:pt x="5014352" y="424590"/>
                    </a:cubicBezTo>
                    <a:cubicBezTo>
                      <a:pt x="5040751" y="575624"/>
                      <a:pt x="4954294" y="735542"/>
                      <a:pt x="5014352" y="973451"/>
                    </a:cubicBezTo>
                    <a:cubicBezTo>
                      <a:pt x="5074410" y="1211360"/>
                      <a:pt x="5002207" y="1254221"/>
                      <a:pt x="5014352" y="1522311"/>
                    </a:cubicBezTo>
                    <a:cubicBezTo>
                      <a:pt x="5026497" y="1790401"/>
                      <a:pt x="4976572" y="1903065"/>
                      <a:pt x="5014352" y="2040104"/>
                    </a:cubicBezTo>
                    <a:cubicBezTo>
                      <a:pt x="5052132" y="2177143"/>
                      <a:pt x="4989941" y="2313019"/>
                      <a:pt x="5014352" y="2526829"/>
                    </a:cubicBezTo>
                    <a:cubicBezTo>
                      <a:pt x="5038763" y="2740639"/>
                      <a:pt x="4974390" y="2821267"/>
                      <a:pt x="5014352" y="3106757"/>
                    </a:cubicBezTo>
                    <a:cubicBezTo>
                      <a:pt x="4840002" y="3150623"/>
                      <a:pt x="4684589" y="3039614"/>
                      <a:pt x="4407058" y="3106757"/>
                    </a:cubicBezTo>
                    <a:cubicBezTo>
                      <a:pt x="4129527" y="3173900"/>
                      <a:pt x="4033677" y="3047100"/>
                      <a:pt x="3900052" y="3106757"/>
                    </a:cubicBezTo>
                    <a:cubicBezTo>
                      <a:pt x="3766427" y="3166414"/>
                      <a:pt x="3502246" y="3103206"/>
                      <a:pt x="3342901" y="3106757"/>
                    </a:cubicBezTo>
                    <a:cubicBezTo>
                      <a:pt x="3183556" y="3110308"/>
                      <a:pt x="2996356" y="3092338"/>
                      <a:pt x="2785751" y="3106757"/>
                    </a:cubicBezTo>
                    <a:cubicBezTo>
                      <a:pt x="2575146" y="3121176"/>
                      <a:pt x="2301496" y="3069964"/>
                      <a:pt x="2178457" y="3106757"/>
                    </a:cubicBezTo>
                    <a:cubicBezTo>
                      <a:pt x="2055418" y="3143550"/>
                      <a:pt x="1846985" y="3052281"/>
                      <a:pt x="1721594" y="3106757"/>
                    </a:cubicBezTo>
                    <a:cubicBezTo>
                      <a:pt x="1596203" y="3161233"/>
                      <a:pt x="1355402" y="3067988"/>
                      <a:pt x="1114300" y="3106757"/>
                    </a:cubicBezTo>
                    <a:cubicBezTo>
                      <a:pt x="873198" y="3145526"/>
                      <a:pt x="292940" y="2986674"/>
                      <a:pt x="0" y="3106757"/>
                    </a:cubicBezTo>
                    <a:cubicBezTo>
                      <a:pt x="-35701" y="2939345"/>
                      <a:pt x="35346" y="2776805"/>
                      <a:pt x="0" y="2682167"/>
                    </a:cubicBezTo>
                    <a:cubicBezTo>
                      <a:pt x="-35346" y="2587529"/>
                      <a:pt x="25705" y="2316762"/>
                      <a:pt x="0" y="2133306"/>
                    </a:cubicBezTo>
                    <a:cubicBezTo>
                      <a:pt x="-25705" y="1949850"/>
                      <a:pt x="42141" y="1791299"/>
                      <a:pt x="0" y="1677649"/>
                    </a:cubicBezTo>
                    <a:cubicBezTo>
                      <a:pt x="-42141" y="1563999"/>
                      <a:pt x="6964" y="1432991"/>
                      <a:pt x="0" y="1253059"/>
                    </a:cubicBezTo>
                    <a:cubicBezTo>
                      <a:pt x="-6964" y="1073127"/>
                      <a:pt x="15736" y="915567"/>
                      <a:pt x="0" y="673131"/>
                    </a:cubicBezTo>
                    <a:cubicBezTo>
                      <a:pt x="-15736" y="430695"/>
                      <a:pt x="64582" y="165195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99746379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defTabSz="425287"/>
                <a:r>
                  <a:rPr lang="en-US" sz="837" b="1" dirty="0">
                    <a:solidFill>
                      <a:prstClr val="black"/>
                    </a:solidFill>
                    <a:latin typeface="Calibri"/>
                  </a:rPr>
                  <a:t>Strengthening the delivery of HIV testing services and linkage to care during pregnancy and postpartum for elimination of mother-to-child transmission </a:t>
                </a:r>
              </a:p>
              <a:p>
                <a:pPr marL="132902" indent="-132902" defTabSz="425287"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prstClr val="black"/>
                    </a:solidFill>
                    <a:latin typeface="Calibri"/>
                  </a:rPr>
                  <a:t>Practical resource to countries working to adopt and scale-up WHO HIV testing guidance for pregnant and postpartum women. Country implementation examples, evidenced-based recommendations and policy guidance are provided throughout.</a:t>
                </a:r>
              </a:p>
              <a:p>
                <a:pPr defTabSz="425287"/>
                <a:r>
                  <a:rPr lang="es-ES_tradnl" sz="512" dirty="0">
                    <a:solidFill>
                      <a:prstClr val="black"/>
                    </a:solidFill>
                    <a:latin typeface="Calibri"/>
                    <a:hlinkClick r:id="rId5"/>
                  </a:rPr>
                  <a:t>https://www.who.int/publications/i/item/9789240101371</a:t>
                </a:r>
                <a:endParaRPr lang="es-ES_tradnl" sz="512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9F8A9737-7169-1466-32B7-7614328104D0}"/>
                </a:ext>
              </a:extLst>
            </p:cNvPr>
            <p:cNvGrpSpPr/>
            <p:nvPr/>
          </p:nvGrpSpPr>
          <p:grpSpPr>
            <a:xfrm>
              <a:off x="220783" y="5626194"/>
              <a:ext cx="6766885" cy="2656061"/>
              <a:chOff x="-6481955" y="14345359"/>
              <a:chExt cx="7188213" cy="2233573"/>
            </a:xfrm>
            <a:grpFill/>
          </p:grpSpPr>
          <p:pic>
            <p:nvPicPr>
              <p:cNvPr id="79" name="Picture 2" descr="Country guidance for planning triple elimination of mother-to-child transmission of HIV, syphilis and hepatitis B virus programmes">
                <a:extLst>
                  <a:ext uri="{FF2B5EF4-FFF2-40B4-BE49-F238E27FC236}">
                    <a16:creationId xmlns:a16="http://schemas.microsoft.com/office/drawing/2014/main" id="{DA2A67BB-617F-B551-93BF-E1E2F52329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81955" y="14345359"/>
                <a:ext cx="1840603" cy="2233573"/>
              </a:xfrm>
              <a:custGeom>
                <a:avLst/>
                <a:gdLst>
                  <a:gd name="csX0" fmla="*/ 0 w 1840603"/>
                  <a:gd name="csY0" fmla="*/ 0 h 2233573"/>
                  <a:gd name="csX1" fmla="*/ 423339 w 1840603"/>
                  <a:gd name="csY1" fmla="*/ 0 h 2233573"/>
                  <a:gd name="csX2" fmla="*/ 920302 w 1840603"/>
                  <a:gd name="csY2" fmla="*/ 0 h 2233573"/>
                  <a:gd name="csX3" fmla="*/ 1362046 w 1840603"/>
                  <a:gd name="csY3" fmla="*/ 0 h 2233573"/>
                  <a:gd name="csX4" fmla="*/ 1840603 w 1840603"/>
                  <a:gd name="csY4" fmla="*/ 0 h 2233573"/>
                  <a:gd name="csX5" fmla="*/ 1840603 w 1840603"/>
                  <a:gd name="csY5" fmla="*/ 580729 h 2233573"/>
                  <a:gd name="csX6" fmla="*/ 1840603 w 1840603"/>
                  <a:gd name="csY6" fmla="*/ 1094451 h 2233573"/>
                  <a:gd name="csX7" fmla="*/ 1840603 w 1840603"/>
                  <a:gd name="csY7" fmla="*/ 1630508 h 2233573"/>
                  <a:gd name="csX8" fmla="*/ 1840603 w 1840603"/>
                  <a:gd name="csY8" fmla="*/ 2233573 h 2233573"/>
                  <a:gd name="csX9" fmla="*/ 1380452 w 1840603"/>
                  <a:gd name="csY9" fmla="*/ 2233573 h 2233573"/>
                  <a:gd name="csX10" fmla="*/ 920302 w 1840603"/>
                  <a:gd name="csY10" fmla="*/ 2233573 h 2233573"/>
                  <a:gd name="csX11" fmla="*/ 496963 w 1840603"/>
                  <a:gd name="csY11" fmla="*/ 2233573 h 2233573"/>
                  <a:gd name="csX12" fmla="*/ 0 w 1840603"/>
                  <a:gd name="csY12" fmla="*/ 2233573 h 2233573"/>
                  <a:gd name="csX13" fmla="*/ 0 w 1840603"/>
                  <a:gd name="csY13" fmla="*/ 1630508 h 2233573"/>
                  <a:gd name="csX14" fmla="*/ 0 w 1840603"/>
                  <a:gd name="csY14" fmla="*/ 1027444 h 2233573"/>
                  <a:gd name="csX15" fmla="*/ 0 w 1840603"/>
                  <a:gd name="csY15" fmla="*/ 513722 h 2233573"/>
                  <a:gd name="csX16" fmla="*/ 0 w 1840603"/>
                  <a:gd name="csY16" fmla="*/ 0 h 22335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840603" h="2233573" fill="none" extrusionOk="0">
                    <a:moveTo>
                      <a:pt x="0" y="0"/>
                    </a:moveTo>
                    <a:cubicBezTo>
                      <a:pt x="204454" y="-6259"/>
                      <a:pt x="308907" y="32223"/>
                      <a:pt x="423339" y="0"/>
                    </a:cubicBezTo>
                    <a:cubicBezTo>
                      <a:pt x="537771" y="-32223"/>
                      <a:pt x="736827" y="50437"/>
                      <a:pt x="920302" y="0"/>
                    </a:cubicBezTo>
                    <a:cubicBezTo>
                      <a:pt x="1103777" y="-50437"/>
                      <a:pt x="1183554" y="45077"/>
                      <a:pt x="1362046" y="0"/>
                    </a:cubicBezTo>
                    <a:cubicBezTo>
                      <a:pt x="1540538" y="-45077"/>
                      <a:pt x="1616447" y="44177"/>
                      <a:pt x="1840603" y="0"/>
                    </a:cubicBezTo>
                    <a:cubicBezTo>
                      <a:pt x="1872687" y="277991"/>
                      <a:pt x="1820108" y="413781"/>
                      <a:pt x="1840603" y="580729"/>
                    </a:cubicBezTo>
                    <a:cubicBezTo>
                      <a:pt x="1861098" y="747677"/>
                      <a:pt x="1823234" y="939881"/>
                      <a:pt x="1840603" y="1094451"/>
                    </a:cubicBezTo>
                    <a:cubicBezTo>
                      <a:pt x="1857972" y="1249021"/>
                      <a:pt x="1785248" y="1407646"/>
                      <a:pt x="1840603" y="1630508"/>
                    </a:cubicBezTo>
                    <a:cubicBezTo>
                      <a:pt x="1895958" y="1853370"/>
                      <a:pt x="1770026" y="1953367"/>
                      <a:pt x="1840603" y="2233573"/>
                    </a:cubicBezTo>
                    <a:cubicBezTo>
                      <a:pt x="1647573" y="2277976"/>
                      <a:pt x="1491475" y="2199750"/>
                      <a:pt x="1380452" y="2233573"/>
                    </a:cubicBezTo>
                    <a:cubicBezTo>
                      <a:pt x="1269429" y="2267396"/>
                      <a:pt x="1143714" y="2187567"/>
                      <a:pt x="920302" y="2233573"/>
                    </a:cubicBezTo>
                    <a:cubicBezTo>
                      <a:pt x="696890" y="2279579"/>
                      <a:pt x="706829" y="2205740"/>
                      <a:pt x="496963" y="2233573"/>
                    </a:cubicBezTo>
                    <a:cubicBezTo>
                      <a:pt x="287097" y="2261406"/>
                      <a:pt x="247458" y="2199009"/>
                      <a:pt x="0" y="2233573"/>
                    </a:cubicBezTo>
                    <a:cubicBezTo>
                      <a:pt x="-70897" y="2033711"/>
                      <a:pt x="68972" y="1845121"/>
                      <a:pt x="0" y="1630508"/>
                    </a:cubicBezTo>
                    <a:cubicBezTo>
                      <a:pt x="-68972" y="1415895"/>
                      <a:pt x="32361" y="1228560"/>
                      <a:pt x="0" y="1027444"/>
                    </a:cubicBezTo>
                    <a:cubicBezTo>
                      <a:pt x="-32361" y="826328"/>
                      <a:pt x="43996" y="620407"/>
                      <a:pt x="0" y="513722"/>
                    </a:cubicBezTo>
                    <a:cubicBezTo>
                      <a:pt x="-43996" y="407037"/>
                      <a:pt x="55457" y="242334"/>
                      <a:pt x="0" y="0"/>
                    </a:cubicBezTo>
                    <a:close/>
                  </a:path>
                  <a:path w="1840603" h="2233573" stroke="0" extrusionOk="0">
                    <a:moveTo>
                      <a:pt x="0" y="0"/>
                    </a:moveTo>
                    <a:cubicBezTo>
                      <a:pt x="152826" y="-1643"/>
                      <a:pt x="348860" y="47292"/>
                      <a:pt x="460151" y="0"/>
                    </a:cubicBezTo>
                    <a:cubicBezTo>
                      <a:pt x="571442" y="-47292"/>
                      <a:pt x="750487" y="36464"/>
                      <a:pt x="938708" y="0"/>
                    </a:cubicBezTo>
                    <a:cubicBezTo>
                      <a:pt x="1126929" y="-36464"/>
                      <a:pt x="1206260" y="44033"/>
                      <a:pt x="1362046" y="0"/>
                    </a:cubicBezTo>
                    <a:cubicBezTo>
                      <a:pt x="1517832" y="-44033"/>
                      <a:pt x="1603721" y="54384"/>
                      <a:pt x="1840603" y="0"/>
                    </a:cubicBezTo>
                    <a:cubicBezTo>
                      <a:pt x="1865664" y="287325"/>
                      <a:pt x="1833836" y="384320"/>
                      <a:pt x="1840603" y="603065"/>
                    </a:cubicBezTo>
                    <a:cubicBezTo>
                      <a:pt x="1847370" y="821811"/>
                      <a:pt x="1822172" y="977058"/>
                      <a:pt x="1840603" y="1139122"/>
                    </a:cubicBezTo>
                    <a:cubicBezTo>
                      <a:pt x="1859034" y="1301186"/>
                      <a:pt x="1814713" y="1565493"/>
                      <a:pt x="1840603" y="1675180"/>
                    </a:cubicBezTo>
                    <a:cubicBezTo>
                      <a:pt x="1866493" y="1784867"/>
                      <a:pt x="1809689" y="2021116"/>
                      <a:pt x="1840603" y="2233573"/>
                    </a:cubicBezTo>
                    <a:cubicBezTo>
                      <a:pt x="1666989" y="2270709"/>
                      <a:pt x="1568657" y="2223269"/>
                      <a:pt x="1417264" y="2233573"/>
                    </a:cubicBezTo>
                    <a:cubicBezTo>
                      <a:pt x="1265871" y="2243877"/>
                      <a:pt x="1082107" y="2174547"/>
                      <a:pt x="920302" y="2233573"/>
                    </a:cubicBezTo>
                    <a:cubicBezTo>
                      <a:pt x="758497" y="2292599"/>
                      <a:pt x="590066" y="2200277"/>
                      <a:pt x="460151" y="2233573"/>
                    </a:cubicBezTo>
                    <a:cubicBezTo>
                      <a:pt x="330236" y="2266869"/>
                      <a:pt x="213995" y="2197748"/>
                      <a:pt x="0" y="2233573"/>
                    </a:cubicBezTo>
                    <a:cubicBezTo>
                      <a:pt x="-13057" y="2125870"/>
                      <a:pt x="28350" y="1929774"/>
                      <a:pt x="0" y="1742187"/>
                    </a:cubicBezTo>
                    <a:cubicBezTo>
                      <a:pt x="-28350" y="1554600"/>
                      <a:pt x="59672" y="1373675"/>
                      <a:pt x="0" y="1183794"/>
                    </a:cubicBezTo>
                    <a:cubicBezTo>
                      <a:pt x="-59672" y="993913"/>
                      <a:pt x="20010" y="849498"/>
                      <a:pt x="0" y="692408"/>
                    </a:cubicBezTo>
                    <a:cubicBezTo>
                      <a:pt x="-20010" y="535318"/>
                      <a:pt x="76812" y="25796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01696060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sp>
            <p:nvSpPr>
              <p:cNvPr id="1250" name="TextBox 1249">
                <a:extLst>
                  <a:ext uri="{FF2B5EF4-FFF2-40B4-BE49-F238E27FC236}">
                    <a16:creationId xmlns:a16="http://schemas.microsoft.com/office/drawing/2014/main" id="{6808EF08-4D91-DE27-7DAF-9E64AAF77534}"/>
                  </a:ext>
                </a:extLst>
              </p:cNvPr>
              <p:cNvSpPr txBox="1"/>
              <p:nvPr/>
            </p:nvSpPr>
            <p:spPr>
              <a:xfrm>
                <a:off x="-4600808" y="14491179"/>
                <a:ext cx="5307066" cy="2078853"/>
              </a:xfrm>
              <a:custGeom>
                <a:avLst/>
                <a:gdLst>
                  <a:gd name="csX0" fmla="*/ 0 w 5307066"/>
                  <a:gd name="csY0" fmla="*/ 0 h 2078853"/>
                  <a:gd name="csX1" fmla="*/ 642745 w 5307066"/>
                  <a:gd name="csY1" fmla="*/ 0 h 2078853"/>
                  <a:gd name="csX2" fmla="*/ 1073207 w 5307066"/>
                  <a:gd name="csY2" fmla="*/ 0 h 2078853"/>
                  <a:gd name="csX3" fmla="*/ 1503669 w 5307066"/>
                  <a:gd name="csY3" fmla="*/ 0 h 2078853"/>
                  <a:gd name="csX4" fmla="*/ 1987201 w 5307066"/>
                  <a:gd name="csY4" fmla="*/ 0 h 2078853"/>
                  <a:gd name="csX5" fmla="*/ 2629946 w 5307066"/>
                  <a:gd name="csY5" fmla="*/ 0 h 2078853"/>
                  <a:gd name="csX6" fmla="*/ 3272691 w 5307066"/>
                  <a:gd name="csY6" fmla="*/ 0 h 2078853"/>
                  <a:gd name="csX7" fmla="*/ 3862365 w 5307066"/>
                  <a:gd name="csY7" fmla="*/ 0 h 2078853"/>
                  <a:gd name="csX8" fmla="*/ 4452039 w 5307066"/>
                  <a:gd name="csY8" fmla="*/ 0 h 2078853"/>
                  <a:gd name="csX9" fmla="*/ 5307066 w 5307066"/>
                  <a:gd name="csY9" fmla="*/ 0 h 2078853"/>
                  <a:gd name="csX10" fmla="*/ 5307066 w 5307066"/>
                  <a:gd name="csY10" fmla="*/ 478136 h 2078853"/>
                  <a:gd name="csX11" fmla="*/ 5307066 w 5307066"/>
                  <a:gd name="csY11" fmla="*/ 956272 h 2078853"/>
                  <a:gd name="csX12" fmla="*/ 5307066 w 5307066"/>
                  <a:gd name="csY12" fmla="*/ 1413620 h 2078853"/>
                  <a:gd name="csX13" fmla="*/ 5307066 w 5307066"/>
                  <a:gd name="csY13" fmla="*/ 2078853 h 2078853"/>
                  <a:gd name="csX14" fmla="*/ 4664321 w 5307066"/>
                  <a:gd name="csY14" fmla="*/ 2078853 h 2078853"/>
                  <a:gd name="csX15" fmla="*/ 4233859 w 5307066"/>
                  <a:gd name="csY15" fmla="*/ 2078853 h 2078853"/>
                  <a:gd name="csX16" fmla="*/ 3591115 w 5307066"/>
                  <a:gd name="csY16" fmla="*/ 2078853 h 2078853"/>
                  <a:gd name="csX17" fmla="*/ 2948370 w 5307066"/>
                  <a:gd name="csY17" fmla="*/ 2078853 h 2078853"/>
                  <a:gd name="csX18" fmla="*/ 2305625 w 5307066"/>
                  <a:gd name="csY18" fmla="*/ 2078853 h 2078853"/>
                  <a:gd name="csX19" fmla="*/ 1715951 w 5307066"/>
                  <a:gd name="csY19" fmla="*/ 2078853 h 2078853"/>
                  <a:gd name="csX20" fmla="*/ 1232419 w 5307066"/>
                  <a:gd name="csY20" fmla="*/ 2078853 h 2078853"/>
                  <a:gd name="csX21" fmla="*/ 748886 w 5307066"/>
                  <a:gd name="csY21" fmla="*/ 2078853 h 2078853"/>
                  <a:gd name="csX22" fmla="*/ 0 w 5307066"/>
                  <a:gd name="csY22" fmla="*/ 2078853 h 2078853"/>
                  <a:gd name="csX23" fmla="*/ 0 w 5307066"/>
                  <a:gd name="csY23" fmla="*/ 1559140 h 2078853"/>
                  <a:gd name="csX24" fmla="*/ 0 w 5307066"/>
                  <a:gd name="csY24" fmla="*/ 1060215 h 2078853"/>
                  <a:gd name="csX25" fmla="*/ 0 w 5307066"/>
                  <a:gd name="csY25" fmla="*/ 498925 h 2078853"/>
                  <a:gd name="csX26" fmla="*/ 0 w 5307066"/>
                  <a:gd name="csY26" fmla="*/ 0 h 20788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5307066" h="2078853" fill="none" extrusionOk="0">
                    <a:moveTo>
                      <a:pt x="0" y="0"/>
                    </a:moveTo>
                    <a:cubicBezTo>
                      <a:pt x="280090" y="-6194"/>
                      <a:pt x="506684" y="51713"/>
                      <a:pt x="642745" y="0"/>
                    </a:cubicBezTo>
                    <a:cubicBezTo>
                      <a:pt x="778806" y="-51713"/>
                      <a:pt x="941607" y="6765"/>
                      <a:pt x="1073207" y="0"/>
                    </a:cubicBezTo>
                    <a:cubicBezTo>
                      <a:pt x="1204807" y="-6765"/>
                      <a:pt x="1345617" y="46243"/>
                      <a:pt x="1503669" y="0"/>
                    </a:cubicBezTo>
                    <a:cubicBezTo>
                      <a:pt x="1661721" y="-46243"/>
                      <a:pt x="1774699" y="3793"/>
                      <a:pt x="1987201" y="0"/>
                    </a:cubicBezTo>
                    <a:cubicBezTo>
                      <a:pt x="2199703" y="-3793"/>
                      <a:pt x="2419983" y="25831"/>
                      <a:pt x="2629946" y="0"/>
                    </a:cubicBezTo>
                    <a:cubicBezTo>
                      <a:pt x="2839909" y="-25831"/>
                      <a:pt x="2992196" y="58320"/>
                      <a:pt x="3272691" y="0"/>
                    </a:cubicBezTo>
                    <a:cubicBezTo>
                      <a:pt x="3553187" y="-58320"/>
                      <a:pt x="3726178" y="2954"/>
                      <a:pt x="3862365" y="0"/>
                    </a:cubicBezTo>
                    <a:cubicBezTo>
                      <a:pt x="3998552" y="-2954"/>
                      <a:pt x="4164430" y="49728"/>
                      <a:pt x="4452039" y="0"/>
                    </a:cubicBezTo>
                    <a:cubicBezTo>
                      <a:pt x="4739648" y="-49728"/>
                      <a:pt x="5082497" y="14209"/>
                      <a:pt x="5307066" y="0"/>
                    </a:cubicBezTo>
                    <a:cubicBezTo>
                      <a:pt x="5361948" y="218969"/>
                      <a:pt x="5255285" y="247812"/>
                      <a:pt x="5307066" y="478136"/>
                    </a:cubicBezTo>
                    <a:cubicBezTo>
                      <a:pt x="5358847" y="708460"/>
                      <a:pt x="5304585" y="801562"/>
                      <a:pt x="5307066" y="956272"/>
                    </a:cubicBezTo>
                    <a:cubicBezTo>
                      <a:pt x="5309547" y="1110982"/>
                      <a:pt x="5254270" y="1304460"/>
                      <a:pt x="5307066" y="1413620"/>
                    </a:cubicBezTo>
                    <a:cubicBezTo>
                      <a:pt x="5359862" y="1522780"/>
                      <a:pt x="5270247" y="1883722"/>
                      <a:pt x="5307066" y="2078853"/>
                    </a:cubicBezTo>
                    <a:cubicBezTo>
                      <a:pt x="5008835" y="2103784"/>
                      <a:pt x="4808395" y="2053258"/>
                      <a:pt x="4664321" y="2078853"/>
                    </a:cubicBezTo>
                    <a:cubicBezTo>
                      <a:pt x="4520247" y="2104448"/>
                      <a:pt x="4389400" y="2066696"/>
                      <a:pt x="4233859" y="2078853"/>
                    </a:cubicBezTo>
                    <a:cubicBezTo>
                      <a:pt x="4078318" y="2091010"/>
                      <a:pt x="3826114" y="2067220"/>
                      <a:pt x="3591115" y="2078853"/>
                    </a:cubicBezTo>
                    <a:cubicBezTo>
                      <a:pt x="3356116" y="2090486"/>
                      <a:pt x="3233237" y="2033312"/>
                      <a:pt x="2948370" y="2078853"/>
                    </a:cubicBezTo>
                    <a:cubicBezTo>
                      <a:pt x="2663504" y="2124394"/>
                      <a:pt x="2497709" y="2078194"/>
                      <a:pt x="2305625" y="2078853"/>
                    </a:cubicBezTo>
                    <a:cubicBezTo>
                      <a:pt x="2113541" y="2079512"/>
                      <a:pt x="2009496" y="2078366"/>
                      <a:pt x="1715951" y="2078853"/>
                    </a:cubicBezTo>
                    <a:cubicBezTo>
                      <a:pt x="1422406" y="2079340"/>
                      <a:pt x="1400802" y="2064839"/>
                      <a:pt x="1232419" y="2078853"/>
                    </a:cubicBezTo>
                    <a:cubicBezTo>
                      <a:pt x="1064036" y="2092867"/>
                      <a:pt x="873575" y="2026891"/>
                      <a:pt x="748886" y="2078853"/>
                    </a:cubicBezTo>
                    <a:cubicBezTo>
                      <a:pt x="624197" y="2130815"/>
                      <a:pt x="238726" y="2065425"/>
                      <a:pt x="0" y="2078853"/>
                    </a:cubicBezTo>
                    <a:cubicBezTo>
                      <a:pt x="-43671" y="1843699"/>
                      <a:pt x="3771" y="1701823"/>
                      <a:pt x="0" y="1559140"/>
                    </a:cubicBezTo>
                    <a:cubicBezTo>
                      <a:pt x="-3771" y="1416457"/>
                      <a:pt x="14677" y="1220442"/>
                      <a:pt x="0" y="1060215"/>
                    </a:cubicBezTo>
                    <a:cubicBezTo>
                      <a:pt x="-14677" y="899988"/>
                      <a:pt x="18013" y="665069"/>
                      <a:pt x="0" y="498925"/>
                    </a:cubicBezTo>
                    <a:cubicBezTo>
                      <a:pt x="-18013" y="332781"/>
                      <a:pt x="17579" y="193266"/>
                      <a:pt x="0" y="0"/>
                    </a:cubicBezTo>
                    <a:close/>
                  </a:path>
                  <a:path w="5307066" h="2078853" stroke="0" extrusionOk="0">
                    <a:moveTo>
                      <a:pt x="0" y="0"/>
                    </a:moveTo>
                    <a:cubicBezTo>
                      <a:pt x="249092" y="-46202"/>
                      <a:pt x="351067" y="70412"/>
                      <a:pt x="642745" y="0"/>
                    </a:cubicBezTo>
                    <a:cubicBezTo>
                      <a:pt x="934424" y="-70412"/>
                      <a:pt x="987496" y="66401"/>
                      <a:pt x="1232419" y="0"/>
                    </a:cubicBezTo>
                    <a:cubicBezTo>
                      <a:pt x="1477342" y="-66401"/>
                      <a:pt x="1685472" y="73041"/>
                      <a:pt x="1875163" y="0"/>
                    </a:cubicBezTo>
                    <a:cubicBezTo>
                      <a:pt x="2064854" y="-73041"/>
                      <a:pt x="2325964" y="16726"/>
                      <a:pt x="2517908" y="0"/>
                    </a:cubicBezTo>
                    <a:cubicBezTo>
                      <a:pt x="2709853" y="-16726"/>
                      <a:pt x="2913057" y="16440"/>
                      <a:pt x="3054511" y="0"/>
                    </a:cubicBezTo>
                    <a:cubicBezTo>
                      <a:pt x="3195965" y="-16440"/>
                      <a:pt x="3295512" y="39955"/>
                      <a:pt x="3484973" y="0"/>
                    </a:cubicBezTo>
                    <a:cubicBezTo>
                      <a:pt x="3674434" y="-39955"/>
                      <a:pt x="3879484" y="35889"/>
                      <a:pt x="4074647" y="0"/>
                    </a:cubicBezTo>
                    <a:cubicBezTo>
                      <a:pt x="4269810" y="-35889"/>
                      <a:pt x="4361539" y="25326"/>
                      <a:pt x="4558180" y="0"/>
                    </a:cubicBezTo>
                    <a:cubicBezTo>
                      <a:pt x="4754821" y="-25326"/>
                      <a:pt x="5142631" y="42674"/>
                      <a:pt x="5307066" y="0"/>
                    </a:cubicBezTo>
                    <a:cubicBezTo>
                      <a:pt x="5323189" y="140882"/>
                      <a:pt x="5251182" y="332139"/>
                      <a:pt x="5307066" y="498925"/>
                    </a:cubicBezTo>
                    <a:cubicBezTo>
                      <a:pt x="5362950" y="665712"/>
                      <a:pt x="5267819" y="839593"/>
                      <a:pt x="5307066" y="997849"/>
                    </a:cubicBezTo>
                    <a:cubicBezTo>
                      <a:pt x="5346313" y="1156105"/>
                      <a:pt x="5255247" y="1282938"/>
                      <a:pt x="5307066" y="1455197"/>
                    </a:cubicBezTo>
                    <a:cubicBezTo>
                      <a:pt x="5358885" y="1627456"/>
                      <a:pt x="5263513" y="1873881"/>
                      <a:pt x="5307066" y="2078853"/>
                    </a:cubicBezTo>
                    <a:cubicBezTo>
                      <a:pt x="5179778" y="2082978"/>
                      <a:pt x="4972956" y="2043785"/>
                      <a:pt x="4876604" y="2078853"/>
                    </a:cubicBezTo>
                    <a:cubicBezTo>
                      <a:pt x="4780252" y="2113921"/>
                      <a:pt x="4433779" y="2071801"/>
                      <a:pt x="4180789" y="2078853"/>
                    </a:cubicBezTo>
                    <a:cubicBezTo>
                      <a:pt x="3927799" y="2085905"/>
                      <a:pt x="3772923" y="2032626"/>
                      <a:pt x="3591115" y="2078853"/>
                    </a:cubicBezTo>
                    <a:cubicBezTo>
                      <a:pt x="3409307" y="2125080"/>
                      <a:pt x="3187425" y="2035409"/>
                      <a:pt x="3001441" y="2078853"/>
                    </a:cubicBezTo>
                    <a:cubicBezTo>
                      <a:pt x="2815457" y="2122297"/>
                      <a:pt x="2646505" y="2047294"/>
                      <a:pt x="2411767" y="2078853"/>
                    </a:cubicBezTo>
                    <a:cubicBezTo>
                      <a:pt x="2177029" y="2110412"/>
                      <a:pt x="2125085" y="2077518"/>
                      <a:pt x="1981305" y="2078853"/>
                    </a:cubicBezTo>
                    <a:cubicBezTo>
                      <a:pt x="1837525" y="2080188"/>
                      <a:pt x="1649417" y="2067644"/>
                      <a:pt x="1338560" y="2078853"/>
                    </a:cubicBezTo>
                    <a:cubicBezTo>
                      <a:pt x="1027704" y="2090062"/>
                      <a:pt x="995525" y="2028971"/>
                      <a:pt x="908098" y="2078853"/>
                    </a:cubicBezTo>
                    <a:cubicBezTo>
                      <a:pt x="820671" y="2128735"/>
                      <a:pt x="245397" y="2042624"/>
                      <a:pt x="0" y="2078853"/>
                    </a:cubicBezTo>
                    <a:cubicBezTo>
                      <a:pt x="-17320" y="1880128"/>
                      <a:pt x="54695" y="1769449"/>
                      <a:pt x="0" y="1579928"/>
                    </a:cubicBezTo>
                    <a:cubicBezTo>
                      <a:pt x="-54695" y="1390408"/>
                      <a:pt x="54045" y="1277128"/>
                      <a:pt x="0" y="1122581"/>
                    </a:cubicBezTo>
                    <a:cubicBezTo>
                      <a:pt x="-54045" y="968034"/>
                      <a:pt x="23661" y="843350"/>
                      <a:pt x="0" y="602867"/>
                    </a:cubicBezTo>
                    <a:cubicBezTo>
                      <a:pt x="-23661" y="362384"/>
                      <a:pt x="49181" y="176983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953898760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defTabSz="425287">
                  <a:spcBef>
                    <a:spcPts val="279"/>
                  </a:spcBef>
                </a:pPr>
                <a:r>
                  <a:rPr lang="en-US" sz="837" b="1" dirty="0">
                    <a:solidFill>
                      <a:prstClr val="black"/>
                    </a:solidFill>
                    <a:latin typeface="Calibri"/>
                  </a:rPr>
                  <a:t>Country guidance for planning triple elimination of mother-to-child transmission of HIV, syphilis and hepatitis B virus </a:t>
                </a:r>
                <a:r>
                  <a:rPr lang="en-US" sz="837" b="1" dirty="0" err="1">
                    <a:solidFill>
                      <a:prstClr val="black"/>
                    </a:solidFill>
                    <a:latin typeface="Calibri"/>
                  </a:rPr>
                  <a:t>programmes</a:t>
                </a:r>
                <a:endParaRPr lang="en-US" sz="837" b="1" dirty="0">
                  <a:solidFill>
                    <a:prstClr val="black"/>
                  </a:solidFill>
                  <a:latin typeface="Calibri"/>
                </a:endParaRPr>
              </a:p>
              <a:p>
                <a:pPr marL="132902" indent="-132902" defTabSz="425287">
                  <a:spcBef>
                    <a:spcPts val="279"/>
                  </a:spcBef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prstClr val="black"/>
                    </a:solidFill>
                    <a:latin typeface="Calibri"/>
                  </a:rPr>
                  <a:t>Guidance for planning country-specific programming to achieve the triple elimination of mother-to-child (or vertical) transmission of HIV, syphilis and hepatitis B virus</a:t>
                </a:r>
              </a:p>
              <a:p>
                <a:pPr defTabSz="425287">
                  <a:spcBef>
                    <a:spcPts val="279"/>
                  </a:spcBef>
                </a:pPr>
                <a:r>
                  <a:rPr lang="en-US" sz="512" dirty="0">
                    <a:solidFill>
                      <a:prstClr val="black"/>
                    </a:solidFill>
                    <a:latin typeface="Calibri"/>
                    <a:hlinkClick r:id="rId7"/>
                  </a:rPr>
                  <a:t>Country guidance for planning triple elimination</a:t>
                </a:r>
                <a:endParaRPr lang="en-US" sz="512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68" name="Group 1267">
            <a:extLst>
              <a:ext uri="{FF2B5EF4-FFF2-40B4-BE49-F238E27FC236}">
                <a16:creationId xmlns:a16="http://schemas.microsoft.com/office/drawing/2014/main" id="{D6DDF17D-1A91-432A-45CD-3FDD4BADEEBC}"/>
              </a:ext>
            </a:extLst>
          </p:cNvPr>
          <p:cNvGrpSpPr/>
          <p:nvPr/>
        </p:nvGrpSpPr>
        <p:grpSpPr>
          <a:xfrm>
            <a:off x="137784" y="3908072"/>
            <a:ext cx="3133171" cy="2776203"/>
            <a:chOff x="2756431" y="8074969"/>
            <a:chExt cx="6736318" cy="5968837"/>
          </a:xfrm>
          <a:solidFill>
            <a:schemeClr val="bg1"/>
          </a:solidFill>
        </p:grpSpPr>
        <p:grpSp>
          <p:nvGrpSpPr>
            <p:cNvPr id="1228" name="Group 1227">
              <a:extLst>
                <a:ext uri="{FF2B5EF4-FFF2-40B4-BE49-F238E27FC236}">
                  <a16:creationId xmlns:a16="http://schemas.microsoft.com/office/drawing/2014/main" id="{DDA5CBE3-A187-ACD9-BD80-A25C0A46E1E9}"/>
                </a:ext>
              </a:extLst>
            </p:cNvPr>
            <p:cNvGrpSpPr/>
            <p:nvPr/>
          </p:nvGrpSpPr>
          <p:grpSpPr>
            <a:xfrm>
              <a:off x="2859942" y="8671858"/>
              <a:ext cx="6632807" cy="3167642"/>
              <a:chOff x="20222179" y="5434577"/>
              <a:chExt cx="6632807" cy="3167642"/>
            </a:xfrm>
            <a:grpFill/>
          </p:grpSpPr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9D02B198-4A0A-6C87-FABF-070DB4DC86A0}"/>
                  </a:ext>
                </a:extLst>
              </p:cNvPr>
              <p:cNvSpPr txBox="1"/>
              <p:nvPr/>
            </p:nvSpPr>
            <p:spPr>
              <a:xfrm>
                <a:off x="21856057" y="5434577"/>
                <a:ext cx="4998929" cy="3167642"/>
              </a:xfrm>
              <a:custGeom>
                <a:avLst/>
                <a:gdLst>
                  <a:gd name="csX0" fmla="*/ 0 w 4998929"/>
                  <a:gd name="csY0" fmla="*/ 0 h 3167642"/>
                  <a:gd name="csX1" fmla="*/ 655415 w 4998929"/>
                  <a:gd name="csY1" fmla="*/ 0 h 3167642"/>
                  <a:gd name="csX2" fmla="*/ 1210852 w 4998929"/>
                  <a:gd name="csY2" fmla="*/ 0 h 3167642"/>
                  <a:gd name="csX3" fmla="*/ 1616320 w 4998929"/>
                  <a:gd name="csY3" fmla="*/ 0 h 3167642"/>
                  <a:gd name="csX4" fmla="*/ 2121768 w 4998929"/>
                  <a:gd name="csY4" fmla="*/ 0 h 3167642"/>
                  <a:gd name="csX5" fmla="*/ 2577226 w 4998929"/>
                  <a:gd name="csY5" fmla="*/ 0 h 3167642"/>
                  <a:gd name="csX6" fmla="*/ 3032684 w 4998929"/>
                  <a:gd name="csY6" fmla="*/ 0 h 3167642"/>
                  <a:gd name="csX7" fmla="*/ 3438152 w 4998929"/>
                  <a:gd name="csY7" fmla="*/ 0 h 3167642"/>
                  <a:gd name="csX8" fmla="*/ 3943600 w 4998929"/>
                  <a:gd name="csY8" fmla="*/ 0 h 3167642"/>
                  <a:gd name="csX9" fmla="*/ 4449047 w 4998929"/>
                  <a:gd name="csY9" fmla="*/ 0 h 3167642"/>
                  <a:gd name="csX10" fmla="*/ 4998929 w 4998929"/>
                  <a:gd name="csY10" fmla="*/ 0 h 3167642"/>
                  <a:gd name="csX11" fmla="*/ 4998929 w 4998929"/>
                  <a:gd name="csY11" fmla="*/ 464587 h 3167642"/>
                  <a:gd name="csX12" fmla="*/ 4998929 w 4998929"/>
                  <a:gd name="csY12" fmla="*/ 960851 h 3167642"/>
                  <a:gd name="csX13" fmla="*/ 4998929 w 4998929"/>
                  <a:gd name="csY13" fmla="*/ 1425439 h 3167642"/>
                  <a:gd name="csX14" fmla="*/ 4998929 w 4998929"/>
                  <a:gd name="csY14" fmla="*/ 1858350 h 3167642"/>
                  <a:gd name="csX15" fmla="*/ 4998929 w 4998929"/>
                  <a:gd name="csY15" fmla="*/ 2386290 h 3167642"/>
                  <a:gd name="csX16" fmla="*/ 4998929 w 4998929"/>
                  <a:gd name="csY16" fmla="*/ 3167642 h 3167642"/>
                  <a:gd name="csX17" fmla="*/ 4393503 w 4998929"/>
                  <a:gd name="csY17" fmla="*/ 3167642 h 3167642"/>
                  <a:gd name="csX18" fmla="*/ 3888056 w 4998929"/>
                  <a:gd name="csY18" fmla="*/ 3167642 h 3167642"/>
                  <a:gd name="csX19" fmla="*/ 3332619 w 4998929"/>
                  <a:gd name="csY19" fmla="*/ 3167642 h 3167642"/>
                  <a:gd name="csX20" fmla="*/ 2827172 w 4998929"/>
                  <a:gd name="csY20" fmla="*/ 3167642 h 3167642"/>
                  <a:gd name="csX21" fmla="*/ 2371714 w 4998929"/>
                  <a:gd name="csY21" fmla="*/ 3167642 h 3167642"/>
                  <a:gd name="csX22" fmla="*/ 1766288 w 4998929"/>
                  <a:gd name="csY22" fmla="*/ 3167642 h 3167642"/>
                  <a:gd name="csX23" fmla="*/ 1160862 w 4998929"/>
                  <a:gd name="csY23" fmla="*/ 3167642 h 3167642"/>
                  <a:gd name="csX24" fmla="*/ 505447 w 4998929"/>
                  <a:gd name="csY24" fmla="*/ 3167642 h 3167642"/>
                  <a:gd name="csX25" fmla="*/ 0 w 4998929"/>
                  <a:gd name="csY25" fmla="*/ 3167642 h 3167642"/>
                  <a:gd name="csX26" fmla="*/ 0 w 4998929"/>
                  <a:gd name="csY26" fmla="*/ 2703055 h 3167642"/>
                  <a:gd name="csX27" fmla="*/ 0 w 4998929"/>
                  <a:gd name="csY27" fmla="*/ 2111761 h 3167642"/>
                  <a:gd name="csX28" fmla="*/ 0 w 4998929"/>
                  <a:gd name="csY28" fmla="*/ 1678850 h 3167642"/>
                  <a:gd name="csX29" fmla="*/ 0 w 4998929"/>
                  <a:gd name="csY29" fmla="*/ 1119234 h 3167642"/>
                  <a:gd name="csX30" fmla="*/ 0 w 4998929"/>
                  <a:gd name="csY30" fmla="*/ 654646 h 3167642"/>
                  <a:gd name="csX31" fmla="*/ 0 w 4998929"/>
                  <a:gd name="csY31" fmla="*/ 0 h 31676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4998929" h="3167642" fill="none" extrusionOk="0">
                    <a:moveTo>
                      <a:pt x="0" y="0"/>
                    </a:moveTo>
                    <a:cubicBezTo>
                      <a:pt x="235609" y="-39440"/>
                      <a:pt x="404007" y="10035"/>
                      <a:pt x="655415" y="0"/>
                    </a:cubicBezTo>
                    <a:cubicBezTo>
                      <a:pt x="906824" y="-10035"/>
                      <a:pt x="934590" y="46682"/>
                      <a:pt x="1210852" y="0"/>
                    </a:cubicBezTo>
                    <a:cubicBezTo>
                      <a:pt x="1487114" y="-46682"/>
                      <a:pt x="1438440" y="44378"/>
                      <a:pt x="1616320" y="0"/>
                    </a:cubicBezTo>
                    <a:cubicBezTo>
                      <a:pt x="1794200" y="-44378"/>
                      <a:pt x="1888889" y="32543"/>
                      <a:pt x="2121768" y="0"/>
                    </a:cubicBezTo>
                    <a:cubicBezTo>
                      <a:pt x="2354647" y="-32543"/>
                      <a:pt x="2461885" y="8399"/>
                      <a:pt x="2577226" y="0"/>
                    </a:cubicBezTo>
                    <a:cubicBezTo>
                      <a:pt x="2692567" y="-8399"/>
                      <a:pt x="2825392" y="12743"/>
                      <a:pt x="3032684" y="0"/>
                    </a:cubicBezTo>
                    <a:cubicBezTo>
                      <a:pt x="3239976" y="-12743"/>
                      <a:pt x="3261662" y="16035"/>
                      <a:pt x="3438152" y="0"/>
                    </a:cubicBezTo>
                    <a:cubicBezTo>
                      <a:pt x="3614642" y="-16035"/>
                      <a:pt x="3695394" y="34703"/>
                      <a:pt x="3943600" y="0"/>
                    </a:cubicBezTo>
                    <a:cubicBezTo>
                      <a:pt x="4191806" y="-34703"/>
                      <a:pt x="4295127" y="33368"/>
                      <a:pt x="4449047" y="0"/>
                    </a:cubicBezTo>
                    <a:cubicBezTo>
                      <a:pt x="4602967" y="-33368"/>
                      <a:pt x="4836682" y="15816"/>
                      <a:pt x="4998929" y="0"/>
                    </a:cubicBezTo>
                    <a:cubicBezTo>
                      <a:pt x="5049717" y="209904"/>
                      <a:pt x="4955761" y="361060"/>
                      <a:pt x="4998929" y="464587"/>
                    </a:cubicBezTo>
                    <a:cubicBezTo>
                      <a:pt x="5042097" y="568114"/>
                      <a:pt x="4958447" y="810826"/>
                      <a:pt x="4998929" y="960851"/>
                    </a:cubicBezTo>
                    <a:cubicBezTo>
                      <a:pt x="5039411" y="1110876"/>
                      <a:pt x="4963613" y="1273470"/>
                      <a:pt x="4998929" y="1425439"/>
                    </a:cubicBezTo>
                    <a:cubicBezTo>
                      <a:pt x="5034245" y="1577408"/>
                      <a:pt x="4988354" y="1767723"/>
                      <a:pt x="4998929" y="1858350"/>
                    </a:cubicBezTo>
                    <a:cubicBezTo>
                      <a:pt x="5009504" y="1948977"/>
                      <a:pt x="4940915" y="2214058"/>
                      <a:pt x="4998929" y="2386290"/>
                    </a:cubicBezTo>
                    <a:cubicBezTo>
                      <a:pt x="5056943" y="2558522"/>
                      <a:pt x="4931603" y="2799986"/>
                      <a:pt x="4998929" y="3167642"/>
                    </a:cubicBezTo>
                    <a:cubicBezTo>
                      <a:pt x="4735009" y="3237179"/>
                      <a:pt x="4572932" y="3149746"/>
                      <a:pt x="4393503" y="3167642"/>
                    </a:cubicBezTo>
                    <a:cubicBezTo>
                      <a:pt x="4214074" y="3185538"/>
                      <a:pt x="4030061" y="3131812"/>
                      <a:pt x="3888056" y="3167642"/>
                    </a:cubicBezTo>
                    <a:cubicBezTo>
                      <a:pt x="3746051" y="3203472"/>
                      <a:pt x="3470924" y="3123581"/>
                      <a:pt x="3332619" y="3167642"/>
                    </a:cubicBezTo>
                    <a:cubicBezTo>
                      <a:pt x="3194314" y="3211703"/>
                      <a:pt x="2929083" y="3114043"/>
                      <a:pt x="2827172" y="3167642"/>
                    </a:cubicBezTo>
                    <a:cubicBezTo>
                      <a:pt x="2725261" y="3221241"/>
                      <a:pt x="2515771" y="3118628"/>
                      <a:pt x="2371714" y="3167642"/>
                    </a:cubicBezTo>
                    <a:cubicBezTo>
                      <a:pt x="2227657" y="3216656"/>
                      <a:pt x="1938321" y="3162964"/>
                      <a:pt x="1766288" y="3167642"/>
                    </a:cubicBezTo>
                    <a:cubicBezTo>
                      <a:pt x="1594255" y="3172320"/>
                      <a:pt x="1393629" y="3120363"/>
                      <a:pt x="1160862" y="3167642"/>
                    </a:cubicBezTo>
                    <a:cubicBezTo>
                      <a:pt x="928095" y="3214921"/>
                      <a:pt x="764853" y="3112197"/>
                      <a:pt x="505447" y="3167642"/>
                    </a:cubicBezTo>
                    <a:cubicBezTo>
                      <a:pt x="246041" y="3223087"/>
                      <a:pt x="250428" y="3116642"/>
                      <a:pt x="0" y="3167642"/>
                    </a:cubicBezTo>
                    <a:cubicBezTo>
                      <a:pt x="-38625" y="3063410"/>
                      <a:pt x="43320" y="2832486"/>
                      <a:pt x="0" y="2703055"/>
                    </a:cubicBezTo>
                    <a:cubicBezTo>
                      <a:pt x="-43320" y="2573624"/>
                      <a:pt x="1716" y="2369754"/>
                      <a:pt x="0" y="2111761"/>
                    </a:cubicBezTo>
                    <a:cubicBezTo>
                      <a:pt x="-1716" y="1853768"/>
                      <a:pt x="4803" y="1809045"/>
                      <a:pt x="0" y="1678850"/>
                    </a:cubicBezTo>
                    <a:cubicBezTo>
                      <a:pt x="-4803" y="1548655"/>
                      <a:pt x="623" y="1265457"/>
                      <a:pt x="0" y="1119234"/>
                    </a:cubicBezTo>
                    <a:cubicBezTo>
                      <a:pt x="-623" y="973011"/>
                      <a:pt x="24057" y="783294"/>
                      <a:pt x="0" y="654646"/>
                    </a:cubicBezTo>
                    <a:cubicBezTo>
                      <a:pt x="-24057" y="525998"/>
                      <a:pt x="1146" y="149986"/>
                      <a:pt x="0" y="0"/>
                    </a:cubicBezTo>
                    <a:close/>
                  </a:path>
                  <a:path w="4998929" h="3167642" stroke="0" extrusionOk="0">
                    <a:moveTo>
                      <a:pt x="0" y="0"/>
                    </a:moveTo>
                    <a:cubicBezTo>
                      <a:pt x="185958" y="-54199"/>
                      <a:pt x="320230" y="18065"/>
                      <a:pt x="605426" y="0"/>
                    </a:cubicBezTo>
                    <a:cubicBezTo>
                      <a:pt x="890622" y="-18065"/>
                      <a:pt x="937480" y="37487"/>
                      <a:pt x="1160862" y="0"/>
                    </a:cubicBezTo>
                    <a:cubicBezTo>
                      <a:pt x="1384244" y="-37487"/>
                      <a:pt x="1512980" y="46907"/>
                      <a:pt x="1616320" y="0"/>
                    </a:cubicBezTo>
                    <a:cubicBezTo>
                      <a:pt x="1719660" y="-46907"/>
                      <a:pt x="1840683" y="12288"/>
                      <a:pt x="2021789" y="0"/>
                    </a:cubicBezTo>
                    <a:cubicBezTo>
                      <a:pt x="2202895" y="-12288"/>
                      <a:pt x="2352135" y="37027"/>
                      <a:pt x="2527236" y="0"/>
                    </a:cubicBezTo>
                    <a:cubicBezTo>
                      <a:pt x="2702337" y="-37027"/>
                      <a:pt x="2811489" y="38338"/>
                      <a:pt x="2982694" y="0"/>
                    </a:cubicBezTo>
                    <a:cubicBezTo>
                      <a:pt x="3153899" y="-38338"/>
                      <a:pt x="3459328" y="13028"/>
                      <a:pt x="3588120" y="0"/>
                    </a:cubicBezTo>
                    <a:cubicBezTo>
                      <a:pt x="3716912" y="-13028"/>
                      <a:pt x="3823800" y="27042"/>
                      <a:pt x="4043578" y="0"/>
                    </a:cubicBezTo>
                    <a:cubicBezTo>
                      <a:pt x="4263356" y="-27042"/>
                      <a:pt x="4631047" y="45205"/>
                      <a:pt x="4998929" y="0"/>
                    </a:cubicBezTo>
                    <a:cubicBezTo>
                      <a:pt x="5033059" y="202083"/>
                      <a:pt x="4994883" y="301208"/>
                      <a:pt x="4998929" y="464587"/>
                    </a:cubicBezTo>
                    <a:cubicBezTo>
                      <a:pt x="5002975" y="627966"/>
                      <a:pt x="4944840" y="807035"/>
                      <a:pt x="4998929" y="960851"/>
                    </a:cubicBezTo>
                    <a:cubicBezTo>
                      <a:pt x="5053018" y="1114667"/>
                      <a:pt x="4972485" y="1273933"/>
                      <a:pt x="4998929" y="1425439"/>
                    </a:cubicBezTo>
                    <a:cubicBezTo>
                      <a:pt x="5025373" y="1576945"/>
                      <a:pt x="4948859" y="1812979"/>
                      <a:pt x="4998929" y="1985056"/>
                    </a:cubicBezTo>
                    <a:cubicBezTo>
                      <a:pt x="5048999" y="2157133"/>
                      <a:pt x="4939254" y="2336171"/>
                      <a:pt x="4998929" y="2576349"/>
                    </a:cubicBezTo>
                    <a:cubicBezTo>
                      <a:pt x="5058604" y="2816527"/>
                      <a:pt x="4945809" y="2985608"/>
                      <a:pt x="4998929" y="3167642"/>
                    </a:cubicBezTo>
                    <a:cubicBezTo>
                      <a:pt x="4760996" y="3238166"/>
                      <a:pt x="4540475" y="3164227"/>
                      <a:pt x="4343514" y="3167642"/>
                    </a:cubicBezTo>
                    <a:cubicBezTo>
                      <a:pt x="4146553" y="3171057"/>
                      <a:pt x="4137069" y="3128079"/>
                      <a:pt x="3938045" y="3167642"/>
                    </a:cubicBezTo>
                    <a:cubicBezTo>
                      <a:pt x="3739021" y="3207205"/>
                      <a:pt x="3720144" y="3128388"/>
                      <a:pt x="3532576" y="3167642"/>
                    </a:cubicBezTo>
                    <a:cubicBezTo>
                      <a:pt x="3345008" y="3206896"/>
                      <a:pt x="3202444" y="3158110"/>
                      <a:pt x="2927151" y="3167642"/>
                    </a:cubicBezTo>
                    <a:cubicBezTo>
                      <a:pt x="2651858" y="3177174"/>
                      <a:pt x="2529029" y="3111244"/>
                      <a:pt x="2321725" y="3167642"/>
                    </a:cubicBezTo>
                    <a:cubicBezTo>
                      <a:pt x="2114421" y="3224040"/>
                      <a:pt x="2117521" y="3158174"/>
                      <a:pt x="1916256" y="3167642"/>
                    </a:cubicBezTo>
                    <a:cubicBezTo>
                      <a:pt x="1714991" y="3177110"/>
                      <a:pt x="1648719" y="3142420"/>
                      <a:pt x="1460798" y="3167642"/>
                    </a:cubicBezTo>
                    <a:cubicBezTo>
                      <a:pt x="1272877" y="3192864"/>
                      <a:pt x="977637" y="3145449"/>
                      <a:pt x="855372" y="3167642"/>
                    </a:cubicBezTo>
                    <a:cubicBezTo>
                      <a:pt x="733107" y="3189835"/>
                      <a:pt x="278764" y="3074165"/>
                      <a:pt x="0" y="3167642"/>
                    </a:cubicBezTo>
                    <a:cubicBezTo>
                      <a:pt x="-30114" y="3035187"/>
                      <a:pt x="23070" y="2827818"/>
                      <a:pt x="0" y="2576349"/>
                    </a:cubicBezTo>
                    <a:cubicBezTo>
                      <a:pt x="-23070" y="2324880"/>
                      <a:pt x="49938" y="2270090"/>
                      <a:pt x="0" y="2080085"/>
                    </a:cubicBezTo>
                    <a:cubicBezTo>
                      <a:pt x="-49938" y="1890080"/>
                      <a:pt x="32161" y="1777555"/>
                      <a:pt x="0" y="1552145"/>
                    </a:cubicBezTo>
                    <a:cubicBezTo>
                      <a:pt x="-32161" y="1326735"/>
                      <a:pt x="35835" y="1203405"/>
                      <a:pt x="0" y="992528"/>
                    </a:cubicBezTo>
                    <a:cubicBezTo>
                      <a:pt x="-35835" y="781651"/>
                      <a:pt x="44447" y="675932"/>
                      <a:pt x="0" y="559617"/>
                    </a:cubicBezTo>
                    <a:cubicBezTo>
                      <a:pt x="-44447" y="443302"/>
                      <a:pt x="3251" y="27793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63210953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42530" tIns="42530" rIns="42530" bIns="42530" rtlCol="0" anchor="t">
                <a:spAutoFit/>
              </a:bodyPr>
              <a:lstStyle/>
              <a:p>
                <a:pPr defTabSz="425287"/>
                <a:r>
                  <a:rPr lang="en-US" sz="924" b="1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Needle and Syringe </a:t>
                </a:r>
                <a:r>
                  <a:rPr lang="en-US" sz="924" b="1" dirty="0" err="1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Programmes</a:t>
                </a:r>
                <a:r>
                  <a:rPr lang="en-US" sz="924" b="1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 (NSP) Operational Guide</a:t>
                </a:r>
              </a:p>
              <a:p>
                <a:pPr marL="132902" indent="-132902" defTabSz="425287"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Provides a structured framework for scaling up </a:t>
                </a: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  <a:sym typeface="Calibri (MS) Bold"/>
                  </a:rPr>
                  <a:t>harm reduction services for people who inject drugs (PWID).</a:t>
                </a:r>
              </a:p>
              <a:p>
                <a:pPr marL="132902" indent="-132902" defTabSz="425287">
                  <a:spcBef>
                    <a:spcPts val="279"/>
                  </a:spcBef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</a:rPr>
                  <a:t>Step‑by‑step guidance on NSP service models and delivery options</a:t>
                </a:r>
              </a:p>
              <a:p>
                <a:pPr marL="132902" indent="-132902" defTabSz="425287">
                  <a:spcBef>
                    <a:spcPts val="279"/>
                  </a:spcBef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</a:rPr>
                  <a:t>Clear </a:t>
                </a:r>
                <a:r>
                  <a:rPr lang="en-US" sz="837" dirty="0" err="1">
                    <a:solidFill>
                      <a:srgbClr val="1C1C1E"/>
                    </a:solidFill>
                    <a:latin typeface="Calibri"/>
                    <a:cs typeface="Calibri (MS) Bold"/>
                  </a:rPr>
                  <a:t>programme</a:t>
                </a: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</a:rPr>
                  <a:t> elements that translate into budget lines</a:t>
                </a:r>
              </a:p>
              <a:p>
                <a:pPr defTabSz="425287">
                  <a:spcBef>
                    <a:spcPts val="279"/>
                  </a:spcBef>
                </a:pPr>
                <a:r>
                  <a:rPr lang="en-GB" sz="558" dirty="0">
                    <a:solidFill>
                      <a:srgbClr val="008DC9"/>
                    </a:solidFill>
                    <a:latin typeface="Calibri"/>
                    <a:cs typeface="Calibri" panose="020F0502020204030204" pitchFamily="34" charset="0"/>
                    <a:hlinkClick r:id="rId8"/>
                  </a:rPr>
                  <a:t>https://iris.who.int/handle/10665/384810</a:t>
                </a:r>
                <a:endParaRPr lang="en-GB" sz="558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  <p:pic>
            <p:nvPicPr>
              <p:cNvPr id="73" name="Picture 72" descr="A book cover with syringes&#10;&#10;AI-generated content may be incorrect.">
                <a:extLst>
                  <a:ext uri="{FF2B5EF4-FFF2-40B4-BE49-F238E27FC236}">
                    <a16:creationId xmlns:a16="http://schemas.microsoft.com/office/drawing/2014/main" id="{5B86B922-EE8C-FB92-8B49-2C4CEDC78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222179" y="5721993"/>
                <a:ext cx="1614084" cy="2265709"/>
              </a:xfrm>
              <a:custGeom>
                <a:avLst/>
                <a:gdLst>
                  <a:gd name="csX0" fmla="*/ 0 w 1614084"/>
                  <a:gd name="csY0" fmla="*/ 0 h 2265709"/>
                  <a:gd name="csX1" fmla="*/ 489605 w 1614084"/>
                  <a:gd name="csY1" fmla="*/ 0 h 2265709"/>
                  <a:gd name="csX2" fmla="*/ 1043774 w 1614084"/>
                  <a:gd name="csY2" fmla="*/ 0 h 2265709"/>
                  <a:gd name="csX3" fmla="*/ 1614084 w 1614084"/>
                  <a:gd name="csY3" fmla="*/ 0 h 2265709"/>
                  <a:gd name="csX4" fmla="*/ 1614084 w 1614084"/>
                  <a:gd name="csY4" fmla="*/ 566427 h 2265709"/>
                  <a:gd name="csX5" fmla="*/ 1614084 w 1614084"/>
                  <a:gd name="csY5" fmla="*/ 1110197 h 2265709"/>
                  <a:gd name="csX6" fmla="*/ 1614084 w 1614084"/>
                  <a:gd name="csY6" fmla="*/ 1699282 h 2265709"/>
                  <a:gd name="csX7" fmla="*/ 1614084 w 1614084"/>
                  <a:gd name="csY7" fmla="*/ 2265709 h 2265709"/>
                  <a:gd name="csX8" fmla="*/ 1043774 w 1614084"/>
                  <a:gd name="csY8" fmla="*/ 2265709 h 2265709"/>
                  <a:gd name="csX9" fmla="*/ 521887 w 1614084"/>
                  <a:gd name="csY9" fmla="*/ 2265709 h 2265709"/>
                  <a:gd name="csX10" fmla="*/ 0 w 1614084"/>
                  <a:gd name="csY10" fmla="*/ 2265709 h 2265709"/>
                  <a:gd name="csX11" fmla="*/ 0 w 1614084"/>
                  <a:gd name="csY11" fmla="*/ 1721939 h 2265709"/>
                  <a:gd name="csX12" fmla="*/ 0 w 1614084"/>
                  <a:gd name="csY12" fmla="*/ 1223483 h 2265709"/>
                  <a:gd name="csX13" fmla="*/ 0 w 1614084"/>
                  <a:gd name="csY13" fmla="*/ 702370 h 2265709"/>
                  <a:gd name="csX14" fmla="*/ 0 w 1614084"/>
                  <a:gd name="csY14" fmla="*/ 0 h 22657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614084" h="2265709" fill="none" extrusionOk="0">
                    <a:moveTo>
                      <a:pt x="0" y="0"/>
                    </a:moveTo>
                    <a:cubicBezTo>
                      <a:pt x="153779" y="-41021"/>
                      <a:pt x="316130" y="15920"/>
                      <a:pt x="489605" y="0"/>
                    </a:cubicBezTo>
                    <a:cubicBezTo>
                      <a:pt x="663081" y="-15920"/>
                      <a:pt x="767648" y="27881"/>
                      <a:pt x="1043774" y="0"/>
                    </a:cubicBezTo>
                    <a:cubicBezTo>
                      <a:pt x="1319900" y="-27881"/>
                      <a:pt x="1335793" y="18900"/>
                      <a:pt x="1614084" y="0"/>
                    </a:cubicBezTo>
                    <a:cubicBezTo>
                      <a:pt x="1658029" y="264405"/>
                      <a:pt x="1551524" y="314114"/>
                      <a:pt x="1614084" y="566427"/>
                    </a:cubicBezTo>
                    <a:cubicBezTo>
                      <a:pt x="1676644" y="818740"/>
                      <a:pt x="1557758" y="944591"/>
                      <a:pt x="1614084" y="1110197"/>
                    </a:cubicBezTo>
                    <a:cubicBezTo>
                      <a:pt x="1670410" y="1275803"/>
                      <a:pt x="1605207" y="1552629"/>
                      <a:pt x="1614084" y="1699282"/>
                    </a:cubicBezTo>
                    <a:cubicBezTo>
                      <a:pt x="1622961" y="1845935"/>
                      <a:pt x="1587629" y="2118549"/>
                      <a:pt x="1614084" y="2265709"/>
                    </a:cubicBezTo>
                    <a:cubicBezTo>
                      <a:pt x="1395156" y="2325145"/>
                      <a:pt x="1170817" y="2199442"/>
                      <a:pt x="1043774" y="2265709"/>
                    </a:cubicBezTo>
                    <a:cubicBezTo>
                      <a:pt x="916731" y="2331976"/>
                      <a:pt x="684591" y="2248512"/>
                      <a:pt x="521887" y="2265709"/>
                    </a:cubicBezTo>
                    <a:cubicBezTo>
                      <a:pt x="359183" y="2282906"/>
                      <a:pt x="174711" y="2217024"/>
                      <a:pt x="0" y="2265709"/>
                    </a:cubicBezTo>
                    <a:cubicBezTo>
                      <a:pt x="-53030" y="2124265"/>
                      <a:pt x="18880" y="1871809"/>
                      <a:pt x="0" y="1721939"/>
                    </a:cubicBezTo>
                    <a:cubicBezTo>
                      <a:pt x="-18880" y="1572069"/>
                      <a:pt x="18184" y="1413037"/>
                      <a:pt x="0" y="1223483"/>
                    </a:cubicBezTo>
                    <a:cubicBezTo>
                      <a:pt x="-18184" y="1033929"/>
                      <a:pt x="36581" y="889550"/>
                      <a:pt x="0" y="702370"/>
                    </a:cubicBezTo>
                    <a:cubicBezTo>
                      <a:pt x="-36581" y="515190"/>
                      <a:pt x="1605" y="283227"/>
                      <a:pt x="0" y="0"/>
                    </a:cubicBezTo>
                    <a:close/>
                  </a:path>
                  <a:path w="1614084" h="2265709" stroke="0" extrusionOk="0">
                    <a:moveTo>
                      <a:pt x="0" y="0"/>
                    </a:moveTo>
                    <a:cubicBezTo>
                      <a:pt x="194216" y="-14233"/>
                      <a:pt x="402258" y="45464"/>
                      <a:pt x="521887" y="0"/>
                    </a:cubicBezTo>
                    <a:cubicBezTo>
                      <a:pt x="641516" y="-45464"/>
                      <a:pt x="772569" y="51586"/>
                      <a:pt x="1011493" y="0"/>
                    </a:cubicBezTo>
                    <a:cubicBezTo>
                      <a:pt x="1250417" y="-51586"/>
                      <a:pt x="1472145" y="5633"/>
                      <a:pt x="1614084" y="0"/>
                    </a:cubicBezTo>
                    <a:cubicBezTo>
                      <a:pt x="1615260" y="245566"/>
                      <a:pt x="1579059" y="347016"/>
                      <a:pt x="1614084" y="498456"/>
                    </a:cubicBezTo>
                    <a:cubicBezTo>
                      <a:pt x="1649109" y="649896"/>
                      <a:pt x="1558194" y="835535"/>
                      <a:pt x="1614084" y="996912"/>
                    </a:cubicBezTo>
                    <a:cubicBezTo>
                      <a:pt x="1669974" y="1158289"/>
                      <a:pt x="1574935" y="1324588"/>
                      <a:pt x="1614084" y="1518025"/>
                    </a:cubicBezTo>
                    <a:cubicBezTo>
                      <a:pt x="1653233" y="1711462"/>
                      <a:pt x="1613196" y="2056103"/>
                      <a:pt x="1614084" y="2265709"/>
                    </a:cubicBezTo>
                    <a:cubicBezTo>
                      <a:pt x="1413437" y="2297777"/>
                      <a:pt x="1337152" y="2235905"/>
                      <a:pt x="1108338" y="2265709"/>
                    </a:cubicBezTo>
                    <a:cubicBezTo>
                      <a:pt x="879524" y="2295513"/>
                      <a:pt x="807151" y="2249667"/>
                      <a:pt x="554169" y="2265709"/>
                    </a:cubicBezTo>
                    <a:cubicBezTo>
                      <a:pt x="301187" y="2281751"/>
                      <a:pt x="218282" y="2240997"/>
                      <a:pt x="0" y="2265709"/>
                    </a:cubicBezTo>
                    <a:cubicBezTo>
                      <a:pt x="-44060" y="2083796"/>
                      <a:pt x="61586" y="1943586"/>
                      <a:pt x="0" y="1699282"/>
                    </a:cubicBezTo>
                    <a:cubicBezTo>
                      <a:pt x="-61586" y="1454978"/>
                      <a:pt x="40275" y="1423509"/>
                      <a:pt x="0" y="1178169"/>
                    </a:cubicBezTo>
                    <a:cubicBezTo>
                      <a:pt x="-40275" y="932829"/>
                      <a:pt x="46729" y="879135"/>
                      <a:pt x="0" y="589084"/>
                    </a:cubicBezTo>
                    <a:cubicBezTo>
                      <a:pt x="-46729" y="299034"/>
                      <a:pt x="37404" y="170665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868852640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  <p:grpSp>
          <p:nvGrpSpPr>
            <p:cNvPr id="1233" name="Group 1232">
              <a:extLst>
                <a:ext uri="{FF2B5EF4-FFF2-40B4-BE49-F238E27FC236}">
                  <a16:creationId xmlns:a16="http://schemas.microsoft.com/office/drawing/2014/main" id="{DEBAA257-19DC-3ADB-452F-4B314C307710}"/>
                </a:ext>
              </a:extLst>
            </p:cNvPr>
            <p:cNvGrpSpPr/>
            <p:nvPr/>
          </p:nvGrpSpPr>
          <p:grpSpPr>
            <a:xfrm>
              <a:off x="2756431" y="11668905"/>
              <a:ext cx="6684621" cy="2374901"/>
              <a:chOff x="321385" y="11036755"/>
              <a:chExt cx="6684621" cy="2374901"/>
            </a:xfrm>
            <a:grpFill/>
          </p:grpSpPr>
          <p:pic>
            <p:nvPicPr>
              <p:cNvPr id="72" name="Picture 71" descr="A close-up of a flyer&#10;&#10;AI-generated content may be incorrect.">
                <a:extLst>
                  <a:ext uri="{FF2B5EF4-FFF2-40B4-BE49-F238E27FC236}">
                    <a16:creationId xmlns:a16="http://schemas.microsoft.com/office/drawing/2014/main" id="{06B0FFA1-CFEA-DB8E-474F-2F6E8BC5D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85" y="11036755"/>
                <a:ext cx="1703310" cy="2374901"/>
              </a:xfrm>
              <a:custGeom>
                <a:avLst/>
                <a:gdLst>
                  <a:gd name="csX0" fmla="*/ 0 w 1703310"/>
                  <a:gd name="csY0" fmla="*/ 0 h 2374901"/>
                  <a:gd name="csX1" fmla="*/ 567770 w 1703310"/>
                  <a:gd name="csY1" fmla="*/ 0 h 2374901"/>
                  <a:gd name="csX2" fmla="*/ 1135540 w 1703310"/>
                  <a:gd name="csY2" fmla="*/ 0 h 2374901"/>
                  <a:gd name="csX3" fmla="*/ 1703310 w 1703310"/>
                  <a:gd name="csY3" fmla="*/ 0 h 2374901"/>
                  <a:gd name="csX4" fmla="*/ 1703310 w 1703310"/>
                  <a:gd name="csY4" fmla="*/ 641223 h 2374901"/>
                  <a:gd name="csX5" fmla="*/ 1703310 w 1703310"/>
                  <a:gd name="csY5" fmla="*/ 1282447 h 2374901"/>
                  <a:gd name="csX6" fmla="*/ 1703310 w 1703310"/>
                  <a:gd name="csY6" fmla="*/ 2374901 h 2374901"/>
                  <a:gd name="csX7" fmla="*/ 1152573 w 1703310"/>
                  <a:gd name="csY7" fmla="*/ 2374901 h 2374901"/>
                  <a:gd name="csX8" fmla="*/ 584803 w 1703310"/>
                  <a:gd name="csY8" fmla="*/ 2374901 h 2374901"/>
                  <a:gd name="csX9" fmla="*/ 0 w 1703310"/>
                  <a:gd name="csY9" fmla="*/ 2374901 h 2374901"/>
                  <a:gd name="csX10" fmla="*/ 0 w 1703310"/>
                  <a:gd name="csY10" fmla="*/ 1781176 h 2374901"/>
                  <a:gd name="csX11" fmla="*/ 0 w 1703310"/>
                  <a:gd name="csY11" fmla="*/ 1187451 h 2374901"/>
                  <a:gd name="csX12" fmla="*/ 0 w 1703310"/>
                  <a:gd name="csY12" fmla="*/ 641223 h 2374901"/>
                  <a:gd name="csX13" fmla="*/ 0 w 1703310"/>
                  <a:gd name="csY13" fmla="*/ 0 h 23749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1703310" h="2374901" fill="none" extrusionOk="0">
                    <a:moveTo>
                      <a:pt x="0" y="0"/>
                    </a:moveTo>
                    <a:cubicBezTo>
                      <a:pt x="181214" y="-10872"/>
                      <a:pt x="441368" y="25101"/>
                      <a:pt x="567770" y="0"/>
                    </a:cubicBezTo>
                    <a:cubicBezTo>
                      <a:pt x="694172" y="-25101"/>
                      <a:pt x="929267" y="10228"/>
                      <a:pt x="1135540" y="0"/>
                    </a:cubicBezTo>
                    <a:cubicBezTo>
                      <a:pt x="1341813" y="-10228"/>
                      <a:pt x="1537694" y="6029"/>
                      <a:pt x="1703310" y="0"/>
                    </a:cubicBezTo>
                    <a:cubicBezTo>
                      <a:pt x="1753687" y="184929"/>
                      <a:pt x="1661106" y="486245"/>
                      <a:pt x="1703310" y="641223"/>
                    </a:cubicBezTo>
                    <a:cubicBezTo>
                      <a:pt x="1745514" y="796201"/>
                      <a:pt x="1689673" y="1017969"/>
                      <a:pt x="1703310" y="1282447"/>
                    </a:cubicBezTo>
                    <a:cubicBezTo>
                      <a:pt x="1716947" y="1546925"/>
                      <a:pt x="1628985" y="2101686"/>
                      <a:pt x="1703310" y="2374901"/>
                    </a:cubicBezTo>
                    <a:cubicBezTo>
                      <a:pt x="1545397" y="2409676"/>
                      <a:pt x="1411964" y="2324168"/>
                      <a:pt x="1152573" y="2374901"/>
                    </a:cubicBezTo>
                    <a:cubicBezTo>
                      <a:pt x="893182" y="2425634"/>
                      <a:pt x="767305" y="2311552"/>
                      <a:pt x="584803" y="2374901"/>
                    </a:cubicBezTo>
                    <a:cubicBezTo>
                      <a:pt x="402301" y="2438250"/>
                      <a:pt x="120449" y="2374384"/>
                      <a:pt x="0" y="2374901"/>
                    </a:cubicBezTo>
                    <a:cubicBezTo>
                      <a:pt x="-20568" y="2159647"/>
                      <a:pt x="18058" y="2076978"/>
                      <a:pt x="0" y="1781176"/>
                    </a:cubicBezTo>
                    <a:cubicBezTo>
                      <a:pt x="-18058" y="1485374"/>
                      <a:pt x="1814" y="1367686"/>
                      <a:pt x="0" y="1187451"/>
                    </a:cubicBezTo>
                    <a:cubicBezTo>
                      <a:pt x="-1814" y="1007217"/>
                      <a:pt x="7370" y="793408"/>
                      <a:pt x="0" y="641223"/>
                    </a:cubicBezTo>
                    <a:cubicBezTo>
                      <a:pt x="-7370" y="489038"/>
                      <a:pt x="42833" y="270312"/>
                      <a:pt x="0" y="0"/>
                    </a:cubicBezTo>
                    <a:close/>
                  </a:path>
                  <a:path w="1703310" h="2374901" stroke="0" extrusionOk="0">
                    <a:moveTo>
                      <a:pt x="0" y="0"/>
                    </a:moveTo>
                    <a:cubicBezTo>
                      <a:pt x="137698" y="-632"/>
                      <a:pt x="341355" y="19712"/>
                      <a:pt x="567770" y="0"/>
                    </a:cubicBezTo>
                    <a:cubicBezTo>
                      <a:pt x="794185" y="-19712"/>
                      <a:pt x="910048" y="61344"/>
                      <a:pt x="1084441" y="0"/>
                    </a:cubicBezTo>
                    <a:cubicBezTo>
                      <a:pt x="1258834" y="-61344"/>
                      <a:pt x="1524859" y="41596"/>
                      <a:pt x="1703310" y="0"/>
                    </a:cubicBezTo>
                    <a:cubicBezTo>
                      <a:pt x="1721828" y="146880"/>
                      <a:pt x="1672607" y="331540"/>
                      <a:pt x="1703310" y="546227"/>
                    </a:cubicBezTo>
                    <a:cubicBezTo>
                      <a:pt x="1734013" y="760914"/>
                      <a:pt x="1642813" y="945335"/>
                      <a:pt x="1703310" y="1163701"/>
                    </a:cubicBezTo>
                    <a:cubicBezTo>
                      <a:pt x="1763807" y="1382067"/>
                      <a:pt x="1686117" y="1588958"/>
                      <a:pt x="1703310" y="1804925"/>
                    </a:cubicBezTo>
                    <a:cubicBezTo>
                      <a:pt x="1720503" y="2020892"/>
                      <a:pt x="1663137" y="2206396"/>
                      <a:pt x="1703310" y="2374901"/>
                    </a:cubicBezTo>
                    <a:cubicBezTo>
                      <a:pt x="1500206" y="2394076"/>
                      <a:pt x="1274138" y="2367854"/>
                      <a:pt x="1135540" y="2374901"/>
                    </a:cubicBezTo>
                    <a:cubicBezTo>
                      <a:pt x="996942" y="2381948"/>
                      <a:pt x="794831" y="2369399"/>
                      <a:pt x="584803" y="2374901"/>
                    </a:cubicBezTo>
                    <a:cubicBezTo>
                      <a:pt x="374775" y="2380403"/>
                      <a:pt x="159099" y="2322691"/>
                      <a:pt x="0" y="2374901"/>
                    </a:cubicBezTo>
                    <a:cubicBezTo>
                      <a:pt x="-21826" y="2127964"/>
                      <a:pt x="46070" y="1955106"/>
                      <a:pt x="0" y="1804925"/>
                    </a:cubicBezTo>
                    <a:cubicBezTo>
                      <a:pt x="-46070" y="1654744"/>
                      <a:pt x="1498" y="1395179"/>
                      <a:pt x="0" y="1187451"/>
                    </a:cubicBezTo>
                    <a:cubicBezTo>
                      <a:pt x="-1498" y="979723"/>
                      <a:pt x="42197" y="760953"/>
                      <a:pt x="0" y="546227"/>
                    </a:cubicBezTo>
                    <a:cubicBezTo>
                      <a:pt x="-42197" y="331501"/>
                      <a:pt x="51261" y="26424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423342111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sp>
            <p:nvSpPr>
              <p:cNvPr id="1227" name="TextBox 1226">
                <a:extLst>
                  <a:ext uri="{FF2B5EF4-FFF2-40B4-BE49-F238E27FC236}">
                    <a16:creationId xmlns:a16="http://schemas.microsoft.com/office/drawing/2014/main" id="{BE095FC4-D898-7218-B08A-55A12B498890}"/>
                  </a:ext>
                </a:extLst>
              </p:cNvPr>
              <p:cNvSpPr txBox="1"/>
              <p:nvPr/>
            </p:nvSpPr>
            <p:spPr>
              <a:xfrm>
                <a:off x="2065880" y="11483996"/>
                <a:ext cx="4940126" cy="1754660"/>
              </a:xfrm>
              <a:custGeom>
                <a:avLst/>
                <a:gdLst>
                  <a:gd name="csX0" fmla="*/ 0 w 4940126"/>
                  <a:gd name="csY0" fmla="*/ 0 h 1754660"/>
                  <a:gd name="csX1" fmla="*/ 450100 w 4940126"/>
                  <a:gd name="csY1" fmla="*/ 0 h 1754660"/>
                  <a:gd name="csX2" fmla="*/ 999003 w 4940126"/>
                  <a:gd name="csY2" fmla="*/ 0 h 1754660"/>
                  <a:gd name="csX3" fmla="*/ 1547906 w 4940126"/>
                  <a:gd name="csY3" fmla="*/ 0 h 1754660"/>
                  <a:gd name="csX4" fmla="*/ 2146210 w 4940126"/>
                  <a:gd name="csY4" fmla="*/ 0 h 1754660"/>
                  <a:gd name="csX5" fmla="*/ 2546909 w 4940126"/>
                  <a:gd name="csY5" fmla="*/ 0 h 1754660"/>
                  <a:gd name="csX6" fmla="*/ 3145214 w 4940126"/>
                  <a:gd name="csY6" fmla="*/ 0 h 1754660"/>
                  <a:gd name="csX7" fmla="*/ 3545913 w 4940126"/>
                  <a:gd name="csY7" fmla="*/ 0 h 1754660"/>
                  <a:gd name="csX8" fmla="*/ 4094816 w 4940126"/>
                  <a:gd name="csY8" fmla="*/ 0 h 1754660"/>
                  <a:gd name="csX9" fmla="*/ 4940126 w 4940126"/>
                  <a:gd name="csY9" fmla="*/ 0 h 1754660"/>
                  <a:gd name="csX10" fmla="*/ 4940126 w 4940126"/>
                  <a:gd name="csY10" fmla="*/ 567340 h 1754660"/>
                  <a:gd name="csX11" fmla="*/ 4940126 w 4940126"/>
                  <a:gd name="csY11" fmla="*/ 1134680 h 1754660"/>
                  <a:gd name="csX12" fmla="*/ 4940126 w 4940126"/>
                  <a:gd name="csY12" fmla="*/ 1754660 h 1754660"/>
                  <a:gd name="csX13" fmla="*/ 4391223 w 4940126"/>
                  <a:gd name="csY13" fmla="*/ 1754660 h 1754660"/>
                  <a:gd name="csX14" fmla="*/ 3990524 w 4940126"/>
                  <a:gd name="csY14" fmla="*/ 1754660 h 1754660"/>
                  <a:gd name="csX15" fmla="*/ 3441621 w 4940126"/>
                  <a:gd name="csY15" fmla="*/ 1754660 h 1754660"/>
                  <a:gd name="csX16" fmla="*/ 2892718 w 4940126"/>
                  <a:gd name="csY16" fmla="*/ 1754660 h 1754660"/>
                  <a:gd name="csX17" fmla="*/ 2343815 w 4940126"/>
                  <a:gd name="csY17" fmla="*/ 1754660 h 1754660"/>
                  <a:gd name="csX18" fmla="*/ 1745511 w 4940126"/>
                  <a:gd name="csY18" fmla="*/ 1754660 h 1754660"/>
                  <a:gd name="csX19" fmla="*/ 1097806 w 4940126"/>
                  <a:gd name="csY19" fmla="*/ 1754660 h 1754660"/>
                  <a:gd name="csX20" fmla="*/ 598304 w 4940126"/>
                  <a:gd name="csY20" fmla="*/ 1754660 h 1754660"/>
                  <a:gd name="csX21" fmla="*/ 0 w 4940126"/>
                  <a:gd name="csY21" fmla="*/ 1754660 h 1754660"/>
                  <a:gd name="csX22" fmla="*/ 0 w 4940126"/>
                  <a:gd name="csY22" fmla="*/ 1134680 h 1754660"/>
                  <a:gd name="csX23" fmla="*/ 0 w 4940126"/>
                  <a:gd name="csY23" fmla="*/ 602433 h 1754660"/>
                  <a:gd name="csX24" fmla="*/ 0 w 4940126"/>
                  <a:gd name="csY24" fmla="*/ 0 h 17546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4940126" h="1754660" fill="none" extrusionOk="0">
                    <a:moveTo>
                      <a:pt x="0" y="0"/>
                    </a:moveTo>
                    <a:cubicBezTo>
                      <a:pt x="126899" y="-26282"/>
                      <a:pt x="260585" y="21865"/>
                      <a:pt x="450100" y="0"/>
                    </a:cubicBezTo>
                    <a:cubicBezTo>
                      <a:pt x="639615" y="-21865"/>
                      <a:pt x="836716" y="11912"/>
                      <a:pt x="999003" y="0"/>
                    </a:cubicBezTo>
                    <a:cubicBezTo>
                      <a:pt x="1161290" y="-11912"/>
                      <a:pt x="1410203" y="65788"/>
                      <a:pt x="1547906" y="0"/>
                    </a:cubicBezTo>
                    <a:cubicBezTo>
                      <a:pt x="1685609" y="-65788"/>
                      <a:pt x="1917378" y="8418"/>
                      <a:pt x="2146210" y="0"/>
                    </a:cubicBezTo>
                    <a:cubicBezTo>
                      <a:pt x="2375042" y="-8418"/>
                      <a:pt x="2361962" y="21006"/>
                      <a:pt x="2546909" y="0"/>
                    </a:cubicBezTo>
                    <a:cubicBezTo>
                      <a:pt x="2731856" y="-21006"/>
                      <a:pt x="2940905" y="29091"/>
                      <a:pt x="3145214" y="0"/>
                    </a:cubicBezTo>
                    <a:cubicBezTo>
                      <a:pt x="3349524" y="-29091"/>
                      <a:pt x="3348203" y="7045"/>
                      <a:pt x="3545913" y="0"/>
                    </a:cubicBezTo>
                    <a:cubicBezTo>
                      <a:pt x="3743623" y="-7045"/>
                      <a:pt x="3943668" y="15271"/>
                      <a:pt x="4094816" y="0"/>
                    </a:cubicBezTo>
                    <a:cubicBezTo>
                      <a:pt x="4245964" y="-15271"/>
                      <a:pt x="4541283" y="87142"/>
                      <a:pt x="4940126" y="0"/>
                    </a:cubicBezTo>
                    <a:cubicBezTo>
                      <a:pt x="4976034" y="271466"/>
                      <a:pt x="4878581" y="362401"/>
                      <a:pt x="4940126" y="567340"/>
                    </a:cubicBezTo>
                    <a:cubicBezTo>
                      <a:pt x="5001671" y="772279"/>
                      <a:pt x="4917216" y="902564"/>
                      <a:pt x="4940126" y="1134680"/>
                    </a:cubicBezTo>
                    <a:cubicBezTo>
                      <a:pt x="4963036" y="1366796"/>
                      <a:pt x="4882904" y="1578959"/>
                      <a:pt x="4940126" y="1754660"/>
                    </a:cubicBezTo>
                    <a:cubicBezTo>
                      <a:pt x="4725230" y="1799069"/>
                      <a:pt x="4530657" y="1705972"/>
                      <a:pt x="4391223" y="1754660"/>
                    </a:cubicBezTo>
                    <a:cubicBezTo>
                      <a:pt x="4251789" y="1803348"/>
                      <a:pt x="4147122" y="1713807"/>
                      <a:pt x="3990524" y="1754660"/>
                    </a:cubicBezTo>
                    <a:cubicBezTo>
                      <a:pt x="3833926" y="1795513"/>
                      <a:pt x="3581724" y="1738279"/>
                      <a:pt x="3441621" y="1754660"/>
                    </a:cubicBezTo>
                    <a:cubicBezTo>
                      <a:pt x="3301518" y="1771041"/>
                      <a:pt x="3032583" y="1706263"/>
                      <a:pt x="2892718" y="1754660"/>
                    </a:cubicBezTo>
                    <a:cubicBezTo>
                      <a:pt x="2752853" y="1803057"/>
                      <a:pt x="2546956" y="1717981"/>
                      <a:pt x="2343815" y="1754660"/>
                    </a:cubicBezTo>
                    <a:cubicBezTo>
                      <a:pt x="2140674" y="1791339"/>
                      <a:pt x="1949356" y="1717710"/>
                      <a:pt x="1745511" y="1754660"/>
                    </a:cubicBezTo>
                    <a:cubicBezTo>
                      <a:pt x="1541666" y="1791610"/>
                      <a:pt x="1248039" y="1754069"/>
                      <a:pt x="1097806" y="1754660"/>
                    </a:cubicBezTo>
                    <a:cubicBezTo>
                      <a:pt x="947574" y="1755251"/>
                      <a:pt x="813131" y="1735847"/>
                      <a:pt x="598304" y="1754660"/>
                    </a:cubicBezTo>
                    <a:cubicBezTo>
                      <a:pt x="383477" y="1773473"/>
                      <a:pt x="279953" y="1702107"/>
                      <a:pt x="0" y="1754660"/>
                    </a:cubicBezTo>
                    <a:cubicBezTo>
                      <a:pt x="-35428" y="1550356"/>
                      <a:pt x="60276" y="1407371"/>
                      <a:pt x="0" y="1134680"/>
                    </a:cubicBezTo>
                    <a:cubicBezTo>
                      <a:pt x="-60276" y="861989"/>
                      <a:pt x="20615" y="711020"/>
                      <a:pt x="0" y="602433"/>
                    </a:cubicBezTo>
                    <a:cubicBezTo>
                      <a:pt x="-20615" y="493846"/>
                      <a:pt x="50246" y="202284"/>
                      <a:pt x="0" y="0"/>
                    </a:cubicBezTo>
                    <a:close/>
                  </a:path>
                  <a:path w="4940126" h="1754660" stroke="0" extrusionOk="0">
                    <a:moveTo>
                      <a:pt x="0" y="0"/>
                    </a:moveTo>
                    <a:cubicBezTo>
                      <a:pt x="127548" y="-33158"/>
                      <a:pt x="291382" y="36544"/>
                      <a:pt x="499502" y="0"/>
                    </a:cubicBezTo>
                    <a:cubicBezTo>
                      <a:pt x="707622" y="-36544"/>
                      <a:pt x="869513" y="30566"/>
                      <a:pt x="999003" y="0"/>
                    </a:cubicBezTo>
                    <a:cubicBezTo>
                      <a:pt x="1128493" y="-30566"/>
                      <a:pt x="1279546" y="31682"/>
                      <a:pt x="1547906" y="0"/>
                    </a:cubicBezTo>
                    <a:cubicBezTo>
                      <a:pt x="1816266" y="-31682"/>
                      <a:pt x="2011738" y="53645"/>
                      <a:pt x="2146210" y="0"/>
                    </a:cubicBezTo>
                    <a:cubicBezTo>
                      <a:pt x="2280682" y="-53645"/>
                      <a:pt x="2651649" y="5526"/>
                      <a:pt x="2793916" y="0"/>
                    </a:cubicBezTo>
                    <a:cubicBezTo>
                      <a:pt x="2936183" y="-5526"/>
                      <a:pt x="3084582" y="3821"/>
                      <a:pt x="3194615" y="0"/>
                    </a:cubicBezTo>
                    <a:cubicBezTo>
                      <a:pt x="3304648" y="-3821"/>
                      <a:pt x="3662697" y="60136"/>
                      <a:pt x="3842320" y="0"/>
                    </a:cubicBezTo>
                    <a:cubicBezTo>
                      <a:pt x="4021943" y="-60136"/>
                      <a:pt x="4703314" y="59098"/>
                      <a:pt x="4940126" y="0"/>
                    </a:cubicBezTo>
                    <a:cubicBezTo>
                      <a:pt x="4963243" y="212460"/>
                      <a:pt x="4930362" y="371059"/>
                      <a:pt x="4940126" y="549793"/>
                    </a:cubicBezTo>
                    <a:cubicBezTo>
                      <a:pt x="4949890" y="728527"/>
                      <a:pt x="4919912" y="886439"/>
                      <a:pt x="4940126" y="1099587"/>
                    </a:cubicBezTo>
                    <a:cubicBezTo>
                      <a:pt x="4960340" y="1312735"/>
                      <a:pt x="4890673" y="1453555"/>
                      <a:pt x="4940126" y="1754660"/>
                    </a:cubicBezTo>
                    <a:cubicBezTo>
                      <a:pt x="4790525" y="1786602"/>
                      <a:pt x="4632197" y="1703228"/>
                      <a:pt x="4440624" y="1754660"/>
                    </a:cubicBezTo>
                    <a:cubicBezTo>
                      <a:pt x="4249051" y="1806092"/>
                      <a:pt x="4149740" y="1708008"/>
                      <a:pt x="4039925" y="1754660"/>
                    </a:cubicBezTo>
                    <a:cubicBezTo>
                      <a:pt x="3930110" y="1801312"/>
                      <a:pt x="3700607" y="1729951"/>
                      <a:pt x="3392220" y="1754660"/>
                    </a:cubicBezTo>
                    <a:cubicBezTo>
                      <a:pt x="3083834" y="1779369"/>
                      <a:pt x="3152293" y="1751550"/>
                      <a:pt x="2991521" y="1754660"/>
                    </a:cubicBezTo>
                    <a:cubicBezTo>
                      <a:pt x="2830749" y="1757770"/>
                      <a:pt x="2612747" y="1752790"/>
                      <a:pt x="2442618" y="1754660"/>
                    </a:cubicBezTo>
                    <a:cubicBezTo>
                      <a:pt x="2272489" y="1756530"/>
                      <a:pt x="2033708" y="1699291"/>
                      <a:pt x="1893715" y="1754660"/>
                    </a:cubicBezTo>
                    <a:cubicBezTo>
                      <a:pt x="1753722" y="1810029"/>
                      <a:pt x="1563104" y="1749546"/>
                      <a:pt x="1443615" y="1754660"/>
                    </a:cubicBezTo>
                    <a:cubicBezTo>
                      <a:pt x="1324126" y="1759774"/>
                      <a:pt x="1175426" y="1722241"/>
                      <a:pt x="1042915" y="1754660"/>
                    </a:cubicBezTo>
                    <a:cubicBezTo>
                      <a:pt x="910404" y="1787079"/>
                      <a:pt x="335471" y="1726590"/>
                      <a:pt x="0" y="1754660"/>
                    </a:cubicBezTo>
                    <a:cubicBezTo>
                      <a:pt x="-66221" y="1502537"/>
                      <a:pt x="61837" y="1292871"/>
                      <a:pt x="0" y="1134680"/>
                    </a:cubicBezTo>
                    <a:cubicBezTo>
                      <a:pt x="-61837" y="976489"/>
                      <a:pt x="63545" y="759116"/>
                      <a:pt x="0" y="549793"/>
                    </a:cubicBezTo>
                    <a:cubicBezTo>
                      <a:pt x="-63545" y="340470"/>
                      <a:pt x="64645" y="145839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3715235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defTabSz="425287">
                  <a:spcBef>
                    <a:spcPts val="279"/>
                  </a:spcBef>
                </a:pPr>
                <a:r>
                  <a:rPr lang="en-US" sz="930" b="1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Opioid agonist maintenance therapy</a:t>
                </a:r>
              </a:p>
              <a:p>
                <a:pPr marL="132902" indent="-132902" defTabSz="425287">
                  <a:spcBef>
                    <a:spcPts val="279"/>
                  </a:spcBef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Call  to protect OAMT continuity. It must not be interrupted, even in crises</a:t>
                </a:r>
              </a:p>
              <a:p>
                <a:pPr marL="132902" indent="-132902" defTabSz="425287">
                  <a:spcBef>
                    <a:spcPts val="279"/>
                  </a:spcBef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Essential for sustainable, equitable access</a:t>
                </a:r>
              </a:p>
              <a:p>
                <a:pPr defTabSz="425287">
                  <a:spcBef>
                    <a:spcPts val="279"/>
                  </a:spcBef>
                </a:pPr>
                <a:r>
                  <a:rPr lang="es-ES_tradnl" sz="512" dirty="0">
                    <a:solidFill>
                      <a:prstClr val="black"/>
                    </a:solidFill>
                    <a:latin typeface="Calibri"/>
                    <a:hlinkClick r:id="rId11"/>
                  </a:rPr>
                  <a:t>https://www.who.int/publications/i/item/B09543</a:t>
                </a:r>
                <a:endParaRPr lang="es-ES_tradnl" sz="512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6" name="TextBox 1265">
              <a:extLst>
                <a:ext uri="{FF2B5EF4-FFF2-40B4-BE49-F238E27FC236}">
                  <a16:creationId xmlns:a16="http://schemas.microsoft.com/office/drawing/2014/main" id="{E1D4C010-03D5-5069-250D-CA6CCFEBA383}"/>
                </a:ext>
              </a:extLst>
            </p:cNvPr>
            <p:cNvSpPr txBox="1"/>
            <p:nvPr/>
          </p:nvSpPr>
          <p:spPr>
            <a:xfrm>
              <a:off x="2887173" y="8074969"/>
              <a:ext cx="6605574" cy="629324"/>
            </a:xfrm>
            <a:custGeom>
              <a:avLst/>
              <a:gdLst>
                <a:gd name="csX0" fmla="*/ 0 w 6605574"/>
                <a:gd name="csY0" fmla="*/ 0 h 629324"/>
                <a:gd name="csX1" fmla="*/ 418353 w 6605574"/>
                <a:gd name="csY1" fmla="*/ 0 h 629324"/>
                <a:gd name="csX2" fmla="*/ 902762 w 6605574"/>
                <a:gd name="csY2" fmla="*/ 0 h 629324"/>
                <a:gd name="csX3" fmla="*/ 1321115 w 6605574"/>
                <a:gd name="csY3" fmla="*/ 0 h 629324"/>
                <a:gd name="csX4" fmla="*/ 1805524 w 6605574"/>
                <a:gd name="csY4" fmla="*/ 0 h 629324"/>
                <a:gd name="csX5" fmla="*/ 2157821 w 6605574"/>
                <a:gd name="csY5" fmla="*/ 0 h 629324"/>
                <a:gd name="csX6" fmla="*/ 2774341 w 6605574"/>
                <a:gd name="csY6" fmla="*/ 0 h 629324"/>
                <a:gd name="csX7" fmla="*/ 3456917 w 6605574"/>
                <a:gd name="csY7" fmla="*/ 0 h 629324"/>
                <a:gd name="csX8" fmla="*/ 3809214 w 6605574"/>
                <a:gd name="csY8" fmla="*/ 0 h 629324"/>
                <a:gd name="csX9" fmla="*/ 4227567 w 6605574"/>
                <a:gd name="csY9" fmla="*/ 0 h 629324"/>
                <a:gd name="csX10" fmla="*/ 4844088 w 6605574"/>
                <a:gd name="csY10" fmla="*/ 0 h 629324"/>
                <a:gd name="csX11" fmla="*/ 5526664 w 6605574"/>
                <a:gd name="csY11" fmla="*/ 0 h 629324"/>
                <a:gd name="csX12" fmla="*/ 5878961 w 6605574"/>
                <a:gd name="csY12" fmla="*/ 0 h 629324"/>
                <a:gd name="csX13" fmla="*/ 6605574 w 6605574"/>
                <a:gd name="csY13" fmla="*/ 0 h 629324"/>
                <a:gd name="csX14" fmla="*/ 6605574 w 6605574"/>
                <a:gd name="csY14" fmla="*/ 308369 h 629324"/>
                <a:gd name="csX15" fmla="*/ 6605574 w 6605574"/>
                <a:gd name="csY15" fmla="*/ 629324 h 629324"/>
                <a:gd name="csX16" fmla="*/ 5922998 w 6605574"/>
                <a:gd name="csY16" fmla="*/ 629324 h 629324"/>
                <a:gd name="csX17" fmla="*/ 5372534 w 6605574"/>
                <a:gd name="csY17" fmla="*/ 629324 h 629324"/>
                <a:gd name="csX18" fmla="*/ 4689958 w 6605574"/>
                <a:gd name="csY18" fmla="*/ 629324 h 629324"/>
                <a:gd name="csX19" fmla="*/ 4139493 w 6605574"/>
                <a:gd name="csY19" fmla="*/ 629324 h 629324"/>
                <a:gd name="csX20" fmla="*/ 3655084 w 6605574"/>
                <a:gd name="csY20" fmla="*/ 629324 h 629324"/>
                <a:gd name="csX21" fmla="*/ 3236731 w 6605574"/>
                <a:gd name="csY21" fmla="*/ 629324 h 629324"/>
                <a:gd name="csX22" fmla="*/ 2686267 w 6605574"/>
                <a:gd name="csY22" fmla="*/ 629324 h 629324"/>
                <a:gd name="csX23" fmla="*/ 2069747 w 6605574"/>
                <a:gd name="csY23" fmla="*/ 629324 h 629324"/>
                <a:gd name="csX24" fmla="*/ 1585338 w 6605574"/>
                <a:gd name="csY24" fmla="*/ 629324 h 629324"/>
                <a:gd name="csX25" fmla="*/ 1233040 w 6605574"/>
                <a:gd name="csY25" fmla="*/ 629324 h 629324"/>
                <a:gd name="csX26" fmla="*/ 880743 w 6605574"/>
                <a:gd name="csY26" fmla="*/ 629324 h 629324"/>
                <a:gd name="csX27" fmla="*/ 0 w 6605574"/>
                <a:gd name="csY27" fmla="*/ 629324 h 629324"/>
                <a:gd name="csX28" fmla="*/ 0 w 6605574"/>
                <a:gd name="csY28" fmla="*/ 327248 h 629324"/>
                <a:gd name="csX29" fmla="*/ 0 w 6605574"/>
                <a:gd name="csY29" fmla="*/ 0 h 6293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6605574" h="629324" fill="none" extrusionOk="0">
                  <a:moveTo>
                    <a:pt x="0" y="0"/>
                  </a:moveTo>
                  <a:cubicBezTo>
                    <a:pt x="134059" y="-47279"/>
                    <a:pt x="297747" y="16989"/>
                    <a:pt x="418353" y="0"/>
                  </a:cubicBezTo>
                  <a:cubicBezTo>
                    <a:pt x="538959" y="-16989"/>
                    <a:pt x="736234" y="57643"/>
                    <a:pt x="902762" y="0"/>
                  </a:cubicBezTo>
                  <a:cubicBezTo>
                    <a:pt x="1069290" y="-57643"/>
                    <a:pt x="1230834" y="22469"/>
                    <a:pt x="1321115" y="0"/>
                  </a:cubicBezTo>
                  <a:cubicBezTo>
                    <a:pt x="1411396" y="-22469"/>
                    <a:pt x="1634179" y="38976"/>
                    <a:pt x="1805524" y="0"/>
                  </a:cubicBezTo>
                  <a:cubicBezTo>
                    <a:pt x="1976869" y="-38976"/>
                    <a:pt x="2012530" y="10277"/>
                    <a:pt x="2157821" y="0"/>
                  </a:cubicBezTo>
                  <a:cubicBezTo>
                    <a:pt x="2303112" y="-10277"/>
                    <a:pt x="2516945" y="72532"/>
                    <a:pt x="2774341" y="0"/>
                  </a:cubicBezTo>
                  <a:cubicBezTo>
                    <a:pt x="3031737" y="-72532"/>
                    <a:pt x="3145992" y="59278"/>
                    <a:pt x="3456917" y="0"/>
                  </a:cubicBezTo>
                  <a:cubicBezTo>
                    <a:pt x="3767842" y="-59278"/>
                    <a:pt x="3689453" y="2663"/>
                    <a:pt x="3809214" y="0"/>
                  </a:cubicBezTo>
                  <a:cubicBezTo>
                    <a:pt x="3928975" y="-2663"/>
                    <a:pt x="4104852" y="13259"/>
                    <a:pt x="4227567" y="0"/>
                  </a:cubicBezTo>
                  <a:cubicBezTo>
                    <a:pt x="4350282" y="-13259"/>
                    <a:pt x="4714846" y="39335"/>
                    <a:pt x="4844088" y="0"/>
                  </a:cubicBezTo>
                  <a:cubicBezTo>
                    <a:pt x="4973330" y="-39335"/>
                    <a:pt x="5294522" y="19089"/>
                    <a:pt x="5526664" y="0"/>
                  </a:cubicBezTo>
                  <a:cubicBezTo>
                    <a:pt x="5758806" y="-19089"/>
                    <a:pt x="5720602" y="6457"/>
                    <a:pt x="5878961" y="0"/>
                  </a:cubicBezTo>
                  <a:cubicBezTo>
                    <a:pt x="6037320" y="-6457"/>
                    <a:pt x="6436803" y="83527"/>
                    <a:pt x="6605574" y="0"/>
                  </a:cubicBezTo>
                  <a:cubicBezTo>
                    <a:pt x="6616983" y="112989"/>
                    <a:pt x="6587548" y="196463"/>
                    <a:pt x="6605574" y="308369"/>
                  </a:cubicBezTo>
                  <a:cubicBezTo>
                    <a:pt x="6623600" y="420275"/>
                    <a:pt x="6571998" y="539791"/>
                    <a:pt x="6605574" y="629324"/>
                  </a:cubicBezTo>
                  <a:cubicBezTo>
                    <a:pt x="6266862" y="674610"/>
                    <a:pt x="6260815" y="547709"/>
                    <a:pt x="5922998" y="629324"/>
                  </a:cubicBezTo>
                  <a:cubicBezTo>
                    <a:pt x="5585181" y="710939"/>
                    <a:pt x="5607795" y="625236"/>
                    <a:pt x="5372534" y="629324"/>
                  </a:cubicBezTo>
                  <a:cubicBezTo>
                    <a:pt x="5137273" y="633412"/>
                    <a:pt x="4860313" y="599136"/>
                    <a:pt x="4689958" y="629324"/>
                  </a:cubicBezTo>
                  <a:cubicBezTo>
                    <a:pt x="4519603" y="659512"/>
                    <a:pt x="4323288" y="612734"/>
                    <a:pt x="4139493" y="629324"/>
                  </a:cubicBezTo>
                  <a:cubicBezTo>
                    <a:pt x="3955699" y="645914"/>
                    <a:pt x="3765079" y="624244"/>
                    <a:pt x="3655084" y="629324"/>
                  </a:cubicBezTo>
                  <a:cubicBezTo>
                    <a:pt x="3545089" y="634404"/>
                    <a:pt x="3357252" y="595577"/>
                    <a:pt x="3236731" y="629324"/>
                  </a:cubicBezTo>
                  <a:cubicBezTo>
                    <a:pt x="3116210" y="663071"/>
                    <a:pt x="2817772" y="608350"/>
                    <a:pt x="2686267" y="629324"/>
                  </a:cubicBezTo>
                  <a:cubicBezTo>
                    <a:pt x="2554762" y="650298"/>
                    <a:pt x="2349276" y="591496"/>
                    <a:pt x="2069747" y="629324"/>
                  </a:cubicBezTo>
                  <a:cubicBezTo>
                    <a:pt x="1790218" y="667152"/>
                    <a:pt x="1747873" y="592988"/>
                    <a:pt x="1585338" y="629324"/>
                  </a:cubicBezTo>
                  <a:cubicBezTo>
                    <a:pt x="1422803" y="665660"/>
                    <a:pt x="1358975" y="604119"/>
                    <a:pt x="1233040" y="629324"/>
                  </a:cubicBezTo>
                  <a:cubicBezTo>
                    <a:pt x="1107105" y="654529"/>
                    <a:pt x="999517" y="593825"/>
                    <a:pt x="880743" y="629324"/>
                  </a:cubicBezTo>
                  <a:cubicBezTo>
                    <a:pt x="761969" y="664823"/>
                    <a:pt x="301106" y="601553"/>
                    <a:pt x="0" y="629324"/>
                  </a:cubicBezTo>
                  <a:cubicBezTo>
                    <a:pt x="-13412" y="520797"/>
                    <a:pt x="11416" y="413130"/>
                    <a:pt x="0" y="327248"/>
                  </a:cubicBezTo>
                  <a:cubicBezTo>
                    <a:pt x="-11416" y="241366"/>
                    <a:pt x="10492" y="127974"/>
                    <a:pt x="0" y="0"/>
                  </a:cubicBezTo>
                  <a:close/>
                </a:path>
                <a:path w="6605574" h="629324" stroke="0" extrusionOk="0">
                  <a:moveTo>
                    <a:pt x="0" y="0"/>
                  </a:moveTo>
                  <a:cubicBezTo>
                    <a:pt x="129009" y="-26845"/>
                    <a:pt x="334624" y="1785"/>
                    <a:pt x="550465" y="0"/>
                  </a:cubicBezTo>
                  <a:cubicBezTo>
                    <a:pt x="766307" y="-1785"/>
                    <a:pt x="863678" y="72550"/>
                    <a:pt x="1166985" y="0"/>
                  </a:cubicBezTo>
                  <a:cubicBezTo>
                    <a:pt x="1470292" y="-72550"/>
                    <a:pt x="1421562" y="34153"/>
                    <a:pt x="1519282" y="0"/>
                  </a:cubicBezTo>
                  <a:cubicBezTo>
                    <a:pt x="1617002" y="-34153"/>
                    <a:pt x="1975888" y="53078"/>
                    <a:pt x="2201858" y="0"/>
                  </a:cubicBezTo>
                  <a:cubicBezTo>
                    <a:pt x="2427828" y="-53078"/>
                    <a:pt x="2534599" y="10116"/>
                    <a:pt x="2752322" y="0"/>
                  </a:cubicBezTo>
                  <a:cubicBezTo>
                    <a:pt x="2970045" y="-10116"/>
                    <a:pt x="3127335" y="53326"/>
                    <a:pt x="3434898" y="0"/>
                  </a:cubicBezTo>
                  <a:cubicBezTo>
                    <a:pt x="3742461" y="-53326"/>
                    <a:pt x="3782821" y="58268"/>
                    <a:pt x="4051419" y="0"/>
                  </a:cubicBezTo>
                  <a:cubicBezTo>
                    <a:pt x="4320017" y="-58268"/>
                    <a:pt x="4573249" y="16049"/>
                    <a:pt x="4733995" y="0"/>
                  </a:cubicBezTo>
                  <a:cubicBezTo>
                    <a:pt x="4894741" y="-16049"/>
                    <a:pt x="5023578" y="17950"/>
                    <a:pt x="5152348" y="0"/>
                  </a:cubicBezTo>
                  <a:cubicBezTo>
                    <a:pt x="5281118" y="-17950"/>
                    <a:pt x="5563751" y="20967"/>
                    <a:pt x="5768868" y="0"/>
                  </a:cubicBezTo>
                  <a:cubicBezTo>
                    <a:pt x="5973985" y="-20967"/>
                    <a:pt x="6378442" y="5250"/>
                    <a:pt x="6605574" y="0"/>
                  </a:cubicBezTo>
                  <a:cubicBezTo>
                    <a:pt x="6605844" y="132962"/>
                    <a:pt x="6595780" y="241860"/>
                    <a:pt x="6605574" y="320955"/>
                  </a:cubicBezTo>
                  <a:cubicBezTo>
                    <a:pt x="6615368" y="400050"/>
                    <a:pt x="6581357" y="561990"/>
                    <a:pt x="6605574" y="629324"/>
                  </a:cubicBezTo>
                  <a:cubicBezTo>
                    <a:pt x="6494192" y="657765"/>
                    <a:pt x="6228456" y="602906"/>
                    <a:pt x="6055110" y="629324"/>
                  </a:cubicBezTo>
                  <a:cubicBezTo>
                    <a:pt x="5881764" y="655742"/>
                    <a:pt x="5750072" y="584069"/>
                    <a:pt x="5636756" y="629324"/>
                  </a:cubicBezTo>
                  <a:cubicBezTo>
                    <a:pt x="5523440" y="674579"/>
                    <a:pt x="5365205" y="587294"/>
                    <a:pt x="5284459" y="629324"/>
                  </a:cubicBezTo>
                  <a:cubicBezTo>
                    <a:pt x="5203713" y="671354"/>
                    <a:pt x="5051443" y="616758"/>
                    <a:pt x="4866106" y="629324"/>
                  </a:cubicBezTo>
                  <a:cubicBezTo>
                    <a:pt x="4680769" y="641890"/>
                    <a:pt x="4421700" y="581698"/>
                    <a:pt x="4183530" y="629324"/>
                  </a:cubicBezTo>
                  <a:cubicBezTo>
                    <a:pt x="3945360" y="676950"/>
                    <a:pt x="3887912" y="593885"/>
                    <a:pt x="3633066" y="629324"/>
                  </a:cubicBezTo>
                  <a:cubicBezTo>
                    <a:pt x="3378220" y="664763"/>
                    <a:pt x="3097257" y="577743"/>
                    <a:pt x="2950490" y="629324"/>
                  </a:cubicBezTo>
                  <a:cubicBezTo>
                    <a:pt x="2803723" y="680905"/>
                    <a:pt x="2766969" y="588598"/>
                    <a:pt x="2598192" y="629324"/>
                  </a:cubicBezTo>
                  <a:cubicBezTo>
                    <a:pt x="2429415" y="670050"/>
                    <a:pt x="2316993" y="581143"/>
                    <a:pt x="2179839" y="629324"/>
                  </a:cubicBezTo>
                  <a:cubicBezTo>
                    <a:pt x="2042685" y="677505"/>
                    <a:pt x="1710145" y="559889"/>
                    <a:pt x="1563319" y="629324"/>
                  </a:cubicBezTo>
                  <a:cubicBezTo>
                    <a:pt x="1416493" y="698759"/>
                    <a:pt x="1160680" y="622541"/>
                    <a:pt x="1012855" y="629324"/>
                  </a:cubicBezTo>
                  <a:cubicBezTo>
                    <a:pt x="865030" y="636107"/>
                    <a:pt x="785574" y="600990"/>
                    <a:pt x="660557" y="629324"/>
                  </a:cubicBezTo>
                  <a:cubicBezTo>
                    <a:pt x="535540" y="657658"/>
                    <a:pt x="250646" y="611148"/>
                    <a:pt x="0" y="629324"/>
                  </a:cubicBezTo>
                  <a:cubicBezTo>
                    <a:pt x="-20736" y="541377"/>
                    <a:pt x="12820" y="435772"/>
                    <a:pt x="0" y="314662"/>
                  </a:cubicBezTo>
                  <a:cubicBezTo>
                    <a:pt x="-12820" y="193552"/>
                    <a:pt x="18891" y="131178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5221882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 anchor="ctr">
              <a:spAutoFit/>
            </a:bodyPr>
            <a:lstStyle/>
            <a:p>
              <a:pPr algn="ctr" defTabSz="425287"/>
              <a:r>
                <a:rPr lang="es-ES_tradnl" sz="1302" b="1" dirty="0" err="1">
                  <a:solidFill>
                    <a:prstClr val="black"/>
                  </a:solidFill>
                  <a:latin typeface="Calibri"/>
                </a:rPr>
                <a:t>Harm</a:t>
              </a:r>
              <a:r>
                <a:rPr lang="es-ES_tradnl" sz="1302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s-ES_tradnl" sz="1302" b="1" dirty="0" err="1">
                  <a:solidFill>
                    <a:prstClr val="black"/>
                  </a:solidFill>
                  <a:latin typeface="Calibri"/>
                </a:rPr>
                <a:t>Reduction</a:t>
              </a:r>
              <a:r>
                <a:rPr lang="es-ES_tradnl" sz="1302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s-ES_tradnl" sz="1302" b="1" dirty="0" err="1">
                  <a:solidFill>
                    <a:prstClr val="black"/>
                  </a:solidFill>
                  <a:latin typeface="Calibri"/>
                </a:rPr>
                <a:t>Implementation</a:t>
              </a:r>
              <a:endParaRPr lang="es-ES_tradnl" sz="1302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 descr="C:\Users\kyerc\AppData\Local\Microsoft\Windows\Temporary Internet Files\Content.Outlook\DTGKHW2K\WHO black logo high.png">
            <a:extLst>
              <a:ext uri="{FF2B5EF4-FFF2-40B4-BE49-F238E27FC236}">
                <a16:creationId xmlns:a16="http://schemas.microsoft.com/office/drawing/2014/main" id="{C457CDB4-43FB-1D5D-B37E-1D91496E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230" y="6250155"/>
            <a:ext cx="1453488" cy="5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8940447-8C81-FA17-A1C7-C1D4BC40F73C}"/>
              </a:ext>
            </a:extLst>
          </p:cNvPr>
          <p:cNvGrpSpPr/>
          <p:nvPr/>
        </p:nvGrpSpPr>
        <p:grpSpPr>
          <a:xfrm>
            <a:off x="3529729" y="681562"/>
            <a:ext cx="5469999" cy="3198291"/>
            <a:chOff x="3598715" y="1210477"/>
            <a:chExt cx="5469999" cy="3198291"/>
          </a:xfrm>
        </p:grpSpPr>
        <p:grpSp>
          <p:nvGrpSpPr>
            <p:cNvPr id="1253" name="Group 1252">
              <a:extLst>
                <a:ext uri="{FF2B5EF4-FFF2-40B4-BE49-F238E27FC236}">
                  <a16:creationId xmlns:a16="http://schemas.microsoft.com/office/drawing/2014/main" id="{95C3E87F-841F-E762-20F8-31DB00F10775}"/>
                </a:ext>
              </a:extLst>
            </p:cNvPr>
            <p:cNvGrpSpPr/>
            <p:nvPr/>
          </p:nvGrpSpPr>
          <p:grpSpPr>
            <a:xfrm>
              <a:off x="3598715" y="1456113"/>
              <a:ext cx="2612873" cy="1013441"/>
              <a:chOff x="12459217" y="11232764"/>
              <a:chExt cx="5166062" cy="2178897"/>
            </a:xfrm>
            <a:solidFill>
              <a:schemeClr val="bg1"/>
            </a:solidFill>
          </p:grpSpPr>
          <p:sp>
            <p:nvSpPr>
              <p:cNvPr id="42" name="TextBox 42">
                <a:extLst>
                  <a:ext uri="{FF2B5EF4-FFF2-40B4-BE49-F238E27FC236}">
                    <a16:creationId xmlns:a16="http://schemas.microsoft.com/office/drawing/2014/main" id="{B7DAEBAE-D8CA-D84C-A326-83041EDCE052}"/>
                  </a:ext>
                </a:extLst>
              </p:cNvPr>
              <p:cNvSpPr txBox="1"/>
              <p:nvPr/>
            </p:nvSpPr>
            <p:spPr>
              <a:xfrm>
                <a:off x="14073602" y="11251202"/>
                <a:ext cx="3551677" cy="2077320"/>
              </a:xfrm>
              <a:custGeom>
                <a:avLst/>
                <a:gdLst>
                  <a:gd name="csX0" fmla="*/ 0 w 3551677"/>
                  <a:gd name="csY0" fmla="*/ 0 h 2077320"/>
                  <a:gd name="csX1" fmla="*/ 627463 w 3551677"/>
                  <a:gd name="csY1" fmla="*/ 0 h 2077320"/>
                  <a:gd name="csX2" fmla="*/ 1219409 w 3551677"/>
                  <a:gd name="csY2" fmla="*/ 0 h 2077320"/>
                  <a:gd name="csX3" fmla="*/ 1846872 w 3551677"/>
                  <a:gd name="csY3" fmla="*/ 0 h 2077320"/>
                  <a:gd name="csX4" fmla="*/ 2474335 w 3551677"/>
                  <a:gd name="csY4" fmla="*/ 0 h 2077320"/>
                  <a:gd name="csX5" fmla="*/ 2959731 w 3551677"/>
                  <a:gd name="csY5" fmla="*/ 0 h 2077320"/>
                  <a:gd name="csX6" fmla="*/ 3551677 w 3551677"/>
                  <a:gd name="csY6" fmla="*/ 0 h 2077320"/>
                  <a:gd name="csX7" fmla="*/ 3551677 w 3551677"/>
                  <a:gd name="csY7" fmla="*/ 540103 h 2077320"/>
                  <a:gd name="csX8" fmla="*/ 3551677 w 3551677"/>
                  <a:gd name="csY8" fmla="*/ 1059433 h 2077320"/>
                  <a:gd name="csX9" fmla="*/ 3551677 w 3551677"/>
                  <a:gd name="csY9" fmla="*/ 1557990 h 2077320"/>
                  <a:gd name="csX10" fmla="*/ 3551677 w 3551677"/>
                  <a:gd name="csY10" fmla="*/ 2077320 h 2077320"/>
                  <a:gd name="csX11" fmla="*/ 2959731 w 3551677"/>
                  <a:gd name="csY11" fmla="*/ 2077320 h 2077320"/>
                  <a:gd name="csX12" fmla="*/ 2403301 w 3551677"/>
                  <a:gd name="csY12" fmla="*/ 2077320 h 2077320"/>
                  <a:gd name="csX13" fmla="*/ 1775839 w 3551677"/>
                  <a:gd name="csY13" fmla="*/ 2077320 h 2077320"/>
                  <a:gd name="csX14" fmla="*/ 1148376 w 3551677"/>
                  <a:gd name="csY14" fmla="*/ 2077320 h 2077320"/>
                  <a:gd name="csX15" fmla="*/ 591946 w 3551677"/>
                  <a:gd name="csY15" fmla="*/ 2077320 h 2077320"/>
                  <a:gd name="csX16" fmla="*/ 0 w 3551677"/>
                  <a:gd name="csY16" fmla="*/ 2077320 h 2077320"/>
                  <a:gd name="csX17" fmla="*/ 0 w 3551677"/>
                  <a:gd name="csY17" fmla="*/ 1578763 h 2077320"/>
                  <a:gd name="csX18" fmla="*/ 0 w 3551677"/>
                  <a:gd name="csY18" fmla="*/ 1080206 h 2077320"/>
                  <a:gd name="csX19" fmla="*/ 0 w 3551677"/>
                  <a:gd name="csY19" fmla="*/ 560876 h 2077320"/>
                  <a:gd name="csX20" fmla="*/ 0 w 3551677"/>
                  <a:gd name="csY20" fmla="*/ 0 h 20773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</a:cxnLst>
                <a:rect l="l" t="t" r="r" b="b"/>
                <a:pathLst>
                  <a:path w="3551677" h="2077320" fill="none" extrusionOk="0">
                    <a:moveTo>
                      <a:pt x="0" y="0"/>
                    </a:moveTo>
                    <a:cubicBezTo>
                      <a:pt x="302496" y="-35722"/>
                      <a:pt x="467705" y="68268"/>
                      <a:pt x="627463" y="0"/>
                    </a:cubicBezTo>
                    <a:cubicBezTo>
                      <a:pt x="787221" y="-68268"/>
                      <a:pt x="1078529" y="12956"/>
                      <a:pt x="1219409" y="0"/>
                    </a:cubicBezTo>
                    <a:cubicBezTo>
                      <a:pt x="1360289" y="-12956"/>
                      <a:pt x="1658252" y="63886"/>
                      <a:pt x="1846872" y="0"/>
                    </a:cubicBezTo>
                    <a:cubicBezTo>
                      <a:pt x="2035492" y="-63886"/>
                      <a:pt x="2236853" y="8333"/>
                      <a:pt x="2474335" y="0"/>
                    </a:cubicBezTo>
                    <a:cubicBezTo>
                      <a:pt x="2711817" y="-8333"/>
                      <a:pt x="2860872" y="44325"/>
                      <a:pt x="2959731" y="0"/>
                    </a:cubicBezTo>
                    <a:cubicBezTo>
                      <a:pt x="3058590" y="-44325"/>
                      <a:pt x="3363806" y="59282"/>
                      <a:pt x="3551677" y="0"/>
                    </a:cubicBezTo>
                    <a:cubicBezTo>
                      <a:pt x="3555675" y="216245"/>
                      <a:pt x="3527472" y="355799"/>
                      <a:pt x="3551677" y="540103"/>
                    </a:cubicBezTo>
                    <a:cubicBezTo>
                      <a:pt x="3575882" y="724407"/>
                      <a:pt x="3520210" y="933841"/>
                      <a:pt x="3551677" y="1059433"/>
                    </a:cubicBezTo>
                    <a:cubicBezTo>
                      <a:pt x="3583144" y="1185025"/>
                      <a:pt x="3500716" y="1333485"/>
                      <a:pt x="3551677" y="1557990"/>
                    </a:cubicBezTo>
                    <a:cubicBezTo>
                      <a:pt x="3602638" y="1782495"/>
                      <a:pt x="3503719" y="1839589"/>
                      <a:pt x="3551677" y="2077320"/>
                    </a:cubicBezTo>
                    <a:cubicBezTo>
                      <a:pt x="3311277" y="2085939"/>
                      <a:pt x="3161148" y="2024842"/>
                      <a:pt x="2959731" y="2077320"/>
                    </a:cubicBezTo>
                    <a:cubicBezTo>
                      <a:pt x="2758314" y="2129798"/>
                      <a:pt x="2667323" y="2075453"/>
                      <a:pt x="2403301" y="2077320"/>
                    </a:cubicBezTo>
                    <a:cubicBezTo>
                      <a:pt x="2139279" y="2079187"/>
                      <a:pt x="1937199" y="2058589"/>
                      <a:pt x="1775839" y="2077320"/>
                    </a:cubicBezTo>
                    <a:cubicBezTo>
                      <a:pt x="1614479" y="2096051"/>
                      <a:pt x="1285104" y="2064062"/>
                      <a:pt x="1148376" y="2077320"/>
                    </a:cubicBezTo>
                    <a:cubicBezTo>
                      <a:pt x="1011648" y="2090578"/>
                      <a:pt x="835619" y="2031926"/>
                      <a:pt x="591946" y="2077320"/>
                    </a:cubicBezTo>
                    <a:cubicBezTo>
                      <a:pt x="348273" y="2122714"/>
                      <a:pt x="189970" y="2046143"/>
                      <a:pt x="0" y="2077320"/>
                    </a:cubicBezTo>
                    <a:cubicBezTo>
                      <a:pt x="-48510" y="1835508"/>
                      <a:pt x="49159" y="1720776"/>
                      <a:pt x="0" y="1578763"/>
                    </a:cubicBezTo>
                    <a:cubicBezTo>
                      <a:pt x="-49159" y="1436750"/>
                      <a:pt x="16278" y="1258445"/>
                      <a:pt x="0" y="1080206"/>
                    </a:cubicBezTo>
                    <a:cubicBezTo>
                      <a:pt x="-16278" y="901967"/>
                      <a:pt x="30697" y="737125"/>
                      <a:pt x="0" y="560876"/>
                    </a:cubicBezTo>
                    <a:cubicBezTo>
                      <a:pt x="-30697" y="384627"/>
                      <a:pt x="19124" y="175831"/>
                      <a:pt x="0" y="0"/>
                    </a:cubicBezTo>
                    <a:close/>
                  </a:path>
                  <a:path w="3551677" h="2077320" stroke="0" extrusionOk="0">
                    <a:moveTo>
                      <a:pt x="0" y="0"/>
                    </a:moveTo>
                    <a:cubicBezTo>
                      <a:pt x="216721" y="-43388"/>
                      <a:pt x="441540" y="4316"/>
                      <a:pt x="627463" y="0"/>
                    </a:cubicBezTo>
                    <a:cubicBezTo>
                      <a:pt x="813386" y="-4316"/>
                      <a:pt x="904780" y="47277"/>
                      <a:pt x="1112859" y="0"/>
                    </a:cubicBezTo>
                    <a:cubicBezTo>
                      <a:pt x="1320938" y="-47277"/>
                      <a:pt x="1425649" y="21737"/>
                      <a:pt x="1669288" y="0"/>
                    </a:cubicBezTo>
                    <a:cubicBezTo>
                      <a:pt x="1912927" y="-21737"/>
                      <a:pt x="1964270" y="55768"/>
                      <a:pt x="2154684" y="0"/>
                    </a:cubicBezTo>
                    <a:cubicBezTo>
                      <a:pt x="2345098" y="-55768"/>
                      <a:pt x="2555240" y="6575"/>
                      <a:pt x="2746630" y="0"/>
                    </a:cubicBezTo>
                    <a:cubicBezTo>
                      <a:pt x="2938020" y="-6575"/>
                      <a:pt x="3362290" y="577"/>
                      <a:pt x="3551677" y="0"/>
                    </a:cubicBezTo>
                    <a:cubicBezTo>
                      <a:pt x="3574435" y="105308"/>
                      <a:pt x="3532734" y="304982"/>
                      <a:pt x="3551677" y="519330"/>
                    </a:cubicBezTo>
                    <a:cubicBezTo>
                      <a:pt x="3570620" y="733678"/>
                      <a:pt x="3543478" y="792197"/>
                      <a:pt x="3551677" y="1017887"/>
                    </a:cubicBezTo>
                    <a:cubicBezTo>
                      <a:pt x="3559876" y="1243577"/>
                      <a:pt x="3519216" y="1281542"/>
                      <a:pt x="3551677" y="1495670"/>
                    </a:cubicBezTo>
                    <a:cubicBezTo>
                      <a:pt x="3584138" y="1709798"/>
                      <a:pt x="3518247" y="1914740"/>
                      <a:pt x="3551677" y="2077320"/>
                    </a:cubicBezTo>
                    <a:cubicBezTo>
                      <a:pt x="3278195" y="2099521"/>
                      <a:pt x="3196775" y="2026447"/>
                      <a:pt x="2924214" y="2077320"/>
                    </a:cubicBezTo>
                    <a:cubicBezTo>
                      <a:pt x="2651653" y="2128193"/>
                      <a:pt x="2442714" y="2026472"/>
                      <a:pt x="2261234" y="2077320"/>
                    </a:cubicBezTo>
                    <a:cubicBezTo>
                      <a:pt x="2079754" y="2128168"/>
                      <a:pt x="1919816" y="2024919"/>
                      <a:pt x="1775839" y="2077320"/>
                    </a:cubicBezTo>
                    <a:cubicBezTo>
                      <a:pt x="1631862" y="2129721"/>
                      <a:pt x="1288854" y="2008136"/>
                      <a:pt x="1112859" y="2077320"/>
                    </a:cubicBezTo>
                    <a:cubicBezTo>
                      <a:pt x="936864" y="2146504"/>
                      <a:pt x="532658" y="2067491"/>
                      <a:pt x="0" y="2077320"/>
                    </a:cubicBezTo>
                    <a:cubicBezTo>
                      <a:pt x="-13400" y="1928338"/>
                      <a:pt x="17608" y="1804264"/>
                      <a:pt x="0" y="1599536"/>
                    </a:cubicBezTo>
                    <a:cubicBezTo>
                      <a:pt x="-17608" y="1394808"/>
                      <a:pt x="9923" y="1313551"/>
                      <a:pt x="0" y="1038660"/>
                    </a:cubicBezTo>
                    <a:cubicBezTo>
                      <a:pt x="-9923" y="763769"/>
                      <a:pt x="19007" y="665785"/>
                      <a:pt x="0" y="519330"/>
                    </a:cubicBezTo>
                    <a:cubicBezTo>
                      <a:pt x="-19007" y="372875"/>
                      <a:pt x="51877" y="132328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51096398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42530" tIns="42530" rIns="42530" bIns="42530" rtlCol="0" anchor="t">
                <a:spAutoFit/>
              </a:bodyPr>
              <a:lstStyle/>
              <a:p>
                <a:pPr defTabSz="425287"/>
                <a:r>
                  <a:rPr lang="en-US" sz="930" b="1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Self-Testing Implementation Toolkit</a:t>
                </a:r>
              </a:p>
              <a:p>
                <a:pPr marL="132902" indent="-132902" defTabSz="425287"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An implementation toolkit supporting self care interventions for HIV, Hepatitis C, and Syphilis testing.</a:t>
                </a:r>
              </a:p>
              <a:p>
                <a:pPr defTabSz="425287"/>
                <a:r>
                  <a:rPr lang="es-ES_tradnl" sz="512" dirty="0">
                    <a:solidFill>
                      <a:prstClr val="black"/>
                    </a:solidFill>
                    <a:latin typeface="Calibri"/>
                    <a:hlinkClick r:id="rId13"/>
                  </a:rPr>
                  <a:t>https://www.who.int/publications/i/item/9789240102323</a:t>
                </a:r>
                <a:endParaRPr lang="es-ES_tradnl" sz="51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32" name="Picture 1131" descr="A blue background with circles and lines&#10;&#10;AI-generated content may be incorrect.">
                <a:extLst>
                  <a:ext uri="{FF2B5EF4-FFF2-40B4-BE49-F238E27FC236}">
                    <a16:creationId xmlns:a16="http://schemas.microsoft.com/office/drawing/2014/main" id="{CC79D8C9-F82E-C02F-DD1C-001FF94F2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59217" y="11232764"/>
                <a:ext cx="1552159" cy="2178897"/>
              </a:xfrm>
              <a:custGeom>
                <a:avLst/>
                <a:gdLst>
                  <a:gd name="csX0" fmla="*/ 0 w 1552159"/>
                  <a:gd name="csY0" fmla="*/ 0 h 2178897"/>
                  <a:gd name="csX1" fmla="*/ 548430 w 1552159"/>
                  <a:gd name="csY1" fmla="*/ 0 h 2178897"/>
                  <a:gd name="csX2" fmla="*/ 1019251 w 1552159"/>
                  <a:gd name="csY2" fmla="*/ 0 h 2178897"/>
                  <a:gd name="csX3" fmla="*/ 1552159 w 1552159"/>
                  <a:gd name="csY3" fmla="*/ 0 h 2178897"/>
                  <a:gd name="csX4" fmla="*/ 1552159 w 1552159"/>
                  <a:gd name="csY4" fmla="*/ 522935 h 2178897"/>
                  <a:gd name="csX5" fmla="*/ 1552159 w 1552159"/>
                  <a:gd name="csY5" fmla="*/ 1024082 h 2178897"/>
                  <a:gd name="csX6" fmla="*/ 1552159 w 1552159"/>
                  <a:gd name="csY6" fmla="*/ 1525228 h 2178897"/>
                  <a:gd name="csX7" fmla="*/ 1552159 w 1552159"/>
                  <a:gd name="csY7" fmla="*/ 2178897 h 2178897"/>
                  <a:gd name="csX8" fmla="*/ 1050294 w 1552159"/>
                  <a:gd name="csY8" fmla="*/ 2178897 h 2178897"/>
                  <a:gd name="csX9" fmla="*/ 501865 w 1552159"/>
                  <a:gd name="csY9" fmla="*/ 2178897 h 2178897"/>
                  <a:gd name="csX10" fmla="*/ 0 w 1552159"/>
                  <a:gd name="csY10" fmla="*/ 2178897 h 2178897"/>
                  <a:gd name="csX11" fmla="*/ 0 w 1552159"/>
                  <a:gd name="csY11" fmla="*/ 1634173 h 2178897"/>
                  <a:gd name="csX12" fmla="*/ 0 w 1552159"/>
                  <a:gd name="csY12" fmla="*/ 1067660 h 2178897"/>
                  <a:gd name="csX13" fmla="*/ 0 w 1552159"/>
                  <a:gd name="csY13" fmla="*/ 544724 h 2178897"/>
                  <a:gd name="csX14" fmla="*/ 0 w 1552159"/>
                  <a:gd name="csY14" fmla="*/ 0 h 21788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552159" h="2178897" fill="none" extrusionOk="0">
                    <a:moveTo>
                      <a:pt x="0" y="0"/>
                    </a:moveTo>
                    <a:cubicBezTo>
                      <a:pt x="183734" y="-11564"/>
                      <a:pt x="434808" y="54413"/>
                      <a:pt x="548430" y="0"/>
                    </a:cubicBezTo>
                    <a:cubicBezTo>
                      <a:pt x="662052" y="-54413"/>
                      <a:pt x="820397" y="47516"/>
                      <a:pt x="1019251" y="0"/>
                    </a:cubicBezTo>
                    <a:cubicBezTo>
                      <a:pt x="1218105" y="-47516"/>
                      <a:pt x="1368521" y="39366"/>
                      <a:pt x="1552159" y="0"/>
                    </a:cubicBezTo>
                    <a:cubicBezTo>
                      <a:pt x="1607993" y="143081"/>
                      <a:pt x="1514573" y="297418"/>
                      <a:pt x="1552159" y="522935"/>
                    </a:cubicBezTo>
                    <a:cubicBezTo>
                      <a:pt x="1589745" y="748453"/>
                      <a:pt x="1521981" y="804834"/>
                      <a:pt x="1552159" y="1024082"/>
                    </a:cubicBezTo>
                    <a:cubicBezTo>
                      <a:pt x="1582337" y="1243330"/>
                      <a:pt x="1547374" y="1278219"/>
                      <a:pt x="1552159" y="1525228"/>
                    </a:cubicBezTo>
                    <a:cubicBezTo>
                      <a:pt x="1556944" y="1772237"/>
                      <a:pt x="1525716" y="1891352"/>
                      <a:pt x="1552159" y="2178897"/>
                    </a:cubicBezTo>
                    <a:cubicBezTo>
                      <a:pt x="1386695" y="2203112"/>
                      <a:pt x="1181213" y="2156496"/>
                      <a:pt x="1050294" y="2178897"/>
                    </a:cubicBezTo>
                    <a:cubicBezTo>
                      <a:pt x="919376" y="2201298"/>
                      <a:pt x="770097" y="2156690"/>
                      <a:pt x="501865" y="2178897"/>
                    </a:cubicBezTo>
                    <a:cubicBezTo>
                      <a:pt x="233633" y="2201104"/>
                      <a:pt x="192474" y="2127675"/>
                      <a:pt x="0" y="2178897"/>
                    </a:cubicBezTo>
                    <a:cubicBezTo>
                      <a:pt x="-63971" y="1933884"/>
                      <a:pt x="46334" y="1793864"/>
                      <a:pt x="0" y="1634173"/>
                    </a:cubicBezTo>
                    <a:cubicBezTo>
                      <a:pt x="-46334" y="1474482"/>
                      <a:pt x="40959" y="1300194"/>
                      <a:pt x="0" y="1067660"/>
                    </a:cubicBezTo>
                    <a:cubicBezTo>
                      <a:pt x="-40959" y="835126"/>
                      <a:pt x="33900" y="659107"/>
                      <a:pt x="0" y="544724"/>
                    </a:cubicBezTo>
                    <a:cubicBezTo>
                      <a:pt x="-33900" y="430341"/>
                      <a:pt x="8602" y="223468"/>
                      <a:pt x="0" y="0"/>
                    </a:cubicBezTo>
                    <a:close/>
                  </a:path>
                  <a:path w="1552159" h="2178897" stroke="0" extrusionOk="0">
                    <a:moveTo>
                      <a:pt x="0" y="0"/>
                    </a:moveTo>
                    <a:cubicBezTo>
                      <a:pt x="219059" y="-38030"/>
                      <a:pt x="353506" y="6729"/>
                      <a:pt x="517386" y="0"/>
                    </a:cubicBezTo>
                    <a:cubicBezTo>
                      <a:pt x="681266" y="-6729"/>
                      <a:pt x="875188" y="26092"/>
                      <a:pt x="1065816" y="0"/>
                    </a:cubicBezTo>
                    <a:cubicBezTo>
                      <a:pt x="1256444" y="-26092"/>
                      <a:pt x="1365931" y="34869"/>
                      <a:pt x="1552159" y="0"/>
                    </a:cubicBezTo>
                    <a:cubicBezTo>
                      <a:pt x="1585073" y="186607"/>
                      <a:pt x="1530854" y="411463"/>
                      <a:pt x="1552159" y="566513"/>
                    </a:cubicBezTo>
                    <a:cubicBezTo>
                      <a:pt x="1573464" y="721563"/>
                      <a:pt x="1547875" y="861814"/>
                      <a:pt x="1552159" y="1111237"/>
                    </a:cubicBezTo>
                    <a:cubicBezTo>
                      <a:pt x="1556443" y="1360660"/>
                      <a:pt x="1521525" y="1512992"/>
                      <a:pt x="1552159" y="1677751"/>
                    </a:cubicBezTo>
                    <a:cubicBezTo>
                      <a:pt x="1582793" y="1842510"/>
                      <a:pt x="1492562" y="2072921"/>
                      <a:pt x="1552159" y="2178897"/>
                    </a:cubicBezTo>
                    <a:cubicBezTo>
                      <a:pt x="1423167" y="2200684"/>
                      <a:pt x="1185884" y="2129190"/>
                      <a:pt x="1019251" y="2178897"/>
                    </a:cubicBezTo>
                    <a:cubicBezTo>
                      <a:pt x="852618" y="2228604"/>
                      <a:pt x="744250" y="2157898"/>
                      <a:pt x="470822" y="2178897"/>
                    </a:cubicBezTo>
                    <a:cubicBezTo>
                      <a:pt x="197394" y="2199896"/>
                      <a:pt x="229501" y="2177429"/>
                      <a:pt x="0" y="2178897"/>
                    </a:cubicBezTo>
                    <a:cubicBezTo>
                      <a:pt x="-45242" y="2027393"/>
                      <a:pt x="61166" y="1878607"/>
                      <a:pt x="0" y="1612384"/>
                    </a:cubicBezTo>
                    <a:cubicBezTo>
                      <a:pt x="-61166" y="1346161"/>
                      <a:pt x="4117" y="1273563"/>
                      <a:pt x="0" y="1133026"/>
                    </a:cubicBezTo>
                    <a:cubicBezTo>
                      <a:pt x="-4117" y="992489"/>
                      <a:pt x="7484" y="812526"/>
                      <a:pt x="0" y="610091"/>
                    </a:cubicBezTo>
                    <a:cubicBezTo>
                      <a:pt x="-7484" y="407656"/>
                      <a:pt x="1116" y="157597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93494223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  <p:grpSp>
          <p:nvGrpSpPr>
            <p:cNvPr id="1240" name="Group 1239">
              <a:extLst>
                <a:ext uri="{FF2B5EF4-FFF2-40B4-BE49-F238E27FC236}">
                  <a16:creationId xmlns:a16="http://schemas.microsoft.com/office/drawing/2014/main" id="{9C0F3542-D261-4B9E-A016-1E607357E60A}"/>
                </a:ext>
              </a:extLst>
            </p:cNvPr>
            <p:cNvGrpSpPr/>
            <p:nvPr/>
          </p:nvGrpSpPr>
          <p:grpSpPr>
            <a:xfrm>
              <a:off x="3599838" y="2512253"/>
              <a:ext cx="2601620" cy="1896515"/>
              <a:chOff x="8603043" y="-3213653"/>
              <a:chExt cx="5593482" cy="4077506"/>
            </a:xfrm>
            <a:solidFill>
              <a:schemeClr val="bg1"/>
            </a:solidFill>
          </p:grpSpPr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7C40B521-6B48-38B6-B5C1-CDA4F19C8BFB}"/>
                  </a:ext>
                </a:extLst>
              </p:cNvPr>
              <p:cNvSpPr txBox="1"/>
              <p:nvPr/>
            </p:nvSpPr>
            <p:spPr>
              <a:xfrm>
                <a:off x="10292835" y="-3213653"/>
                <a:ext cx="3903690" cy="4077506"/>
              </a:xfrm>
              <a:custGeom>
                <a:avLst/>
                <a:gdLst>
                  <a:gd name="csX0" fmla="*/ 0 w 3903690"/>
                  <a:gd name="csY0" fmla="*/ 0 h 4077506"/>
                  <a:gd name="csX1" fmla="*/ 479596 w 3903690"/>
                  <a:gd name="csY1" fmla="*/ 0 h 4077506"/>
                  <a:gd name="csX2" fmla="*/ 1076303 w 3903690"/>
                  <a:gd name="csY2" fmla="*/ 0 h 4077506"/>
                  <a:gd name="csX3" fmla="*/ 1594936 w 3903690"/>
                  <a:gd name="csY3" fmla="*/ 0 h 4077506"/>
                  <a:gd name="csX4" fmla="*/ 2035495 w 3903690"/>
                  <a:gd name="csY4" fmla="*/ 0 h 4077506"/>
                  <a:gd name="csX5" fmla="*/ 2476055 w 3903690"/>
                  <a:gd name="csY5" fmla="*/ 0 h 4077506"/>
                  <a:gd name="csX6" fmla="*/ 3111799 w 3903690"/>
                  <a:gd name="csY6" fmla="*/ 0 h 4077506"/>
                  <a:gd name="csX7" fmla="*/ 3903690 w 3903690"/>
                  <a:gd name="csY7" fmla="*/ 0 h 4077506"/>
                  <a:gd name="csX8" fmla="*/ 3903690 w 3903690"/>
                  <a:gd name="csY8" fmla="*/ 460176 h 4077506"/>
                  <a:gd name="csX9" fmla="*/ 3903690 w 3903690"/>
                  <a:gd name="csY9" fmla="*/ 1042677 h 4077506"/>
                  <a:gd name="csX10" fmla="*/ 3903690 w 3903690"/>
                  <a:gd name="csY10" fmla="*/ 1665952 h 4077506"/>
                  <a:gd name="csX11" fmla="*/ 3903690 w 3903690"/>
                  <a:gd name="csY11" fmla="*/ 2289228 h 4077506"/>
                  <a:gd name="csX12" fmla="*/ 3903690 w 3903690"/>
                  <a:gd name="csY12" fmla="*/ 2871729 h 4077506"/>
                  <a:gd name="csX13" fmla="*/ 3903690 w 3903690"/>
                  <a:gd name="csY13" fmla="*/ 3495005 h 4077506"/>
                  <a:gd name="csX14" fmla="*/ 3903690 w 3903690"/>
                  <a:gd name="csY14" fmla="*/ 4077506 h 4077506"/>
                  <a:gd name="csX15" fmla="*/ 3385057 w 3903690"/>
                  <a:gd name="csY15" fmla="*/ 4077506 h 4077506"/>
                  <a:gd name="csX16" fmla="*/ 2827387 w 3903690"/>
                  <a:gd name="csY16" fmla="*/ 4077506 h 4077506"/>
                  <a:gd name="csX17" fmla="*/ 2191643 w 3903690"/>
                  <a:gd name="csY17" fmla="*/ 4077506 h 4077506"/>
                  <a:gd name="csX18" fmla="*/ 1594936 w 3903690"/>
                  <a:gd name="csY18" fmla="*/ 4077506 h 4077506"/>
                  <a:gd name="csX19" fmla="*/ 998229 w 3903690"/>
                  <a:gd name="csY19" fmla="*/ 4077506 h 4077506"/>
                  <a:gd name="csX20" fmla="*/ 0 w 3903690"/>
                  <a:gd name="csY20" fmla="*/ 4077506 h 4077506"/>
                  <a:gd name="csX21" fmla="*/ 0 w 3903690"/>
                  <a:gd name="csY21" fmla="*/ 3617330 h 4077506"/>
                  <a:gd name="csX22" fmla="*/ 0 w 3903690"/>
                  <a:gd name="csY22" fmla="*/ 2953279 h 4077506"/>
                  <a:gd name="csX23" fmla="*/ 0 w 3903690"/>
                  <a:gd name="csY23" fmla="*/ 2452329 h 4077506"/>
                  <a:gd name="csX24" fmla="*/ 0 w 3903690"/>
                  <a:gd name="csY24" fmla="*/ 1951378 h 4077506"/>
                  <a:gd name="csX25" fmla="*/ 0 w 3903690"/>
                  <a:gd name="csY25" fmla="*/ 1450427 h 4077506"/>
                  <a:gd name="csX26" fmla="*/ 0 w 3903690"/>
                  <a:gd name="csY26" fmla="*/ 908701 h 4077506"/>
                  <a:gd name="csX27" fmla="*/ 0 w 3903690"/>
                  <a:gd name="csY27" fmla="*/ 0 h 40775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3903690" h="4077506" fill="none" extrusionOk="0">
                    <a:moveTo>
                      <a:pt x="0" y="0"/>
                    </a:moveTo>
                    <a:cubicBezTo>
                      <a:pt x="103837" y="-24727"/>
                      <a:pt x="265935" y="33259"/>
                      <a:pt x="479596" y="0"/>
                    </a:cubicBezTo>
                    <a:cubicBezTo>
                      <a:pt x="693257" y="-33259"/>
                      <a:pt x="865617" y="37945"/>
                      <a:pt x="1076303" y="0"/>
                    </a:cubicBezTo>
                    <a:cubicBezTo>
                      <a:pt x="1286989" y="-37945"/>
                      <a:pt x="1424157" y="10651"/>
                      <a:pt x="1594936" y="0"/>
                    </a:cubicBezTo>
                    <a:cubicBezTo>
                      <a:pt x="1765715" y="-10651"/>
                      <a:pt x="1856318" y="34387"/>
                      <a:pt x="2035495" y="0"/>
                    </a:cubicBezTo>
                    <a:cubicBezTo>
                      <a:pt x="2214672" y="-34387"/>
                      <a:pt x="2311946" y="7480"/>
                      <a:pt x="2476055" y="0"/>
                    </a:cubicBezTo>
                    <a:cubicBezTo>
                      <a:pt x="2640164" y="-7480"/>
                      <a:pt x="2980456" y="55395"/>
                      <a:pt x="3111799" y="0"/>
                    </a:cubicBezTo>
                    <a:cubicBezTo>
                      <a:pt x="3243142" y="-55395"/>
                      <a:pt x="3730889" y="13025"/>
                      <a:pt x="3903690" y="0"/>
                    </a:cubicBezTo>
                    <a:cubicBezTo>
                      <a:pt x="3906895" y="136013"/>
                      <a:pt x="3886123" y="231970"/>
                      <a:pt x="3903690" y="460176"/>
                    </a:cubicBezTo>
                    <a:cubicBezTo>
                      <a:pt x="3921257" y="688382"/>
                      <a:pt x="3891370" y="770601"/>
                      <a:pt x="3903690" y="1042677"/>
                    </a:cubicBezTo>
                    <a:cubicBezTo>
                      <a:pt x="3916010" y="1314753"/>
                      <a:pt x="3849556" y="1354448"/>
                      <a:pt x="3903690" y="1665952"/>
                    </a:cubicBezTo>
                    <a:cubicBezTo>
                      <a:pt x="3957824" y="1977456"/>
                      <a:pt x="3858211" y="2054394"/>
                      <a:pt x="3903690" y="2289228"/>
                    </a:cubicBezTo>
                    <a:cubicBezTo>
                      <a:pt x="3949169" y="2524062"/>
                      <a:pt x="3869664" y="2609025"/>
                      <a:pt x="3903690" y="2871729"/>
                    </a:cubicBezTo>
                    <a:cubicBezTo>
                      <a:pt x="3937716" y="3134433"/>
                      <a:pt x="3883768" y="3359462"/>
                      <a:pt x="3903690" y="3495005"/>
                    </a:cubicBezTo>
                    <a:cubicBezTo>
                      <a:pt x="3923612" y="3630548"/>
                      <a:pt x="3851174" y="3790406"/>
                      <a:pt x="3903690" y="4077506"/>
                    </a:cubicBezTo>
                    <a:cubicBezTo>
                      <a:pt x="3655593" y="4079367"/>
                      <a:pt x="3504392" y="4028709"/>
                      <a:pt x="3385057" y="4077506"/>
                    </a:cubicBezTo>
                    <a:cubicBezTo>
                      <a:pt x="3265722" y="4126303"/>
                      <a:pt x="3071839" y="4052604"/>
                      <a:pt x="2827387" y="4077506"/>
                    </a:cubicBezTo>
                    <a:cubicBezTo>
                      <a:pt x="2582935" y="4102408"/>
                      <a:pt x="2339235" y="4015833"/>
                      <a:pt x="2191643" y="4077506"/>
                    </a:cubicBezTo>
                    <a:cubicBezTo>
                      <a:pt x="2044051" y="4139179"/>
                      <a:pt x="1812310" y="4037990"/>
                      <a:pt x="1594936" y="4077506"/>
                    </a:cubicBezTo>
                    <a:cubicBezTo>
                      <a:pt x="1377562" y="4117022"/>
                      <a:pt x="1278832" y="4066951"/>
                      <a:pt x="998229" y="4077506"/>
                    </a:cubicBezTo>
                    <a:cubicBezTo>
                      <a:pt x="717626" y="4088061"/>
                      <a:pt x="327075" y="3992171"/>
                      <a:pt x="0" y="4077506"/>
                    </a:cubicBezTo>
                    <a:cubicBezTo>
                      <a:pt x="-9633" y="3913991"/>
                      <a:pt x="14298" y="3792550"/>
                      <a:pt x="0" y="3617330"/>
                    </a:cubicBezTo>
                    <a:cubicBezTo>
                      <a:pt x="-14298" y="3442110"/>
                      <a:pt x="65772" y="3191938"/>
                      <a:pt x="0" y="2953279"/>
                    </a:cubicBezTo>
                    <a:cubicBezTo>
                      <a:pt x="-65772" y="2714620"/>
                      <a:pt x="39837" y="2552683"/>
                      <a:pt x="0" y="2452329"/>
                    </a:cubicBezTo>
                    <a:cubicBezTo>
                      <a:pt x="-39837" y="2351975"/>
                      <a:pt x="39316" y="2130408"/>
                      <a:pt x="0" y="1951378"/>
                    </a:cubicBezTo>
                    <a:cubicBezTo>
                      <a:pt x="-39316" y="1772348"/>
                      <a:pt x="30794" y="1676086"/>
                      <a:pt x="0" y="1450427"/>
                    </a:cubicBezTo>
                    <a:cubicBezTo>
                      <a:pt x="-30794" y="1224768"/>
                      <a:pt x="32159" y="1119386"/>
                      <a:pt x="0" y="908701"/>
                    </a:cubicBezTo>
                    <a:cubicBezTo>
                      <a:pt x="-32159" y="698016"/>
                      <a:pt x="20690" y="361227"/>
                      <a:pt x="0" y="0"/>
                    </a:cubicBezTo>
                    <a:close/>
                  </a:path>
                  <a:path w="3903690" h="4077506" stroke="0" extrusionOk="0">
                    <a:moveTo>
                      <a:pt x="0" y="0"/>
                    </a:moveTo>
                    <a:cubicBezTo>
                      <a:pt x="179367" y="-1489"/>
                      <a:pt x="435267" y="15894"/>
                      <a:pt x="635744" y="0"/>
                    </a:cubicBezTo>
                    <a:cubicBezTo>
                      <a:pt x="836221" y="-15894"/>
                      <a:pt x="952666" y="56836"/>
                      <a:pt x="1115340" y="0"/>
                    </a:cubicBezTo>
                    <a:cubicBezTo>
                      <a:pt x="1278014" y="-56836"/>
                      <a:pt x="1507781" y="53070"/>
                      <a:pt x="1633973" y="0"/>
                    </a:cubicBezTo>
                    <a:cubicBezTo>
                      <a:pt x="1760165" y="-53070"/>
                      <a:pt x="1893665" y="14105"/>
                      <a:pt x="2113569" y="0"/>
                    </a:cubicBezTo>
                    <a:cubicBezTo>
                      <a:pt x="2333473" y="-14105"/>
                      <a:pt x="2437505" y="26091"/>
                      <a:pt x="2593166" y="0"/>
                    </a:cubicBezTo>
                    <a:cubicBezTo>
                      <a:pt x="2748827" y="-26091"/>
                      <a:pt x="2898139" y="6544"/>
                      <a:pt x="3072762" y="0"/>
                    </a:cubicBezTo>
                    <a:cubicBezTo>
                      <a:pt x="3247385" y="-6544"/>
                      <a:pt x="3607875" y="96339"/>
                      <a:pt x="3903690" y="0"/>
                    </a:cubicBezTo>
                    <a:cubicBezTo>
                      <a:pt x="3937963" y="246288"/>
                      <a:pt x="3880579" y="341483"/>
                      <a:pt x="3903690" y="541726"/>
                    </a:cubicBezTo>
                    <a:cubicBezTo>
                      <a:pt x="3926801" y="741969"/>
                      <a:pt x="3857249" y="870327"/>
                      <a:pt x="3903690" y="1124227"/>
                    </a:cubicBezTo>
                    <a:cubicBezTo>
                      <a:pt x="3950131" y="1378127"/>
                      <a:pt x="3886069" y="1484485"/>
                      <a:pt x="3903690" y="1665952"/>
                    </a:cubicBezTo>
                    <a:cubicBezTo>
                      <a:pt x="3921311" y="1847420"/>
                      <a:pt x="3856492" y="1919793"/>
                      <a:pt x="3903690" y="2166903"/>
                    </a:cubicBezTo>
                    <a:cubicBezTo>
                      <a:pt x="3950888" y="2414013"/>
                      <a:pt x="3846934" y="2475325"/>
                      <a:pt x="3903690" y="2749404"/>
                    </a:cubicBezTo>
                    <a:cubicBezTo>
                      <a:pt x="3960446" y="3023483"/>
                      <a:pt x="3875489" y="3080496"/>
                      <a:pt x="3903690" y="3209580"/>
                    </a:cubicBezTo>
                    <a:cubicBezTo>
                      <a:pt x="3931891" y="3338664"/>
                      <a:pt x="3828166" y="3858267"/>
                      <a:pt x="3903690" y="4077506"/>
                    </a:cubicBezTo>
                    <a:cubicBezTo>
                      <a:pt x="3706662" y="4122733"/>
                      <a:pt x="3578047" y="4033515"/>
                      <a:pt x="3306983" y="4077506"/>
                    </a:cubicBezTo>
                    <a:cubicBezTo>
                      <a:pt x="3035919" y="4121497"/>
                      <a:pt x="3030793" y="4063204"/>
                      <a:pt x="2866424" y="4077506"/>
                    </a:cubicBezTo>
                    <a:cubicBezTo>
                      <a:pt x="2702055" y="4091808"/>
                      <a:pt x="2469642" y="4031603"/>
                      <a:pt x="2269717" y="4077506"/>
                    </a:cubicBezTo>
                    <a:cubicBezTo>
                      <a:pt x="2069792" y="4123409"/>
                      <a:pt x="1937113" y="4052968"/>
                      <a:pt x="1790121" y="4077506"/>
                    </a:cubicBezTo>
                    <a:cubicBezTo>
                      <a:pt x="1643129" y="4102044"/>
                      <a:pt x="1445393" y="4029560"/>
                      <a:pt x="1349561" y="4077506"/>
                    </a:cubicBezTo>
                    <a:cubicBezTo>
                      <a:pt x="1253729" y="4125452"/>
                      <a:pt x="1107942" y="4042035"/>
                      <a:pt x="869965" y="4077506"/>
                    </a:cubicBezTo>
                    <a:cubicBezTo>
                      <a:pt x="631988" y="4112977"/>
                      <a:pt x="204382" y="4065952"/>
                      <a:pt x="0" y="4077506"/>
                    </a:cubicBezTo>
                    <a:cubicBezTo>
                      <a:pt x="-4041" y="3798621"/>
                      <a:pt x="45880" y="3634980"/>
                      <a:pt x="0" y="3495005"/>
                    </a:cubicBezTo>
                    <a:cubicBezTo>
                      <a:pt x="-45880" y="3355030"/>
                      <a:pt x="22497" y="3159166"/>
                      <a:pt x="0" y="2953279"/>
                    </a:cubicBezTo>
                    <a:cubicBezTo>
                      <a:pt x="-22497" y="2747392"/>
                      <a:pt x="51313" y="2666998"/>
                      <a:pt x="0" y="2411554"/>
                    </a:cubicBezTo>
                    <a:cubicBezTo>
                      <a:pt x="-51313" y="2156110"/>
                      <a:pt x="58828" y="1960844"/>
                      <a:pt x="0" y="1747503"/>
                    </a:cubicBezTo>
                    <a:cubicBezTo>
                      <a:pt x="-58828" y="1534162"/>
                      <a:pt x="24661" y="1473882"/>
                      <a:pt x="0" y="1205777"/>
                    </a:cubicBezTo>
                    <a:cubicBezTo>
                      <a:pt x="-24661" y="937672"/>
                      <a:pt x="53811" y="809576"/>
                      <a:pt x="0" y="664051"/>
                    </a:cubicBezTo>
                    <a:cubicBezTo>
                      <a:pt x="-53811" y="518526"/>
                      <a:pt x="43376" y="275880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72130146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lIns="42530" tIns="42530" rIns="42530" bIns="42530" rtlCol="0" anchor="t">
                <a:spAutoFit/>
              </a:bodyPr>
              <a:lstStyle/>
              <a:p>
                <a:pPr defTabSz="425287"/>
                <a:r>
                  <a:rPr lang="en-US" sz="930" b="1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Guideline on </a:t>
                </a:r>
                <a:r>
                  <a:rPr lang="en-US" sz="930" b="1" dirty="0" err="1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Lenacepavir</a:t>
                </a:r>
                <a:r>
                  <a:rPr lang="en-US" sz="930" b="1" dirty="0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  (LEN) for HIV Prevention &amp; and testing strategies for long-acting injectable </a:t>
                </a:r>
                <a:r>
                  <a:rPr lang="en-US" sz="930" b="1" dirty="0" err="1">
                    <a:solidFill>
                      <a:srgbClr val="1C1C1E"/>
                    </a:solidFill>
                    <a:latin typeface="Calibri"/>
                    <a:ea typeface="Calibri (MS) Bold"/>
                    <a:cs typeface="Calibri (MS) Bold"/>
                    <a:sym typeface="Calibri (MS) Bold"/>
                  </a:rPr>
                  <a:t>PrEP</a:t>
                </a:r>
                <a:endParaRPr lang="en-US" sz="930" b="1" dirty="0">
                  <a:solidFill>
                    <a:srgbClr val="1C1C1E"/>
                  </a:solidFill>
                  <a:latin typeface="Calibri"/>
                  <a:ea typeface="Calibri (MS) Bold"/>
                  <a:cs typeface="Calibri (MS) Bold"/>
                  <a:sym typeface="Calibri (MS) Bold"/>
                </a:endParaRPr>
              </a:p>
              <a:p>
                <a:pPr marL="132902" indent="-132902" defTabSz="425287"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  <a:sym typeface="Calibri (MS) Bold"/>
                  </a:rPr>
                  <a:t>Offering LEN as an additional HIV prevention choice, as part of combination HIV prevention approaches. </a:t>
                </a:r>
              </a:p>
              <a:p>
                <a:pPr marL="132902" indent="-132902" defTabSz="425287">
                  <a:buFont typeface="Arial" panose="020B0604020202020204" pitchFamily="34" charset="0"/>
                  <a:buChar char="•"/>
                </a:pP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  <a:sym typeface="Calibri (MS) Bold"/>
                  </a:rPr>
                  <a:t>HIV rapid diagnostic tests (RDTs) for individuals initiating or continuing long-acting injectable </a:t>
                </a:r>
                <a:r>
                  <a:rPr lang="en-US" sz="837" dirty="0" err="1">
                    <a:solidFill>
                      <a:srgbClr val="1C1C1E"/>
                    </a:solidFill>
                    <a:latin typeface="Calibri"/>
                    <a:cs typeface="Calibri (MS) Bold"/>
                    <a:sym typeface="Calibri (MS) Bold"/>
                  </a:rPr>
                  <a:t>PrEP</a:t>
                </a:r>
                <a:r>
                  <a:rPr lang="en-US" sz="837" dirty="0">
                    <a:solidFill>
                      <a:srgbClr val="1C1C1E"/>
                    </a:solidFill>
                    <a:latin typeface="Calibri"/>
                    <a:cs typeface="Calibri (MS) Bold"/>
                    <a:sym typeface="Calibri (MS) Bold"/>
                  </a:rPr>
                  <a:t>, such as LEN and long acting injectable cabotegravir (CAB-LA).</a:t>
                </a:r>
              </a:p>
              <a:p>
                <a:pPr defTabSz="425287"/>
                <a:r>
                  <a:rPr lang="es-ES_tradnl" sz="512" dirty="0">
                    <a:solidFill>
                      <a:prstClr val="black"/>
                    </a:solidFill>
                    <a:latin typeface="Calibri"/>
                    <a:hlinkClick r:id="rId15"/>
                  </a:rPr>
                  <a:t>https://www.who.int/publications/i/item/9789240111608</a:t>
                </a:r>
                <a:endParaRPr lang="es-ES_tradnl" sz="51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71" name="Picture 1170" descr="A poster of a medical treatment&#10;&#10;Description automatically generated with medium confidence">
                <a:extLst>
                  <a:ext uri="{FF2B5EF4-FFF2-40B4-BE49-F238E27FC236}">
                    <a16:creationId xmlns:a16="http://schemas.microsoft.com/office/drawing/2014/main" id="{C90A48D4-E0F4-2C04-E76A-91F448589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3043" y="-2989928"/>
                <a:ext cx="1631933" cy="2319821"/>
              </a:xfrm>
              <a:custGeom>
                <a:avLst/>
                <a:gdLst>
                  <a:gd name="csX0" fmla="*/ 0 w 1631933"/>
                  <a:gd name="csY0" fmla="*/ 0 h 2319821"/>
                  <a:gd name="csX1" fmla="*/ 527658 w 1631933"/>
                  <a:gd name="csY1" fmla="*/ 0 h 2319821"/>
                  <a:gd name="csX2" fmla="*/ 1071636 w 1631933"/>
                  <a:gd name="csY2" fmla="*/ 0 h 2319821"/>
                  <a:gd name="csX3" fmla="*/ 1631933 w 1631933"/>
                  <a:gd name="csY3" fmla="*/ 0 h 2319821"/>
                  <a:gd name="csX4" fmla="*/ 1631933 w 1631933"/>
                  <a:gd name="csY4" fmla="*/ 510361 h 2319821"/>
                  <a:gd name="csX5" fmla="*/ 1631933 w 1631933"/>
                  <a:gd name="csY5" fmla="*/ 1113514 h 2319821"/>
                  <a:gd name="csX6" fmla="*/ 1631933 w 1631933"/>
                  <a:gd name="csY6" fmla="*/ 1623875 h 2319821"/>
                  <a:gd name="csX7" fmla="*/ 1631933 w 1631933"/>
                  <a:gd name="csY7" fmla="*/ 2319821 h 2319821"/>
                  <a:gd name="csX8" fmla="*/ 1087955 w 1631933"/>
                  <a:gd name="csY8" fmla="*/ 2319821 h 2319821"/>
                  <a:gd name="csX9" fmla="*/ 576616 w 1631933"/>
                  <a:gd name="csY9" fmla="*/ 2319821 h 2319821"/>
                  <a:gd name="csX10" fmla="*/ 0 w 1631933"/>
                  <a:gd name="csY10" fmla="*/ 2319821 h 2319821"/>
                  <a:gd name="csX11" fmla="*/ 0 w 1631933"/>
                  <a:gd name="csY11" fmla="*/ 1693469 h 2319821"/>
                  <a:gd name="csX12" fmla="*/ 0 w 1631933"/>
                  <a:gd name="csY12" fmla="*/ 1136712 h 2319821"/>
                  <a:gd name="csX13" fmla="*/ 0 w 1631933"/>
                  <a:gd name="csY13" fmla="*/ 510361 h 2319821"/>
                  <a:gd name="csX14" fmla="*/ 0 w 1631933"/>
                  <a:gd name="csY14" fmla="*/ 0 h 23198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1631933" h="2319821" fill="none" extrusionOk="0">
                    <a:moveTo>
                      <a:pt x="0" y="0"/>
                    </a:moveTo>
                    <a:cubicBezTo>
                      <a:pt x="197174" y="-53036"/>
                      <a:pt x="379174" y="1236"/>
                      <a:pt x="527658" y="0"/>
                    </a:cubicBezTo>
                    <a:cubicBezTo>
                      <a:pt x="676142" y="-1236"/>
                      <a:pt x="821369" y="12246"/>
                      <a:pt x="1071636" y="0"/>
                    </a:cubicBezTo>
                    <a:cubicBezTo>
                      <a:pt x="1321903" y="-12246"/>
                      <a:pt x="1445229" y="42710"/>
                      <a:pt x="1631933" y="0"/>
                    </a:cubicBezTo>
                    <a:cubicBezTo>
                      <a:pt x="1661006" y="142385"/>
                      <a:pt x="1590679" y="336626"/>
                      <a:pt x="1631933" y="510361"/>
                    </a:cubicBezTo>
                    <a:cubicBezTo>
                      <a:pt x="1673187" y="684096"/>
                      <a:pt x="1587083" y="848193"/>
                      <a:pt x="1631933" y="1113514"/>
                    </a:cubicBezTo>
                    <a:cubicBezTo>
                      <a:pt x="1676783" y="1378835"/>
                      <a:pt x="1597867" y="1517356"/>
                      <a:pt x="1631933" y="1623875"/>
                    </a:cubicBezTo>
                    <a:cubicBezTo>
                      <a:pt x="1665999" y="1730394"/>
                      <a:pt x="1561831" y="2055313"/>
                      <a:pt x="1631933" y="2319821"/>
                    </a:cubicBezTo>
                    <a:cubicBezTo>
                      <a:pt x="1484220" y="2352281"/>
                      <a:pt x="1317770" y="2313715"/>
                      <a:pt x="1087955" y="2319821"/>
                    </a:cubicBezTo>
                    <a:cubicBezTo>
                      <a:pt x="858140" y="2325927"/>
                      <a:pt x="804760" y="2265542"/>
                      <a:pt x="576616" y="2319821"/>
                    </a:cubicBezTo>
                    <a:cubicBezTo>
                      <a:pt x="348472" y="2374100"/>
                      <a:pt x="263275" y="2263459"/>
                      <a:pt x="0" y="2319821"/>
                    </a:cubicBezTo>
                    <a:cubicBezTo>
                      <a:pt x="-65664" y="2132716"/>
                      <a:pt x="30419" y="1938512"/>
                      <a:pt x="0" y="1693469"/>
                    </a:cubicBezTo>
                    <a:cubicBezTo>
                      <a:pt x="-30419" y="1448426"/>
                      <a:pt x="22368" y="1330750"/>
                      <a:pt x="0" y="1136712"/>
                    </a:cubicBezTo>
                    <a:cubicBezTo>
                      <a:pt x="-22368" y="942674"/>
                      <a:pt x="2817" y="810817"/>
                      <a:pt x="0" y="510361"/>
                    </a:cubicBezTo>
                    <a:cubicBezTo>
                      <a:pt x="-2817" y="209905"/>
                      <a:pt x="46653" y="120366"/>
                      <a:pt x="0" y="0"/>
                    </a:cubicBezTo>
                    <a:close/>
                  </a:path>
                  <a:path w="1631933" h="2319821" stroke="0" extrusionOk="0">
                    <a:moveTo>
                      <a:pt x="0" y="0"/>
                    </a:moveTo>
                    <a:cubicBezTo>
                      <a:pt x="167025" y="-60813"/>
                      <a:pt x="403283" y="33554"/>
                      <a:pt x="576616" y="0"/>
                    </a:cubicBezTo>
                    <a:cubicBezTo>
                      <a:pt x="749949" y="-33554"/>
                      <a:pt x="931213" y="48010"/>
                      <a:pt x="1104275" y="0"/>
                    </a:cubicBezTo>
                    <a:cubicBezTo>
                      <a:pt x="1277337" y="-48010"/>
                      <a:pt x="1493848" y="25438"/>
                      <a:pt x="1631933" y="0"/>
                    </a:cubicBezTo>
                    <a:cubicBezTo>
                      <a:pt x="1684164" y="239270"/>
                      <a:pt x="1587363" y="415565"/>
                      <a:pt x="1631933" y="626352"/>
                    </a:cubicBezTo>
                    <a:cubicBezTo>
                      <a:pt x="1676503" y="837139"/>
                      <a:pt x="1625436" y="1026033"/>
                      <a:pt x="1631933" y="1252703"/>
                    </a:cubicBezTo>
                    <a:cubicBezTo>
                      <a:pt x="1638430" y="1479373"/>
                      <a:pt x="1573919" y="1651280"/>
                      <a:pt x="1631933" y="1763064"/>
                    </a:cubicBezTo>
                    <a:cubicBezTo>
                      <a:pt x="1689947" y="1874848"/>
                      <a:pt x="1621701" y="2082065"/>
                      <a:pt x="1631933" y="2319821"/>
                    </a:cubicBezTo>
                    <a:cubicBezTo>
                      <a:pt x="1429823" y="2344697"/>
                      <a:pt x="1235129" y="2281018"/>
                      <a:pt x="1055317" y="2319821"/>
                    </a:cubicBezTo>
                    <a:cubicBezTo>
                      <a:pt x="875505" y="2358624"/>
                      <a:pt x="676944" y="2308667"/>
                      <a:pt x="527658" y="2319821"/>
                    </a:cubicBezTo>
                    <a:cubicBezTo>
                      <a:pt x="378372" y="2330975"/>
                      <a:pt x="164017" y="2311582"/>
                      <a:pt x="0" y="2319821"/>
                    </a:cubicBezTo>
                    <a:cubicBezTo>
                      <a:pt x="-2154" y="2107120"/>
                      <a:pt x="34391" y="1903716"/>
                      <a:pt x="0" y="1786262"/>
                    </a:cubicBezTo>
                    <a:cubicBezTo>
                      <a:pt x="-34391" y="1668808"/>
                      <a:pt x="24265" y="1449492"/>
                      <a:pt x="0" y="1206307"/>
                    </a:cubicBezTo>
                    <a:cubicBezTo>
                      <a:pt x="-24265" y="963122"/>
                      <a:pt x="64191" y="799642"/>
                      <a:pt x="0" y="579955"/>
                    </a:cubicBezTo>
                    <a:cubicBezTo>
                      <a:pt x="-64191" y="360268"/>
                      <a:pt x="20116" y="179070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270039702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  <p:sp>
          <p:nvSpPr>
            <p:cNvPr id="1258" name="TextBox 27">
              <a:extLst>
                <a:ext uri="{FF2B5EF4-FFF2-40B4-BE49-F238E27FC236}">
                  <a16:creationId xmlns:a16="http://schemas.microsoft.com/office/drawing/2014/main" id="{C6752AC8-8BE0-410D-4381-7D62E3A2B62B}"/>
                </a:ext>
              </a:extLst>
            </p:cNvPr>
            <p:cNvSpPr txBox="1"/>
            <p:nvPr/>
          </p:nvSpPr>
          <p:spPr>
            <a:xfrm>
              <a:off x="3646574" y="1210477"/>
              <a:ext cx="5422140" cy="200376"/>
            </a:xfrm>
            <a:custGeom>
              <a:avLst/>
              <a:gdLst>
                <a:gd name="csX0" fmla="*/ 0 w 5422140"/>
                <a:gd name="csY0" fmla="*/ 0 h 200376"/>
                <a:gd name="csX1" fmla="*/ 487993 w 5422140"/>
                <a:gd name="csY1" fmla="*/ 0 h 200376"/>
                <a:gd name="csX2" fmla="*/ 975985 w 5422140"/>
                <a:gd name="csY2" fmla="*/ 0 h 200376"/>
                <a:gd name="csX3" fmla="*/ 1355535 w 5422140"/>
                <a:gd name="csY3" fmla="*/ 0 h 200376"/>
                <a:gd name="csX4" fmla="*/ 1951970 w 5422140"/>
                <a:gd name="csY4" fmla="*/ 0 h 200376"/>
                <a:gd name="csX5" fmla="*/ 2602627 w 5422140"/>
                <a:gd name="csY5" fmla="*/ 0 h 200376"/>
                <a:gd name="csX6" fmla="*/ 2982177 w 5422140"/>
                <a:gd name="csY6" fmla="*/ 0 h 200376"/>
                <a:gd name="csX7" fmla="*/ 3361727 w 5422140"/>
                <a:gd name="csY7" fmla="*/ 0 h 200376"/>
                <a:gd name="csX8" fmla="*/ 3795498 w 5422140"/>
                <a:gd name="csY8" fmla="*/ 0 h 200376"/>
                <a:gd name="csX9" fmla="*/ 4391933 w 5422140"/>
                <a:gd name="csY9" fmla="*/ 0 h 200376"/>
                <a:gd name="csX10" fmla="*/ 5422140 w 5422140"/>
                <a:gd name="csY10" fmla="*/ 0 h 200376"/>
                <a:gd name="csX11" fmla="*/ 5422140 w 5422140"/>
                <a:gd name="csY11" fmla="*/ 200376 h 200376"/>
                <a:gd name="csX12" fmla="*/ 4825705 w 5422140"/>
                <a:gd name="csY12" fmla="*/ 200376 h 200376"/>
                <a:gd name="csX13" fmla="*/ 4283491 w 5422140"/>
                <a:gd name="csY13" fmla="*/ 200376 h 200376"/>
                <a:gd name="csX14" fmla="*/ 3687055 w 5422140"/>
                <a:gd name="csY14" fmla="*/ 200376 h 200376"/>
                <a:gd name="csX15" fmla="*/ 3307505 w 5422140"/>
                <a:gd name="csY15" fmla="*/ 200376 h 200376"/>
                <a:gd name="csX16" fmla="*/ 2819513 w 5422140"/>
                <a:gd name="csY16" fmla="*/ 200376 h 200376"/>
                <a:gd name="csX17" fmla="*/ 2277299 w 5422140"/>
                <a:gd name="csY17" fmla="*/ 200376 h 200376"/>
                <a:gd name="csX18" fmla="*/ 1680863 w 5422140"/>
                <a:gd name="csY18" fmla="*/ 200376 h 200376"/>
                <a:gd name="csX19" fmla="*/ 1301314 w 5422140"/>
                <a:gd name="csY19" fmla="*/ 200376 h 200376"/>
                <a:gd name="csX20" fmla="*/ 704878 w 5422140"/>
                <a:gd name="csY20" fmla="*/ 200376 h 200376"/>
                <a:gd name="csX21" fmla="*/ 0 w 5422140"/>
                <a:gd name="csY21" fmla="*/ 200376 h 200376"/>
                <a:gd name="csX22" fmla="*/ 0 w 5422140"/>
                <a:gd name="csY22" fmla="*/ 0 h 2003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422140" h="200376" fill="none" extrusionOk="0">
                  <a:moveTo>
                    <a:pt x="0" y="0"/>
                  </a:moveTo>
                  <a:cubicBezTo>
                    <a:pt x="238678" y="-21751"/>
                    <a:pt x="318657" y="27949"/>
                    <a:pt x="487993" y="0"/>
                  </a:cubicBezTo>
                  <a:cubicBezTo>
                    <a:pt x="657329" y="-27949"/>
                    <a:pt x="794104" y="22395"/>
                    <a:pt x="975985" y="0"/>
                  </a:cubicBezTo>
                  <a:cubicBezTo>
                    <a:pt x="1157866" y="-22395"/>
                    <a:pt x="1217278" y="35062"/>
                    <a:pt x="1355535" y="0"/>
                  </a:cubicBezTo>
                  <a:cubicBezTo>
                    <a:pt x="1493792" y="-35062"/>
                    <a:pt x="1827475" y="42707"/>
                    <a:pt x="1951970" y="0"/>
                  </a:cubicBezTo>
                  <a:cubicBezTo>
                    <a:pt x="2076466" y="-42707"/>
                    <a:pt x="2318139" y="34078"/>
                    <a:pt x="2602627" y="0"/>
                  </a:cubicBezTo>
                  <a:cubicBezTo>
                    <a:pt x="2887115" y="-34078"/>
                    <a:pt x="2844485" y="38715"/>
                    <a:pt x="2982177" y="0"/>
                  </a:cubicBezTo>
                  <a:cubicBezTo>
                    <a:pt x="3119869" y="-38715"/>
                    <a:pt x="3270602" y="17488"/>
                    <a:pt x="3361727" y="0"/>
                  </a:cubicBezTo>
                  <a:cubicBezTo>
                    <a:pt x="3452852" y="-17488"/>
                    <a:pt x="3607307" y="15605"/>
                    <a:pt x="3795498" y="0"/>
                  </a:cubicBezTo>
                  <a:cubicBezTo>
                    <a:pt x="3983689" y="-15605"/>
                    <a:pt x="4219381" y="11322"/>
                    <a:pt x="4391933" y="0"/>
                  </a:cubicBezTo>
                  <a:cubicBezTo>
                    <a:pt x="4564485" y="-11322"/>
                    <a:pt x="5097084" y="31568"/>
                    <a:pt x="5422140" y="0"/>
                  </a:cubicBezTo>
                  <a:cubicBezTo>
                    <a:pt x="5436177" y="44325"/>
                    <a:pt x="5410588" y="120122"/>
                    <a:pt x="5422140" y="200376"/>
                  </a:cubicBezTo>
                  <a:cubicBezTo>
                    <a:pt x="5232665" y="247846"/>
                    <a:pt x="5098680" y="181540"/>
                    <a:pt x="4825705" y="200376"/>
                  </a:cubicBezTo>
                  <a:cubicBezTo>
                    <a:pt x="4552731" y="219212"/>
                    <a:pt x="4516400" y="147204"/>
                    <a:pt x="4283491" y="200376"/>
                  </a:cubicBezTo>
                  <a:cubicBezTo>
                    <a:pt x="4050582" y="253548"/>
                    <a:pt x="3904386" y="149466"/>
                    <a:pt x="3687055" y="200376"/>
                  </a:cubicBezTo>
                  <a:cubicBezTo>
                    <a:pt x="3469724" y="251286"/>
                    <a:pt x="3394418" y="197672"/>
                    <a:pt x="3307505" y="200376"/>
                  </a:cubicBezTo>
                  <a:cubicBezTo>
                    <a:pt x="3220592" y="203080"/>
                    <a:pt x="3024840" y="200133"/>
                    <a:pt x="2819513" y="200376"/>
                  </a:cubicBezTo>
                  <a:cubicBezTo>
                    <a:pt x="2614186" y="200619"/>
                    <a:pt x="2415121" y="192767"/>
                    <a:pt x="2277299" y="200376"/>
                  </a:cubicBezTo>
                  <a:cubicBezTo>
                    <a:pt x="2139477" y="207985"/>
                    <a:pt x="1973860" y="187402"/>
                    <a:pt x="1680863" y="200376"/>
                  </a:cubicBezTo>
                  <a:cubicBezTo>
                    <a:pt x="1387866" y="213350"/>
                    <a:pt x="1401115" y="168360"/>
                    <a:pt x="1301314" y="200376"/>
                  </a:cubicBezTo>
                  <a:cubicBezTo>
                    <a:pt x="1201513" y="232392"/>
                    <a:pt x="881047" y="196532"/>
                    <a:pt x="704878" y="200376"/>
                  </a:cubicBezTo>
                  <a:cubicBezTo>
                    <a:pt x="528709" y="204220"/>
                    <a:pt x="220282" y="167872"/>
                    <a:pt x="0" y="200376"/>
                  </a:cubicBezTo>
                  <a:cubicBezTo>
                    <a:pt x="-17779" y="149624"/>
                    <a:pt x="16369" y="68196"/>
                    <a:pt x="0" y="0"/>
                  </a:cubicBezTo>
                  <a:close/>
                </a:path>
                <a:path w="5422140" h="200376" stroke="0" extrusionOk="0">
                  <a:moveTo>
                    <a:pt x="0" y="0"/>
                  </a:moveTo>
                  <a:cubicBezTo>
                    <a:pt x="289775" y="-52644"/>
                    <a:pt x="368705" y="44081"/>
                    <a:pt x="596435" y="0"/>
                  </a:cubicBezTo>
                  <a:cubicBezTo>
                    <a:pt x="824165" y="-44081"/>
                    <a:pt x="972062" y="48045"/>
                    <a:pt x="1138649" y="0"/>
                  </a:cubicBezTo>
                  <a:cubicBezTo>
                    <a:pt x="1305236" y="-48045"/>
                    <a:pt x="1562901" y="3568"/>
                    <a:pt x="1735085" y="0"/>
                  </a:cubicBezTo>
                  <a:cubicBezTo>
                    <a:pt x="1907269" y="-3568"/>
                    <a:pt x="2211015" y="66895"/>
                    <a:pt x="2331520" y="0"/>
                  </a:cubicBezTo>
                  <a:cubicBezTo>
                    <a:pt x="2452025" y="-66895"/>
                    <a:pt x="2594662" y="7401"/>
                    <a:pt x="2819513" y="0"/>
                  </a:cubicBezTo>
                  <a:cubicBezTo>
                    <a:pt x="3044364" y="-7401"/>
                    <a:pt x="3041986" y="31955"/>
                    <a:pt x="3199063" y="0"/>
                  </a:cubicBezTo>
                  <a:cubicBezTo>
                    <a:pt x="3356140" y="-31955"/>
                    <a:pt x="3577203" y="11456"/>
                    <a:pt x="3741277" y="0"/>
                  </a:cubicBezTo>
                  <a:cubicBezTo>
                    <a:pt x="3905351" y="-11456"/>
                    <a:pt x="4019670" y="137"/>
                    <a:pt x="4175048" y="0"/>
                  </a:cubicBezTo>
                  <a:cubicBezTo>
                    <a:pt x="4330426" y="-137"/>
                    <a:pt x="4454177" y="48412"/>
                    <a:pt x="4717262" y="0"/>
                  </a:cubicBezTo>
                  <a:cubicBezTo>
                    <a:pt x="4980347" y="-48412"/>
                    <a:pt x="5255143" y="40705"/>
                    <a:pt x="5422140" y="0"/>
                  </a:cubicBezTo>
                  <a:cubicBezTo>
                    <a:pt x="5446102" y="69246"/>
                    <a:pt x="5402782" y="129959"/>
                    <a:pt x="5422140" y="200376"/>
                  </a:cubicBezTo>
                  <a:cubicBezTo>
                    <a:pt x="5311716" y="219065"/>
                    <a:pt x="5153345" y="178333"/>
                    <a:pt x="5042590" y="200376"/>
                  </a:cubicBezTo>
                  <a:cubicBezTo>
                    <a:pt x="4931835" y="222419"/>
                    <a:pt x="4756881" y="172081"/>
                    <a:pt x="4663040" y="200376"/>
                  </a:cubicBezTo>
                  <a:cubicBezTo>
                    <a:pt x="4569199" y="228671"/>
                    <a:pt x="4170803" y="173935"/>
                    <a:pt x="4012384" y="200376"/>
                  </a:cubicBezTo>
                  <a:cubicBezTo>
                    <a:pt x="3853965" y="226817"/>
                    <a:pt x="3538901" y="187588"/>
                    <a:pt x="3361727" y="200376"/>
                  </a:cubicBezTo>
                  <a:cubicBezTo>
                    <a:pt x="3184553" y="213164"/>
                    <a:pt x="3046590" y="155925"/>
                    <a:pt x="2819513" y="200376"/>
                  </a:cubicBezTo>
                  <a:cubicBezTo>
                    <a:pt x="2592436" y="244827"/>
                    <a:pt x="2386436" y="156165"/>
                    <a:pt x="2277299" y="200376"/>
                  </a:cubicBezTo>
                  <a:cubicBezTo>
                    <a:pt x="2168162" y="244587"/>
                    <a:pt x="1984314" y="179727"/>
                    <a:pt x="1735085" y="200376"/>
                  </a:cubicBezTo>
                  <a:cubicBezTo>
                    <a:pt x="1485856" y="221025"/>
                    <a:pt x="1463852" y="179192"/>
                    <a:pt x="1355535" y="200376"/>
                  </a:cubicBezTo>
                  <a:cubicBezTo>
                    <a:pt x="1247218" y="221560"/>
                    <a:pt x="901822" y="181441"/>
                    <a:pt x="759100" y="200376"/>
                  </a:cubicBezTo>
                  <a:cubicBezTo>
                    <a:pt x="616379" y="219311"/>
                    <a:pt x="257076" y="121086"/>
                    <a:pt x="0" y="200376"/>
                  </a:cubicBezTo>
                  <a:cubicBezTo>
                    <a:pt x="-15123" y="148238"/>
                    <a:pt x="17536" y="524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9538987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425287"/>
              <a:r>
                <a:rPr lang="en-US" sz="1302" b="1" dirty="0">
                  <a:solidFill>
                    <a:prstClr val="black"/>
                  </a:solidFill>
                  <a:latin typeface="Calibri"/>
                  <a:ea typeface="Calibri (MS) Bold"/>
                  <a:cs typeface="Calibri (MS) Bold"/>
                  <a:sym typeface="Calibri (MS) Bold"/>
                </a:rPr>
                <a:t>Testing and Prevention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FAC2B90-8E56-ED26-6B1A-3E93456D794F}"/>
                </a:ext>
              </a:extLst>
            </p:cNvPr>
            <p:cNvGrpSpPr/>
            <p:nvPr/>
          </p:nvGrpSpPr>
          <p:grpSpPr>
            <a:xfrm>
              <a:off x="6403869" y="1479332"/>
              <a:ext cx="2588626" cy="1269216"/>
              <a:chOff x="6403869" y="1479332"/>
              <a:chExt cx="2588626" cy="126921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1173C5-D461-7253-0FBE-F3A23BC9BEB0}"/>
                  </a:ext>
                </a:extLst>
              </p:cNvPr>
              <p:cNvSpPr txBox="1"/>
              <p:nvPr/>
            </p:nvSpPr>
            <p:spPr>
              <a:xfrm>
                <a:off x="6465661" y="2579271"/>
                <a:ext cx="2526834" cy="169277"/>
              </a:xfrm>
              <a:custGeom>
                <a:avLst/>
                <a:gdLst>
                  <a:gd name="csX0" fmla="*/ 0 w 2526834"/>
                  <a:gd name="csY0" fmla="*/ 0 h 169277"/>
                  <a:gd name="csX1" fmla="*/ 480098 w 2526834"/>
                  <a:gd name="csY1" fmla="*/ 0 h 169277"/>
                  <a:gd name="csX2" fmla="*/ 985465 w 2526834"/>
                  <a:gd name="csY2" fmla="*/ 0 h 169277"/>
                  <a:gd name="csX3" fmla="*/ 1516100 w 2526834"/>
                  <a:gd name="csY3" fmla="*/ 0 h 169277"/>
                  <a:gd name="csX4" fmla="*/ 2046736 w 2526834"/>
                  <a:gd name="csY4" fmla="*/ 0 h 169277"/>
                  <a:gd name="csX5" fmla="*/ 2526834 w 2526834"/>
                  <a:gd name="csY5" fmla="*/ 0 h 169277"/>
                  <a:gd name="csX6" fmla="*/ 2526834 w 2526834"/>
                  <a:gd name="csY6" fmla="*/ 169277 h 169277"/>
                  <a:gd name="csX7" fmla="*/ 1970931 w 2526834"/>
                  <a:gd name="csY7" fmla="*/ 169277 h 169277"/>
                  <a:gd name="csX8" fmla="*/ 1415027 w 2526834"/>
                  <a:gd name="csY8" fmla="*/ 169277 h 169277"/>
                  <a:gd name="csX9" fmla="*/ 909660 w 2526834"/>
                  <a:gd name="csY9" fmla="*/ 169277 h 169277"/>
                  <a:gd name="csX10" fmla="*/ 0 w 2526834"/>
                  <a:gd name="csY10" fmla="*/ 169277 h 169277"/>
                  <a:gd name="csX11" fmla="*/ 0 w 2526834"/>
                  <a:gd name="csY11" fmla="*/ 0 h 1692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526834" h="169277" fill="none" extrusionOk="0">
                    <a:moveTo>
                      <a:pt x="0" y="0"/>
                    </a:moveTo>
                    <a:cubicBezTo>
                      <a:pt x="104454" y="-11545"/>
                      <a:pt x="301810" y="53427"/>
                      <a:pt x="480098" y="0"/>
                    </a:cubicBezTo>
                    <a:cubicBezTo>
                      <a:pt x="658386" y="-53427"/>
                      <a:pt x="757882" y="34506"/>
                      <a:pt x="985465" y="0"/>
                    </a:cubicBezTo>
                    <a:cubicBezTo>
                      <a:pt x="1213048" y="-34506"/>
                      <a:pt x="1367155" y="47706"/>
                      <a:pt x="1516100" y="0"/>
                    </a:cubicBezTo>
                    <a:cubicBezTo>
                      <a:pt x="1665045" y="-47706"/>
                      <a:pt x="1873187" y="18287"/>
                      <a:pt x="2046736" y="0"/>
                    </a:cubicBezTo>
                    <a:cubicBezTo>
                      <a:pt x="2220285" y="-18287"/>
                      <a:pt x="2395953" y="21558"/>
                      <a:pt x="2526834" y="0"/>
                    </a:cubicBezTo>
                    <a:cubicBezTo>
                      <a:pt x="2528651" y="73048"/>
                      <a:pt x="2511781" y="121936"/>
                      <a:pt x="2526834" y="169277"/>
                    </a:cubicBezTo>
                    <a:cubicBezTo>
                      <a:pt x="2285582" y="227562"/>
                      <a:pt x="2123448" y="137624"/>
                      <a:pt x="1970931" y="169277"/>
                    </a:cubicBezTo>
                    <a:cubicBezTo>
                      <a:pt x="1818414" y="200930"/>
                      <a:pt x="1660665" y="158233"/>
                      <a:pt x="1415027" y="169277"/>
                    </a:cubicBezTo>
                    <a:cubicBezTo>
                      <a:pt x="1169389" y="180321"/>
                      <a:pt x="1090420" y="121865"/>
                      <a:pt x="909660" y="169277"/>
                    </a:cubicBezTo>
                    <a:cubicBezTo>
                      <a:pt x="728900" y="216689"/>
                      <a:pt x="194577" y="149090"/>
                      <a:pt x="0" y="169277"/>
                    </a:cubicBezTo>
                    <a:cubicBezTo>
                      <a:pt x="-5070" y="103835"/>
                      <a:pt x="11879" y="60436"/>
                      <a:pt x="0" y="0"/>
                    </a:cubicBezTo>
                    <a:close/>
                  </a:path>
                  <a:path w="2526834" h="169277" stroke="0" extrusionOk="0">
                    <a:moveTo>
                      <a:pt x="0" y="0"/>
                    </a:moveTo>
                    <a:cubicBezTo>
                      <a:pt x="109309" y="-24692"/>
                      <a:pt x="260487" y="25137"/>
                      <a:pt x="480098" y="0"/>
                    </a:cubicBezTo>
                    <a:cubicBezTo>
                      <a:pt x="699709" y="-25137"/>
                      <a:pt x="695297" y="26572"/>
                      <a:pt x="909660" y="0"/>
                    </a:cubicBezTo>
                    <a:cubicBezTo>
                      <a:pt x="1124023" y="-26572"/>
                      <a:pt x="1267760" y="32457"/>
                      <a:pt x="1465564" y="0"/>
                    </a:cubicBezTo>
                    <a:cubicBezTo>
                      <a:pt x="1663368" y="-32457"/>
                      <a:pt x="1837617" y="31637"/>
                      <a:pt x="1945662" y="0"/>
                    </a:cubicBezTo>
                    <a:cubicBezTo>
                      <a:pt x="2053707" y="-31637"/>
                      <a:pt x="2256237" y="2932"/>
                      <a:pt x="2526834" y="0"/>
                    </a:cubicBezTo>
                    <a:cubicBezTo>
                      <a:pt x="2536105" y="55328"/>
                      <a:pt x="2511118" y="88945"/>
                      <a:pt x="2526834" y="169277"/>
                    </a:cubicBezTo>
                    <a:cubicBezTo>
                      <a:pt x="2290532" y="174850"/>
                      <a:pt x="2140639" y="159081"/>
                      <a:pt x="2021467" y="169277"/>
                    </a:cubicBezTo>
                    <a:cubicBezTo>
                      <a:pt x="1902295" y="179473"/>
                      <a:pt x="1611401" y="121854"/>
                      <a:pt x="1465564" y="169277"/>
                    </a:cubicBezTo>
                    <a:cubicBezTo>
                      <a:pt x="1319727" y="216700"/>
                      <a:pt x="1151402" y="124565"/>
                      <a:pt x="1036002" y="169277"/>
                    </a:cubicBezTo>
                    <a:cubicBezTo>
                      <a:pt x="920602" y="213989"/>
                      <a:pt x="761772" y="116727"/>
                      <a:pt x="530635" y="169277"/>
                    </a:cubicBezTo>
                    <a:cubicBezTo>
                      <a:pt x="299498" y="221827"/>
                      <a:pt x="122274" y="108799"/>
                      <a:pt x="0" y="169277"/>
                    </a:cubicBezTo>
                    <a:cubicBezTo>
                      <a:pt x="-6271" y="123501"/>
                      <a:pt x="14346" y="5465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hlinkClick r:id="rId17"/>
                  </a:rPr>
                  <a:t>https://www.who.int/tools/self-testing-implementation-toolkit-for-hiv-hcv-and-syphilis</a:t>
                </a: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2035612-3B06-98BA-B54A-8279A6624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 r="50467"/>
              <a:stretch/>
            </p:blipFill>
            <p:spPr>
              <a:xfrm>
                <a:off x="6403869" y="1481634"/>
                <a:ext cx="810333" cy="1026857"/>
              </a:xfrm>
              <a:custGeom>
                <a:avLst/>
                <a:gdLst>
                  <a:gd name="csX0" fmla="*/ 0 w 810333"/>
                  <a:gd name="csY0" fmla="*/ 0 h 1026857"/>
                  <a:gd name="csX1" fmla="*/ 405167 w 810333"/>
                  <a:gd name="csY1" fmla="*/ 0 h 1026857"/>
                  <a:gd name="csX2" fmla="*/ 810333 w 810333"/>
                  <a:gd name="csY2" fmla="*/ 0 h 1026857"/>
                  <a:gd name="csX3" fmla="*/ 810333 w 810333"/>
                  <a:gd name="csY3" fmla="*/ 533966 h 1026857"/>
                  <a:gd name="csX4" fmla="*/ 810333 w 810333"/>
                  <a:gd name="csY4" fmla="*/ 1026857 h 1026857"/>
                  <a:gd name="csX5" fmla="*/ 397063 w 810333"/>
                  <a:gd name="csY5" fmla="*/ 1026857 h 1026857"/>
                  <a:gd name="csX6" fmla="*/ 0 w 810333"/>
                  <a:gd name="csY6" fmla="*/ 1026857 h 1026857"/>
                  <a:gd name="csX7" fmla="*/ 0 w 810333"/>
                  <a:gd name="csY7" fmla="*/ 544234 h 1026857"/>
                  <a:gd name="csX8" fmla="*/ 0 w 810333"/>
                  <a:gd name="csY8" fmla="*/ 0 h 10268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10333" h="1026857" fill="none" extrusionOk="0">
                    <a:moveTo>
                      <a:pt x="0" y="0"/>
                    </a:moveTo>
                    <a:cubicBezTo>
                      <a:pt x="136462" y="-1788"/>
                      <a:pt x="292743" y="44678"/>
                      <a:pt x="405167" y="0"/>
                    </a:cubicBezTo>
                    <a:cubicBezTo>
                      <a:pt x="517591" y="-44678"/>
                      <a:pt x="621707" y="33759"/>
                      <a:pt x="810333" y="0"/>
                    </a:cubicBezTo>
                    <a:cubicBezTo>
                      <a:pt x="857077" y="263244"/>
                      <a:pt x="770400" y="275049"/>
                      <a:pt x="810333" y="533966"/>
                    </a:cubicBezTo>
                    <a:cubicBezTo>
                      <a:pt x="850266" y="792883"/>
                      <a:pt x="774370" y="854239"/>
                      <a:pt x="810333" y="1026857"/>
                    </a:cubicBezTo>
                    <a:cubicBezTo>
                      <a:pt x="684754" y="1070425"/>
                      <a:pt x="536270" y="1009863"/>
                      <a:pt x="397063" y="1026857"/>
                    </a:cubicBezTo>
                    <a:cubicBezTo>
                      <a:pt x="257856" y="1043851"/>
                      <a:pt x="105661" y="995612"/>
                      <a:pt x="0" y="1026857"/>
                    </a:cubicBezTo>
                    <a:cubicBezTo>
                      <a:pt x="-55545" y="837085"/>
                      <a:pt x="44374" y="739699"/>
                      <a:pt x="0" y="544234"/>
                    </a:cubicBezTo>
                    <a:cubicBezTo>
                      <a:pt x="-44374" y="348769"/>
                      <a:pt x="1033" y="204510"/>
                      <a:pt x="0" y="0"/>
                    </a:cubicBezTo>
                    <a:close/>
                  </a:path>
                  <a:path w="810333" h="1026857" stroke="0" extrusionOk="0">
                    <a:moveTo>
                      <a:pt x="0" y="0"/>
                    </a:moveTo>
                    <a:cubicBezTo>
                      <a:pt x="151365" y="-18777"/>
                      <a:pt x="291440" y="42907"/>
                      <a:pt x="380857" y="0"/>
                    </a:cubicBezTo>
                    <a:cubicBezTo>
                      <a:pt x="470274" y="-42907"/>
                      <a:pt x="691380" y="37201"/>
                      <a:pt x="810333" y="0"/>
                    </a:cubicBezTo>
                    <a:cubicBezTo>
                      <a:pt x="858224" y="200120"/>
                      <a:pt x="803889" y="338246"/>
                      <a:pt x="810333" y="503160"/>
                    </a:cubicBezTo>
                    <a:cubicBezTo>
                      <a:pt x="816777" y="668074"/>
                      <a:pt x="759231" y="912360"/>
                      <a:pt x="810333" y="1026857"/>
                    </a:cubicBezTo>
                    <a:cubicBezTo>
                      <a:pt x="711860" y="1027905"/>
                      <a:pt x="613594" y="980518"/>
                      <a:pt x="421373" y="1026857"/>
                    </a:cubicBezTo>
                    <a:cubicBezTo>
                      <a:pt x="229152" y="1073196"/>
                      <a:pt x="131987" y="1018244"/>
                      <a:pt x="0" y="1026857"/>
                    </a:cubicBezTo>
                    <a:cubicBezTo>
                      <a:pt x="-10416" y="821305"/>
                      <a:pt x="32211" y="705754"/>
                      <a:pt x="0" y="513429"/>
                    </a:cubicBezTo>
                    <a:cubicBezTo>
                      <a:pt x="-32211" y="321104"/>
                      <a:pt x="40736" y="17647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048302887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pic>
            <p:nvPicPr>
              <p:cNvPr id="6" name="Picture 5" descr="Recommendations and guidance on hepatitis C virus self-testing">
                <a:extLst>
                  <a:ext uri="{FF2B5EF4-FFF2-40B4-BE49-F238E27FC236}">
                    <a16:creationId xmlns:a16="http://schemas.microsoft.com/office/drawing/2014/main" id="{8FD84189-219C-682B-6A3E-FF19B428F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86639" y="1513342"/>
                <a:ext cx="767843" cy="1050635"/>
              </a:xfrm>
              <a:custGeom>
                <a:avLst/>
                <a:gdLst>
                  <a:gd name="csX0" fmla="*/ 0 w 767843"/>
                  <a:gd name="csY0" fmla="*/ 0 h 1050635"/>
                  <a:gd name="csX1" fmla="*/ 376243 w 767843"/>
                  <a:gd name="csY1" fmla="*/ 0 h 1050635"/>
                  <a:gd name="csX2" fmla="*/ 767843 w 767843"/>
                  <a:gd name="csY2" fmla="*/ 0 h 1050635"/>
                  <a:gd name="csX3" fmla="*/ 767843 w 767843"/>
                  <a:gd name="csY3" fmla="*/ 535824 h 1050635"/>
                  <a:gd name="csX4" fmla="*/ 767843 w 767843"/>
                  <a:gd name="csY4" fmla="*/ 1050635 h 1050635"/>
                  <a:gd name="csX5" fmla="*/ 406957 w 767843"/>
                  <a:gd name="csY5" fmla="*/ 1050635 h 1050635"/>
                  <a:gd name="csX6" fmla="*/ 0 w 767843"/>
                  <a:gd name="csY6" fmla="*/ 1050635 h 1050635"/>
                  <a:gd name="csX7" fmla="*/ 0 w 767843"/>
                  <a:gd name="csY7" fmla="*/ 504305 h 1050635"/>
                  <a:gd name="csX8" fmla="*/ 0 w 767843"/>
                  <a:gd name="csY8" fmla="*/ 0 h 10506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67843" h="1050635" fill="none" extrusionOk="0">
                    <a:moveTo>
                      <a:pt x="0" y="0"/>
                    </a:moveTo>
                    <a:cubicBezTo>
                      <a:pt x="167145" y="-6351"/>
                      <a:pt x="242110" y="8646"/>
                      <a:pt x="376243" y="0"/>
                    </a:cubicBezTo>
                    <a:cubicBezTo>
                      <a:pt x="510376" y="-8646"/>
                      <a:pt x="654796" y="28390"/>
                      <a:pt x="767843" y="0"/>
                    </a:cubicBezTo>
                    <a:cubicBezTo>
                      <a:pt x="818001" y="126143"/>
                      <a:pt x="733851" y="346198"/>
                      <a:pt x="767843" y="535824"/>
                    </a:cubicBezTo>
                    <a:cubicBezTo>
                      <a:pt x="801835" y="725450"/>
                      <a:pt x="757108" y="906310"/>
                      <a:pt x="767843" y="1050635"/>
                    </a:cubicBezTo>
                    <a:cubicBezTo>
                      <a:pt x="648969" y="1074840"/>
                      <a:pt x="567722" y="1037385"/>
                      <a:pt x="406957" y="1050635"/>
                    </a:cubicBezTo>
                    <a:cubicBezTo>
                      <a:pt x="246192" y="1063885"/>
                      <a:pt x="94708" y="1041179"/>
                      <a:pt x="0" y="1050635"/>
                    </a:cubicBezTo>
                    <a:cubicBezTo>
                      <a:pt x="-6386" y="936448"/>
                      <a:pt x="60519" y="644215"/>
                      <a:pt x="0" y="504305"/>
                    </a:cubicBezTo>
                    <a:cubicBezTo>
                      <a:pt x="-60519" y="364395"/>
                      <a:pt x="51283" y="201910"/>
                      <a:pt x="0" y="0"/>
                    </a:cubicBezTo>
                    <a:close/>
                  </a:path>
                  <a:path w="767843" h="1050635" stroke="0" extrusionOk="0">
                    <a:moveTo>
                      <a:pt x="0" y="0"/>
                    </a:moveTo>
                    <a:cubicBezTo>
                      <a:pt x="167398" y="-27363"/>
                      <a:pt x="184832" y="33741"/>
                      <a:pt x="360886" y="0"/>
                    </a:cubicBezTo>
                    <a:cubicBezTo>
                      <a:pt x="536940" y="-33741"/>
                      <a:pt x="604143" y="151"/>
                      <a:pt x="767843" y="0"/>
                    </a:cubicBezTo>
                    <a:cubicBezTo>
                      <a:pt x="774158" y="123044"/>
                      <a:pt x="765692" y="355467"/>
                      <a:pt x="767843" y="493798"/>
                    </a:cubicBezTo>
                    <a:cubicBezTo>
                      <a:pt x="769994" y="632129"/>
                      <a:pt x="766369" y="848690"/>
                      <a:pt x="767843" y="1050635"/>
                    </a:cubicBezTo>
                    <a:cubicBezTo>
                      <a:pt x="640611" y="1087421"/>
                      <a:pt x="504505" y="1042892"/>
                      <a:pt x="368565" y="1050635"/>
                    </a:cubicBezTo>
                    <a:cubicBezTo>
                      <a:pt x="232625" y="1058378"/>
                      <a:pt x="84826" y="1046085"/>
                      <a:pt x="0" y="1050635"/>
                    </a:cubicBezTo>
                    <a:cubicBezTo>
                      <a:pt x="-31268" y="840285"/>
                      <a:pt x="628" y="760650"/>
                      <a:pt x="0" y="514811"/>
                    </a:cubicBezTo>
                    <a:cubicBezTo>
                      <a:pt x="-628" y="268972"/>
                      <a:pt x="48059" y="19452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345416126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  <p:pic>
            <p:nvPicPr>
              <p:cNvPr id="7" name="Picture 6" descr="Guidelines for the management of asymptomatic sexually transmitted infections">
                <a:extLst>
                  <a:ext uri="{FF2B5EF4-FFF2-40B4-BE49-F238E27FC236}">
                    <a16:creationId xmlns:a16="http://schemas.microsoft.com/office/drawing/2014/main" id="{B24859EC-1EE3-D3D8-A8AF-0E7AD77F6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72095" y="1479332"/>
                <a:ext cx="810332" cy="1031461"/>
              </a:xfrm>
              <a:custGeom>
                <a:avLst/>
                <a:gdLst>
                  <a:gd name="csX0" fmla="*/ 0 w 810332"/>
                  <a:gd name="csY0" fmla="*/ 0 h 1031461"/>
                  <a:gd name="csX1" fmla="*/ 380856 w 810332"/>
                  <a:gd name="csY1" fmla="*/ 0 h 1031461"/>
                  <a:gd name="csX2" fmla="*/ 810332 w 810332"/>
                  <a:gd name="csY2" fmla="*/ 0 h 1031461"/>
                  <a:gd name="csX3" fmla="*/ 810332 w 810332"/>
                  <a:gd name="csY3" fmla="*/ 505416 h 1031461"/>
                  <a:gd name="csX4" fmla="*/ 810332 w 810332"/>
                  <a:gd name="csY4" fmla="*/ 1031461 h 1031461"/>
                  <a:gd name="csX5" fmla="*/ 429476 w 810332"/>
                  <a:gd name="csY5" fmla="*/ 1031461 h 1031461"/>
                  <a:gd name="csX6" fmla="*/ 0 w 810332"/>
                  <a:gd name="csY6" fmla="*/ 1031461 h 1031461"/>
                  <a:gd name="csX7" fmla="*/ 0 w 810332"/>
                  <a:gd name="csY7" fmla="*/ 505416 h 1031461"/>
                  <a:gd name="csX8" fmla="*/ 0 w 810332"/>
                  <a:gd name="csY8" fmla="*/ 0 h 10314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10332" h="1031461" fill="none" extrusionOk="0">
                    <a:moveTo>
                      <a:pt x="0" y="0"/>
                    </a:moveTo>
                    <a:cubicBezTo>
                      <a:pt x="83586" y="-12983"/>
                      <a:pt x="254212" y="15858"/>
                      <a:pt x="380856" y="0"/>
                    </a:cubicBezTo>
                    <a:cubicBezTo>
                      <a:pt x="507500" y="-15858"/>
                      <a:pt x="719754" y="31185"/>
                      <a:pt x="810332" y="0"/>
                    </a:cubicBezTo>
                    <a:cubicBezTo>
                      <a:pt x="827450" y="111291"/>
                      <a:pt x="804765" y="377146"/>
                      <a:pt x="810332" y="505416"/>
                    </a:cubicBezTo>
                    <a:cubicBezTo>
                      <a:pt x="815899" y="633686"/>
                      <a:pt x="781408" y="803552"/>
                      <a:pt x="810332" y="1031461"/>
                    </a:cubicBezTo>
                    <a:cubicBezTo>
                      <a:pt x="723185" y="1044162"/>
                      <a:pt x="507071" y="1005329"/>
                      <a:pt x="429476" y="1031461"/>
                    </a:cubicBezTo>
                    <a:cubicBezTo>
                      <a:pt x="351881" y="1057593"/>
                      <a:pt x="128126" y="1000164"/>
                      <a:pt x="0" y="1031461"/>
                    </a:cubicBezTo>
                    <a:cubicBezTo>
                      <a:pt x="-15368" y="837258"/>
                      <a:pt x="34347" y="707008"/>
                      <a:pt x="0" y="505416"/>
                    </a:cubicBezTo>
                    <a:cubicBezTo>
                      <a:pt x="-34347" y="303824"/>
                      <a:pt x="24626" y="139191"/>
                      <a:pt x="0" y="0"/>
                    </a:cubicBezTo>
                    <a:close/>
                  </a:path>
                  <a:path w="810332" h="1031461" stroke="0" extrusionOk="0">
                    <a:moveTo>
                      <a:pt x="0" y="0"/>
                    </a:moveTo>
                    <a:cubicBezTo>
                      <a:pt x="159249" y="-16168"/>
                      <a:pt x="230894" y="2260"/>
                      <a:pt x="413269" y="0"/>
                    </a:cubicBezTo>
                    <a:cubicBezTo>
                      <a:pt x="595644" y="-2260"/>
                      <a:pt x="670356" y="26865"/>
                      <a:pt x="810332" y="0"/>
                    </a:cubicBezTo>
                    <a:cubicBezTo>
                      <a:pt x="812590" y="168100"/>
                      <a:pt x="775448" y="299026"/>
                      <a:pt x="810332" y="495101"/>
                    </a:cubicBezTo>
                    <a:cubicBezTo>
                      <a:pt x="845216" y="691176"/>
                      <a:pt x="796508" y="859873"/>
                      <a:pt x="810332" y="1031461"/>
                    </a:cubicBezTo>
                    <a:cubicBezTo>
                      <a:pt x="643835" y="1051778"/>
                      <a:pt x="582684" y="982253"/>
                      <a:pt x="388959" y="1031461"/>
                    </a:cubicBezTo>
                    <a:cubicBezTo>
                      <a:pt x="195234" y="1080669"/>
                      <a:pt x="86171" y="1016815"/>
                      <a:pt x="0" y="1031461"/>
                    </a:cubicBezTo>
                    <a:cubicBezTo>
                      <a:pt x="-59890" y="887361"/>
                      <a:pt x="28150" y="619971"/>
                      <a:pt x="0" y="495101"/>
                    </a:cubicBezTo>
                    <a:cubicBezTo>
                      <a:pt x="-28150" y="370231"/>
                      <a:pt x="4762" y="163565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9159306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459AF4-677F-0E9D-32F4-CBDDC4596CF8}"/>
                </a:ext>
              </a:extLst>
            </p:cNvPr>
            <p:cNvGrpSpPr/>
            <p:nvPr/>
          </p:nvGrpSpPr>
          <p:grpSpPr>
            <a:xfrm>
              <a:off x="6312270" y="2961653"/>
              <a:ext cx="1019661" cy="1280759"/>
              <a:chOff x="-11606912" y="7512916"/>
              <a:chExt cx="1121627" cy="1408834"/>
            </a:xfrm>
            <a:solidFill>
              <a:schemeClr val="bg1"/>
            </a:solidFill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041CC-774F-0A06-FCD6-0AFCF0B35DF8}"/>
                  </a:ext>
                </a:extLst>
              </p:cNvPr>
              <p:cNvSpPr txBox="1"/>
              <p:nvPr/>
            </p:nvSpPr>
            <p:spPr>
              <a:xfrm>
                <a:off x="-11606912" y="8650907"/>
                <a:ext cx="1121627" cy="270843"/>
              </a:xfrm>
              <a:custGeom>
                <a:avLst/>
                <a:gdLst>
                  <a:gd name="csX0" fmla="*/ 0 w 1121627"/>
                  <a:gd name="csY0" fmla="*/ 0 h 270843"/>
                  <a:gd name="csX1" fmla="*/ 549597 w 1121627"/>
                  <a:gd name="csY1" fmla="*/ 0 h 270843"/>
                  <a:gd name="csX2" fmla="*/ 1121627 w 1121627"/>
                  <a:gd name="csY2" fmla="*/ 0 h 270843"/>
                  <a:gd name="csX3" fmla="*/ 1121627 w 1121627"/>
                  <a:gd name="csY3" fmla="*/ 270843 h 270843"/>
                  <a:gd name="csX4" fmla="*/ 560814 w 1121627"/>
                  <a:gd name="csY4" fmla="*/ 270843 h 270843"/>
                  <a:gd name="csX5" fmla="*/ 0 w 1121627"/>
                  <a:gd name="csY5" fmla="*/ 270843 h 270843"/>
                  <a:gd name="csX6" fmla="*/ 0 w 1121627"/>
                  <a:gd name="csY6" fmla="*/ 0 h 2708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121627" h="270843" fill="none" extrusionOk="0">
                    <a:moveTo>
                      <a:pt x="0" y="0"/>
                    </a:moveTo>
                    <a:cubicBezTo>
                      <a:pt x="116673" y="-34185"/>
                      <a:pt x="384439" y="60730"/>
                      <a:pt x="549597" y="0"/>
                    </a:cubicBezTo>
                    <a:cubicBezTo>
                      <a:pt x="714755" y="-60730"/>
                      <a:pt x="843721" y="4827"/>
                      <a:pt x="1121627" y="0"/>
                    </a:cubicBezTo>
                    <a:cubicBezTo>
                      <a:pt x="1140353" y="124865"/>
                      <a:pt x="1093053" y="216020"/>
                      <a:pt x="1121627" y="270843"/>
                    </a:cubicBezTo>
                    <a:cubicBezTo>
                      <a:pt x="979744" y="332587"/>
                      <a:pt x="808783" y="261728"/>
                      <a:pt x="560814" y="270843"/>
                    </a:cubicBezTo>
                    <a:cubicBezTo>
                      <a:pt x="312845" y="279958"/>
                      <a:pt x="201015" y="222237"/>
                      <a:pt x="0" y="270843"/>
                    </a:cubicBezTo>
                    <a:cubicBezTo>
                      <a:pt x="-14382" y="139734"/>
                      <a:pt x="2776" y="76068"/>
                      <a:pt x="0" y="0"/>
                    </a:cubicBezTo>
                    <a:close/>
                  </a:path>
                  <a:path w="1121627" h="270843" stroke="0" extrusionOk="0">
                    <a:moveTo>
                      <a:pt x="0" y="0"/>
                    </a:moveTo>
                    <a:cubicBezTo>
                      <a:pt x="155843" y="-43378"/>
                      <a:pt x="312126" y="42688"/>
                      <a:pt x="527165" y="0"/>
                    </a:cubicBezTo>
                    <a:cubicBezTo>
                      <a:pt x="742205" y="-42688"/>
                      <a:pt x="986559" y="13300"/>
                      <a:pt x="1121627" y="0"/>
                    </a:cubicBezTo>
                    <a:cubicBezTo>
                      <a:pt x="1144570" y="91853"/>
                      <a:pt x="1116440" y="192680"/>
                      <a:pt x="1121627" y="270843"/>
                    </a:cubicBezTo>
                    <a:cubicBezTo>
                      <a:pt x="1003634" y="276992"/>
                      <a:pt x="718831" y="201754"/>
                      <a:pt x="538381" y="270843"/>
                    </a:cubicBezTo>
                    <a:cubicBezTo>
                      <a:pt x="357931" y="339932"/>
                      <a:pt x="242615" y="216012"/>
                      <a:pt x="0" y="270843"/>
                    </a:cubicBezTo>
                    <a:cubicBezTo>
                      <a:pt x="-28797" y="153558"/>
                      <a:pt x="12289" y="92351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12222250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s-ES_tradnl" sz="500" dirty="0">
                    <a:hlinkClick r:id="rId21"/>
                  </a:rPr>
                  <a:t>https://www.who.int/publications/i/item/9789240092136</a:t>
                </a:r>
                <a:endParaRPr lang="es-ES_tradnl" sz="500" dirty="0"/>
              </a:p>
            </p:txBody>
          </p:sp>
          <p:pic>
            <p:nvPicPr>
              <p:cNvPr id="26" name="Picture 25" descr="A close-up of a person&#10;&#10;AI-generated content may be incorrect.">
                <a:extLst>
                  <a:ext uri="{FF2B5EF4-FFF2-40B4-BE49-F238E27FC236}">
                    <a16:creationId xmlns:a16="http://schemas.microsoft.com/office/drawing/2014/main" id="{CF0416B6-24AD-022B-0064-1CD0C65E0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98067" y="7512916"/>
                <a:ext cx="822596" cy="1145759"/>
              </a:xfrm>
              <a:custGeom>
                <a:avLst/>
                <a:gdLst>
                  <a:gd name="csX0" fmla="*/ 0 w 822596"/>
                  <a:gd name="csY0" fmla="*/ 0 h 1145759"/>
                  <a:gd name="csX1" fmla="*/ 386620 w 822596"/>
                  <a:gd name="csY1" fmla="*/ 0 h 1145759"/>
                  <a:gd name="csX2" fmla="*/ 822596 w 822596"/>
                  <a:gd name="csY2" fmla="*/ 0 h 1145759"/>
                  <a:gd name="csX3" fmla="*/ 822596 w 822596"/>
                  <a:gd name="csY3" fmla="*/ 584337 h 1145759"/>
                  <a:gd name="csX4" fmla="*/ 822596 w 822596"/>
                  <a:gd name="csY4" fmla="*/ 1145759 h 1145759"/>
                  <a:gd name="csX5" fmla="*/ 403072 w 822596"/>
                  <a:gd name="csY5" fmla="*/ 1145759 h 1145759"/>
                  <a:gd name="csX6" fmla="*/ 0 w 822596"/>
                  <a:gd name="csY6" fmla="*/ 1145759 h 1145759"/>
                  <a:gd name="csX7" fmla="*/ 0 w 822596"/>
                  <a:gd name="csY7" fmla="*/ 561422 h 1145759"/>
                  <a:gd name="csX8" fmla="*/ 0 w 822596"/>
                  <a:gd name="csY8" fmla="*/ 0 h 11457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22596" h="1145759" fill="none" extrusionOk="0">
                    <a:moveTo>
                      <a:pt x="0" y="0"/>
                    </a:moveTo>
                    <a:cubicBezTo>
                      <a:pt x="118929" y="-194"/>
                      <a:pt x="263488" y="35940"/>
                      <a:pt x="386620" y="0"/>
                    </a:cubicBezTo>
                    <a:cubicBezTo>
                      <a:pt x="509752" y="-35940"/>
                      <a:pt x="671995" y="28533"/>
                      <a:pt x="822596" y="0"/>
                    </a:cubicBezTo>
                    <a:cubicBezTo>
                      <a:pt x="873776" y="274140"/>
                      <a:pt x="777449" y="452364"/>
                      <a:pt x="822596" y="584337"/>
                    </a:cubicBezTo>
                    <a:cubicBezTo>
                      <a:pt x="867743" y="716310"/>
                      <a:pt x="757683" y="1024102"/>
                      <a:pt x="822596" y="1145759"/>
                    </a:cubicBezTo>
                    <a:cubicBezTo>
                      <a:pt x="679062" y="1190821"/>
                      <a:pt x="590038" y="1121443"/>
                      <a:pt x="403072" y="1145759"/>
                    </a:cubicBezTo>
                    <a:cubicBezTo>
                      <a:pt x="216106" y="1170075"/>
                      <a:pt x="95529" y="1133354"/>
                      <a:pt x="0" y="1145759"/>
                    </a:cubicBezTo>
                    <a:cubicBezTo>
                      <a:pt x="-5336" y="977527"/>
                      <a:pt x="17876" y="849944"/>
                      <a:pt x="0" y="561422"/>
                    </a:cubicBezTo>
                    <a:cubicBezTo>
                      <a:pt x="-17876" y="272900"/>
                      <a:pt x="28754" y="154132"/>
                      <a:pt x="0" y="0"/>
                    </a:cubicBezTo>
                    <a:close/>
                  </a:path>
                  <a:path w="822596" h="1145759" stroke="0" extrusionOk="0">
                    <a:moveTo>
                      <a:pt x="0" y="0"/>
                    </a:moveTo>
                    <a:cubicBezTo>
                      <a:pt x="186133" y="-862"/>
                      <a:pt x="285050" y="14713"/>
                      <a:pt x="427750" y="0"/>
                    </a:cubicBezTo>
                    <a:cubicBezTo>
                      <a:pt x="570450" y="-14713"/>
                      <a:pt x="695277" y="39576"/>
                      <a:pt x="822596" y="0"/>
                    </a:cubicBezTo>
                    <a:cubicBezTo>
                      <a:pt x="842971" y="161845"/>
                      <a:pt x="794430" y="356137"/>
                      <a:pt x="822596" y="549964"/>
                    </a:cubicBezTo>
                    <a:cubicBezTo>
                      <a:pt x="850762" y="743791"/>
                      <a:pt x="785271" y="894749"/>
                      <a:pt x="822596" y="1145759"/>
                    </a:cubicBezTo>
                    <a:cubicBezTo>
                      <a:pt x="651416" y="1177551"/>
                      <a:pt x="557726" y="1123229"/>
                      <a:pt x="403072" y="1145759"/>
                    </a:cubicBezTo>
                    <a:cubicBezTo>
                      <a:pt x="248418" y="1168289"/>
                      <a:pt x="172346" y="1140642"/>
                      <a:pt x="0" y="1145759"/>
                    </a:cubicBezTo>
                    <a:cubicBezTo>
                      <a:pt x="-4634" y="948213"/>
                      <a:pt x="54285" y="794990"/>
                      <a:pt x="0" y="549964"/>
                    </a:cubicBezTo>
                    <a:cubicBezTo>
                      <a:pt x="-54285" y="304939"/>
                      <a:pt x="48691" y="159430"/>
                      <a:pt x="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94909175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14DC80-C910-6E26-EFD4-00116B843258}"/>
              </a:ext>
            </a:extLst>
          </p:cNvPr>
          <p:cNvGrpSpPr/>
          <p:nvPr/>
        </p:nvGrpSpPr>
        <p:grpSpPr>
          <a:xfrm>
            <a:off x="8501389" y="2727847"/>
            <a:ext cx="3285930" cy="2304011"/>
            <a:chOff x="8701906" y="4352631"/>
            <a:chExt cx="3285930" cy="230401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1B2556D-2670-A7C7-EC5D-B67766F89BC5}"/>
                </a:ext>
              </a:extLst>
            </p:cNvPr>
            <p:cNvGrpSpPr/>
            <p:nvPr/>
          </p:nvGrpSpPr>
          <p:grpSpPr>
            <a:xfrm>
              <a:off x="8701906" y="4601895"/>
              <a:ext cx="3285930" cy="2054747"/>
              <a:chOff x="5791476" y="-4886440"/>
              <a:chExt cx="5821226" cy="3640110"/>
            </a:xfrm>
            <a:solidFill>
              <a:schemeClr val="bg1"/>
            </a:solidFill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E487784-7615-4506-F411-B1B35C01AAFA}"/>
                  </a:ext>
                </a:extLst>
              </p:cNvPr>
              <p:cNvGrpSpPr/>
              <p:nvPr/>
            </p:nvGrpSpPr>
            <p:grpSpPr>
              <a:xfrm>
                <a:off x="7567794" y="-4886440"/>
                <a:ext cx="4044908" cy="3640110"/>
                <a:chOff x="7567794" y="-4886440"/>
                <a:chExt cx="4044908" cy="3640110"/>
              </a:xfrm>
              <a:grpFill/>
            </p:grpSpPr>
            <p:pic>
              <p:nvPicPr>
                <p:cNvPr id="49" name="Picture 5" descr="A group of people walking on a sidewalk&#10;&#10;AI-generated content may be incorrect.">
                  <a:extLst>
                    <a:ext uri="{FF2B5EF4-FFF2-40B4-BE49-F238E27FC236}">
                      <a16:creationId xmlns:a16="http://schemas.microsoft.com/office/drawing/2014/main" id="{D5AB67B3-CFB4-C7FA-1D16-0AE820E7F6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7794" y="-4886440"/>
                  <a:ext cx="1238224" cy="1739716"/>
                </a:xfrm>
                <a:custGeom>
                  <a:avLst/>
                  <a:gdLst>
                    <a:gd name="csX0" fmla="*/ 0 w 1238224"/>
                    <a:gd name="csY0" fmla="*/ 0 h 1739716"/>
                    <a:gd name="csX1" fmla="*/ 387977 w 1238224"/>
                    <a:gd name="csY1" fmla="*/ 0 h 1739716"/>
                    <a:gd name="csX2" fmla="*/ 763571 w 1238224"/>
                    <a:gd name="csY2" fmla="*/ 0 h 1739716"/>
                    <a:gd name="csX3" fmla="*/ 1238224 w 1238224"/>
                    <a:gd name="csY3" fmla="*/ 0 h 1739716"/>
                    <a:gd name="csX4" fmla="*/ 1238224 w 1238224"/>
                    <a:gd name="csY4" fmla="*/ 527714 h 1739716"/>
                    <a:gd name="csX5" fmla="*/ 1238224 w 1238224"/>
                    <a:gd name="csY5" fmla="*/ 1125016 h 1739716"/>
                    <a:gd name="csX6" fmla="*/ 1238224 w 1238224"/>
                    <a:gd name="csY6" fmla="*/ 1739716 h 1739716"/>
                    <a:gd name="csX7" fmla="*/ 837865 w 1238224"/>
                    <a:gd name="csY7" fmla="*/ 1739716 h 1739716"/>
                    <a:gd name="csX8" fmla="*/ 400359 w 1238224"/>
                    <a:gd name="csY8" fmla="*/ 1739716 h 1739716"/>
                    <a:gd name="csX9" fmla="*/ 0 w 1238224"/>
                    <a:gd name="csY9" fmla="*/ 1739716 h 1739716"/>
                    <a:gd name="csX10" fmla="*/ 0 w 1238224"/>
                    <a:gd name="csY10" fmla="*/ 1125016 h 1739716"/>
                    <a:gd name="csX11" fmla="*/ 0 w 1238224"/>
                    <a:gd name="csY11" fmla="*/ 597302 h 1739716"/>
                    <a:gd name="csX12" fmla="*/ 0 w 1238224"/>
                    <a:gd name="csY12" fmla="*/ 0 h 17397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238224" h="1739716" fill="none" extrusionOk="0">
                      <a:moveTo>
                        <a:pt x="0" y="0"/>
                      </a:moveTo>
                      <a:cubicBezTo>
                        <a:pt x="156125" y="-1466"/>
                        <a:pt x="221666" y="5559"/>
                        <a:pt x="387977" y="0"/>
                      </a:cubicBezTo>
                      <a:cubicBezTo>
                        <a:pt x="554288" y="-5559"/>
                        <a:pt x="625139" y="17463"/>
                        <a:pt x="763571" y="0"/>
                      </a:cubicBezTo>
                      <a:cubicBezTo>
                        <a:pt x="902003" y="-17463"/>
                        <a:pt x="1141401" y="34311"/>
                        <a:pt x="1238224" y="0"/>
                      </a:cubicBezTo>
                      <a:cubicBezTo>
                        <a:pt x="1243785" y="153341"/>
                        <a:pt x="1229411" y="412685"/>
                        <a:pt x="1238224" y="527714"/>
                      </a:cubicBezTo>
                      <a:cubicBezTo>
                        <a:pt x="1247037" y="642743"/>
                        <a:pt x="1176813" y="955630"/>
                        <a:pt x="1238224" y="1125016"/>
                      </a:cubicBezTo>
                      <a:cubicBezTo>
                        <a:pt x="1299635" y="1294402"/>
                        <a:pt x="1215428" y="1495204"/>
                        <a:pt x="1238224" y="1739716"/>
                      </a:cubicBezTo>
                      <a:cubicBezTo>
                        <a:pt x="1114557" y="1743381"/>
                        <a:pt x="1029079" y="1696364"/>
                        <a:pt x="837865" y="1739716"/>
                      </a:cubicBezTo>
                      <a:cubicBezTo>
                        <a:pt x="646651" y="1783068"/>
                        <a:pt x="583616" y="1701607"/>
                        <a:pt x="400359" y="1739716"/>
                      </a:cubicBezTo>
                      <a:cubicBezTo>
                        <a:pt x="217102" y="1777825"/>
                        <a:pt x="115939" y="1735101"/>
                        <a:pt x="0" y="1739716"/>
                      </a:cubicBezTo>
                      <a:cubicBezTo>
                        <a:pt x="-18648" y="1457324"/>
                        <a:pt x="72877" y="1390119"/>
                        <a:pt x="0" y="1125016"/>
                      </a:cubicBezTo>
                      <a:cubicBezTo>
                        <a:pt x="-72877" y="859913"/>
                        <a:pt x="44849" y="745865"/>
                        <a:pt x="0" y="597302"/>
                      </a:cubicBezTo>
                      <a:cubicBezTo>
                        <a:pt x="-44849" y="448739"/>
                        <a:pt x="43883" y="143519"/>
                        <a:pt x="0" y="0"/>
                      </a:cubicBezTo>
                      <a:close/>
                    </a:path>
                    <a:path w="1238224" h="1739716" stroke="0" extrusionOk="0">
                      <a:moveTo>
                        <a:pt x="0" y="0"/>
                      </a:moveTo>
                      <a:cubicBezTo>
                        <a:pt x="166385" y="-2427"/>
                        <a:pt x="297624" y="39350"/>
                        <a:pt x="387977" y="0"/>
                      </a:cubicBezTo>
                      <a:cubicBezTo>
                        <a:pt x="478330" y="-39350"/>
                        <a:pt x="579323" y="30024"/>
                        <a:pt x="763571" y="0"/>
                      </a:cubicBezTo>
                      <a:cubicBezTo>
                        <a:pt x="947819" y="-30024"/>
                        <a:pt x="1074899" y="35729"/>
                        <a:pt x="1238224" y="0"/>
                      </a:cubicBezTo>
                      <a:cubicBezTo>
                        <a:pt x="1275191" y="212628"/>
                        <a:pt x="1195382" y="320232"/>
                        <a:pt x="1238224" y="527714"/>
                      </a:cubicBezTo>
                      <a:cubicBezTo>
                        <a:pt x="1281066" y="735196"/>
                        <a:pt x="1175387" y="826547"/>
                        <a:pt x="1238224" y="1072825"/>
                      </a:cubicBezTo>
                      <a:cubicBezTo>
                        <a:pt x="1301061" y="1319103"/>
                        <a:pt x="1236115" y="1540563"/>
                        <a:pt x="1238224" y="1739716"/>
                      </a:cubicBezTo>
                      <a:cubicBezTo>
                        <a:pt x="1134927" y="1777425"/>
                        <a:pt x="903644" y="1733821"/>
                        <a:pt x="813100" y="1739716"/>
                      </a:cubicBezTo>
                      <a:cubicBezTo>
                        <a:pt x="722556" y="1745611"/>
                        <a:pt x="519158" y="1724905"/>
                        <a:pt x="425124" y="1739716"/>
                      </a:cubicBezTo>
                      <a:cubicBezTo>
                        <a:pt x="331090" y="1754527"/>
                        <a:pt x="151821" y="1719983"/>
                        <a:pt x="0" y="1739716"/>
                      </a:cubicBezTo>
                      <a:cubicBezTo>
                        <a:pt x="-586" y="1564893"/>
                        <a:pt x="24835" y="1436210"/>
                        <a:pt x="0" y="1142414"/>
                      </a:cubicBezTo>
                      <a:cubicBezTo>
                        <a:pt x="-24835" y="848618"/>
                        <a:pt x="25469" y="762673"/>
                        <a:pt x="0" y="545111"/>
                      </a:cubicBezTo>
                      <a:cubicBezTo>
                        <a:pt x="-25469" y="327549"/>
                        <a:pt x="45857" y="264897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873709372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  <p:pic>
              <p:nvPicPr>
                <p:cNvPr id="50" name="Picture 6" descr="A group of men hugging each other&#10;&#10;AI-generated content may be incorrect.">
                  <a:extLst>
                    <a:ext uri="{FF2B5EF4-FFF2-40B4-BE49-F238E27FC236}">
                      <a16:creationId xmlns:a16="http://schemas.microsoft.com/office/drawing/2014/main" id="{E6EE39EA-51D9-C62C-F38D-D5C2FBB1B9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12746" y="-4876800"/>
                  <a:ext cx="1304847" cy="1777486"/>
                </a:xfrm>
                <a:custGeom>
                  <a:avLst/>
                  <a:gdLst>
                    <a:gd name="csX0" fmla="*/ 0 w 1304847"/>
                    <a:gd name="csY0" fmla="*/ 0 h 1777486"/>
                    <a:gd name="csX1" fmla="*/ 461046 w 1304847"/>
                    <a:gd name="csY1" fmla="*/ 0 h 1777486"/>
                    <a:gd name="csX2" fmla="*/ 922092 w 1304847"/>
                    <a:gd name="csY2" fmla="*/ 0 h 1777486"/>
                    <a:gd name="csX3" fmla="*/ 1304847 w 1304847"/>
                    <a:gd name="csY3" fmla="*/ 0 h 1777486"/>
                    <a:gd name="csX4" fmla="*/ 1304847 w 1304847"/>
                    <a:gd name="csY4" fmla="*/ 574720 h 1777486"/>
                    <a:gd name="csX5" fmla="*/ 1304847 w 1304847"/>
                    <a:gd name="csY5" fmla="*/ 1113891 h 1777486"/>
                    <a:gd name="csX6" fmla="*/ 1304847 w 1304847"/>
                    <a:gd name="csY6" fmla="*/ 1777486 h 1777486"/>
                    <a:gd name="csX7" fmla="*/ 895995 w 1304847"/>
                    <a:gd name="csY7" fmla="*/ 1777486 h 1777486"/>
                    <a:gd name="csX8" fmla="*/ 500191 w 1304847"/>
                    <a:gd name="csY8" fmla="*/ 1777486 h 1777486"/>
                    <a:gd name="csX9" fmla="*/ 0 w 1304847"/>
                    <a:gd name="csY9" fmla="*/ 1777486 h 1777486"/>
                    <a:gd name="csX10" fmla="*/ 0 w 1304847"/>
                    <a:gd name="csY10" fmla="*/ 1238315 h 1777486"/>
                    <a:gd name="csX11" fmla="*/ 0 w 1304847"/>
                    <a:gd name="csY11" fmla="*/ 681370 h 1777486"/>
                    <a:gd name="csX12" fmla="*/ 0 w 1304847"/>
                    <a:gd name="csY12" fmla="*/ 0 h 17774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304847" h="1777486" fill="none" extrusionOk="0">
                      <a:moveTo>
                        <a:pt x="0" y="0"/>
                      </a:moveTo>
                      <a:cubicBezTo>
                        <a:pt x="140925" y="-3897"/>
                        <a:pt x="348912" y="38627"/>
                        <a:pt x="461046" y="0"/>
                      </a:cubicBezTo>
                      <a:cubicBezTo>
                        <a:pt x="573180" y="-38627"/>
                        <a:pt x="726081" y="41227"/>
                        <a:pt x="922092" y="0"/>
                      </a:cubicBezTo>
                      <a:cubicBezTo>
                        <a:pt x="1118103" y="-41227"/>
                        <a:pt x="1155469" y="40527"/>
                        <a:pt x="1304847" y="0"/>
                      </a:cubicBezTo>
                      <a:cubicBezTo>
                        <a:pt x="1328123" y="143616"/>
                        <a:pt x="1268941" y="439177"/>
                        <a:pt x="1304847" y="574720"/>
                      </a:cubicBezTo>
                      <a:cubicBezTo>
                        <a:pt x="1340753" y="710263"/>
                        <a:pt x="1277715" y="871254"/>
                        <a:pt x="1304847" y="1113891"/>
                      </a:cubicBezTo>
                      <a:cubicBezTo>
                        <a:pt x="1331979" y="1356528"/>
                        <a:pt x="1247202" y="1498269"/>
                        <a:pt x="1304847" y="1777486"/>
                      </a:cubicBezTo>
                      <a:cubicBezTo>
                        <a:pt x="1198668" y="1818498"/>
                        <a:pt x="994431" y="1767423"/>
                        <a:pt x="895995" y="1777486"/>
                      </a:cubicBezTo>
                      <a:cubicBezTo>
                        <a:pt x="797559" y="1787549"/>
                        <a:pt x="696524" y="1744797"/>
                        <a:pt x="500191" y="1777486"/>
                      </a:cubicBezTo>
                      <a:cubicBezTo>
                        <a:pt x="303858" y="1810175"/>
                        <a:pt x="111341" y="1771744"/>
                        <a:pt x="0" y="1777486"/>
                      </a:cubicBezTo>
                      <a:cubicBezTo>
                        <a:pt x="-15717" y="1639205"/>
                        <a:pt x="25177" y="1433623"/>
                        <a:pt x="0" y="1238315"/>
                      </a:cubicBezTo>
                      <a:cubicBezTo>
                        <a:pt x="-25177" y="1043007"/>
                        <a:pt x="25496" y="840203"/>
                        <a:pt x="0" y="681370"/>
                      </a:cubicBezTo>
                      <a:cubicBezTo>
                        <a:pt x="-25496" y="522538"/>
                        <a:pt x="45993" y="331529"/>
                        <a:pt x="0" y="0"/>
                      </a:cubicBezTo>
                      <a:close/>
                    </a:path>
                    <a:path w="1304847" h="1777486" stroke="0" extrusionOk="0">
                      <a:moveTo>
                        <a:pt x="0" y="0"/>
                      </a:moveTo>
                      <a:cubicBezTo>
                        <a:pt x="161974" y="-9107"/>
                        <a:pt x="253272" y="11868"/>
                        <a:pt x="447997" y="0"/>
                      </a:cubicBezTo>
                      <a:cubicBezTo>
                        <a:pt x="642722" y="-11868"/>
                        <a:pt x="797005" y="45946"/>
                        <a:pt x="895995" y="0"/>
                      </a:cubicBezTo>
                      <a:cubicBezTo>
                        <a:pt x="994985" y="-45946"/>
                        <a:pt x="1137549" y="37394"/>
                        <a:pt x="1304847" y="0"/>
                      </a:cubicBezTo>
                      <a:cubicBezTo>
                        <a:pt x="1309622" y="233962"/>
                        <a:pt x="1264184" y="474588"/>
                        <a:pt x="1304847" y="628045"/>
                      </a:cubicBezTo>
                      <a:cubicBezTo>
                        <a:pt x="1345510" y="781502"/>
                        <a:pt x="1257041" y="1094545"/>
                        <a:pt x="1304847" y="1220540"/>
                      </a:cubicBezTo>
                      <a:cubicBezTo>
                        <a:pt x="1352653" y="1346535"/>
                        <a:pt x="1268384" y="1624376"/>
                        <a:pt x="1304847" y="1777486"/>
                      </a:cubicBezTo>
                      <a:cubicBezTo>
                        <a:pt x="1179423" y="1814368"/>
                        <a:pt x="1072838" y="1739154"/>
                        <a:pt x="882946" y="1777486"/>
                      </a:cubicBezTo>
                      <a:cubicBezTo>
                        <a:pt x="693054" y="1815818"/>
                        <a:pt x="651305" y="1767098"/>
                        <a:pt x="487143" y="1777486"/>
                      </a:cubicBezTo>
                      <a:cubicBezTo>
                        <a:pt x="322981" y="1787874"/>
                        <a:pt x="238609" y="1756023"/>
                        <a:pt x="0" y="1777486"/>
                      </a:cubicBezTo>
                      <a:cubicBezTo>
                        <a:pt x="-40450" y="1583525"/>
                        <a:pt x="58932" y="1439007"/>
                        <a:pt x="0" y="1184991"/>
                      </a:cubicBezTo>
                      <a:cubicBezTo>
                        <a:pt x="-58932" y="930975"/>
                        <a:pt x="16719" y="879351"/>
                        <a:pt x="0" y="574720"/>
                      </a:cubicBezTo>
                      <a:cubicBezTo>
                        <a:pt x="-16719" y="270089"/>
                        <a:pt x="58037" y="261887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127803106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  <p:pic>
              <p:nvPicPr>
                <p:cNvPr id="51" name="Picture 7" descr="A person on a sidewalk with a flashlight&#10;&#10;AI-generated content may be incorrect.">
                  <a:extLst>
                    <a:ext uri="{FF2B5EF4-FFF2-40B4-BE49-F238E27FC236}">
                      <a16:creationId xmlns:a16="http://schemas.microsoft.com/office/drawing/2014/main" id="{B5D56101-200A-4292-2372-2863B7B4F9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3701" y="-3039807"/>
                  <a:ext cx="1238223" cy="1757834"/>
                </a:xfrm>
                <a:custGeom>
                  <a:avLst/>
                  <a:gdLst>
                    <a:gd name="csX0" fmla="*/ 0 w 1238223"/>
                    <a:gd name="csY0" fmla="*/ 0 h 1757834"/>
                    <a:gd name="csX1" fmla="*/ 437505 w 1238223"/>
                    <a:gd name="csY1" fmla="*/ 0 h 1757834"/>
                    <a:gd name="csX2" fmla="*/ 875011 w 1238223"/>
                    <a:gd name="csY2" fmla="*/ 0 h 1757834"/>
                    <a:gd name="csX3" fmla="*/ 1238223 w 1238223"/>
                    <a:gd name="csY3" fmla="*/ 0 h 1757834"/>
                    <a:gd name="csX4" fmla="*/ 1238223 w 1238223"/>
                    <a:gd name="csY4" fmla="*/ 550788 h 1757834"/>
                    <a:gd name="csX5" fmla="*/ 1238223 w 1238223"/>
                    <a:gd name="csY5" fmla="*/ 1136733 h 1757834"/>
                    <a:gd name="csX6" fmla="*/ 1238223 w 1238223"/>
                    <a:gd name="csY6" fmla="*/ 1757834 h 1757834"/>
                    <a:gd name="csX7" fmla="*/ 800718 w 1238223"/>
                    <a:gd name="csY7" fmla="*/ 1757834 h 1757834"/>
                    <a:gd name="csX8" fmla="*/ 363212 w 1238223"/>
                    <a:gd name="csY8" fmla="*/ 1757834 h 1757834"/>
                    <a:gd name="csX9" fmla="*/ 0 w 1238223"/>
                    <a:gd name="csY9" fmla="*/ 1757834 h 1757834"/>
                    <a:gd name="csX10" fmla="*/ 0 w 1238223"/>
                    <a:gd name="csY10" fmla="*/ 1136733 h 1757834"/>
                    <a:gd name="csX11" fmla="*/ 0 w 1238223"/>
                    <a:gd name="csY11" fmla="*/ 515631 h 1757834"/>
                    <a:gd name="csX12" fmla="*/ 0 w 1238223"/>
                    <a:gd name="csY12" fmla="*/ 0 h 175783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238223" h="1757834" fill="none" extrusionOk="0">
                      <a:moveTo>
                        <a:pt x="0" y="0"/>
                      </a:moveTo>
                      <a:cubicBezTo>
                        <a:pt x="212215" y="-14158"/>
                        <a:pt x="281976" y="1442"/>
                        <a:pt x="437505" y="0"/>
                      </a:cubicBezTo>
                      <a:cubicBezTo>
                        <a:pt x="593035" y="-1442"/>
                        <a:pt x="703377" y="32996"/>
                        <a:pt x="875011" y="0"/>
                      </a:cubicBezTo>
                      <a:cubicBezTo>
                        <a:pt x="1046645" y="-32996"/>
                        <a:pt x="1062769" y="20925"/>
                        <a:pt x="1238223" y="0"/>
                      </a:cubicBezTo>
                      <a:cubicBezTo>
                        <a:pt x="1270987" y="185009"/>
                        <a:pt x="1228942" y="429457"/>
                        <a:pt x="1238223" y="550788"/>
                      </a:cubicBezTo>
                      <a:cubicBezTo>
                        <a:pt x="1247504" y="672119"/>
                        <a:pt x="1190676" y="883632"/>
                        <a:pt x="1238223" y="1136733"/>
                      </a:cubicBezTo>
                      <a:cubicBezTo>
                        <a:pt x="1285770" y="1389834"/>
                        <a:pt x="1203259" y="1585215"/>
                        <a:pt x="1238223" y="1757834"/>
                      </a:cubicBezTo>
                      <a:cubicBezTo>
                        <a:pt x="1127631" y="1795262"/>
                        <a:pt x="1000819" y="1720215"/>
                        <a:pt x="800718" y="1757834"/>
                      </a:cubicBezTo>
                      <a:cubicBezTo>
                        <a:pt x="600618" y="1795453"/>
                        <a:pt x="486670" y="1757628"/>
                        <a:pt x="363212" y="1757834"/>
                      </a:cubicBezTo>
                      <a:cubicBezTo>
                        <a:pt x="239754" y="1758040"/>
                        <a:pt x="99270" y="1723717"/>
                        <a:pt x="0" y="1757834"/>
                      </a:cubicBezTo>
                      <a:cubicBezTo>
                        <a:pt x="-10152" y="1458656"/>
                        <a:pt x="55868" y="1341897"/>
                        <a:pt x="0" y="1136733"/>
                      </a:cubicBezTo>
                      <a:cubicBezTo>
                        <a:pt x="-55868" y="931569"/>
                        <a:pt x="64136" y="650230"/>
                        <a:pt x="0" y="515631"/>
                      </a:cubicBezTo>
                      <a:cubicBezTo>
                        <a:pt x="-64136" y="381032"/>
                        <a:pt x="34450" y="143589"/>
                        <a:pt x="0" y="0"/>
                      </a:cubicBezTo>
                      <a:close/>
                    </a:path>
                    <a:path w="1238223" h="1757834" stroke="0" extrusionOk="0">
                      <a:moveTo>
                        <a:pt x="0" y="0"/>
                      </a:moveTo>
                      <a:cubicBezTo>
                        <a:pt x="170272" y="-25506"/>
                        <a:pt x="314839" y="41717"/>
                        <a:pt x="412741" y="0"/>
                      </a:cubicBezTo>
                      <a:cubicBezTo>
                        <a:pt x="510643" y="-41717"/>
                        <a:pt x="678121" y="37406"/>
                        <a:pt x="825482" y="0"/>
                      </a:cubicBezTo>
                      <a:cubicBezTo>
                        <a:pt x="972843" y="-37406"/>
                        <a:pt x="1046768" y="12946"/>
                        <a:pt x="1238223" y="0"/>
                      </a:cubicBezTo>
                      <a:cubicBezTo>
                        <a:pt x="1239673" y="207066"/>
                        <a:pt x="1186913" y="437958"/>
                        <a:pt x="1238223" y="585945"/>
                      </a:cubicBezTo>
                      <a:cubicBezTo>
                        <a:pt x="1289533" y="733933"/>
                        <a:pt x="1199340" y="995031"/>
                        <a:pt x="1238223" y="1171889"/>
                      </a:cubicBezTo>
                      <a:cubicBezTo>
                        <a:pt x="1277106" y="1348747"/>
                        <a:pt x="1195709" y="1596043"/>
                        <a:pt x="1238223" y="1757834"/>
                      </a:cubicBezTo>
                      <a:cubicBezTo>
                        <a:pt x="1101129" y="1768082"/>
                        <a:pt x="938732" y="1724341"/>
                        <a:pt x="862629" y="1757834"/>
                      </a:cubicBezTo>
                      <a:cubicBezTo>
                        <a:pt x="786526" y="1791327"/>
                        <a:pt x="554906" y="1720602"/>
                        <a:pt x="474652" y="1757834"/>
                      </a:cubicBezTo>
                      <a:cubicBezTo>
                        <a:pt x="394398" y="1795066"/>
                        <a:pt x="171843" y="1753338"/>
                        <a:pt x="0" y="1757834"/>
                      </a:cubicBezTo>
                      <a:cubicBezTo>
                        <a:pt x="-28664" y="1572132"/>
                        <a:pt x="25050" y="1366798"/>
                        <a:pt x="0" y="1154311"/>
                      </a:cubicBezTo>
                      <a:cubicBezTo>
                        <a:pt x="-25050" y="941824"/>
                        <a:pt x="9853" y="813404"/>
                        <a:pt x="0" y="621101"/>
                      </a:cubicBezTo>
                      <a:cubicBezTo>
                        <a:pt x="-9853" y="428798"/>
                        <a:pt x="60863" y="18801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120328907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  <p:pic>
              <p:nvPicPr>
                <p:cNvPr id="52" name="Picture 8" descr="A person behind a gate&#10;&#10;AI-generated content may be incorrect.">
                  <a:extLst>
                    <a:ext uri="{FF2B5EF4-FFF2-40B4-BE49-F238E27FC236}">
                      <a16:creationId xmlns:a16="http://schemas.microsoft.com/office/drawing/2014/main" id="{D43E3535-9342-C6D0-10F3-D0BF409EDA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28660" y="-3029911"/>
                  <a:ext cx="1265062" cy="1783581"/>
                </a:xfrm>
                <a:custGeom>
                  <a:avLst/>
                  <a:gdLst>
                    <a:gd name="csX0" fmla="*/ 0 w 1265062"/>
                    <a:gd name="csY0" fmla="*/ 0 h 1783581"/>
                    <a:gd name="csX1" fmla="*/ 434338 w 1265062"/>
                    <a:gd name="csY1" fmla="*/ 0 h 1783581"/>
                    <a:gd name="csX2" fmla="*/ 818073 w 1265062"/>
                    <a:gd name="csY2" fmla="*/ 0 h 1783581"/>
                    <a:gd name="csX3" fmla="*/ 1265062 w 1265062"/>
                    <a:gd name="csY3" fmla="*/ 0 h 1783581"/>
                    <a:gd name="csX4" fmla="*/ 1265062 w 1265062"/>
                    <a:gd name="csY4" fmla="*/ 541020 h 1783581"/>
                    <a:gd name="csX5" fmla="*/ 1265062 w 1265062"/>
                    <a:gd name="csY5" fmla="*/ 1171218 h 1783581"/>
                    <a:gd name="csX6" fmla="*/ 1265062 w 1265062"/>
                    <a:gd name="csY6" fmla="*/ 1783581 h 1783581"/>
                    <a:gd name="csX7" fmla="*/ 818073 w 1265062"/>
                    <a:gd name="csY7" fmla="*/ 1783581 h 1783581"/>
                    <a:gd name="csX8" fmla="*/ 371085 w 1265062"/>
                    <a:gd name="csY8" fmla="*/ 1783581 h 1783581"/>
                    <a:gd name="csX9" fmla="*/ 0 w 1265062"/>
                    <a:gd name="csY9" fmla="*/ 1783581 h 1783581"/>
                    <a:gd name="csX10" fmla="*/ 0 w 1265062"/>
                    <a:gd name="csY10" fmla="*/ 1224726 h 1783581"/>
                    <a:gd name="csX11" fmla="*/ 0 w 1265062"/>
                    <a:gd name="csY11" fmla="*/ 594527 h 1783581"/>
                    <a:gd name="csX12" fmla="*/ 0 w 1265062"/>
                    <a:gd name="csY12" fmla="*/ 0 h 17835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265062" h="1783581" fill="none" extrusionOk="0">
                      <a:moveTo>
                        <a:pt x="0" y="0"/>
                      </a:moveTo>
                      <a:cubicBezTo>
                        <a:pt x="191345" y="-17497"/>
                        <a:pt x="281242" y="10986"/>
                        <a:pt x="434338" y="0"/>
                      </a:cubicBezTo>
                      <a:cubicBezTo>
                        <a:pt x="587434" y="-10986"/>
                        <a:pt x="660663" y="22027"/>
                        <a:pt x="818073" y="0"/>
                      </a:cubicBezTo>
                      <a:cubicBezTo>
                        <a:pt x="975483" y="-22027"/>
                        <a:pt x="1106975" y="20410"/>
                        <a:pt x="1265062" y="0"/>
                      </a:cubicBezTo>
                      <a:cubicBezTo>
                        <a:pt x="1323606" y="266602"/>
                        <a:pt x="1240699" y="421224"/>
                        <a:pt x="1265062" y="541020"/>
                      </a:cubicBezTo>
                      <a:cubicBezTo>
                        <a:pt x="1289425" y="660816"/>
                        <a:pt x="1249836" y="986344"/>
                        <a:pt x="1265062" y="1171218"/>
                      </a:cubicBezTo>
                      <a:cubicBezTo>
                        <a:pt x="1280288" y="1356092"/>
                        <a:pt x="1232504" y="1585850"/>
                        <a:pt x="1265062" y="1783581"/>
                      </a:cubicBezTo>
                      <a:cubicBezTo>
                        <a:pt x="1117371" y="1805543"/>
                        <a:pt x="1001230" y="1767670"/>
                        <a:pt x="818073" y="1783581"/>
                      </a:cubicBezTo>
                      <a:cubicBezTo>
                        <a:pt x="634916" y="1799492"/>
                        <a:pt x="487809" y="1736122"/>
                        <a:pt x="371085" y="1783581"/>
                      </a:cubicBezTo>
                      <a:cubicBezTo>
                        <a:pt x="254361" y="1831040"/>
                        <a:pt x="102459" y="1755983"/>
                        <a:pt x="0" y="1783581"/>
                      </a:cubicBezTo>
                      <a:cubicBezTo>
                        <a:pt x="-61790" y="1569967"/>
                        <a:pt x="64971" y="1402240"/>
                        <a:pt x="0" y="1224726"/>
                      </a:cubicBezTo>
                      <a:cubicBezTo>
                        <a:pt x="-64971" y="1047212"/>
                        <a:pt x="61086" y="770327"/>
                        <a:pt x="0" y="594527"/>
                      </a:cubicBezTo>
                      <a:cubicBezTo>
                        <a:pt x="-61086" y="418727"/>
                        <a:pt x="69070" y="148069"/>
                        <a:pt x="0" y="0"/>
                      </a:cubicBezTo>
                      <a:close/>
                    </a:path>
                    <a:path w="1265062" h="1783581" stroke="0" extrusionOk="0">
                      <a:moveTo>
                        <a:pt x="0" y="0"/>
                      </a:moveTo>
                      <a:cubicBezTo>
                        <a:pt x="116404" y="-35190"/>
                        <a:pt x="299366" y="34212"/>
                        <a:pt x="421687" y="0"/>
                      </a:cubicBezTo>
                      <a:cubicBezTo>
                        <a:pt x="544008" y="-34212"/>
                        <a:pt x="731957" y="39334"/>
                        <a:pt x="868676" y="0"/>
                      </a:cubicBezTo>
                      <a:cubicBezTo>
                        <a:pt x="1005395" y="-39334"/>
                        <a:pt x="1094016" y="13824"/>
                        <a:pt x="1265062" y="0"/>
                      </a:cubicBezTo>
                      <a:cubicBezTo>
                        <a:pt x="1318282" y="199807"/>
                        <a:pt x="1219728" y="326860"/>
                        <a:pt x="1265062" y="558855"/>
                      </a:cubicBezTo>
                      <a:cubicBezTo>
                        <a:pt x="1310396" y="790850"/>
                        <a:pt x="1218693" y="881712"/>
                        <a:pt x="1265062" y="1099875"/>
                      </a:cubicBezTo>
                      <a:cubicBezTo>
                        <a:pt x="1311431" y="1318038"/>
                        <a:pt x="1232704" y="1470779"/>
                        <a:pt x="1265062" y="1783581"/>
                      </a:cubicBezTo>
                      <a:cubicBezTo>
                        <a:pt x="1151625" y="1796220"/>
                        <a:pt x="984257" y="1746322"/>
                        <a:pt x="856025" y="1783581"/>
                      </a:cubicBezTo>
                      <a:cubicBezTo>
                        <a:pt x="727793" y="1820840"/>
                        <a:pt x="578268" y="1733182"/>
                        <a:pt x="434338" y="1783581"/>
                      </a:cubicBezTo>
                      <a:cubicBezTo>
                        <a:pt x="290408" y="1833980"/>
                        <a:pt x="126036" y="1747179"/>
                        <a:pt x="0" y="1783581"/>
                      </a:cubicBezTo>
                      <a:cubicBezTo>
                        <a:pt x="-32573" y="1531547"/>
                        <a:pt x="67563" y="1400917"/>
                        <a:pt x="0" y="1206890"/>
                      </a:cubicBezTo>
                      <a:cubicBezTo>
                        <a:pt x="-67563" y="1012863"/>
                        <a:pt x="48136" y="767281"/>
                        <a:pt x="0" y="648034"/>
                      </a:cubicBezTo>
                      <a:cubicBezTo>
                        <a:pt x="-48136" y="528787"/>
                        <a:pt x="3744" y="16705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3020754636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  <p:pic>
              <p:nvPicPr>
                <p:cNvPr id="53" name="Picture 9" descr="Close-up of hands tying a needle&#10;&#10;AI-generated content may be incorrect.">
                  <a:extLst>
                    <a:ext uri="{FF2B5EF4-FFF2-40B4-BE49-F238E27FC236}">
                      <a16:creationId xmlns:a16="http://schemas.microsoft.com/office/drawing/2014/main" id="{7C9FA56A-92E7-C8D0-31BA-DA825EDD17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1515" y="-4869662"/>
                  <a:ext cx="1301187" cy="1821662"/>
                </a:xfrm>
                <a:custGeom>
                  <a:avLst/>
                  <a:gdLst>
                    <a:gd name="csX0" fmla="*/ 0 w 1301187"/>
                    <a:gd name="csY0" fmla="*/ 0 h 1821662"/>
                    <a:gd name="csX1" fmla="*/ 459753 w 1301187"/>
                    <a:gd name="csY1" fmla="*/ 0 h 1821662"/>
                    <a:gd name="csX2" fmla="*/ 906494 w 1301187"/>
                    <a:gd name="csY2" fmla="*/ 0 h 1821662"/>
                    <a:gd name="csX3" fmla="*/ 1301187 w 1301187"/>
                    <a:gd name="csY3" fmla="*/ 0 h 1821662"/>
                    <a:gd name="csX4" fmla="*/ 1301187 w 1301187"/>
                    <a:gd name="csY4" fmla="*/ 455416 h 1821662"/>
                    <a:gd name="csX5" fmla="*/ 1301187 w 1301187"/>
                    <a:gd name="csY5" fmla="*/ 929048 h 1821662"/>
                    <a:gd name="csX6" fmla="*/ 1301187 w 1301187"/>
                    <a:gd name="csY6" fmla="*/ 1366247 h 1821662"/>
                    <a:gd name="csX7" fmla="*/ 1301187 w 1301187"/>
                    <a:gd name="csY7" fmla="*/ 1821662 h 1821662"/>
                    <a:gd name="csX8" fmla="*/ 880470 w 1301187"/>
                    <a:gd name="csY8" fmla="*/ 1821662 h 1821662"/>
                    <a:gd name="csX9" fmla="*/ 472765 w 1301187"/>
                    <a:gd name="csY9" fmla="*/ 1821662 h 1821662"/>
                    <a:gd name="csX10" fmla="*/ 0 w 1301187"/>
                    <a:gd name="csY10" fmla="*/ 1821662 h 1821662"/>
                    <a:gd name="csX11" fmla="*/ 0 w 1301187"/>
                    <a:gd name="csY11" fmla="*/ 1384463 h 1821662"/>
                    <a:gd name="csX12" fmla="*/ 0 w 1301187"/>
                    <a:gd name="csY12" fmla="*/ 965481 h 1821662"/>
                    <a:gd name="csX13" fmla="*/ 0 w 1301187"/>
                    <a:gd name="csY13" fmla="*/ 510065 h 1821662"/>
                    <a:gd name="csX14" fmla="*/ 0 w 1301187"/>
                    <a:gd name="csY14" fmla="*/ 0 h 182166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1301187" h="1821662" fill="none" extrusionOk="0">
                      <a:moveTo>
                        <a:pt x="0" y="0"/>
                      </a:moveTo>
                      <a:cubicBezTo>
                        <a:pt x="208096" y="-10671"/>
                        <a:pt x="238083" y="21513"/>
                        <a:pt x="459753" y="0"/>
                      </a:cubicBezTo>
                      <a:cubicBezTo>
                        <a:pt x="681423" y="-21513"/>
                        <a:pt x="790214" y="46386"/>
                        <a:pt x="906494" y="0"/>
                      </a:cubicBezTo>
                      <a:cubicBezTo>
                        <a:pt x="1022774" y="-46386"/>
                        <a:pt x="1195052" y="31835"/>
                        <a:pt x="1301187" y="0"/>
                      </a:cubicBezTo>
                      <a:cubicBezTo>
                        <a:pt x="1327613" y="152863"/>
                        <a:pt x="1299343" y="328230"/>
                        <a:pt x="1301187" y="455416"/>
                      </a:cubicBezTo>
                      <a:cubicBezTo>
                        <a:pt x="1303031" y="582602"/>
                        <a:pt x="1260242" y="727480"/>
                        <a:pt x="1301187" y="929048"/>
                      </a:cubicBezTo>
                      <a:cubicBezTo>
                        <a:pt x="1342132" y="1130616"/>
                        <a:pt x="1260152" y="1188561"/>
                        <a:pt x="1301187" y="1366247"/>
                      </a:cubicBezTo>
                      <a:cubicBezTo>
                        <a:pt x="1342222" y="1543933"/>
                        <a:pt x="1251990" y="1692208"/>
                        <a:pt x="1301187" y="1821662"/>
                      </a:cubicBezTo>
                      <a:cubicBezTo>
                        <a:pt x="1146407" y="1856822"/>
                        <a:pt x="967301" y="1819592"/>
                        <a:pt x="880470" y="1821662"/>
                      </a:cubicBezTo>
                      <a:cubicBezTo>
                        <a:pt x="793639" y="1823732"/>
                        <a:pt x="617994" y="1811970"/>
                        <a:pt x="472765" y="1821662"/>
                      </a:cubicBezTo>
                      <a:cubicBezTo>
                        <a:pt x="327536" y="1831354"/>
                        <a:pt x="213524" y="1776576"/>
                        <a:pt x="0" y="1821662"/>
                      </a:cubicBezTo>
                      <a:cubicBezTo>
                        <a:pt x="-20133" y="1674882"/>
                        <a:pt x="6431" y="1545616"/>
                        <a:pt x="0" y="1384463"/>
                      </a:cubicBezTo>
                      <a:cubicBezTo>
                        <a:pt x="-6431" y="1223310"/>
                        <a:pt x="9122" y="1156531"/>
                        <a:pt x="0" y="965481"/>
                      </a:cubicBezTo>
                      <a:cubicBezTo>
                        <a:pt x="-9122" y="774431"/>
                        <a:pt x="24503" y="634676"/>
                        <a:pt x="0" y="510065"/>
                      </a:cubicBezTo>
                      <a:cubicBezTo>
                        <a:pt x="-24503" y="385454"/>
                        <a:pt x="40673" y="111451"/>
                        <a:pt x="0" y="0"/>
                      </a:cubicBezTo>
                      <a:close/>
                    </a:path>
                    <a:path w="1301187" h="1821662" stroke="0" extrusionOk="0">
                      <a:moveTo>
                        <a:pt x="0" y="0"/>
                      </a:moveTo>
                      <a:cubicBezTo>
                        <a:pt x="184185" y="-36122"/>
                        <a:pt x="325255" y="37659"/>
                        <a:pt x="446741" y="0"/>
                      </a:cubicBezTo>
                      <a:cubicBezTo>
                        <a:pt x="568227" y="-37659"/>
                        <a:pt x="732656" y="13611"/>
                        <a:pt x="893482" y="0"/>
                      </a:cubicBezTo>
                      <a:cubicBezTo>
                        <a:pt x="1054308" y="-13611"/>
                        <a:pt x="1116087" y="10373"/>
                        <a:pt x="1301187" y="0"/>
                      </a:cubicBezTo>
                      <a:cubicBezTo>
                        <a:pt x="1317236" y="190309"/>
                        <a:pt x="1272657" y="305461"/>
                        <a:pt x="1301187" y="418982"/>
                      </a:cubicBezTo>
                      <a:cubicBezTo>
                        <a:pt x="1329717" y="532503"/>
                        <a:pt x="1279684" y="686196"/>
                        <a:pt x="1301187" y="892614"/>
                      </a:cubicBezTo>
                      <a:cubicBezTo>
                        <a:pt x="1322690" y="1099032"/>
                        <a:pt x="1266420" y="1206101"/>
                        <a:pt x="1301187" y="1329813"/>
                      </a:cubicBezTo>
                      <a:cubicBezTo>
                        <a:pt x="1335954" y="1453525"/>
                        <a:pt x="1263395" y="1651219"/>
                        <a:pt x="1301187" y="1821662"/>
                      </a:cubicBezTo>
                      <a:cubicBezTo>
                        <a:pt x="1164533" y="1848503"/>
                        <a:pt x="1070143" y="1806938"/>
                        <a:pt x="867458" y="1821662"/>
                      </a:cubicBezTo>
                      <a:cubicBezTo>
                        <a:pt x="664773" y="1836386"/>
                        <a:pt x="564505" y="1814686"/>
                        <a:pt x="459753" y="1821662"/>
                      </a:cubicBezTo>
                      <a:cubicBezTo>
                        <a:pt x="355001" y="1828638"/>
                        <a:pt x="151879" y="1791442"/>
                        <a:pt x="0" y="1821662"/>
                      </a:cubicBezTo>
                      <a:cubicBezTo>
                        <a:pt x="-11320" y="1704426"/>
                        <a:pt x="14208" y="1591405"/>
                        <a:pt x="0" y="1366247"/>
                      </a:cubicBezTo>
                      <a:cubicBezTo>
                        <a:pt x="-14208" y="1141089"/>
                        <a:pt x="27667" y="1037514"/>
                        <a:pt x="0" y="947264"/>
                      </a:cubicBezTo>
                      <a:cubicBezTo>
                        <a:pt x="-27667" y="857014"/>
                        <a:pt x="4565" y="629274"/>
                        <a:pt x="0" y="491849"/>
                      </a:cubicBezTo>
                      <a:cubicBezTo>
                        <a:pt x="-4565" y="354425"/>
                        <a:pt x="49276" y="22528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242122122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7384D01-EA71-615E-F358-B9F0FC2B28D7}"/>
                    </a:ext>
                  </a:extLst>
                </p:cNvPr>
                <p:cNvSpPr txBox="1"/>
                <p:nvPr/>
              </p:nvSpPr>
              <p:spPr>
                <a:xfrm>
                  <a:off x="10080401" y="-3088027"/>
                  <a:ext cx="1532301" cy="708819"/>
                </a:xfrm>
                <a:custGeom>
                  <a:avLst/>
                  <a:gdLst>
                    <a:gd name="csX0" fmla="*/ 0 w 1532301"/>
                    <a:gd name="csY0" fmla="*/ 0 h 708819"/>
                    <a:gd name="csX1" fmla="*/ 480121 w 1532301"/>
                    <a:gd name="csY1" fmla="*/ 0 h 708819"/>
                    <a:gd name="csX2" fmla="*/ 990888 w 1532301"/>
                    <a:gd name="csY2" fmla="*/ 0 h 708819"/>
                    <a:gd name="csX3" fmla="*/ 1532301 w 1532301"/>
                    <a:gd name="csY3" fmla="*/ 0 h 708819"/>
                    <a:gd name="csX4" fmla="*/ 1532301 w 1532301"/>
                    <a:gd name="csY4" fmla="*/ 354410 h 708819"/>
                    <a:gd name="csX5" fmla="*/ 1532301 w 1532301"/>
                    <a:gd name="csY5" fmla="*/ 708819 h 708819"/>
                    <a:gd name="csX6" fmla="*/ 1067503 w 1532301"/>
                    <a:gd name="csY6" fmla="*/ 708819 h 708819"/>
                    <a:gd name="csX7" fmla="*/ 556736 w 1532301"/>
                    <a:gd name="csY7" fmla="*/ 708819 h 708819"/>
                    <a:gd name="csX8" fmla="*/ 0 w 1532301"/>
                    <a:gd name="csY8" fmla="*/ 708819 h 708819"/>
                    <a:gd name="csX9" fmla="*/ 0 w 1532301"/>
                    <a:gd name="csY9" fmla="*/ 340233 h 708819"/>
                    <a:gd name="csX10" fmla="*/ 0 w 1532301"/>
                    <a:gd name="csY10" fmla="*/ 0 h 70881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</a:cxnLst>
                  <a:rect l="l" t="t" r="r" b="b"/>
                  <a:pathLst>
                    <a:path w="1532301" h="708819" fill="none" extrusionOk="0">
                      <a:moveTo>
                        <a:pt x="0" y="0"/>
                      </a:moveTo>
                      <a:cubicBezTo>
                        <a:pt x="176001" y="-17644"/>
                        <a:pt x="271968" y="18731"/>
                        <a:pt x="480121" y="0"/>
                      </a:cubicBezTo>
                      <a:cubicBezTo>
                        <a:pt x="688274" y="-18731"/>
                        <a:pt x="848332" y="9490"/>
                        <a:pt x="990888" y="0"/>
                      </a:cubicBezTo>
                      <a:cubicBezTo>
                        <a:pt x="1133444" y="-9490"/>
                        <a:pt x="1297636" y="43046"/>
                        <a:pt x="1532301" y="0"/>
                      </a:cubicBezTo>
                      <a:cubicBezTo>
                        <a:pt x="1546643" y="81499"/>
                        <a:pt x="1529556" y="192288"/>
                        <a:pt x="1532301" y="354410"/>
                      </a:cubicBezTo>
                      <a:cubicBezTo>
                        <a:pt x="1535046" y="516532"/>
                        <a:pt x="1525816" y="593268"/>
                        <a:pt x="1532301" y="708819"/>
                      </a:cubicBezTo>
                      <a:cubicBezTo>
                        <a:pt x="1331375" y="724374"/>
                        <a:pt x="1202451" y="658664"/>
                        <a:pt x="1067503" y="708819"/>
                      </a:cubicBezTo>
                      <a:cubicBezTo>
                        <a:pt x="932555" y="758974"/>
                        <a:pt x="677948" y="692117"/>
                        <a:pt x="556736" y="708819"/>
                      </a:cubicBezTo>
                      <a:cubicBezTo>
                        <a:pt x="435524" y="725521"/>
                        <a:pt x="242747" y="697573"/>
                        <a:pt x="0" y="708819"/>
                      </a:cubicBezTo>
                      <a:cubicBezTo>
                        <a:pt x="-13432" y="526849"/>
                        <a:pt x="36363" y="479326"/>
                        <a:pt x="0" y="340233"/>
                      </a:cubicBezTo>
                      <a:cubicBezTo>
                        <a:pt x="-36363" y="201140"/>
                        <a:pt x="32059" y="167777"/>
                        <a:pt x="0" y="0"/>
                      </a:cubicBezTo>
                      <a:close/>
                    </a:path>
                    <a:path w="1532301" h="708819" stroke="0" extrusionOk="0">
                      <a:moveTo>
                        <a:pt x="0" y="0"/>
                      </a:moveTo>
                      <a:cubicBezTo>
                        <a:pt x="148262" y="-28394"/>
                        <a:pt x="301120" y="25576"/>
                        <a:pt x="510767" y="0"/>
                      </a:cubicBezTo>
                      <a:cubicBezTo>
                        <a:pt x="720414" y="-25576"/>
                        <a:pt x="926217" y="55162"/>
                        <a:pt x="1052180" y="0"/>
                      </a:cubicBezTo>
                      <a:cubicBezTo>
                        <a:pt x="1178143" y="-55162"/>
                        <a:pt x="1414650" y="37592"/>
                        <a:pt x="1532301" y="0"/>
                      </a:cubicBezTo>
                      <a:cubicBezTo>
                        <a:pt x="1544757" y="161853"/>
                        <a:pt x="1494300" y="191534"/>
                        <a:pt x="1532301" y="347321"/>
                      </a:cubicBezTo>
                      <a:cubicBezTo>
                        <a:pt x="1570302" y="503108"/>
                        <a:pt x="1499715" y="590976"/>
                        <a:pt x="1532301" y="708819"/>
                      </a:cubicBezTo>
                      <a:cubicBezTo>
                        <a:pt x="1401065" y="715610"/>
                        <a:pt x="1179270" y="694191"/>
                        <a:pt x="1036857" y="708819"/>
                      </a:cubicBezTo>
                      <a:cubicBezTo>
                        <a:pt x="894444" y="723447"/>
                        <a:pt x="704213" y="708816"/>
                        <a:pt x="572059" y="708819"/>
                      </a:cubicBezTo>
                      <a:cubicBezTo>
                        <a:pt x="439905" y="708822"/>
                        <a:pt x="131316" y="688729"/>
                        <a:pt x="0" y="708819"/>
                      </a:cubicBezTo>
                      <a:cubicBezTo>
                        <a:pt x="-13604" y="590546"/>
                        <a:pt x="5953" y="515140"/>
                        <a:pt x="0" y="368586"/>
                      </a:cubicBezTo>
                      <a:cubicBezTo>
                        <a:pt x="-5953" y="222032"/>
                        <a:pt x="6821" y="14470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2326154767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GB" sz="500" b="0" i="0" u="sng" strike="noStrike" dirty="0">
                      <a:solidFill>
                        <a:srgbClr val="467886"/>
                      </a:solidFill>
                      <a:effectLst/>
                      <a:hlinkClick r:id="rId28"/>
                    </a:rPr>
                    <a:t>https://www.who.int/teams/global-hiv-hepatitis-and-stis-programmes/populations</a:t>
                  </a:r>
                  <a:endParaRPr lang="es-ES_tradnl" sz="500" dirty="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D986220-CD1D-9AAD-E5F4-3F28851FA4BB}"/>
                  </a:ext>
                </a:extLst>
              </p:cNvPr>
              <p:cNvGrpSpPr/>
              <p:nvPr/>
            </p:nvGrpSpPr>
            <p:grpSpPr>
              <a:xfrm>
                <a:off x="5791476" y="-4869661"/>
                <a:ext cx="1678350" cy="2549664"/>
                <a:chOff x="580594" y="630205"/>
                <a:chExt cx="1678350" cy="2549664"/>
              </a:xfrm>
              <a:grpFill/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A9F5DB-1B33-E9A1-B053-6A0D289A8AC5}"/>
                    </a:ext>
                  </a:extLst>
                </p:cNvPr>
                <p:cNvSpPr txBox="1"/>
                <p:nvPr/>
              </p:nvSpPr>
              <p:spPr>
                <a:xfrm>
                  <a:off x="580594" y="2743674"/>
                  <a:ext cx="1678350" cy="436195"/>
                </a:xfrm>
                <a:custGeom>
                  <a:avLst/>
                  <a:gdLst>
                    <a:gd name="csX0" fmla="*/ 0 w 1678350"/>
                    <a:gd name="csY0" fmla="*/ 0 h 436195"/>
                    <a:gd name="csX1" fmla="*/ 593017 w 1678350"/>
                    <a:gd name="csY1" fmla="*/ 0 h 436195"/>
                    <a:gd name="csX2" fmla="*/ 1118900 w 1678350"/>
                    <a:gd name="csY2" fmla="*/ 0 h 436195"/>
                    <a:gd name="csX3" fmla="*/ 1678350 w 1678350"/>
                    <a:gd name="csY3" fmla="*/ 0 h 436195"/>
                    <a:gd name="csX4" fmla="*/ 1678350 w 1678350"/>
                    <a:gd name="csY4" fmla="*/ 436195 h 436195"/>
                    <a:gd name="csX5" fmla="*/ 1152467 w 1678350"/>
                    <a:gd name="csY5" fmla="*/ 436195 h 436195"/>
                    <a:gd name="csX6" fmla="*/ 559450 w 1678350"/>
                    <a:gd name="csY6" fmla="*/ 436195 h 436195"/>
                    <a:gd name="csX7" fmla="*/ 0 w 1678350"/>
                    <a:gd name="csY7" fmla="*/ 436195 h 436195"/>
                    <a:gd name="csX8" fmla="*/ 0 w 1678350"/>
                    <a:gd name="csY8" fmla="*/ 0 h 4361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</a:cxnLst>
                  <a:rect l="l" t="t" r="r" b="b"/>
                  <a:pathLst>
                    <a:path w="1678350" h="436195" fill="none" extrusionOk="0">
                      <a:moveTo>
                        <a:pt x="0" y="0"/>
                      </a:moveTo>
                      <a:cubicBezTo>
                        <a:pt x="136280" y="-36114"/>
                        <a:pt x="345374" y="51734"/>
                        <a:pt x="593017" y="0"/>
                      </a:cubicBezTo>
                      <a:cubicBezTo>
                        <a:pt x="840660" y="-51734"/>
                        <a:pt x="874059" y="4751"/>
                        <a:pt x="1118900" y="0"/>
                      </a:cubicBezTo>
                      <a:cubicBezTo>
                        <a:pt x="1363741" y="-4751"/>
                        <a:pt x="1449626" y="56040"/>
                        <a:pt x="1678350" y="0"/>
                      </a:cubicBezTo>
                      <a:cubicBezTo>
                        <a:pt x="1724449" y="106402"/>
                        <a:pt x="1633545" y="249195"/>
                        <a:pt x="1678350" y="436195"/>
                      </a:cubicBezTo>
                      <a:cubicBezTo>
                        <a:pt x="1518568" y="495872"/>
                        <a:pt x="1406831" y="386787"/>
                        <a:pt x="1152467" y="436195"/>
                      </a:cubicBezTo>
                      <a:cubicBezTo>
                        <a:pt x="898103" y="485603"/>
                        <a:pt x="782292" y="400980"/>
                        <a:pt x="559450" y="436195"/>
                      </a:cubicBezTo>
                      <a:cubicBezTo>
                        <a:pt x="336608" y="471410"/>
                        <a:pt x="143450" y="421307"/>
                        <a:pt x="0" y="436195"/>
                      </a:cubicBezTo>
                      <a:cubicBezTo>
                        <a:pt x="-29179" y="288074"/>
                        <a:pt x="30841" y="141106"/>
                        <a:pt x="0" y="0"/>
                      </a:cubicBezTo>
                      <a:close/>
                    </a:path>
                    <a:path w="1678350" h="436195" stroke="0" extrusionOk="0">
                      <a:moveTo>
                        <a:pt x="0" y="0"/>
                      </a:moveTo>
                      <a:cubicBezTo>
                        <a:pt x="163155" y="-20488"/>
                        <a:pt x="333282" y="123"/>
                        <a:pt x="509100" y="0"/>
                      </a:cubicBezTo>
                      <a:cubicBezTo>
                        <a:pt x="684918" y="-123"/>
                        <a:pt x="925474" y="25982"/>
                        <a:pt x="1068550" y="0"/>
                      </a:cubicBezTo>
                      <a:cubicBezTo>
                        <a:pt x="1211626" y="-25982"/>
                        <a:pt x="1394796" y="34642"/>
                        <a:pt x="1678350" y="0"/>
                      </a:cubicBezTo>
                      <a:cubicBezTo>
                        <a:pt x="1678924" y="192721"/>
                        <a:pt x="1661587" y="273777"/>
                        <a:pt x="1678350" y="436195"/>
                      </a:cubicBezTo>
                      <a:cubicBezTo>
                        <a:pt x="1417215" y="492623"/>
                        <a:pt x="1323137" y="408788"/>
                        <a:pt x="1135684" y="436195"/>
                      </a:cubicBezTo>
                      <a:cubicBezTo>
                        <a:pt x="948231" y="463602"/>
                        <a:pt x="860523" y="372694"/>
                        <a:pt x="593017" y="436195"/>
                      </a:cubicBezTo>
                      <a:cubicBezTo>
                        <a:pt x="325511" y="499696"/>
                        <a:pt x="163040" y="428941"/>
                        <a:pt x="0" y="436195"/>
                      </a:cubicBezTo>
                      <a:cubicBezTo>
                        <a:pt x="-26584" y="305802"/>
                        <a:pt x="21420" y="13346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116426288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500" u="sng" dirty="0">
                      <a:effectLst/>
                      <a:hlinkClick r:id="rId29"/>
                    </a:rPr>
                    <a:t>https://www.who.int/publications/i/item/9789240052390</a:t>
                  </a:r>
                  <a:endParaRPr lang="en-US" sz="500" dirty="0">
                    <a:effectLst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EBE7A745-D6E7-CB4B-1FA9-AA59521F72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3620" y="630205"/>
                  <a:ext cx="1532300" cy="2105451"/>
                </a:xfrm>
                <a:custGeom>
                  <a:avLst/>
                  <a:gdLst>
                    <a:gd name="csX0" fmla="*/ 0 w 1532300"/>
                    <a:gd name="csY0" fmla="*/ 0 h 2105451"/>
                    <a:gd name="csX1" fmla="*/ 464798 w 1532300"/>
                    <a:gd name="csY1" fmla="*/ 0 h 2105451"/>
                    <a:gd name="csX2" fmla="*/ 990887 w 1532300"/>
                    <a:gd name="csY2" fmla="*/ 0 h 2105451"/>
                    <a:gd name="csX3" fmla="*/ 1532300 w 1532300"/>
                    <a:gd name="csY3" fmla="*/ 0 h 2105451"/>
                    <a:gd name="csX4" fmla="*/ 1532300 w 1532300"/>
                    <a:gd name="csY4" fmla="*/ 505308 h 2105451"/>
                    <a:gd name="csX5" fmla="*/ 1532300 w 1532300"/>
                    <a:gd name="csY5" fmla="*/ 1010616 h 2105451"/>
                    <a:gd name="csX6" fmla="*/ 1532300 w 1532300"/>
                    <a:gd name="csY6" fmla="*/ 1579088 h 2105451"/>
                    <a:gd name="csX7" fmla="*/ 1532300 w 1532300"/>
                    <a:gd name="csY7" fmla="*/ 2105451 h 2105451"/>
                    <a:gd name="csX8" fmla="*/ 1067502 w 1532300"/>
                    <a:gd name="csY8" fmla="*/ 2105451 h 2105451"/>
                    <a:gd name="csX9" fmla="*/ 541413 w 1532300"/>
                    <a:gd name="csY9" fmla="*/ 2105451 h 2105451"/>
                    <a:gd name="csX10" fmla="*/ 0 w 1532300"/>
                    <a:gd name="csY10" fmla="*/ 2105451 h 2105451"/>
                    <a:gd name="csX11" fmla="*/ 0 w 1532300"/>
                    <a:gd name="csY11" fmla="*/ 1621197 h 2105451"/>
                    <a:gd name="csX12" fmla="*/ 0 w 1532300"/>
                    <a:gd name="csY12" fmla="*/ 1052726 h 2105451"/>
                    <a:gd name="csX13" fmla="*/ 0 w 1532300"/>
                    <a:gd name="csY13" fmla="*/ 526363 h 2105451"/>
                    <a:gd name="csX14" fmla="*/ 0 w 1532300"/>
                    <a:gd name="csY14" fmla="*/ 0 h 21054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1532300" h="2105451" fill="none" extrusionOk="0">
                      <a:moveTo>
                        <a:pt x="0" y="0"/>
                      </a:moveTo>
                      <a:cubicBezTo>
                        <a:pt x="97477" y="-13421"/>
                        <a:pt x="245813" y="37822"/>
                        <a:pt x="464798" y="0"/>
                      </a:cubicBezTo>
                      <a:cubicBezTo>
                        <a:pt x="683783" y="-37822"/>
                        <a:pt x="740331" y="4570"/>
                        <a:pt x="990887" y="0"/>
                      </a:cubicBezTo>
                      <a:cubicBezTo>
                        <a:pt x="1241443" y="-4570"/>
                        <a:pt x="1367538" y="58681"/>
                        <a:pt x="1532300" y="0"/>
                      </a:cubicBezTo>
                      <a:cubicBezTo>
                        <a:pt x="1555684" y="205818"/>
                        <a:pt x="1502238" y="318465"/>
                        <a:pt x="1532300" y="505308"/>
                      </a:cubicBezTo>
                      <a:cubicBezTo>
                        <a:pt x="1562362" y="692151"/>
                        <a:pt x="1497318" y="851218"/>
                        <a:pt x="1532300" y="1010616"/>
                      </a:cubicBezTo>
                      <a:cubicBezTo>
                        <a:pt x="1567282" y="1170014"/>
                        <a:pt x="1519905" y="1326004"/>
                        <a:pt x="1532300" y="1579088"/>
                      </a:cubicBezTo>
                      <a:cubicBezTo>
                        <a:pt x="1544695" y="1832172"/>
                        <a:pt x="1481839" y="1865734"/>
                        <a:pt x="1532300" y="2105451"/>
                      </a:cubicBezTo>
                      <a:cubicBezTo>
                        <a:pt x="1346264" y="2106885"/>
                        <a:pt x="1226552" y="2076480"/>
                        <a:pt x="1067502" y="2105451"/>
                      </a:cubicBezTo>
                      <a:cubicBezTo>
                        <a:pt x="908452" y="2134422"/>
                        <a:pt x="792891" y="2084166"/>
                        <a:pt x="541413" y="2105451"/>
                      </a:cubicBezTo>
                      <a:cubicBezTo>
                        <a:pt x="289935" y="2126736"/>
                        <a:pt x="266356" y="2094895"/>
                        <a:pt x="0" y="2105451"/>
                      </a:cubicBezTo>
                      <a:cubicBezTo>
                        <a:pt x="-31701" y="1867068"/>
                        <a:pt x="11674" y="1738733"/>
                        <a:pt x="0" y="1621197"/>
                      </a:cubicBezTo>
                      <a:cubicBezTo>
                        <a:pt x="-11674" y="1503661"/>
                        <a:pt x="58886" y="1224603"/>
                        <a:pt x="0" y="1052726"/>
                      </a:cubicBezTo>
                      <a:cubicBezTo>
                        <a:pt x="-58886" y="880849"/>
                        <a:pt x="59125" y="654771"/>
                        <a:pt x="0" y="526363"/>
                      </a:cubicBezTo>
                      <a:cubicBezTo>
                        <a:pt x="-59125" y="397955"/>
                        <a:pt x="49108" y="222879"/>
                        <a:pt x="0" y="0"/>
                      </a:cubicBezTo>
                      <a:close/>
                    </a:path>
                    <a:path w="1532300" h="2105451" stroke="0" extrusionOk="0">
                      <a:moveTo>
                        <a:pt x="0" y="0"/>
                      </a:moveTo>
                      <a:cubicBezTo>
                        <a:pt x="126960" y="-7889"/>
                        <a:pt x="292527" y="36483"/>
                        <a:pt x="480121" y="0"/>
                      </a:cubicBezTo>
                      <a:cubicBezTo>
                        <a:pt x="667715" y="-36483"/>
                        <a:pt x="897416" y="17403"/>
                        <a:pt x="1021533" y="0"/>
                      </a:cubicBezTo>
                      <a:cubicBezTo>
                        <a:pt x="1145650" y="-17403"/>
                        <a:pt x="1393267" y="34615"/>
                        <a:pt x="1532300" y="0"/>
                      </a:cubicBezTo>
                      <a:cubicBezTo>
                        <a:pt x="1538877" y="207864"/>
                        <a:pt x="1512211" y="289072"/>
                        <a:pt x="1532300" y="484254"/>
                      </a:cubicBezTo>
                      <a:cubicBezTo>
                        <a:pt x="1552389" y="679436"/>
                        <a:pt x="1484201" y="818390"/>
                        <a:pt x="1532300" y="947453"/>
                      </a:cubicBezTo>
                      <a:cubicBezTo>
                        <a:pt x="1580399" y="1076516"/>
                        <a:pt x="1500380" y="1361666"/>
                        <a:pt x="1532300" y="1515925"/>
                      </a:cubicBezTo>
                      <a:cubicBezTo>
                        <a:pt x="1564220" y="1670184"/>
                        <a:pt x="1528728" y="1859418"/>
                        <a:pt x="1532300" y="2105451"/>
                      </a:cubicBezTo>
                      <a:cubicBezTo>
                        <a:pt x="1311079" y="2140488"/>
                        <a:pt x="1170954" y="2091111"/>
                        <a:pt x="1067502" y="2105451"/>
                      </a:cubicBezTo>
                      <a:cubicBezTo>
                        <a:pt x="964050" y="2119791"/>
                        <a:pt x="747995" y="2057921"/>
                        <a:pt x="602705" y="2105451"/>
                      </a:cubicBezTo>
                      <a:cubicBezTo>
                        <a:pt x="457415" y="2152981"/>
                        <a:pt x="207489" y="2081065"/>
                        <a:pt x="0" y="2105451"/>
                      </a:cubicBezTo>
                      <a:cubicBezTo>
                        <a:pt x="-12944" y="1899879"/>
                        <a:pt x="47470" y="1859149"/>
                        <a:pt x="0" y="1642252"/>
                      </a:cubicBezTo>
                      <a:cubicBezTo>
                        <a:pt x="-47470" y="1425355"/>
                        <a:pt x="61770" y="1302978"/>
                        <a:pt x="0" y="1073780"/>
                      </a:cubicBezTo>
                      <a:cubicBezTo>
                        <a:pt x="-61770" y="844582"/>
                        <a:pt x="37070" y="773202"/>
                        <a:pt x="0" y="526363"/>
                      </a:cubicBezTo>
                      <a:cubicBezTo>
                        <a:pt x="-37070" y="279524"/>
                        <a:pt x="30755" y="12651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115829619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</p:grpSp>
        </p:grpSp>
        <p:sp>
          <p:nvSpPr>
            <p:cNvPr id="55" name="TextBox 27">
              <a:extLst>
                <a:ext uri="{FF2B5EF4-FFF2-40B4-BE49-F238E27FC236}">
                  <a16:creationId xmlns:a16="http://schemas.microsoft.com/office/drawing/2014/main" id="{7170CAD6-DBE1-DC0F-9395-D7ED0619F76B}"/>
                </a:ext>
              </a:extLst>
            </p:cNvPr>
            <p:cNvSpPr txBox="1"/>
            <p:nvPr/>
          </p:nvSpPr>
          <p:spPr>
            <a:xfrm>
              <a:off x="8743127" y="4352631"/>
              <a:ext cx="3201403" cy="200376"/>
            </a:xfrm>
            <a:custGeom>
              <a:avLst/>
              <a:gdLst>
                <a:gd name="csX0" fmla="*/ 0 w 3201403"/>
                <a:gd name="csY0" fmla="*/ 0 h 200376"/>
                <a:gd name="csX1" fmla="*/ 469539 w 3201403"/>
                <a:gd name="csY1" fmla="*/ 0 h 200376"/>
                <a:gd name="csX2" fmla="*/ 1067134 w 3201403"/>
                <a:gd name="csY2" fmla="*/ 0 h 200376"/>
                <a:gd name="csX3" fmla="*/ 1664730 w 3201403"/>
                <a:gd name="csY3" fmla="*/ 0 h 200376"/>
                <a:gd name="csX4" fmla="*/ 2102255 w 3201403"/>
                <a:gd name="csY4" fmla="*/ 0 h 200376"/>
                <a:gd name="csX5" fmla="*/ 2571794 w 3201403"/>
                <a:gd name="csY5" fmla="*/ 0 h 200376"/>
                <a:gd name="csX6" fmla="*/ 3201403 w 3201403"/>
                <a:gd name="csY6" fmla="*/ 0 h 200376"/>
                <a:gd name="csX7" fmla="*/ 3201403 w 3201403"/>
                <a:gd name="csY7" fmla="*/ 200376 h 200376"/>
                <a:gd name="csX8" fmla="*/ 2603808 w 3201403"/>
                <a:gd name="csY8" fmla="*/ 200376 h 200376"/>
                <a:gd name="csX9" fmla="*/ 2070241 w 3201403"/>
                <a:gd name="csY9" fmla="*/ 200376 h 200376"/>
                <a:gd name="csX10" fmla="*/ 1504659 w 3201403"/>
                <a:gd name="csY10" fmla="*/ 200376 h 200376"/>
                <a:gd name="csX11" fmla="*/ 939078 w 3201403"/>
                <a:gd name="csY11" fmla="*/ 200376 h 200376"/>
                <a:gd name="csX12" fmla="*/ 501553 w 3201403"/>
                <a:gd name="csY12" fmla="*/ 200376 h 200376"/>
                <a:gd name="csX13" fmla="*/ 0 w 3201403"/>
                <a:gd name="csY13" fmla="*/ 200376 h 200376"/>
                <a:gd name="csX14" fmla="*/ 0 w 3201403"/>
                <a:gd name="csY14" fmla="*/ 0 h 2003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3201403" h="200376" fill="none" extrusionOk="0">
                  <a:moveTo>
                    <a:pt x="0" y="0"/>
                  </a:moveTo>
                  <a:cubicBezTo>
                    <a:pt x="203646" y="-16152"/>
                    <a:pt x="264461" y="15153"/>
                    <a:pt x="469539" y="0"/>
                  </a:cubicBezTo>
                  <a:cubicBezTo>
                    <a:pt x="674617" y="-15153"/>
                    <a:pt x="801507" y="60087"/>
                    <a:pt x="1067134" y="0"/>
                  </a:cubicBezTo>
                  <a:cubicBezTo>
                    <a:pt x="1332762" y="-60087"/>
                    <a:pt x="1387791" y="11333"/>
                    <a:pt x="1664730" y="0"/>
                  </a:cubicBezTo>
                  <a:cubicBezTo>
                    <a:pt x="1941669" y="-11333"/>
                    <a:pt x="2012273" y="44761"/>
                    <a:pt x="2102255" y="0"/>
                  </a:cubicBezTo>
                  <a:cubicBezTo>
                    <a:pt x="2192237" y="-44761"/>
                    <a:pt x="2381080" y="32802"/>
                    <a:pt x="2571794" y="0"/>
                  </a:cubicBezTo>
                  <a:cubicBezTo>
                    <a:pt x="2762508" y="-32802"/>
                    <a:pt x="2950983" y="58760"/>
                    <a:pt x="3201403" y="0"/>
                  </a:cubicBezTo>
                  <a:cubicBezTo>
                    <a:pt x="3225390" y="65796"/>
                    <a:pt x="3199573" y="137818"/>
                    <a:pt x="3201403" y="200376"/>
                  </a:cubicBezTo>
                  <a:cubicBezTo>
                    <a:pt x="3031695" y="210613"/>
                    <a:pt x="2746458" y="155819"/>
                    <a:pt x="2603808" y="200376"/>
                  </a:cubicBezTo>
                  <a:cubicBezTo>
                    <a:pt x="2461159" y="244933"/>
                    <a:pt x="2324264" y="152936"/>
                    <a:pt x="2070241" y="200376"/>
                  </a:cubicBezTo>
                  <a:cubicBezTo>
                    <a:pt x="1816218" y="247816"/>
                    <a:pt x="1764007" y="174894"/>
                    <a:pt x="1504659" y="200376"/>
                  </a:cubicBezTo>
                  <a:cubicBezTo>
                    <a:pt x="1245311" y="225858"/>
                    <a:pt x="1064429" y="163257"/>
                    <a:pt x="939078" y="200376"/>
                  </a:cubicBezTo>
                  <a:cubicBezTo>
                    <a:pt x="813727" y="237495"/>
                    <a:pt x="697157" y="160923"/>
                    <a:pt x="501553" y="200376"/>
                  </a:cubicBezTo>
                  <a:cubicBezTo>
                    <a:pt x="305949" y="239829"/>
                    <a:pt x="153865" y="164030"/>
                    <a:pt x="0" y="200376"/>
                  </a:cubicBezTo>
                  <a:cubicBezTo>
                    <a:pt x="-12416" y="123784"/>
                    <a:pt x="15944" y="45377"/>
                    <a:pt x="0" y="0"/>
                  </a:cubicBezTo>
                  <a:close/>
                </a:path>
                <a:path w="3201403" h="200376" stroke="0" extrusionOk="0">
                  <a:moveTo>
                    <a:pt x="0" y="0"/>
                  </a:moveTo>
                  <a:cubicBezTo>
                    <a:pt x="174214" y="-32440"/>
                    <a:pt x="330311" y="57404"/>
                    <a:pt x="565581" y="0"/>
                  </a:cubicBezTo>
                  <a:cubicBezTo>
                    <a:pt x="800851" y="-57404"/>
                    <a:pt x="906540" y="15194"/>
                    <a:pt x="1099148" y="0"/>
                  </a:cubicBezTo>
                  <a:cubicBezTo>
                    <a:pt x="1291756" y="-15194"/>
                    <a:pt x="1388792" y="3309"/>
                    <a:pt x="1664730" y="0"/>
                  </a:cubicBezTo>
                  <a:cubicBezTo>
                    <a:pt x="1940668" y="-3309"/>
                    <a:pt x="2000895" y="21812"/>
                    <a:pt x="2230311" y="0"/>
                  </a:cubicBezTo>
                  <a:cubicBezTo>
                    <a:pt x="2459727" y="-21812"/>
                    <a:pt x="2527494" y="59238"/>
                    <a:pt x="2731864" y="0"/>
                  </a:cubicBezTo>
                  <a:cubicBezTo>
                    <a:pt x="2936234" y="-59238"/>
                    <a:pt x="3101604" y="23474"/>
                    <a:pt x="3201403" y="0"/>
                  </a:cubicBezTo>
                  <a:cubicBezTo>
                    <a:pt x="3224981" y="68288"/>
                    <a:pt x="3194879" y="136365"/>
                    <a:pt x="3201403" y="200376"/>
                  </a:cubicBezTo>
                  <a:cubicBezTo>
                    <a:pt x="3092531" y="242238"/>
                    <a:pt x="2799491" y="184742"/>
                    <a:pt x="2667836" y="200376"/>
                  </a:cubicBezTo>
                  <a:cubicBezTo>
                    <a:pt x="2536181" y="216010"/>
                    <a:pt x="2306176" y="199853"/>
                    <a:pt x="2166283" y="200376"/>
                  </a:cubicBezTo>
                  <a:cubicBezTo>
                    <a:pt x="2026390" y="200899"/>
                    <a:pt x="1819700" y="198889"/>
                    <a:pt x="1728758" y="200376"/>
                  </a:cubicBezTo>
                  <a:cubicBezTo>
                    <a:pt x="1637816" y="201863"/>
                    <a:pt x="1330548" y="166863"/>
                    <a:pt x="1163176" y="200376"/>
                  </a:cubicBezTo>
                  <a:cubicBezTo>
                    <a:pt x="995804" y="233889"/>
                    <a:pt x="888654" y="150936"/>
                    <a:pt x="693637" y="200376"/>
                  </a:cubicBezTo>
                  <a:cubicBezTo>
                    <a:pt x="498620" y="249816"/>
                    <a:pt x="145986" y="163095"/>
                    <a:pt x="0" y="200376"/>
                  </a:cubicBezTo>
                  <a:cubicBezTo>
                    <a:pt x="-12434" y="137432"/>
                    <a:pt x="3295" y="718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9538987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425287"/>
              <a:r>
                <a:rPr lang="en-US" sz="1302" b="1" dirty="0">
                  <a:solidFill>
                    <a:prstClr val="black"/>
                  </a:solidFill>
                  <a:latin typeface="Calibri"/>
                  <a:ea typeface="Calibri (MS) Bold"/>
                  <a:cs typeface="Calibri (MS) Bold"/>
                  <a:sym typeface="Calibri (MS) Bold"/>
                </a:rPr>
                <a:t>Key populations Services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7CC913-A754-AC61-8781-AE7922859E53}"/>
              </a:ext>
            </a:extLst>
          </p:cNvPr>
          <p:cNvGrpSpPr/>
          <p:nvPr/>
        </p:nvGrpSpPr>
        <p:grpSpPr>
          <a:xfrm>
            <a:off x="3529729" y="4035192"/>
            <a:ext cx="4623024" cy="2743200"/>
            <a:chOff x="3529729" y="4035192"/>
            <a:chExt cx="4623024" cy="27432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808DC5F-AB43-5EC6-0D29-F57F15195307}"/>
                </a:ext>
              </a:extLst>
            </p:cNvPr>
            <p:cNvGrpSpPr/>
            <p:nvPr/>
          </p:nvGrpSpPr>
          <p:grpSpPr>
            <a:xfrm>
              <a:off x="3529729" y="4253716"/>
              <a:ext cx="3468901" cy="2524676"/>
              <a:chOff x="11115914" y="8640554"/>
              <a:chExt cx="7458138" cy="5428053"/>
            </a:xfrm>
            <a:solidFill>
              <a:schemeClr val="bg1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59E9578-56A3-03DF-24BE-595563F27603}"/>
                  </a:ext>
                </a:extLst>
              </p:cNvPr>
              <p:cNvGrpSpPr/>
              <p:nvPr/>
            </p:nvGrpSpPr>
            <p:grpSpPr>
              <a:xfrm>
                <a:off x="11144503" y="8640554"/>
                <a:ext cx="7429549" cy="2550687"/>
                <a:chOff x="-4785240" y="9672123"/>
                <a:chExt cx="9793499" cy="2550687"/>
              </a:xfrm>
              <a:grpFill/>
            </p:grpSpPr>
            <p:sp>
              <p:nvSpPr>
                <p:cNvPr id="41" name="TextBox 10">
                  <a:extLst>
                    <a:ext uri="{FF2B5EF4-FFF2-40B4-BE49-F238E27FC236}">
                      <a16:creationId xmlns:a16="http://schemas.microsoft.com/office/drawing/2014/main" id="{0DC8A6F3-A931-291D-5B42-69CFC7274573}"/>
                    </a:ext>
                  </a:extLst>
                </p:cNvPr>
                <p:cNvSpPr txBox="1"/>
                <p:nvPr/>
              </p:nvSpPr>
              <p:spPr>
                <a:xfrm>
                  <a:off x="-2313977" y="9773725"/>
                  <a:ext cx="7322236" cy="2385021"/>
                </a:xfrm>
                <a:custGeom>
                  <a:avLst/>
                  <a:gdLst>
                    <a:gd name="csX0" fmla="*/ 0 w 7322236"/>
                    <a:gd name="csY0" fmla="*/ 0 h 2385021"/>
                    <a:gd name="csX1" fmla="*/ 563249 w 7322236"/>
                    <a:gd name="csY1" fmla="*/ 0 h 2385021"/>
                    <a:gd name="csX2" fmla="*/ 1272943 w 7322236"/>
                    <a:gd name="csY2" fmla="*/ 0 h 2385021"/>
                    <a:gd name="csX3" fmla="*/ 1689747 w 7322236"/>
                    <a:gd name="csY3" fmla="*/ 0 h 2385021"/>
                    <a:gd name="csX4" fmla="*/ 2106551 w 7322236"/>
                    <a:gd name="csY4" fmla="*/ 0 h 2385021"/>
                    <a:gd name="csX5" fmla="*/ 2816245 w 7322236"/>
                    <a:gd name="csY5" fmla="*/ 0 h 2385021"/>
                    <a:gd name="csX6" fmla="*/ 3525938 w 7322236"/>
                    <a:gd name="csY6" fmla="*/ 0 h 2385021"/>
                    <a:gd name="csX7" fmla="*/ 3869520 w 7322236"/>
                    <a:gd name="csY7" fmla="*/ 0 h 2385021"/>
                    <a:gd name="csX8" fmla="*/ 4286324 w 7322236"/>
                    <a:gd name="csY8" fmla="*/ 0 h 2385021"/>
                    <a:gd name="csX9" fmla="*/ 4703129 w 7322236"/>
                    <a:gd name="csY9" fmla="*/ 0 h 2385021"/>
                    <a:gd name="csX10" fmla="*/ 5046710 w 7322236"/>
                    <a:gd name="csY10" fmla="*/ 0 h 2385021"/>
                    <a:gd name="csX11" fmla="*/ 5390292 w 7322236"/>
                    <a:gd name="csY11" fmla="*/ 0 h 2385021"/>
                    <a:gd name="csX12" fmla="*/ 5807096 w 7322236"/>
                    <a:gd name="csY12" fmla="*/ 0 h 2385021"/>
                    <a:gd name="csX13" fmla="*/ 6297123 w 7322236"/>
                    <a:gd name="csY13" fmla="*/ 0 h 2385021"/>
                    <a:gd name="csX14" fmla="*/ 7322236 w 7322236"/>
                    <a:gd name="csY14" fmla="*/ 0 h 2385021"/>
                    <a:gd name="csX15" fmla="*/ 7322236 w 7322236"/>
                    <a:gd name="csY15" fmla="*/ 572405 h 2385021"/>
                    <a:gd name="csX16" fmla="*/ 7322236 w 7322236"/>
                    <a:gd name="csY16" fmla="*/ 1216361 h 2385021"/>
                    <a:gd name="csX17" fmla="*/ 7322236 w 7322236"/>
                    <a:gd name="csY17" fmla="*/ 1764916 h 2385021"/>
                    <a:gd name="csX18" fmla="*/ 7322236 w 7322236"/>
                    <a:gd name="csY18" fmla="*/ 2385021 h 2385021"/>
                    <a:gd name="csX19" fmla="*/ 6685765 w 7322236"/>
                    <a:gd name="csY19" fmla="*/ 2385021 h 2385021"/>
                    <a:gd name="csX20" fmla="*/ 6122516 w 7322236"/>
                    <a:gd name="csY20" fmla="*/ 2385021 h 2385021"/>
                    <a:gd name="csX21" fmla="*/ 5705712 w 7322236"/>
                    <a:gd name="csY21" fmla="*/ 2385021 h 2385021"/>
                    <a:gd name="csX22" fmla="*/ 5288907 w 7322236"/>
                    <a:gd name="csY22" fmla="*/ 2385021 h 2385021"/>
                    <a:gd name="csX23" fmla="*/ 4872103 w 7322236"/>
                    <a:gd name="csY23" fmla="*/ 2385021 h 2385021"/>
                    <a:gd name="csX24" fmla="*/ 4235632 w 7322236"/>
                    <a:gd name="csY24" fmla="*/ 2385021 h 2385021"/>
                    <a:gd name="csX25" fmla="*/ 3525938 w 7322236"/>
                    <a:gd name="csY25" fmla="*/ 2385021 h 2385021"/>
                    <a:gd name="csX26" fmla="*/ 2816245 w 7322236"/>
                    <a:gd name="csY26" fmla="*/ 2385021 h 2385021"/>
                    <a:gd name="csX27" fmla="*/ 2326218 w 7322236"/>
                    <a:gd name="csY27" fmla="*/ 2385021 h 2385021"/>
                    <a:gd name="csX28" fmla="*/ 1909414 w 7322236"/>
                    <a:gd name="csY28" fmla="*/ 2385021 h 2385021"/>
                    <a:gd name="csX29" fmla="*/ 1565832 w 7322236"/>
                    <a:gd name="csY29" fmla="*/ 2385021 h 2385021"/>
                    <a:gd name="csX30" fmla="*/ 1222250 w 7322236"/>
                    <a:gd name="csY30" fmla="*/ 2385021 h 2385021"/>
                    <a:gd name="csX31" fmla="*/ 732224 w 7322236"/>
                    <a:gd name="csY31" fmla="*/ 2385021 h 2385021"/>
                    <a:gd name="csX32" fmla="*/ 0 w 7322236"/>
                    <a:gd name="csY32" fmla="*/ 2385021 h 2385021"/>
                    <a:gd name="csX33" fmla="*/ 0 w 7322236"/>
                    <a:gd name="csY33" fmla="*/ 1812616 h 2385021"/>
                    <a:gd name="csX34" fmla="*/ 0 w 7322236"/>
                    <a:gd name="csY34" fmla="*/ 1216361 h 2385021"/>
                    <a:gd name="csX35" fmla="*/ 0 w 7322236"/>
                    <a:gd name="csY35" fmla="*/ 691656 h 2385021"/>
                    <a:gd name="csX36" fmla="*/ 0 w 7322236"/>
                    <a:gd name="csY36" fmla="*/ 0 h 23850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</a:cxnLst>
                  <a:rect l="l" t="t" r="r" b="b"/>
                  <a:pathLst>
                    <a:path w="7322236" h="2385021" fill="none" extrusionOk="0">
                      <a:moveTo>
                        <a:pt x="0" y="0"/>
                      </a:moveTo>
                      <a:cubicBezTo>
                        <a:pt x="225347" y="-25955"/>
                        <a:pt x="291243" y="16532"/>
                        <a:pt x="563249" y="0"/>
                      </a:cubicBezTo>
                      <a:cubicBezTo>
                        <a:pt x="835255" y="-16532"/>
                        <a:pt x="1089095" y="20604"/>
                        <a:pt x="1272943" y="0"/>
                      </a:cubicBezTo>
                      <a:cubicBezTo>
                        <a:pt x="1456791" y="-20604"/>
                        <a:pt x="1605497" y="503"/>
                        <a:pt x="1689747" y="0"/>
                      </a:cubicBezTo>
                      <a:cubicBezTo>
                        <a:pt x="1773997" y="-503"/>
                        <a:pt x="1908386" y="14671"/>
                        <a:pt x="2106551" y="0"/>
                      </a:cubicBezTo>
                      <a:cubicBezTo>
                        <a:pt x="2304716" y="-14671"/>
                        <a:pt x="2482459" y="42027"/>
                        <a:pt x="2816245" y="0"/>
                      </a:cubicBezTo>
                      <a:cubicBezTo>
                        <a:pt x="3150031" y="-42027"/>
                        <a:pt x="3328496" y="42458"/>
                        <a:pt x="3525938" y="0"/>
                      </a:cubicBezTo>
                      <a:cubicBezTo>
                        <a:pt x="3723380" y="-42458"/>
                        <a:pt x="3776219" y="3923"/>
                        <a:pt x="3869520" y="0"/>
                      </a:cubicBezTo>
                      <a:cubicBezTo>
                        <a:pt x="3962821" y="-3923"/>
                        <a:pt x="4143136" y="5566"/>
                        <a:pt x="4286324" y="0"/>
                      </a:cubicBezTo>
                      <a:cubicBezTo>
                        <a:pt x="4429512" y="-5566"/>
                        <a:pt x="4528106" y="19631"/>
                        <a:pt x="4703129" y="0"/>
                      </a:cubicBezTo>
                      <a:cubicBezTo>
                        <a:pt x="4878153" y="-19631"/>
                        <a:pt x="4909119" y="14361"/>
                        <a:pt x="5046710" y="0"/>
                      </a:cubicBezTo>
                      <a:cubicBezTo>
                        <a:pt x="5184301" y="-14361"/>
                        <a:pt x="5309799" y="28954"/>
                        <a:pt x="5390292" y="0"/>
                      </a:cubicBezTo>
                      <a:cubicBezTo>
                        <a:pt x="5470785" y="-28954"/>
                        <a:pt x="5601588" y="3987"/>
                        <a:pt x="5807096" y="0"/>
                      </a:cubicBezTo>
                      <a:cubicBezTo>
                        <a:pt x="6012604" y="-3987"/>
                        <a:pt x="6069722" y="57635"/>
                        <a:pt x="6297123" y="0"/>
                      </a:cubicBezTo>
                      <a:cubicBezTo>
                        <a:pt x="6524524" y="-57635"/>
                        <a:pt x="6973946" y="69104"/>
                        <a:pt x="7322236" y="0"/>
                      </a:cubicBezTo>
                      <a:cubicBezTo>
                        <a:pt x="7366198" y="143000"/>
                        <a:pt x="7299508" y="286349"/>
                        <a:pt x="7322236" y="572405"/>
                      </a:cubicBezTo>
                      <a:cubicBezTo>
                        <a:pt x="7344964" y="858461"/>
                        <a:pt x="7256917" y="928445"/>
                        <a:pt x="7322236" y="1216361"/>
                      </a:cubicBezTo>
                      <a:cubicBezTo>
                        <a:pt x="7387555" y="1504277"/>
                        <a:pt x="7287722" y="1608229"/>
                        <a:pt x="7322236" y="1764916"/>
                      </a:cubicBezTo>
                      <a:cubicBezTo>
                        <a:pt x="7356750" y="1921603"/>
                        <a:pt x="7318334" y="2164652"/>
                        <a:pt x="7322236" y="2385021"/>
                      </a:cubicBezTo>
                      <a:cubicBezTo>
                        <a:pt x="7059506" y="2385173"/>
                        <a:pt x="6977657" y="2321672"/>
                        <a:pt x="6685765" y="2385021"/>
                      </a:cubicBezTo>
                      <a:cubicBezTo>
                        <a:pt x="6393873" y="2448370"/>
                        <a:pt x="6266044" y="2372234"/>
                        <a:pt x="6122516" y="2385021"/>
                      </a:cubicBezTo>
                      <a:cubicBezTo>
                        <a:pt x="5978988" y="2397808"/>
                        <a:pt x="5840797" y="2384641"/>
                        <a:pt x="5705712" y="2385021"/>
                      </a:cubicBezTo>
                      <a:cubicBezTo>
                        <a:pt x="5570627" y="2385401"/>
                        <a:pt x="5435919" y="2365954"/>
                        <a:pt x="5288907" y="2385021"/>
                      </a:cubicBezTo>
                      <a:cubicBezTo>
                        <a:pt x="5141896" y="2404088"/>
                        <a:pt x="5074691" y="2338334"/>
                        <a:pt x="4872103" y="2385021"/>
                      </a:cubicBezTo>
                      <a:cubicBezTo>
                        <a:pt x="4669515" y="2431708"/>
                        <a:pt x="4509872" y="2348634"/>
                        <a:pt x="4235632" y="2385021"/>
                      </a:cubicBezTo>
                      <a:cubicBezTo>
                        <a:pt x="3961392" y="2421408"/>
                        <a:pt x="3850984" y="2306270"/>
                        <a:pt x="3525938" y="2385021"/>
                      </a:cubicBezTo>
                      <a:cubicBezTo>
                        <a:pt x="3200892" y="2463772"/>
                        <a:pt x="3000191" y="2328303"/>
                        <a:pt x="2816245" y="2385021"/>
                      </a:cubicBezTo>
                      <a:cubicBezTo>
                        <a:pt x="2632299" y="2441739"/>
                        <a:pt x="2560528" y="2352936"/>
                        <a:pt x="2326218" y="2385021"/>
                      </a:cubicBezTo>
                      <a:cubicBezTo>
                        <a:pt x="2091908" y="2417106"/>
                        <a:pt x="2081936" y="2357972"/>
                        <a:pt x="1909414" y="2385021"/>
                      </a:cubicBezTo>
                      <a:cubicBezTo>
                        <a:pt x="1736892" y="2412070"/>
                        <a:pt x="1710650" y="2351594"/>
                        <a:pt x="1565832" y="2385021"/>
                      </a:cubicBezTo>
                      <a:cubicBezTo>
                        <a:pt x="1421014" y="2418448"/>
                        <a:pt x="1361075" y="2362119"/>
                        <a:pt x="1222250" y="2385021"/>
                      </a:cubicBezTo>
                      <a:cubicBezTo>
                        <a:pt x="1083425" y="2407923"/>
                        <a:pt x="853513" y="2336573"/>
                        <a:pt x="732224" y="2385021"/>
                      </a:cubicBezTo>
                      <a:cubicBezTo>
                        <a:pt x="610935" y="2433469"/>
                        <a:pt x="167064" y="2306500"/>
                        <a:pt x="0" y="2385021"/>
                      </a:cubicBezTo>
                      <a:cubicBezTo>
                        <a:pt x="-63557" y="2266171"/>
                        <a:pt x="58847" y="2063147"/>
                        <a:pt x="0" y="1812616"/>
                      </a:cubicBezTo>
                      <a:cubicBezTo>
                        <a:pt x="-58847" y="1562085"/>
                        <a:pt x="41213" y="1415067"/>
                        <a:pt x="0" y="1216361"/>
                      </a:cubicBezTo>
                      <a:cubicBezTo>
                        <a:pt x="-41213" y="1017656"/>
                        <a:pt x="59802" y="905761"/>
                        <a:pt x="0" y="691656"/>
                      </a:cubicBezTo>
                      <a:cubicBezTo>
                        <a:pt x="-59802" y="477551"/>
                        <a:pt x="71063" y="297800"/>
                        <a:pt x="0" y="0"/>
                      </a:cubicBezTo>
                      <a:close/>
                    </a:path>
                    <a:path w="7322236" h="2385021" stroke="0" extrusionOk="0">
                      <a:moveTo>
                        <a:pt x="0" y="0"/>
                      </a:moveTo>
                      <a:cubicBezTo>
                        <a:pt x="220171" y="-4702"/>
                        <a:pt x="404889" y="38040"/>
                        <a:pt x="563249" y="0"/>
                      </a:cubicBezTo>
                      <a:cubicBezTo>
                        <a:pt x="721609" y="-38040"/>
                        <a:pt x="966494" y="12337"/>
                        <a:pt x="1126498" y="0"/>
                      </a:cubicBezTo>
                      <a:cubicBezTo>
                        <a:pt x="1286502" y="-12337"/>
                        <a:pt x="1383017" y="34030"/>
                        <a:pt x="1616524" y="0"/>
                      </a:cubicBezTo>
                      <a:cubicBezTo>
                        <a:pt x="1850031" y="-34030"/>
                        <a:pt x="2113045" y="44959"/>
                        <a:pt x="2252996" y="0"/>
                      </a:cubicBezTo>
                      <a:cubicBezTo>
                        <a:pt x="2392947" y="-44959"/>
                        <a:pt x="2679671" y="47467"/>
                        <a:pt x="2962689" y="0"/>
                      </a:cubicBezTo>
                      <a:cubicBezTo>
                        <a:pt x="3245707" y="-47467"/>
                        <a:pt x="3446680" y="59832"/>
                        <a:pt x="3599161" y="0"/>
                      </a:cubicBezTo>
                      <a:cubicBezTo>
                        <a:pt x="3751642" y="-59832"/>
                        <a:pt x="3888619" y="52794"/>
                        <a:pt x="4089187" y="0"/>
                      </a:cubicBezTo>
                      <a:cubicBezTo>
                        <a:pt x="4289755" y="-52794"/>
                        <a:pt x="4336780" y="31767"/>
                        <a:pt x="4432769" y="0"/>
                      </a:cubicBezTo>
                      <a:cubicBezTo>
                        <a:pt x="4528758" y="-31767"/>
                        <a:pt x="4843648" y="8242"/>
                        <a:pt x="4996018" y="0"/>
                      </a:cubicBezTo>
                      <a:cubicBezTo>
                        <a:pt x="5148388" y="-8242"/>
                        <a:pt x="5199084" y="27258"/>
                        <a:pt x="5339600" y="0"/>
                      </a:cubicBezTo>
                      <a:cubicBezTo>
                        <a:pt x="5480116" y="-27258"/>
                        <a:pt x="5543559" y="17337"/>
                        <a:pt x="5683182" y="0"/>
                      </a:cubicBezTo>
                      <a:cubicBezTo>
                        <a:pt x="5822805" y="-17337"/>
                        <a:pt x="5911863" y="25911"/>
                        <a:pt x="6026763" y="0"/>
                      </a:cubicBezTo>
                      <a:cubicBezTo>
                        <a:pt x="6141663" y="-25911"/>
                        <a:pt x="6418223" y="63374"/>
                        <a:pt x="6590012" y="0"/>
                      </a:cubicBezTo>
                      <a:cubicBezTo>
                        <a:pt x="6761801" y="-63374"/>
                        <a:pt x="6979394" y="50817"/>
                        <a:pt x="7322236" y="0"/>
                      </a:cubicBezTo>
                      <a:cubicBezTo>
                        <a:pt x="7337307" y="314362"/>
                        <a:pt x="7249615" y="457745"/>
                        <a:pt x="7322236" y="643956"/>
                      </a:cubicBezTo>
                      <a:cubicBezTo>
                        <a:pt x="7394857" y="830167"/>
                        <a:pt x="7256683" y="1075738"/>
                        <a:pt x="7322236" y="1216361"/>
                      </a:cubicBezTo>
                      <a:cubicBezTo>
                        <a:pt x="7387789" y="1356984"/>
                        <a:pt x="7318042" y="1564684"/>
                        <a:pt x="7322236" y="1812616"/>
                      </a:cubicBezTo>
                      <a:cubicBezTo>
                        <a:pt x="7326430" y="2060549"/>
                        <a:pt x="7257633" y="2266989"/>
                        <a:pt x="7322236" y="2385021"/>
                      </a:cubicBezTo>
                      <a:cubicBezTo>
                        <a:pt x="7212543" y="2425301"/>
                        <a:pt x="7075621" y="2355674"/>
                        <a:pt x="6978654" y="2385021"/>
                      </a:cubicBezTo>
                      <a:cubicBezTo>
                        <a:pt x="6881687" y="2414368"/>
                        <a:pt x="6720650" y="2337531"/>
                        <a:pt x="6488628" y="2385021"/>
                      </a:cubicBezTo>
                      <a:cubicBezTo>
                        <a:pt x="6256606" y="2432511"/>
                        <a:pt x="6180945" y="2348731"/>
                        <a:pt x="5925379" y="2385021"/>
                      </a:cubicBezTo>
                      <a:cubicBezTo>
                        <a:pt x="5669813" y="2421311"/>
                        <a:pt x="5716698" y="2365445"/>
                        <a:pt x="5508574" y="2385021"/>
                      </a:cubicBezTo>
                      <a:cubicBezTo>
                        <a:pt x="5300450" y="2404597"/>
                        <a:pt x="5224337" y="2330125"/>
                        <a:pt x="4945326" y="2385021"/>
                      </a:cubicBezTo>
                      <a:cubicBezTo>
                        <a:pt x="4666315" y="2439917"/>
                        <a:pt x="4455841" y="2319210"/>
                        <a:pt x="4308854" y="2385021"/>
                      </a:cubicBezTo>
                      <a:cubicBezTo>
                        <a:pt x="4161867" y="2450832"/>
                        <a:pt x="3780241" y="2382551"/>
                        <a:pt x="3599161" y="2385021"/>
                      </a:cubicBezTo>
                      <a:cubicBezTo>
                        <a:pt x="3418081" y="2387491"/>
                        <a:pt x="3153684" y="2307266"/>
                        <a:pt x="2889467" y="2385021"/>
                      </a:cubicBezTo>
                      <a:cubicBezTo>
                        <a:pt x="2625250" y="2462776"/>
                        <a:pt x="2587464" y="2379780"/>
                        <a:pt x="2472663" y="2385021"/>
                      </a:cubicBezTo>
                      <a:cubicBezTo>
                        <a:pt x="2357862" y="2390262"/>
                        <a:pt x="2085781" y="2330674"/>
                        <a:pt x="1762969" y="2385021"/>
                      </a:cubicBezTo>
                      <a:cubicBezTo>
                        <a:pt x="1440157" y="2439368"/>
                        <a:pt x="1451761" y="2381278"/>
                        <a:pt x="1346165" y="2385021"/>
                      </a:cubicBezTo>
                      <a:cubicBezTo>
                        <a:pt x="1240569" y="2388764"/>
                        <a:pt x="1128326" y="2344237"/>
                        <a:pt x="929361" y="2385021"/>
                      </a:cubicBezTo>
                      <a:cubicBezTo>
                        <a:pt x="730396" y="2425805"/>
                        <a:pt x="331404" y="2372834"/>
                        <a:pt x="0" y="2385021"/>
                      </a:cubicBezTo>
                      <a:cubicBezTo>
                        <a:pt x="-16343" y="2231782"/>
                        <a:pt x="36744" y="2063546"/>
                        <a:pt x="0" y="1812616"/>
                      </a:cubicBezTo>
                      <a:cubicBezTo>
                        <a:pt x="-36744" y="1561686"/>
                        <a:pt x="8921" y="1492024"/>
                        <a:pt x="0" y="1192511"/>
                      </a:cubicBezTo>
                      <a:cubicBezTo>
                        <a:pt x="-8921" y="892998"/>
                        <a:pt x="25859" y="847213"/>
                        <a:pt x="0" y="643956"/>
                      </a:cubicBezTo>
                      <a:cubicBezTo>
                        <a:pt x="-25859" y="440700"/>
                        <a:pt x="2784" y="15856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562770727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square" lIns="42530" tIns="42530" rIns="42530" bIns="42530" rtlCol="0" anchor="t">
                  <a:spAutoFit/>
                </a:bodyPr>
                <a:lstStyle/>
                <a:p>
                  <a:pPr defTabSz="425287"/>
                  <a:r>
                    <a:rPr lang="en-US" sz="930" b="1" spc="29" dirty="0">
                      <a:solidFill>
                        <a:prstClr val="black"/>
                      </a:solidFill>
                      <a:latin typeface="Calibri"/>
                      <a:ea typeface="Calibri (MS)"/>
                      <a:cs typeface="Calibri (MS)"/>
                      <a:sym typeface="Calibri (MS)"/>
                    </a:rPr>
                    <a:t>Integrating HIV, Viral Hepatitis and STIs with PHC</a:t>
                  </a:r>
                </a:p>
                <a:p>
                  <a:pPr marL="159483" indent="-159483" defTabSz="425287">
                    <a:buFont typeface="Arial" panose="020B0604020202020204" pitchFamily="34" charset="0"/>
                    <a:buChar char="•"/>
                  </a:pPr>
                  <a:r>
                    <a:rPr lang="en-US" sz="837" spc="29" dirty="0">
                      <a:solidFill>
                        <a:prstClr val="black"/>
                      </a:solidFill>
                      <a:latin typeface="Calibri"/>
                      <a:ea typeface="Calibri (MS)"/>
                      <a:cs typeface="Calibri (MS)"/>
                      <a:sym typeface="Calibri (MS)"/>
                    </a:rPr>
                    <a:t>highlights progress and lessons learned from efforts to converge, link and integrate these services with PHC in several low- and middle-income countries.</a:t>
                  </a:r>
                </a:p>
                <a:p>
                  <a:pPr defTabSz="425287"/>
                  <a:r>
                    <a:rPr lang="en-US" sz="512" spc="29" dirty="0">
                      <a:solidFill>
                        <a:srgbClr val="1D1E1E"/>
                      </a:solidFill>
                      <a:latin typeface="Calibri (MS)"/>
                      <a:ea typeface="Calibri (MS)"/>
                      <a:cs typeface="Calibri (MS)"/>
                      <a:sym typeface="Calibri (MS)"/>
                      <a:hlinkClick r:id="rId31"/>
                    </a:rPr>
                    <a:t>https://www.who.int/publications/i/item/9789240112957</a:t>
                  </a:r>
                  <a:endParaRPr lang="en-US" sz="512" spc="29" dirty="0">
                    <a:solidFill>
                      <a:srgbClr val="1D1E1E"/>
                    </a:solidFill>
                    <a:latin typeface="Calibri (MS)"/>
                    <a:ea typeface="Calibri (MS)"/>
                    <a:cs typeface="Calibri (MS)"/>
                    <a:sym typeface="Calibri (MS)"/>
                  </a:endParaRPr>
                </a:p>
                <a:p>
                  <a:pPr marL="212644" indent="-212644" defTabSz="425287">
                    <a:buFont typeface="Arial" panose="020B0604020202020204" pitchFamily="34" charset="0"/>
                    <a:buChar char="•"/>
                  </a:pPr>
                  <a:endParaRPr lang="en-US" sz="930" spc="29" dirty="0">
                    <a:solidFill>
                      <a:srgbClr val="1D1E1E"/>
                    </a:solidFill>
                    <a:latin typeface="Calibri (MS)"/>
                    <a:ea typeface="Calibri (MS)"/>
                    <a:cs typeface="Calibri (MS)"/>
                    <a:sym typeface="Calibri (MS)"/>
                  </a:endParaRPr>
                </a:p>
              </p:txBody>
            </p:sp>
            <p:pic>
              <p:nvPicPr>
                <p:cNvPr id="43" name="Picture 42" descr="A book cover with a spiral of colorful spirals&#10;&#10;AI-generated content may be incorrect.">
                  <a:extLst>
                    <a:ext uri="{FF2B5EF4-FFF2-40B4-BE49-F238E27FC236}">
                      <a16:creationId xmlns:a16="http://schemas.microsoft.com/office/drawing/2014/main" id="{D5D96FE5-FCE9-A6F9-32FD-09C19B822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-4785240" y="9672123"/>
                  <a:ext cx="2272270" cy="2550687"/>
                </a:xfrm>
                <a:custGeom>
                  <a:avLst/>
                  <a:gdLst>
                    <a:gd name="csX0" fmla="*/ 0 w 2272270"/>
                    <a:gd name="csY0" fmla="*/ 0 h 2550687"/>
                    <a:gd name="csX1" fmla="*/ 522622 w 2272270"/>
                    <a:gd name="csY1" fmla="*/ 0 h 2550687"/>
                    <a:gd name="csX2" fmla="*/ 1045244 w 2272270"/>
                    <a:gd name="csY2" fmla="*/ 0 h 2550687"/>
                    <a:gd name="csX3" fmla="*/ 1567866 w 2272270"/>
                    <a:gd name="csY3" fmla="*/ 0 h 2550687"/>
                    <a:gd name="csX4" fmla="*/ 2272270 w 2272270"/>
                    <a:gd name="csY4" fmla="*/ 0 h 2550687"/>
                    <a:gd name="csX5" fmla="*/ 2272270 w 2272270"/>
                    <a:gd name="csY5" fmla="*/ 510137 h 2550687"/>
                    <a:gd name="csX6" fmla="*/ 2272270 w 2272270"/>
                    <a:gd name="csY6" fmla="*/ 994768 h 2550687"/>
                    <a:gd name="csX7" fmla="*/ 2272270 w 2272270"/>
                    <a:gd name="csY7" fmla="*/ 1504905 h 2550687"/>
                    <a:gd name="csX8" fmla="*/ 2272270 w 2272270"/>
                    <a:gd name="csY8" fmla="*/ 1964029 h 2550687"/>
                    <a:gd name="csX9" fmla="*/ 2272270 w 2272270"/>
                    <a:gd name="csY9" fmla="*/ 2550687 h 2550687"/>
                    <a:gd name="csX10" fmla="*/ 1749648 w 2272270"/>
                    <a:gd name="csY10" fmla="*/ 2550687 h 2550687"/>
                    <a:gd name="csX11" fmla="*/ 1158858 w 2272270"/>
                    <a:gd name="csY11" fmla="*/ 2550687 h 2550687"/>
                    <a:gd name="csX12" fmla="*/ 658958 w 2272270"/>
                    <a:gd name="csY12" fmla="*/ 2550687 h 2550687"/>
                    <a:gd name="csX13" fmla="*/ 0 w 2272270"/>
                    <a:gd name="csY13" fmla="*/ 2550687 h 2550687"/>
                    <a:gd name="csX14" fmla="*/ 0 w 2272270"/>
                    <a:gd name="csY14" fmla="*/ 2117070 h 2550687"/>
                    <a:gd name="csX15" fmla="*/ 0 w 2272270"/>
                    <a:gd name="csY15" fmla="*/ 1555919 h 2550687"/>
                    <a:gd name="csX16" fmla="*/ 0 w 2272270"/>
                    <a:gd name="csY16" fmla="*/ 1071289 h 2550687"/>
                    <a:gd name="csX17" fmla="*/ 0 w 2272270"/>
                    <a:gd name="csY17" fmla="*/ 612165 h 2550687"/>
                    <a:gd name="csX18" fmla="*/ 0 w 2272270"/>
                    <a:gd name="csY18" fmla="*/ 0 h 25506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2272270" h="2550687" fill="none" extrusionOk="0">
                      <a:moveTo>
                        <a:pt x="0" y="0"/>
                      </a:moveTo>
                      <a:cubicBezTo>
                        <a:pt x="222831" y="-30854"/>
                        <a:pt x="405018" y="57312"/>
                        <a:pt x="522622" y="0"/>
                      </a:cubicBezTo>
                      <a:cubicBezTo>
                        <a:pt x="640226" y="-57312"/>
                        <a:pt x="788136" y="6259"/>
                        <a:pt x="1045244" y="0"/>
                      </a:cubicBezTo>
                      <a:cubicBezTo>
                        <a:pt x="1302352" y="-6259"/>
                        <a:pt x="1402273" y="12446"/>
                        <a:pt x="1567866" y="0"/>
                      </a:cubicBezTo>
                      <a:cubicBezTo>
                        <a:pt x="1733459" y="-12446"/>
                        <a:pt x="1992128" y="64805"/>
                        <a:pt x="2272270" y="0"/>
                      </a:cubicBezTo>
                      <a:cubicBezTo>
                        <a:pt x="2303966" y="134448"/>
                        <a:pt x="2244971" y="403118"/>
                        <a:pt x="2272270" y="510137"/>
                      </a:cubicBezTo>
                      <a:cubicBezTo>
                        <a:pt x="2299569" y="617156"/>
                        <a:pt x="2226528" y="882106"/>
                        <a:pt x="2272270" y="994768"/>
                      </a:cubicBezTo>
                      <a:cubicBezTo>
                        <a:pt x="2318012" y="1107430"/>
                        <a:pt x="2218298" y="1254955"/>
                        <a:pt x="2272270" y="1504905"/>
                      </a:cubicBezTo>
                      <a:cubicBezTo>
                        <a:pt x="2326242" y="1754855"/>
                        <a:pt x="2246851" y="1783911"/>
                        <a:pt x="2272270" y="1964029"/>
                      </a:cubicBezTo>
                      <a:cubicBezTo>
                        <a:pt x="2297689" y="2144147"/>
                        <a:pt x="2264482" y="2261896"/>
                        <a:pt x="2272270" y="2550687"/>
                      </a:cubicBezTo>
                      <a:cubicBezTo>
                        <a:pt x="2061071" y="2595476"/>
                        <a:pt x="1857733" y="2518374"/>
                        <a:pt x="1749648" y="2550687"/>
                      </a:cubicBezTo>
                      <a:cubicBezTo>
                        <a:pt x="1641563" y="2583000"/>
                        <a:pt x="1326230" y="2540363"/>
                        <a:pt x="1158858" y="2550687"/>
                      </a:cubicBezTo>
                      <a:cubicBezTo>
                        <a:pt x="991486" y="2561011"/>
                        <a:pt x="902593" y="2499112"/>
                        <a:pt x="658958" y="2550687"/>
                      </a:cubicBezTo>
                      <a:cubicBezTo>
                        <a:pt x="415323" y="2602262"/>
                        <a:pt x="136836" y="2488066"/>
                        <a:pt x="0" y="2550687"/>
                      </a:cubicBezTo>
                      <a:cubicBezTo>
                        <a:pt x="-31370" y="2345023"/>
                        <a:pt x="30760" y="2230202"/>
                        <a:pt x="0" y="2117070"/>
                      </a:cubicBezTo>
                      <a:cubicBezTo>
                        <a:pt x="-30760" y="2003938"/>
                        <a:pt x="11704" y="1726427"/>
                        <a:pt x="0" y="1555919"/>
                      </a:cubicBezTo>
                      <a:cubicBezTo>
                        <a:pt x="-11704" y="1385411"/>
                        <a:pt x="22830" y="1283776"/>
                        <a:pt x="0" y="1071289"/>
                      </a:cubicBezTo>
                      <a:cubicBezTo>
                        <a:pt x="-22830" y="858802"/>
                        <a:pt x="21969" y="778729"/>
                        <a:pt x="0" y="612165"/>
                      </a:cubicBezTo>
                      <a:cubicBezTo>
                        <a:pt x="-21969" y="445601"/>
                        <a:pt x="27091" y="272945"/>
                        <a:pt x="0" y="0"/>
                      </a:cubicBezTo>
                      <a:close/>
                    </a:path>
                    <a:path w="2272270" h="2550687" stroke="0" extrusionOk="0">
                      <a:moveTo>
                        <a:pt x="0" y="0"/>
                      </a:moveTo>
                      <a:cubicBezTo>
                        <a:pt x="187143" y="-4973"/>
                        <a:pt x="379970" y="22792"/>
                        <a:pt x="613513" y="0"/>
                      </a:cubicBezTo>
                      <a:cubicBezTo>
                        <a:pt x="847056" y="-22792"/>
                        <a:pt x="947272" y="50771"/>
                        <a:pt x="1113412" y="0"/>
                      </a:cubicBezTo>
                      <a:cubicBezTo>
                        <a:pt x="1279552" y="-50771"/>
                        <a:pt x="1378620" y="18596"/>
                        <a:pt x="1636034" y="0"/>
                      </a:cubicBezTo>
                      <a:cubicBezTo>
                        <a:pt x="1893448" y="-18596"/>
                        <a:pt x="2002259" y="14180"/>
                        <a:pt x="2272270" y="0"/>
                      </a:cubicBezTo>
                      <a:cubicBezTo>
                        <a:pt x="2305849" y="177634"/>
                        <a:pt x="2259037" y="322295"/>
                        <a:pt x="2272270" y="535644"/>
                      </a:cubicBezTo>
                      <a:cubicBezTo>
                        <a:pt x="2285503" y="748993"/>
                        <a:pt x="2257658" y="905933"/>
                        <a:pt x="2272270" y="1045782"/>
                      </a:cubicBezTo>
                      <a:cubicBezTo>
                        <a:pt x="2286882" y="1185631"/>
                        <a:pt x="2231267" y="1288867"/>
                        <a:pt x="2272270" y="1504905"/>
                      </a:cubicBezTo>
                      <a:cubicBezTo>
                        <a:pt x="2313273" y="1720943"/>
                        <a:pt x="2259954" y="1818417"/>
                        <a:pt x="2272270" y="1938522"/>
                      </a:cubicBezTo>
                      <a:cubicBezTo>
                        <a:pt x="2284586" y="2058627"/>
                        <a:pt x="2246321" y="2286442"/>
                        <a:pt x="2272270" y="2550687"/>
                      </a:cubicBezTo>
                      <a:cubicBezTo>
                        <a:pt x="2105114" y="2602019"/>
                        <a:pt x="1881006" y="2548344"/>
                        <a:pt x="1749648" y="2550687"/>
                      </a:cubicBezTo>
                      <a:cubicBezTo>
                        <a:pt x="1618290" y="2553030"/>
                        <a:pt x="1324943" y="2536271"/>
                        <a:pt x="1181580" y="2550687"/>
                      </a:cubicBezTo>
                      <a:cubicBezTo>
                        <a:pt x="1038217" y="2565103"/>
                        <a:pt x="826588" y="2497166"/>
                        <a:pt x="613513" y="2550687"/>
                      </a:cubicBezTo>
                      <a:cubicBezTo>
                        <a:pt x="400438" y="2604208"/>
                        <a:pt x="253958" y="2492954"/>
                        <a:pt x="0" y="2550687"/>
                      </a:cubicBezTo>
                      <a:cubicBezTo>
                        <a:pt x="-35149" y="2365584"/>
                        <a:pt x="19972" y="2225174"/>
                        <a:pt x="0" y="2091563"/>
                      </a:cubicBezTo>
                      <a:cubicBezTo>
                        <a:pt x="-19972" y="1957952"/>
                        <a:pt x="34420" y="1738512"/>
                        <a:pt x="0" y="1632440"/>
                      </a:cubicBezTo>
                      <a:cubicBezTo>
                        <a:pt x="-34420" y="1526368"/>
                        <a:pt x="6658" y="1314951"/>
                        <a:pt x="0" y="1173316"/>
                      </a:cubicBezTo>
                      <a:cubicBezTo>
                        <a:pt x="-6658" y="1031681"/>
                        <a:pt x="1572" y="780147"/>
                        <a:pt x="0" y="612165"/>
                      </a:cubicBezTo>
                      <a:cubicBezTo>
                        <a:pt x="-1572" y="444183"/>
                        <a:pt x="62277" y="30256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2544918706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C7F05B5-E938-49D5-7487-6AAA83576EAF}"/>
                  </a:ext>
                </a:extLst>
              </p:cNvPr>
              <p:cNvGrpSpPr/>
              <p:nvPr/>
            </p:nvGrpSpPr>
            <p:grpSpPr>
              <a:xfrm>
                <a:off x="11115914" y="11445361"/>
                <a:ext cx="7394713" cy="2623246"/>
                <a:chOff x="-12349195" y="-5226952"/>
                <a:chExt cx="7394713" cy="2623246"/>
              </a:xfrm>
              <a:grpFill/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1FE354F-82F5-93CA-6EEA-3AA08B6532DE}"/>
                    </a:ext>
                  </a:extLst>
                </p:cNvPr>
                <p:cNvSpPr txBox="1"/>
                <p:nvPr/>
              </p:nvSpPr>
              <p:spPr>
                <a:xfrm>
                  <a:off x="-10354921" y="-5154159"/>
                  <a:ext cx="5400439" cy="2550453"/>
                </a:xfrm>
                <a:custGeom>
                  <a:avLst/>
                  <a:gdLst>
                    <a:gd name="csX0" fmla="*/ 0 w 5400439"/>
                    <a:gd name="csY0" fmla="*/ 0 h 2550453"/>
                    <a:gd name="csX1" fmla="*/ 432035 w 5400439"/>
                    <a:gd name="csY1" fmla="*/ 0 h 2550453"/>
                    <a:gd name="csX2" fmla="*/ 810066 w 5400439"/>
                    <a:gd name="csY2" fmla="*/ 0 h 2550453"/>
                    <a:gd name="csX3" fmla="*/ 1350110 w 5400439"/>
                    <a:gd name="csY3" fmla="*/ 0 h 2550453"/>
                    <a:gd name="csX4" fmla="*/ 1998162 w 5400439"/>
                    <a:gd name="csY4" fmla="*/ 0 h 2550453"/>
                    <a:gd name="csX5" fmla="*/ 2646215 w 5400439"/>
                    <a:gd name="csY5" fmla="*/ 0 h 2550453"/>
                    <a:gd name="csX6" fmla="*/ 3186259 w 5400439"/>
                    <a:gd name="csY6" fmla="*/ 0 h 2550453"/>
                    <a:gd name="csX7" fmla="*/ 3780307 w 5400439"/>
                    <a:gd name="csY7" fmla="*/ 0 h 2550453"/>
                    <a:gd name="csX8" fmla="*/ 4428360 w 5400439"/>
                    <a:gd name="csY8" fmla="*/ 0 h 2550453"/>
                    <a:gd name="csX9" fmla="*/ 5400439 w 5400439"/>
                    <a:gd name="csY9" fmla="*/ 0 h 2550453"/>
                    <a:gd name="csX10" fmla="*/ 5400439 w 5400439"/>
                    <a:gd name="csY10" fmla="*/ 561100 h 2550453"/>
                    <a:gd name="csX11" fmla="*/ 5400439 w 5400439"/>
                    <a:gd name="csY11" fmla="*/ 1122199 h 2550453"/>
                    <a:gd name="csX12" fmla="*/ 5400439 w 5400439"/>
                    <a:gd name="csY12" fmla="*/ 1555776 h 2550453"/>
                    <a:gd name="csX13" fmla="*/ 5400439 w 5400439"/>
                    <a:gd name="csY13" fmla="*/ 1989353 h 2550453"/>
                    <a:gd name="csX14" fmla="*/ 5400439 w 5400439"/>
                    <a:gd name="csY14" fmla="*/ 2550453 h 2550453"/>
                    <a:gd name="csX15" fmla="*/ 4914399 w 5400439"/>
                    <a:gd name="csY15" fmla="*/ 2550453 h 2550453"/>
                    <a:gd name="csX16" fmla="*/ 4536369 w 5400439"/>
                    <a:gd name="csY16" fmla="*/ 2550453 h 2550453"/>
                    <a:gd name="csX17" fmla="*/ 3996325 w 5400439"/>
                    <a:gd name="csY17" fmla="*/ 2550453 h 2550453"/>
                    <a:gd name="csX18" fmla="*/ 3510285 w 5400439"/>
                    <a:gd name="csY18" fmla="*/ 2550453 h 2550453"/>
                    <a:gd name="csX19" fmla="*/ 3132255 w 5400439"/>
                    <a:gd name="csY19" fmla="*/ 2550453 h 2550453"/>
                    <a:gd name="csX20" fmla="*/ 2646215 w 5400439"/>
                    <a:gd name="csY20" fmla="*/ 2550453 h 2550453"/>
                    <a:gd name="csX21" fmla="*/ 1998162 w 5400439"/>
                    <a:gd name="csY21" fmla="*/ 2550453 h 2550453"/>
                    <a:gd name="csX22" fmla="*/ 1350110 w 5400439"/>
                    <a:gd name="csY22" fmla="*/ 2550453 h 2550453"/>
                    <a:gd name="csX23" fmla="*/ 864070 w 5400439"/>
                    <a:gd name="csY23" fmla="*/ 2550453 h 2550453"/>
                    <a:gd name="csX24" fmla="*/ 0 w 5400439"/>
                    <a:gd name="csY24" fmla="*/ 2550453 h 2550453"/>
                    <a:gd name="csX25" fmla="*/ 0 w 5400439"/>
                    <a:gd name="csY25" fmla="*/ 1989353 h 2550453"/>
                    <a:gd name="csX26" fmla="*/ 0 w 5400439"/>
                    <a:gd name="csY26" fmla="*/ 1530272 h 2550453"/>
                    <a:gd name="csX27" fmla="*/ 0 w 5400439"/>
                    <a:gd name="csY27" fmla="*/ 1045686 h 2550453"/>
                    <a:gd name="csX28" fmla="*/ 0 w 5400439"/>
                    <a:gd name="csY28" fmla="*/ 510091 h 2550453"/>
                    <a:gd name="csX29" fmla="*/ 0 w 5400439"/>
                    <a:gd name="csY29" fmla="*/ 0 h 25504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</a:cxnLst>
                  <a:rect l="l" t="t" r="r" b="b"/>
                  <a:pathLst>
                    <a:path w="5400439" h="2550453" fill="none" extrusionOk="0">
                      <a:moveTo>
                        <a:pt x="0" y="0"/>
                      </a:moveTo>
                      <a:cubicBezTo>
                        <a:pt x="214622" y="-12934"/>
                        <a:pt x="224361" y="25678"/>
                        <a:pt x="432035" y="0"/>
                      </a:cubicBezTo>
                      <a:cubicBezTo>
                        <a:pt x="639710" y="-25678"/>
                        <a:pt x="688139" y="33134"/>
                        <a:pt x="810066" y="0"/>
                      </a:cubicBezTo>
                      <a:cubicBezTo>
                        <a:pt x="931993" y="-33134"/>
                        <a:pt x="1226596" y="45064"/>
                        <a:pt x="1350110" y="0"/>
                      </a:cubicBezTo>
                      <a:cubicBezTo>
                        <a:pt x="1473624" y="-45064"/>
                        <a:pt x="1700146" y="59000"/>
                        <a:pt x="1998162" y="0"/>
                      </a:cubicBezTo>
                      <a:cubicBezTo>
                        <a:pt x="2296178" y="-59000"/>
                        <a:pt x="2436993" y="4173"/>
                        <a:pt x="2646215" y="0"/>
                      </a:cubicBezTo>
                      <a:cubicBezTo>
                        <a:pt x="2855437" y="-4173"/>
                        <a:pt x="2977276" y="6688"/>
                        <a:pt x="3186259" y="0"/>
                      </a:cubicBezTo>
                      <a:cubicBezTo>
                        <a:pt x="3395242" y="-6688"/>
                        <a:pt x="3563638" y="57434"/>
                        <a:pt x="3780307" y="0"/>
                      </a:cubicBezTo>
                      <a:cubicBezTo>
                        <a:pt x="3996976" y="-57434"/>
                        <a:pt x="4263864" y="37099"/>
                        <a:pt x="4428360" y="0"/>
                      </a:cubicBezTo>
                      <a:cubicBezTo>
                        <a:pt x="4592856" y="-37099"/>
                        <a:pt x="5124566" y="98322"/>
                        <a:pt x="5400439" y="0"/>
                      </a:cubicBezTo>
                      <a:cubicBezTo>
                        <a:pt x="5417256" y="166984"/>
                        <a:pt x="5374836" y="333262"/>
                        <a:pt x="5400439" y="561100"/>
                      </a:cubicBezTo>
                      <a:cubicBezTo>
                        <a:pt x="5426042" y="788938"/>
                        <a:pt x="5361977" y="951369"/>
                        <a:pt x="5400439" y="1122199"/>
                      </a:cubicBezTo>
                      <a:cubicBezTo>
                        <a:pt x="5438901" y="1293029"/>
                        <a:pt x="5390914" y="1385680"/>
                        <a:pt x="5400439" y="1555776"/>
                      </a:cubicBezTo>
                      <a:cubicBezTo>
                        <a:pt x="5409964" y="1725872"/>
                        <a:pt x="5391446" y="1807403"/>
                        <a:pt x="5400439" y="1989353"/>
                      </a:cubicBezTo>
                      <a:cubicBezTo>
                        <a:pt x="5409432" y="2171303"/>
                        <a:pt x="5349353" y="2357957"/>
                        <a:pt x="5400439" y="2550453"/>
                      </a:cubicBezTo>
                      <a:cubicBezTo>
                        <a:pt x="5291391" y="2603293"/>
                        <a:pt x="5052423" y="2534906"/>
                        <a:pt x="4914399" y="2550453"/>
                      </a:cubicBezTo>
                      <a:cubicBezTo>
                        <a:pt x="4776375" y="2566000"/>
                        <a:pt x="4688260" y="2542103"/>
                        <a:pt x="4536369" y="2550453"/>
                      </a:cubicBezTo>
                      <a:cubicBezTo>
                        <a:pt x="4384478" y="2558803"/>
                        <a:pt x="4141531" y="2533942"/>
                        <a:pt x="3996325" y="2550453"/>
                      </a:cubicBezTo>
                      <a:cubicBezTo>
                        <a:pt x="3851119" y="2566964"/>
                        <a:pt x="3616301" y="2549625"/>
                        <a:pt x="3510285" y="2550453"/>
                      </a:cubicBezTo>
                      <a:cubicBezTo>
                        <a:pt x="3404269" y="2551281"/>
                        <a:pt x="3242926" y="2519608"/>
                        <a:pt x="3132255" y="2550453"/>
                      </a:cubicBezTo>
                      <a:cubicBezTo>
                        <a:pt x="3021584" y="2581298"/>
                        <a:pt x="2797170" y="2510147"/>
                        <a:pt x="2646215" y="2550453"/>
                      </a:cubicBezTo>
                      <a:cubicBezTo>
                        <a:pt x="2495260" y="2590759"/>
                        <a:pt x="2292317" y="2478318"/>
                        <a:pt x="1998162" y="2550453"/>
                      </a:cubicBezTo>
                      <a:cubicBezTo>
                        <a:pt x="1704007" y="2622588"/>
                        <a:pt x="1665280" y="2510625"/>
                        <a:pt x="1350110" y="2550453"/>
                      </a:cubicBezTo>
                      <a:cubicBezTo>
                        <a:pt x="1034940" y="2590281"/>
                        <a:pt x="1013670" y="2501883"/>
                        <a:pt x="864070" y="2550453"/>
                      </a:cubicBezTo>
                      <a:cubicBezTo>
                        <a:pt x="714470" y="2599023"/>
                        <a:pt x="281975" y="2509382"/>
                        <a:pt x="0" y="2550453"/>
                      </a:cubicBezTo>
                      <a:cubicBezTo>
                        <a:pt x="-3157" y="2392657"/>
                        <a:pt x="48834" y="2227707"/>
                        <a:pt x="0" y="1989353"/>
                      </a:cubicBezTo>
                      <a:cubicBezTo>
                        <a:pt x="-48834" y="1750999"/>
                        <a:pt x="39070" y="1642129"/>
                        <a:pt x="0" y="1530272"/>
                      </a:cubicBezTo>
                      <a:cubicBezTo>
                        <a:pt x="-39070" y="1418415"/>
                        <a:pt x="56768" y="1244448"/>
                        <a:pt x="0" y="1045686"/>
                      </a:cubicBezTo>
                      <a:cubicBezTo>
                        <a:pt x="-56768" y="846924"/>
                        <a:pt x="53012" y="675105"/>
                        <a:pt x="0" y="510091"/>
                      </a:cubicBezTo>
                      <a:cubicBezTo>
                        <a:pt x="-53012" y="345077"/>
                        <a:pt x="46899" y="218175"/>
                        <a:pt x="0" y="0"/>
                      </a:cubicBezTo>
                      <a:close/>
                    </a:path>
                    <a:path w="5400439" h="2550453" stroke="0" extrusionOk="0">
                      <a:moveTo>
                        <a:pt x="0" y="0"/>
                      </a:moveTo>
                      <a:cubicBezTo>
                        <a:pt x="206181" y="-49810"/>
                        <a:pt x="253049" y="48525"/>
                        <a:pt x="486040" y="0"/>
                      </a:cubicBezTo>
                      <a:cubicBezTo>
                        <a:pt x="719031" y="-48525"/>
                        <a:pt x="749323" y="18403"/>
                        <a:pt x="864070" y="0"/>
                      </a:cubicBezTo>
                      <a:cubicBezTo>
                        <a:pt x="978817" y="-18403"/>
                        <a:pt x="1289377" y="40421"/>
                        <a:pt x="1512123" y="0"/>
                      </a:cubicBezTo>
                      <a:cubicBezTo>
                        <a:pt x="1734869" y="-40421"/>
                        <a:pt x="1878768" y="36439"/>
                        <a:pt x="2106171" y="0"/>
                      </a:cubicBezTo>
                      <a:cubicBezTo>
                        <a:pt x="2333574" y="-36439"/>
                        <a:pt x="2616550" y="24069"/>
                        <a:pt x="2754224" y="0"/>
                      </a:cubicBezTo>
                      <a:cubicBezTo>
                        <a:pt x="2891898" y="-24069"/>
                        <a:pt x="3101713" y="2150"/>
                        <a:pt x="3348272" y="0"/>
                      </a:cubicBezTo>
                      <a:cubicBezTo>
                        <a:pt x="3594831" y="-2150"/>
                        <a:pt x="3597380" y="7094"/>
                        <a:pt x="3834312" y="0"/>
                      </a:cubicBezTo>
                      <a:cubicBezTo>
                        <a:pt x="4071244" y="-7094"/>
                        <a:pt x="4240482" y="19862"/>
                        <a:pt x="4374356" y="0"/>
                      </a:cubicBezTo>
                      <a:cubicBezTo>
                        <a:pt x="4508230" y="-19862"/>
                        <a:pt x="4638082" y="1135"/>
                        <a:pt x="4860395" y="0"/>
                      </a:cubicBezTo>
                      <a:cubicBezTo>
                        <a:pt x="5082708" y="-1135"/>
                        <a:pt x="5192559" y="52268"/>
                        <a:pt x="5400439" y="0"/>
                      </a:cubicBezTo>
                      <a:cubicBezTo>
                        <a:pt x="5456739" y="243933"/>
                        <a:pt x="5368465" y="279663"/>
                        <a:pt x="5400439" y="510091"/>
                      </a:cubicBezTo>
                      <a:cubicBezTo>
                        <a:pt x="5432413" y="740519"/>
                        <a:pt x="5343432" y="810956"/>
                        <a:pt x="5400439" y="994677"/>
                      </a:cubicBezTo>
                      <a:cubicBezTo>
                        <a:pt x="5457446" y="1178398"/>
                        <a:pt x="5392728" y="1324037"/>
                        <a:pt x="5400439" y="1428254"/>
                      </a:cubicBezTo>
                      <a:cubicBezTo>
                        <a:pt x="5408150" y="1532471"/>
                        <a:pt x="5355900" y="1776161"/>
                        <a:pt x="5400439" y="1938344"/>
                      </a:cubicBezTo>
                      <a:cubicBezTo>
                        <a:pt x="5444978" y="2100527"/>
                        <a:pt x="5347301" y="2357201"/>
                        <a:pt x="5400439" y="2550453"/>
                      </a:cubicBezTo>
                      <a:cubicBezTo>
                        <a:pt x="5169025" y="2552168"/>
                        <a:pt x="4901254" y="2497386"/>
                        <a:pt x="4752386" y="2550453"/>
                      </a:cubicBezTo>
                      <a:cubicBezTo>
                        <a:pt x="4603518" y="2603520"/>
                        <a:pt x="4325675" y="2547564"/>
                        <a:pt x="4158338" y="2550453"/>
                      </a:cubicBezTo>
                      <a:cubicBezTo>
                        <a:pt x="3991001" y="2553342"/>
                        <a:pt x="3917914" y="2532058"/>
                        <a:pt x="3726303" y="2550453"/>
                      </a:cubicBezTo>
                      <a:cubicBezTo>
                        <a:pt x="3534693" y="2568848"/>
                        <a:pt x="3341421" y="2522139"/>
                        <a:pt x="3240263" y="2550453"/>
                      </a:cubicBezTo>
                      <a:cubicBezTo>
                        <a:pt x="3139105" y="2578767"/>
                        <a:pt x="2856617" y="2499860"/>
                        <a:pt x="2646215" y="2550453"/>
                      </a:cubicBezTo>
                      <a:cubicBezTo>
                        <a:pt x="2435813" y="2601046"/>
                        <a:pt x="2233590" y="2515983"/>
                        <a:pt x="2052167" y="2550453"/>
                      </a:cubicBezTo>
                      <a:cubicBezTo>
                        <a:pt x="1870744" y="2584923"/>
                        <a:pt x="1677494" y="2494159"/>
                        <a:pt x="1512123" y="2550453"/>
                      </a:cubicBezTo>
                      <a:cubicBezTo>
                        <a:pt x="1346752" y="2606747"/>
                        <a:pt x="1138077" y="2501174"/>
                        <a:pt x="1026083" y="2550453"/>
                      </a:cubicBezTo>
                      <a:cubicBezTo>
                        <a:pt x="914089" y="2599732"/>
                        <a:pt x="663454" y="2545769"/>
                        <a:pt x="486040" y="2550453"/>
                      </a:cubicBezTo>
                      <a:cubicBezTo>
                        <a:pt x="308626" y="2555137"/>
                        <a:pt x="147512" y="2544012"/>
                        <a:pt x="0" y="2550453"/>
                      </a:cubicBezTo>
                      <a:cubicBezTo>
                        <a:pt x="-19749" y="2317714"/>
                        <a:pt x="8377" y="2237646"/>
                        <a:pt x="0" y="2065867"/>
                      </a:cubicBezTo>
                      <a:cubicBezTo>
                        <a:pt x="-8377" y="1894088"/>
                        <a:pt x="7260" y="1846124"/>
                        <a:pt x="0" y="1632290"/>
                      </a:cubicBezTo>
                      <a:cubicBezTo>
                        <a:pt x="-7260" y="1418456"/>
                        <a:pt x="25120" y="1267233"/>
                        <a:pt x="0" y="1096695"/>
                      </a:cubicBezTo>
                      <a:cubicBezTo>
                        <a:pt x="-25120" y="926158"/>
                        <a:pt x="14361" y="839476"/>
                        <a:pt x="0" y="612109"/>
                      </a:cubicBezTo>
                      <a:cubicBezTo>
                        <a:pt x="-14361" y="384742"/>
                        <a:pt x="27279" y="290506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2165417239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square" lIns="42530" tIns="42530" rIns="42530" bIns="42530">
                  <a:spAutoFit/>
                </a:bodyPr>
                <a:lstStyle/>
                <a:p>
                  <a:pPr defTabSz="425287">
                    <a:spcBef>
                      <a:spcPts val="279"/>
                    </a:spcBef>
                  </a:pPr>
                  <a:r>
                    <a:rPr lang="en-US" sz="930" b="1" dirty="0">
                      <a:solidFill>
                        <a:prstClr val="black"/>
                      </a:solidFill>
                      <a:latin typeface="Calibri"/>
                    </a:rPr>
                    <a:t>Tuberculosis and primary health care: synergies and opportunities towards universal health coverage</a:t>
                  </a:r>
                </a:p>
                <a:p>
                  <a:pPr marL="132902" indent="-132902" defTabSz="425287">
                    <a:spcBef>
                      <a:spcPts val="279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837" dirty="0">
                      <a:solidFill>
                        <a:prstClr val="black"/>
                      </a:solidFill>
                      <a:latin typeface="Calibri"/>
                    </a:rPr>
                    <a:t>Explores the synergies and opportunities that arise from aligning the TB response with the principles of PHC, to jointly advance respective efforts to strengthen PHC and end TB as a public health threat</a:t>
                  </a:r>
                </a:p>
                <a:p>
                  <a:pPr defTabSz="425287">
                    <a:spcBef>
                      <a:spcPts val="279"/>
                    </a:spcBef>
                  </a:pPr>
                  <a:r>
                    <a:rPr lang="en-US" sz="512" dirty="0">
                      <a:solidFill>
                        <a:srgbClr val="3C4245"/>
                      </a:solidFill>
                      <a:latin typeface="Calibri"/>
                      <a:hlinkClick r:id="rId33"/>
                    </a:rPr>
                    <a:t>https://www.who.int/publications/i/item/9789240111295</a:t>
                  </a:r>
                  <a:endParaRPr lang="en-US" sz="512" dirty="0">
                    <a:solidFill>
                      <a:srgbClr val="3C4245"/>
                    </a:solidFill>
                    <a:latin typeface="Calibri"/>
                  </a:endParaRPr>
                </a:p>
              </p:txBody>
            </p:sp>
            <p:pic>
              <p:nvPicPr>
                <p:cNvPr id="39" name="Picture 38" descr="A blue and purple cover with colorful squares&#10;&#10;AI-generated content may be incorrect.">
                  <a:extLst>
                    <a:ext uri="{FF2B5EF4-FFF2-40B4-BE49-F238E27FC236}">
                      <a16:creationId xmlns:a16="http://schemas.microsoft.com/office/drawing/2014/main" id="{B63AC1EF-B491-E531-B86E-13DD197CB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349195" y="-5226952"/>
                  <a:ext cx="1731818" cy="2435041"/>
                </a:xfrm>
                <a:custGeom>
                  <a:avLst/>
                  <a:gdLst>
                    <a:gd name="csX0" fmla="*/ 0 w 1731818"/>
                    <a:gd name="csY0" fmla="*/ 0 h 2435041"/>
                    <a:gd name="csX1" fmla="*/ 577273 w 1731818"/>
                    <a:gd name="csY1" fmla="*/ 0 h 2435041"/>
                    <a:gd name="csX2" fmla="*/ 1171864 w 1731818"/>
                    <a:gd name="csY2" fmla="*/ 0 h 2435041"/>
                    <a:gd name="csX3" fmla="*/ 1731818 w 1731818"/>
                    <a:gd name="csY3" fmla="*/ 0 h 2435041"/>
                    <a:gd name="csX4" fmla="*/ 1731818 w 1731818"/>
                    <a:gd name="csY4" fmla="*/ 487008 h 2435041"/>
                    <a:gd name="csX5" fmla="*/ 1731818 w 1731818"/>
                    <a:gd name="csY5" fmla="*/ 949666 h 2435041"/>
                    <a:gd name="csX6" fmla="*/ 1731818 w 1731818"/>
                    <a:gd name="csY6" fmla="*/ 1436674 h 2435041"/>
                    <a:gd name="csX7" fmla="*/ 1731818 w 1731818"/>
                    <a:gd name="csY7" fmla="*/ 1850631 h 2435041"/>
                    <a:gd name="csX8" fmla="*/ 1731818 w 1731818"/>
                    <a:gd name="csY8" fmla="*/ 2435041 h 2435041"/>
                    <a:gd name="csX9" fmla="*/ 1189182 w 1731818"/>
                    <a:gd name="csY9" fmla="*/ 2435041 h 2435041"/>
                    <a:gd name="csX10" fmla="*/ 629227 w 1731818"/>
                    <a:gd name="csY10" fmla="*/ 2435041 h 2435041"/>
                    <a:gd name="csX11" fmla="*/ 0 w 1731818"/>
                    <a:gd name="csY11" fmla="*/ 2435041 h 2435041"/>
                    <a:gd name="csX12" fmla="*/ 0 w 1731818"/>
                    <a:gd name="csY12" fmla="*/ 1923682 h 2435041"/>
                    <a:gd name="csX13" fmla="*/ 0 w 1731818"/>
                    <a:gd name="csY13" fmla="*/ 1412324 h 2435041"/>
                    <a:gd name="csX14" fmla="*/ 0 w 1731818"/>
                    <a:gd name="csY14" fmla="*/ 974016 h 2435041"/>
                    <a:gd name="csX15" fmla="*/ 0 w 1731818"/>
                    <a:gd name="csY15" fmla="*/ 438307 h 2435041"/>
                    <a:gd name="csX16" fmla="*/ 0 w 1731818"/>
                    <a:gd name="csY16" fmla="*/ 0 h 24350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</a:cxnLst>
                  <a:rect l="l" t="t" r="r" b="b"/>
                  <a:pathLst>
                    <a:path w="1731818" h="2435041" fill="none" extrusionOk="0">
                      <a:moveTo>
                        <a:pt x="0" y="0"/>
                      </a:moveTo>
                      <a:cubicBezTo>
                        <a:pt x="215487" y="-57057"/>
                        <a:pt x="379644" y="62202"/>
                        <a:pt x="577273" y="0"/>
                      </a:cubicBezTo>
                      <a:cubicBezTo>
                        <a:pt x="774902" y="-62202"/>
                        <a:pt x="1045039" y="8330"/>
                        <a:pt x="1171864" y="0"/>
                      </a:cubicBezTo>
                      <a:cubicBezTo>
                        <a:pt x="1298689" y="-8330"/>
                        <a:pt x="1541261" y="21175"/>
                        <a:pt x="1731818" y="0"/>
                      </a:cubicBezTo>
                      <a:cubicBezTo>
                        <a:pt x="1771114" y="227954"/>
                        <a:pt x="1720556" y="292670"/>
                        <a:pt x="1731818" y="487008"/>
                      </a:cubicBezTo>
                      <a:cubicBezTo>
                        <a:pt x="1743080" y="681346"/>
                        <a:pt x="1695521" y="826701"/>
                        <a:pt x="1731818" y="949666"/>
                      </a:cubicBezTo>
                      <a:cubicBezTo>
                        <a:pt x="1768115" y="1072631"/>
                        <a:pt x="1698616" y="1194761"/>
                        <a:pt x="1731818" y="1436674"/>
                      </a:cubicBezTo>
                      <a:cubicBezTo>
                        <a:pt x="1765020" y="1678587"/>
                        <a:pt x="1706002" y="1741322"/>
                        <a:pt x="1731818" y="1850631"/>
                      </a:cubicBezTo>
                      <a:cubicBezTo>
                        <a:pt x="1757634" y="1959940"/>
                        <a:pt x="1713884" y="2192556"/>
                        <a:pt x="1731818" y="2435041"/>
                      </a:cubicBezTo>
                      <a:cubicBezTo>
                        <a:pt x="1471731" y="2486813"/>
                        <a:pt x="1367393" y="2422164"/>
                        <a:pt x="1189182" y="2435041"/>
                      </a:cubicBezTo>
                      <a:cubicBezTo>
                        <a:pt x="1010971" y="2447918"/>
                        <a:pt x="797046" y="2419729"/>
                        <a:pt x="629227" y="2435041"/>
                      </a:cubicBezTo>
                      <a:cubicBezTo>
                        <a:pt x="461408" y="2450353"/>
                        <a:pt x="238869" y="2407009"/>
                        <a:pt x="0" y="2435041"/>
                      </a:cubicBezTo>
                      <a:cubicBezTo>
                        <a:pt x="-16590" y="2292079"/>
                        <a:pt x="1938" y="2159723"/>
                        <a:pt x="0" y="1923682"/>
                      </a:cubicBezTo>
                      <a:cubicBezTo>
                        <a:pt x="-1938" y="1687641"/>
                        <a:pt x="56711" y="1554623"/>
                        <a:pt x="0" y="1412324"/>
                      </a:cubicBezTo>
                      <a:cubicBezTo>
                        <a:pt x="-56711" y="1270025"/>
                        <a:pt x="17640" y="1143078"/>
                        <a:pt x="0" y="974016"/>
                      </a:cubicBezTo>
                      <a:cubicBezTo>
                        <a:pt x="-17640" y="804954"/>
                        <a:pt x="41528" y="641892"/>
                        <a:pt x="0" y="438307"/>
                      </a:cubicBezTo>
                      <a:cubicBezTo>
                        <a:pt x="-41528" y="234722"/>
                        <a:pt x="3363" y="127371"/>
                        <a:pt x="0" y="0"/>
                      </a:cubicBezTo>
                      <a:close/>
                    </a:path>
                    <a:path w="1731818" h="2435041" stroke="0" extrusionOk="0">
                      <a:moveTo>
                        <a:pt x="0" y="0"/>
                      </a:moveTo>
                      <a:cubicBezTo>
                        <a:pt x="284572" y="-68177"/>
                        <a:pt x="336745" y="35693"/>
                        <a:pt x="577273" y="0"/>
                      </a:cubicBezTo>
                      <a:cubicBezTo>
                        <a:pt x="817801" y="-35693"/>
                        <a:pt x="887625" y="29078"/>
                        <a:pt x="1189182" y="0"/>
                      </a:cubicBezTo>
                      <a:cubicBezTo>
                        <a:pt x="1490739" y="-29078"/>
                        <a:pt x="1486733" y="36723"/>
                        <a:pt x="1731818" y="0"/>
                      </a:cubicBezTo>
                      <a:cubicBezTo>
                        <a:pt x="1749515" y="170279"/>
                        <a:pt x="1702676" y="307433"/>
                        <a:pt x="1731818" y="413957"/>
                      </a:cubicBezTo>
                      <a:cubicBezTo>
                        <a:pt x="1760960" y="520481"/>
                        <a:pt x="1720750" y="673082"/>
                        <a:pt x="1731818" y="900965"/>
                      </a:cubicBezTo>
                      <a:cubicBezTo>
                        <a:pt x="1742886" y="1128848"/>
                        <a:pt x="1721753" y="1137136"/>
                        <a:pt x="1731818" y="1339273"/>
                      </a:cubicBezTo>
                      <a:cubicBezTo>
                        <a:pt x="1741883" y="1541410"/>
                        <a:pt x="1700199" y="1641746"/>
                        <a:pt x="1731818" y="1801930"/>
                      </a:cubicBezTo>
                      <a:cubicBezTo>
                        <a:pt x="1763437" y="1962114"/>
                        <a:pt x="1696958" y="2293257"/>
                        <a:pt x="1731818" y="2435041"/>
                      </a:cubicBezTo>
                      <a:cubicBezTo>
                        <a:pt x="1525544" y="2489775"/>
                        <a:pt x="1256553" y="2389887"/>
                        <a:pt x="1119909" y="2435041"/>
                      </a:cubicBezTo>
                      <a:cubicBezTo>
                        <a:pt x="983265" y="2480195"/>
                        <a:pt x="826598" y="2427728"/>
                        <a:pt x="542636" y="2435041"/>
                      </a:cubicBezTo>
                      <a:cubicBezTo>
                        <a:pt x="258674" y="2442354"/>
                        <a:pt x="163271" y="2400293"/>
                        <a:pt x="0" y="2435041"/>
                      </a:cubicBezTo>
                      <a:cubicBezTo>
                        <a:pt x="-7904" y="2250338"/>
                        <a:pt x="39923" y="2148400"/>
                        <a:pt x="0" y="1948033"/>
                      </a:cubicBezTo>
                      <a:cubicBezTo>
                        <a:pt x="-39923" y="1747666"/>
                        <a:pt x="33089" y="1701947"/>
                        <a:pt x="0" y="1461025"/>
                      </a:cubicBezTo>
                      <a:cubicBezTo>
                        <a:pt x="-33089" y="1220103"/>
                        <a:pt x="2432" y="1082761"/>
                        <a:pt x="0" y="949666"/>
                      </a:cubicBezTo>
                      <a:cubicBezTo>
                        <a:pt x="-2432" y="816571"/>
                        <a:pt x="113059" y="23348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  <a:extLst>
                    <a:ext uri="{C807C97D-BFC1-408E-A445-0C87EB9F89A2}">
                      <ask:lineSketchStyleProps xmlns:ask="http://schemas.microsoft.com/office/drawing/2018/sketchyshapes" sd="3205402504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</p:pic>
          </p:grpSp>
        </p:grpSp>
        <p:sp>
          <p:nvSpPr>
            <p:cNvPr id="35" name="TextBox 27">
              <a:extLst>
                <a:ext uri="{FF2B5EF4-FFF2-40B4-BE49-F238E27FC236}">
                  <a16:creationId xmlns:a16="http://schemas.microsoft.com/office/drawing/2014/main" id="{930E48EF-B80E-160E-C52A-12FD61EFF837}"/>
                </a:ext>
              </a:extLst>
            </p:cNvPr>
            <p:cNvSpPr txBox="1"/>
            <p:nvPr/>
          </p:nvSpPr>
          <p:spPr>
            <a:xfrm>
              <a:off x="3562309" y="4035192"/>
              <a:ext cx="4590444" cy="208069"/>
            </a:xfrm>
            <a:custGeom>
              <a:avLst/>
              <a:gdLst>
                <a:gd name="csX0" fmla="*/ 0 w 4590444"/>
                <a:gd name="csY0" fmla="*/ 0 h 208069"/>
                <a:gd name="csX1" fmla="*/ 619710 w 4590444"/>
                <a:gd name="csY1" fmla="*/ 0 h 208069"/>
                <a:gd name="csX2" fmla="*/ 1055802 w 4590444"/>
                <a:gd name="csY2" fmla="*/ 0 h 208069"/>
                <a:gd name="csX3" fmla="*/ 1583703 w 4590444"/>
                <a:gd name="csY3" fmla="*/ 0 h 208069"/>
                <a:gd name="csX4" fmla="*/ 2203413 w 4590444"/>
                <a:gd name="csY4" fmla="*/ 0 h 208069"/>
                <a:gd name="csX5" fmla="*/ 2731314 w 4590444"/>
                <a:gd name="csY5" fmla="*/ 0 h 208069"/>
                <a:gd name="csX6" fmla="*/ 3259215 w 4590444"/>
                <a:gd name="csY6" fmla="*/ 0 h 208069"/>
                <a:gd name="csX7" fmla="*/ 3695307 w 4590444"/>
                <a:gd name="csY7" fmla="*/ 0 h 208069"/>
                <a:gd name="csX8" fmla="*/ 4590444 w 4590444"/>
                <a:gd name="csY8" fmla="*/ 0 h 208069"/>
                <a:gd name="csX9" fmla="*/ 4590444 w 4590444"/>
                <a:gd name="csY9" fmla="*/ 208069 h 208069"/>
                <a:gd name="csX10" fmla="*/ 4016639 w 4590444"/>
                <a:gd name="csY10" fmla="*/ 208069 h 208069"/>
                <a:gd name="csX11" fmla="*/ 3534642 w 4590444"/>
                <a:gd name="csY11" fmla="*/ 208069 h 208069"/>
                <a:gd name="csX12" fmla="*/ 3006741 w 4590444"/>
                <a:gd name="csY12" fmla="*/ 208069 h 208069"/>
                <a:gd name="csX13" fmla="*/ 2524744 w 4590444"/>
                <a:gd name="csY13" fmla="*/ 208069 h 208069"/>
                <a:gd name="csX14" fmla="*/ 2042748 w 4590444"/>
                <a:gd name="csY14" fmla="*/ 208069 h 208069"/>
                <a:gd name="csX15" fmla="*/ 1423038 w 4590444"/>
                <a:gd name="csY15" fmla="*/ 208069 h 208069"/>
                <a:gd name="csX16" fmla="*/ 986945 w 4590444"/>
                <a:gd name="csY16" fmla="*/ 208069 h 208069"/>
                <a:gd name="csX17" fmla="*/ 0 w 4590444"/>
                <a:gd name="csY17" fmla="*/ 208069 h 208069"/>
                <a:gd name="csX18" fmla="*/ 0 w 4590444"/>
                <a:gd name="csY18" fmla="*/ 0 h 2080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4590444" h="208069" fill="none" extrusionOk="0">
                  <a:moveTo>
                    <a:pt x="0" y="0"/>
                  </a:moveTo>
                  <a:cubicBezTo>
                    <a:pt x="213998" y="-64882"/>
                    <a:pt x="337129" y="39762"/>
                    <a:pt x="619710" y="0"/>
                  </a:cubicBezTo>
                  <a:cubicBezTo>
                    <a:pt x="902291" y="-39762"/>
                    <a:pt x="863423" y="31747"/>
                    <a:pt x="1055802" y="0"/>
                  </a:cubicBezTo>
                  <a:cubicBezTo>
                    <a:pt x="1248181" y="-31747"/>
                    <a:pt x="1450572" y="28051"/>
                    <a:pt x="1583703" y="0"/>
                  </a:cubicBezTo>
                  <a:cubicBezTo>
                    <a:pt x="1716834" y="-28051"/>
                    <a:pt x="1993268" y="36262"/>
                    <a:pt x="2203413" y="0"/>
                  </a:cubicBezTo>
                  <a:cubicBezTo>
                    <a:pt x="2413558" y="-36262"/>
                    <a:pt x="2475846" y="51312"/>
                    <a:pt x="2731314" y="0"/>
                  </a:cubicBezTo>
                  <a:cubicBezTo>
                    <a:pt x="2986782" y="-51312"/>
                    <a:pt x="3012979" y="38763"/>
                    <a:pt x="3259215" y="0"/>
                  </a:cubicBezTo>
                  <a:cubicBezTo>
                    <a:pt x="3505451" y="-38763"/>
                    <a:pt x="3521666" y="22943"/>
                    <a:pt x="3695307" y="0"/>
                  </a:cubicBezTo>
                  <a:cubicBezTo>
                    <a:pt x="3868948" y="-22943"/>
                    <a:pt x="4191707" y="70906"/>
                    <a:pt x="4590444" y="0"/>
                  </a:cubicBezTo>
                  <a:cubicBezTo>
                    <a:pt x="4614626" y="60799"/>
                    <a:pt x="4582591" y="149256"/>
                    <a:pt x="4590444" y="208069"/>
                  </a:cubicBezTo>
                  <a:cubicBezTo>
                    <a:pt x="4428361" y="237326"/>
                    <a:pt x="4212748" y="161974"/>
                    <a:pt x="4016639" y="208069"/>
                  </a:cubicBezTo>
                  <a:cubicBezTo>
                    <a:pt x="3820531" y="254164"/>
                    <a:pt x="3689492" y="166459"/>
                    <a:pt x="3534642" y="208069"/>
                  </a:cubicBezTo>
                  <a:cubicBezTo>
                    <a:pt x="3379792" y="249679"/>
                    <a:pt x="3190312" y="175114"/>
                    <a:pt x="3006741" y="208069"/>
                  </a:cubicBezTo>
                  <a:cubicBezTo>
                    <a:pt x="2823170" y="241024"/>
                    <a:pt x="2668087" y="201422"/>
                    <a:pt x="2524744" y="208069"/>
                  </a:cubicBezTo>
                  <a:cubicBezTo>
                    <a:pt x="2381401" y="214716"/>
                    <a:pt x="2152736" y="160413"/>
                    <a:pt x="2042748" y="208069"/>
                  </a:cubicBezTo>
                  <a:cubicBezTo>
                    <a:pt x="1932760" y="255725"/>
                    <a:pt x="1663615" y="173888"/>
                    <a:pt x="1423038" y="208069"/>
                  </a:cubicBezTo>
                  <a:cubicBezTo>
                    <a:pt x="1182461" y="242250"/>
                    <a:pt x="1197773" y="186626"/>
                    <a:pt x="986945" y="208069"/>
                  </a:cubicBezTo>
                  <a:cubicBezTo>
                    <a:pt x="776117" y="229512"/>
                    <a:pt x="441721" y="89661"/>
                    <a:pt x="0" y="208069"/>
                  </a:cubicBezTo>
                  <a:cubicBezTo>
                    <a:pt x="-17326" y="136062"/>
                    <a:pt x="9407" y="68037"/>
                    <a:pt x="0" y="0"/>
                  </a:cubicBezTo>
                  <a:close/>
                </a:path>
                <a:path w="4590444" h="208069" stroke="0" extrusionOk="0">
                  <a:moveTo>
                    <a:pt x="0" y="0"/>
                  </a:moveTo>
                  <a:cubicBezTo>
                    <a:pt x="149022" y="-64219"/>
                    <a:pt x="417941" y="42972"/>
                    <a:pt x="619710" y="0"/>
                  </a:cubicBezTo>
                  <a:cubicBezTo>
                    <a:pt x="821479" y="-42972"/>
                    <a:pt x="963041" y="20306"/>
                    <a:pt x="1193515" y="0"/>
                  </a:cubicBezTo>
                  <a:cubicBezTo>
                    <a:pt x="1423990" y="-20306"/>
                    <a:pt x="1568157" y="26294"/>
                    <a:pt x="1813225" y="0"/>
                  </a:cubicBezTo>
                  <a:cubicBezTo>
                    <a:pt x="2058293" y="-26294"/>
                    <a:pt x="2232067" y="21925"/>
                    <a:pt x="2432935" y="0"/>
                  </a:cubicBezTo>
                  <a:cubicBezTo>
                    <a:pt x="2633803" y="-21925"/>
                    <a:pt x="2713591" y="31347"/>
                    <a:pt x="2960836" y="0"/>
                  </a:cubicBezTo>
                  <a:cubicBezTo>
                    <a:pt x="3208081" y="-31347"/>
                    <a:pt x="3207151" y="26158"/>
                    <a:pt x="3396929" y="0"/>
                  </a:cubicBezTo>
                  <a:cubicBezTo>
                    <a:pt x="3586707" y="-26158"/>
                    <a:pt x="3797083" y="53855"/>
                    <a:pt x="3970734" y="0"/>
                  </a:cubicBezTo>
                  <a:cubicBezTo>
                    <a:pt x="4144386" y="-53855"/>
                    <a:pt x="4432548" y="58067"/>
                    <a:pt x="4590444" y="0"/>
                  </a:cubicBezTo>
                  <a:cubicBezTo>
                    <a:pt x="4598518" y="59703"/>
                    <a:pt x="4575632" y="165829"/>
                    <a:pt x="4590444" y="208069"/>
                  </a:cubicBezTo>
                  <a:cubicBezTo>
                    <a:pt x="4330258" y="260299"/>
                    <a:pt x="4268264" y="163971"/>
                    <a:pt x="4062543" y="208069"/>
                  </a:cubicBezTo>
                  <a:cubicBezTo>
                    <a:pt x="3856822" y="252167"/>
                    <a:pt x="3655946" y="188862"/>
                    <a:pt x="3442833" y="208069"/>
                  </a:cubicBezTo>
                  <a:cubicBezTo>
                    <a:pt x="3229720" y="227276"/>
                    <a:pt x="3096845" y="163997"/>
                    <a:pt x="2960836" y="208069"/>
                  </a:cubicBezTo>
                  <a:cubicBezTo>
                    <a:pt x="2824827" y="252141"/>
                    <a:pt x="2670853" y="205987"/>
                    <a:pt x="2524744" y="208069"/>
                  </a:cubicBezTo>
                  <a:cubicBezTo>
                    <a:pt x="2378635" y="210151"/>
                    <a:pt x="2061575" y="207386"/>
                    <a:pt x="1859130" y="208069"/>
                  </a:cubicBezTo>
                  <a:cubicBezTo>
                    <a:pt x="1656685" y="208752"/>
                    <a:pt x="1327038" y="155959"/>
                    <a:pt x="1193515" y="208069"/>
                  </a:cubicBezTo>
                  <a:cubicBezTo>
                    <a:pt x="1059993" y="260179"/>
                    <a:pt x="832816" y="184349"/>
                    <a:pt x="619710" y="208069"/>
                  </a:cubicBezTo>
                  <a:cubicBezTo>
                    <a:pt x="406604" y="231789"/>
                    <a:pt x="242880" y="192366"/>
                    <a:pt x="0" y="208069"/>
                  </a:cubicBezTo>
                  <a:cubicBezTo>
                    <a:pt x="-23728" y="159827"/>
                    <a:pt x="19030" y="5942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9538987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425287"/>
              <a:r>
                <a:rPr lang="en-US" sz="1302" b="1" dirty="0">
                  <a:solidFill>
                    <a:prstClr val="black"/>
                  </a:solidFill>
                  <a:latin typeface="Calibri"/>
                  <a:ea typeface="Calibri (MS) Bold"/>
                  <a:cs typeface="Calibri (MS) Bold"/>
                  <a:sym typeface="Calibri (MS) Bold"/>
                </a:rPr>
                <a:t>Integration within PHC</a:t>
              </a:r>
            </a:p>
          </p:txBody>
        </p:sp>
        <p:pic>
          <p:nvPicPr>
            <p:cNvPr id="1027" name="Picture 3" descr="A book cover with colorful ribbons&#10;&#10;Description automatically generated">
              <a:extLst>
                <a:ext uri="{FF2B5EF4-FFF2-40B4-BE49-F238E27FC236}">
                  <a16:creationId xmlns:a16="http://schemas.microsoft.com/office/drawing/2014/main" id="{96DA9912-A7C4-65D9-4DE9-F7152CF6C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091" y="4273071"/>
              <a:ext cx="1057155" cy="1495117"/>
            </a:xfrm>
            <a:custGeom>
              <a:avLst/>
              <a:gdLst>
                <a:gd name="csX0" fmla="*/ 0 w 1057155"/>
                <a:gd name="csY0" fmla="*/ 0 h 1495117"/>
                <a:gd name="csX1" fmla="*/ 507434 w 1057155"/>
                <a:gd name="csY1" fmla="*/ 0 h 1495117"/>
                <a:gd name="csX2" fmla="*/ 1057155 w 1057155"/>
                <a:gd name="csY2" fmla="*/ 0 h 1495117"/>
                <a:gd name="csX3" fmla="*/ 1057155 w 1057155"/>
                <a:gd name="csY3" fmla="*/ 483421 h 1495117"/>
                <a:gd name="csX4" fmla="*/ 1057155 w 1057155"/>
                <a:gd name="csY4" fmla="*/ 981793 h 1495117"/>
                <a:gd name="csX5" fmla="*/ 1057155 w 1057155"/>
                <a:gd name="csY5" fmla="*/ 1495117 h 1495117"/>
                <a:gd name="csX6" fmla="*/ 549721 w 1057155"/>
                <a:gd name="csY6" fmla="*/ 1495117 h 1495117"/>
                <a:gd name="csX7" fmla="*/ 0 w 1057155"/>
                <a:gd name="csY7" fmla="*/ 1495117 h 1495117"/>
                <a:gd name="csX8" fmla="*/ 0 w 1057155"/>
                <a:gd name="csY8" fmla="*/ 1011696 h 1495117"/>
                <a:gd name="csX9" fmla="*/ 0 w 1057155"/>
                <a:gd name="csY9" fmla="*/ 498372 h 1495117"/>
                <a:gd name="csX10" fmla="*/ 0 w 1057155"/>
                <a:gd name="csY10" fmla="*/ 0 h 1495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57155" h="1495117" extrusionOk="0">
                  <a:moveTo>
                    <a:pt x="0" y="0"/>
                  </a:moveTo>
                  <a:cubicBezTo>
                    <a:pt x="126697" y="-3921"/>
                    <a:pt x="390254" y="34741"/>
                    <a:pt x="507434" y="0"/>
                  </a:cubicBezTo>
                  <a:cubicBezTo>
                    <a:pt x="624614" y="-34741"/>
                    <a:pt x="943791" y="63646"/>
                    <a:pt x="1057155" y="0"/>
                  </a:cubicBezTo>
                  <a:cubicBezTo>
                    <a:pt x="1086836" y="114798"/>
                    <a:pt x="1016842" y="280593"/>
                    <a:pt x="1057155" y="483421"/>
                  </a:cubicBezTo>
                  <a:cubicBezTo>
                    <a:pt x="1097468" y="686249"/>
                    <a:pt x="1026273" y="773780"/>
                    <a:pt x="1057155" y="981793"/>
                  </a:cubicBezTo>
                  <a:cubicBezTo>
                    <a:pt x="1088037" y="1189806"/>
                    <a:pt x="1010124" y="1317307"/>
                    <a:pt x="1057155" y="1495117"/>
                  </a:cubicBezTo>
                  <a:cubicBezTo>
                    <a:pt x="843165" y="1544717"/>
                    <a:pt x="697251" y="1459884"/>
                    <a:pt x="549721" y="1495117"/>
                  </a:cubicBezTo>
                  <a:cubicBezTo>
                    <a:pt x="402191" y="1530350"/>
                    <a:pt x="255529" y="1485985"/>
                    <a:pt x="0" y="1495117"/>
                  </a:cubicBezTo>
                  <a:cubicBezTo>
                    <a:pt x="-41580" y="1289687"/>
                    <a:pt x="1267" y="1110665"/>
                    <a:pt x="0" y="1011696"/>
                  </a:cubicBezTo>
                  <a:cubicBezTo>
                    <a:pt x="-1267" y="912727"/>
                    <a:pt x="5954" y="620866"/>
                    <a:pt x="0" y="498372"/>
                  </a:cubicBezTo>
                  <a:cubicBezTo>
                    <a:pt x="-5954" y="375878"/>
                    <a:pt x="35505" y="148855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370500016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C2439B-A86B-C2AF-EF63-74622327A0A7}"/>
                </a:ext>
              </a:extLst>
            </p:cNvPr>
            <p:cNvSpPr txBox="1"/>
            <p:nvPr/>
          </p:nvSpPr>
          <p:spPr>
            <a:xfrm>
              <a:off x="7068877" y="5762330"/>
              <a:ext cx="1029364" cy="246221"/>
            </a:xfrm>
            <a:custGeom>
              <a:avLst/>
              <a:gdLst>
                <a:gd name="csX0" fmla="*/ 0 w 1029364"/>
                <a:gd name="csY0" fmla="*/ 0 h 246221"/>
                <a:gd name="csX1" fmla="*/ 535269 w 1029364"/>
                <a:gd name="csY1" fmla="*/ 0 h 246221"/>
                <a:gd name="csX2" fmla="*/ 1029364 w 1029364"/>
                <a:gd name="csY2" fmla="*/ 0 h 246221"/>
                <a:gd name="csX3" fmla="*/ 1029364 w 1029364"/>
                <a:gd name="csY3" fmla="*/ 246221 h 246221"/>
                <a:gd name="csX4" fmla="*/ 524976 w 1029364"/>
                <a:gd name="csY4" fmla="*/ 246221 h 246221"/>
                <a:gd name="csX5" fmla="*/ 0 w 1029364"/>
                <a:gd name="csY5" fmla="*/ 246221 h 246221"/>
                <a:gd name="csX6" fmla="*/ 0 w 1029364"/>
                <a:gd name="csY6" fmla="*/ 0 h 246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029364" h="246221" fill="none" extrusionOk="0">
                  <a:moveTo>
                    <a:pt x="0" y="0"/>
                  </a:moveTo>
                  <a:cubicBezTo>
                    <a:pt x="167312" y="-11152"/>
                    <a:pt x="280036" y="3573"/>
                    <a:pt x="535269" y="0"/>
                  </a:cubicBezTo>
                  <a:cubicBezTo>
                    <a:pt x="790502" y="-3573"/>
                    <a:pt x="824045" y="42229"/>
                    <a:pt x="1029364" y="0"/>
                  </a:cubicBezTo>
                  <a:cubicBezTo>
                    <a:pt x="1058679" y="116912"/>
                    <a:pt x="1024421" y="196566"/>
                    <a:pt x="1029364" y="246221"/>
                  </a:cubicBezTo>
                  <a:cubicBezTo>
                    <a:pt x="918727" y="283470"/>
                    <a:pt x="707802" y="210630"/>
                    <a:pt x="524976" y="246221"/>
                  </a:cubicBezTo>
                  <a:cubicBezTo>
                    <a:pt x="342150" y="281812"/>
                    <a:pt x="176818" y="184623"/>
                    <a:pt x="0" y="246221"/>
                  </a:cubicBezTo>
                  <a:cubicBezTo>
                    <a:pt x="-21337" y="180707"/>
                    <a:pt x="24031" y="69367"/>
                    <a:pt x="0" y="0"/>
                  </a:cubicBezTo>
                  <a:close/>
                </a:path>
                <a:path w="1029364" h="246221" stroke="0" extrusionOk="0">
                  <a:moveTo>
                    <a:pt x="0" y="0"/>
                  </a:moveTo>
                  <a:cubicBezTo>
                    <a:pt x="237560" y="-36780"/>
                    <a:pt x="258613" y="12747"/>
                    <a:pt x="504388" y="0"/>
                  </a:cubicBezTo>
                  <a:cubicBezTo>
                    <a:pt x="750163" y="-12747"/>
                    <a:pt x="883922" y="7903"/>
                    <a:pt x="1029364" y="0"/>
                  </a:cubicBezTo>
                  <a:cubicBezTo>
                    <a:pt x="1052731" y="86454"/>
                    <a:pt x="1011770" y="132742"/>
                    <a:pt x="1029364" y="246221"/>
                  </a:cubicBezTo>
                  <a:cubicBezTo>
                    <a:pt x="792784" y="286011"/>
                    <a:pt x="618343" y="207223"/>
                    <a:pt x="514682" y="246221"/>
                  </a:cubicBezTo>
                  <a:cubicBezTo>
                    <a:pt x="411021" y="285219"/>
                    <a:pt x="232326" y="209322"/>
                    <a:pt x="0" y="246221"/>
                  </a:cubicBezTo>
                  <a:cubicBezTo>
                    <a:pt x="-2018" y="159282"/>
                    <a:pt x="20069" y="10971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s-ES_tradnl" sz="500" dirty="0">
                  <a:hlinkClick r:id="rId36"/>
                </a:rPr>
                <a:t>https://www.who.int/publications/i/item/9789240077065</a:t>
              </a:r>
              <a:endParaRPr lang="es-ES_tradnl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34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020829" y="2241260"/>
            <a:ext cx="6201114" cy="3038547"/>
          </a:xfrm>
          <a:custGeom>
            <a:avLst/>
            <a:gdLst/>
            <a:ahLst/>
            <a:cxnLst/>
            <a:rect l="l" t="t" r="r" b="b"/>
            <a:pathLst>
              <a:path w="9301671" h="4557821">
                <a:moveTo>
                  <a:pt x="0" y="0"/>
                </a:moveTo>
                <a:lnTo>
                  <a:pt x="9301671" y="0"/>
                </a:lnTo>
                <a:lnTo>
                  <a:pt x="9301671" y="4557820"/>
                </a:lnTo>
                <a:lnTo>
                  <a:pt x="0" y="4557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14" t="-72886" r="-47857" b="-51020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9" name="Freeform 9"/>
          <p:cNvSpPr/>
          <p:nvPr/>
        </p:nvSpPr>
        <p:spPr>
          <a:xfrm>
            <a:off x="733600" y="462279"/>
            <a:ext cx="10889445" cy="6234545"/>
          </a:xfrm>
          <a:custGeom>
            <a:avLst/>
            <a:gdLst/>
            <a:ahLst/>
            <a:cxnLst/>
            <a:rect l="l" t="t" r="r" b="b"/>
            <a:pathLst>
              <a:path w="17967584" h="10287000">
                <a:moveTo>
                  <a:pt x="0" y="0"/>
                </a:moveTo>
                <a:lnTo>
                  <a:pt x="17967584" y="0"/>
                </a:lnTo>
                <a:lnTo>
                  <a:pt x="179675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8" t="-2034" r="-1316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2" name="Freeform 2"/>
          <p:cNvSpPr/>
          <p:nvPr/>
        </p:nvSpPr>
        <p:spPr>
          <a:xfrm>
            <a:off x="185559" y="5279807"/>
            <a:ext cx="3827641" cy="1444791"/>
          </a:xfrm>
          <a:custGeom>
            <a:avLst/>
            <a:gdLst/>
            <a:ahLst/>
            <a:cxnLst/>
            <a:rect l="l" t="t" r="r" b="b"/>
            <a:pathLst>
              <a:path w="3854088" h="2050048">
                <a:moveTo>
                  <a:pt x="0" y="0"/>
                </a:moveTo>
                <a:lnTo>
                  <a:pt x="3854088" y="0"/>
                </a:lnTo>
                <a:lnTo>
                  <a:pt x="3854088" y="2050048"/>
                </a:lnTo>
                <a:lnTo>
                  <a:pt x="0" y="205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255" t="-388666" r="-333687" b="-23333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3" name="Freeform 3"/>
          <p:cNvSpPr/>
          <p:nvPr/>
        </p:nvSpPr>
        <p:spPr>
          <a:xfrm>
            <a:off x="8009415" y="4902201"/>
            <a:ext cx="4151545" cy="1900219"/>
          </a:xfrm>
          <a:custGeom>
            <a:avLst/>
            <a:gdLst/>
            <a:ahLst/>
            <a:cxnLst/>
            <a:rect l="l" t="t" r="r" b="b"/>
            <a:pathLst>
              <a:path w="4045426" h="2050048">
                <a:moveTo>
                  <a:pt x="0" y="0"/>
                </a:moveTo>
                <a:lnTo>
                  <a:pt x="4045426" y="0"/>
                </a:lnTo>
                <a:lnTo>
                  <a:pt x="4045426" y="2050048"/>
                </a:lnTo>
                <a:lnTo>
                  <a:pt x="0" y="2050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6689" t="-388666" r="-38175" b="-23333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5" name="Freeform 5"/>
          <p:cNvSpPr/>
          <p:nvPr/>
        </p:nvSpPr>
        <p:spPr>
          <a:xfrm>
            <a:off x="4474167" y="0"/>
            <a:ext cx="2969399" cy="1928775"/>
          </a:xfrm>
          <a:custGeom>
            <a:avLst/>
            <a:gdLst/>
            <a:ahLst/>
            <a:cxnLst/>
            <a:rect l="l" t="t" r="r" b="b"/>
            <a:pathLst>
              <a:path w="3854088" h="2528392">
                <a:moveTo>
                  <a:pt x="0" y="0"/>
                </a:moveTo>
                <a:lnTo>
                  <a:pt x="3854088" y="0"/>
                </a:lnTo>
                <a:lnTo>
                  <a:pt x="3854088" y="2528392"/>
                </a:lnTo>
                <a:lnTo>
                  <a:pt x="0" y="25283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2127" t="-22702" r="-185815" b="-292432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6" name="Freeform 6"/>
          <p:cNvSpPr/>
          <p:nvPr/>
        </p:nvSpPr>
        <p:spPr>
          <a:xfrm>
            <a:off x="7874000" y="234068"/>
            <a:ext cx="3858093" cy="1451401"/>
          </a:xfrm>
          <a:custGeom>
            <a:avLst/>
            <a:gdLst/>
            <a:ahLst/>
            <a:cxnLst/>
            <a:rect l="l" t="t" r="r" b="b"/>
            <a:pathLst>
              <a:path w="3731085" h="2473724">
                <a:moveTo>
                  <a:pt x="0" y="0"/>
                </a:moveTo>
                <a:lnTo>
                  <a:pt x="3731085" y="0"/>
                </a:lnTo>
                <a:lnTo>
                  <a:pt x="3731085" y="2473724"/>
                </a:lnTo>
                <a:lnTo>
                  <a:pt x="0" y="2473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6630" t="-22651" r="-67399" b="-301657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7" name="Freeform 7"/>
          <p:cNvSpPr/>
          <p:nvPr/>
        </p:nvSpPr>
        <p:spPr>
          <a:xfrm>
            <a:off x="9097266" y="1892278"/>
            <a:ext cx="2969398" cy="2186297"/>
          </a:xfrm>
          <a:custGeom>
            <a:avLst/>
            <a:gdLst/>
            <a:ahLst/>
            <a:cxnLst/>
            <a:rect l="l" t="t" r="r" b="b"/>
            <a:pathLst>
              <a:path w="3239074" h="2815399">
                <a:moveTo>
                  <a:pt x="0" y="0"/>
                </a:moveTo>
                <a:lnTo>
                  <a:pt x="3239074" y="0"/>
                </a:lnTo>
                <a:lnTo>
                  <a:pt x="3239074" y="2815399"/>
                </a:lnTo>
                <a:lnTo>
                  <a:pt x="0" y="2815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2869" t="-153398" r="-17721" b="-119417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8" name="Freeform 8"/>
          <p:cNvSpPr/>
          <p:nvPr/>
        </p:nvSpPr>
        <p:spPr>
          <a:xfrm>
            <a:off x="63396" y="2408360"/>
            <a:ext cx="2848385" cy="2244701"/>
          </a:xfrm>
          <a:custGeom>
            <a:avLst/>
            <a:gdLst/>
            <a:ahLst/>
            <a:cxnLst/>
            <a:rect l="l" t="t" r="r" b="b"/>
            <a:pathLst>
              <a:path w="3170739" h="2760731">
                <a:moveTo>
                  <a:pt x="0" y="0"/>
                </a:moveTo>
                <a:lnTo>
                  <a:pt x="3170739" y="0"/>
                </a:lnTo>
                <a:lnTo>
                  <a:pt x="3170739" y="2760731"/>
                </a:lnTo>
                <a:lnTo>
                  <a:pt x="0" y="27607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103" t="-160396" r="-475000" b="-119801"/>
            </a:stretch>
          </a:blipFill>
        </p:spPr>
        <p:txBody>
          <a:bodyPr/>
          <a:lstStyle/>
          <a:p>
            <a:endParaRPr lang="es-ES_tradnl" sz="1333"/>
          </a:p>
        </p:txBody>
      </p:sp>
      <p:sp>
        <p:nvSpPr>
          <p:cNvPr id="10" name="TextBox 10"/>
          <p:cNvSpPr txBox="1"/>
          <p:nvPr/>
        </p:nvSpPr>
        <p:spPr>
          <a:xfrm>
            <a:off x="162787" y="260050"/>
            <a:ext cx="423040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867" b="1" spc="33" dirty="0">
                <a:solidFill>
                  <a:srgbClr val="3A4145"/>
                </a:solidFill>
                <a:ea typeface="Arial MT Pro Bold"/>
                <a:cs typeface="Arial MT Pro Bold"/>
                <a:sym typeface="Arial MT Pro Bold"/>
              </a:rPr>
              <a:t>A Framework for Integrated HIV Prevention Services:</a:t>
            </a:r>
          </a:p>
          <a:p>
            <a:pPr>
              <a:lnSpc>
                <a:spcPts val="2157"/>
              </a:lnSpc>
            </a:pPr>
            <a:r>
              <a:rPr lang="en-US" sz="1867" spc="32" dirty="0">
                <a:solidFill>
                  <a:srgbClr val="3A4145"/>
                </a:solidFill>
                <a:ea typeface="Arial MT Pro"/>
                <a:cs typeface="Arial MT Pro"/>
                <a:sym typeface="Arial MT Pro"/>
              </a:rPr>
              <a:t>Shifting from siloed disease verticals to person-centered PHC ecosystems driven by </a:t>
            </a:r>
            <a:r>
              <a:rPr lang="en-US" sz="1867" spc="32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data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91697" y="66522"/>
            <a:ext cx="2734338" cy="1846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333" b="1" spc="33" dirty="0">
                <a:solidFill>
                  <a:srgbClr val="3E9DA8"/>
                </a:solidFill>
                <a:ea typeface="Arial MT Pro"/>
                <a:cs typeface="Arial MT Pro"/>
                <a:sym typeface="Arial MT Pro"/>
              </a:rPr>
              <a:t>1. Assess (Epidemic Profiling)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-19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Define the Package.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9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Utilize epidemiological and program data </a:t>
            </a:r>
            <a:r>
              <a:rPr lang="en-US" sz="1333" spc="8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to identify specific prevention needs.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8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Align packages (</a:t>
            </a:r>
            <a:r>
              <a:rPr lang="en-US" sz="1333" spc="8" dirty="0" err="1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PrEP</a:t>
            </a:r>
            <a:r>
              <a:rPr lang="en-US" sz="1333" spc="8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, PEP, condoms, </a:t>
            </a:r>
            <a:r>
              <a:rPr lang="en-US" sz="1333" spc="1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HPV vaccines) to the actual disease </a:t>
            </a:r>
            <a:r>
              <a:rPr lang="en-US" sz="1333" spc="3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burdens to ensure person-centered care.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62216" y="498297"/>
            <a:ext cx="3155253" cy="102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333" b="1" spc="11" dirty="0">
                <a:solidFill>
                  <a:srgbClr val="CA8857"/>
                </a:solidFill>
                <a:ea typeface="Arial MT Pro"/>
                <a:cs typeface="Arial MT Pro"/>
                <a:sym typeface="Arial MT Pro"/>
              </a:rPr>
              <a:t>2. Map (Identify Entry Points)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9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Break the Silos.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9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Leverage existing opportunities where priority populations already </a:t>
            </a:r>
            <a:r>
              <a:rPr lang="en-US" sz="1333" spc="3" dirty="0">
                <a:solidFill>
                  <a:srgbClr val="292929"/>
                </a:solidFill>
                <a:ea typeface="Roboto Condensed"/>
                <a:cs typeface="Roboto Condensed"/>
                <a:sym typeface="Roboto Condensed"/>
              </a:rPr>
              <a:t>seek care rather than building new </a:t>
            </a:r>
            <a:r>
              <a:rPr lang="en-US" sz="1333" spc="13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structures.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2787" y="2499855"/>
            <a:ext cx="2404147" cy="205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333" b="1" spc="24" dirty="0">
                <a:solidFill>
                  <a:srgbClr val="5B875C"/>
                </a:solidFill>
                <a:ea typeface="Calibri (MS)"/>
                <a:cs typeface="Calibri (MS)"/>
                <a:sym typeface="Calibri (MS)"/>
              </a:rPr>
              <a:t>6. Sustain (Monitor &amp; Protect)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rgbClr val="292929"/>
                </a:solidFill>
                <a:ea typeface="Calibri (MS)"/>
                <a:cs typeface="Calibri (MS)"/>
                <a:sym typeface="Calibri (MS)"/>
              </a:rPr>
              <a:t>Remove Structural Barriers.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17" dirty="0">
                <a:solidFill>
                  <a:srgbClr val="292929"/>
                </a:solidFill>
                <a:ea typeface="Calibri (MS)"/>
                <a:cs typeface="Calibri (MS)"/>
                <a:sym typeface="Calibri (MS)"/>
              </a:rPr>
              <a:t>Secure long-term viability by dismantling stigma, discrimination, and restrictive age-of-consent laws.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19" dirty="0">
                <a:solidFill>
                  <a:srgbClr val="292929"/>
                </a:solidFill>
                <a:ea typeface="Calibri (MS)"/>
                <a:cs typeface="Calibri (MS)"/>
                <a:sym typeface="Calibri (MS)"/>
              </a:rPr>
              <a:t>Continuously monitor linkage to </a:t>
            </a:r>
            <a:r>
              <a:rPr lang="en-US" sz="1333" spc="6" dirty="0">
                <a:solidFill>
                  <a:srgbClr val="292929"/>
                </a:solidFill>
                <a:ea typeface="Calibri (MS)"/>
                <a:cs typeface="Calibri (MS)"/>
                <a:sym typeface="Calibri (MS)"/>
              </a:rPr>
              <a:t>care to ensure integrated services reach those most at risk.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1360" y="5354347"/>
            <a:ext cx="3395841" cy="121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3"/>
              </a:lnSpc>
            </a:pPr>
            <a:r>
              <a:rPr lang="en-US" sz="1333" b="1" spc="9" dirty="0">
                <a:solidFill>
                  <a:srgbClr val="CEA447"/>
                </a:solidFill>
                <a:ea typeface="Arial MT Pro"/>
                <a:cs typeface="Arial MT Pro"/>
                <a:sym typeface="Arial MT Pro"/>
              </a:rPr>
              <a:t>5. Implement (Execute Models)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-1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Deploy Delivery Pathways.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57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Launch customized, </a:t>
            </a:r>
            <a:r>
              <a:rPr lang="en-US" sz="1333" spc="7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evidence-based care models based on readiness: Co-delivery, Coordinated Referral, or Self-Care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-4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Integration</a:t>
            </a:r>
          </a:p>
        </p:txBody>
      </p:sp>
      <p:sp>
        <p:nvSpPr>
          <p:cNvPr id="15" name="TextBox 15"/>
          <p:cNvSpPr txBox="1"/>
          <p:nvPr/>
        </p:nvSpPr>
        <p:spPr>
          <a:xfrm rot="-3004483">
            <a:off x="5134445" y="3563236"/>
            <a:ext cx="1973879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</a:pPr>
            <a:r>
              <a:rPr lang="en-US" sz="1867" b="1" spc="-1" dirty="0">
                <a:solidFill>
                  <a:srgbClr val="3A4145"/>
                </a:solidFill>
                <a:ea typeface="Arial MT Pro"/>
                <a:cs typeface="Arial MT Pro"/>
                <a:sym typeface="Arial MT Pro"/>
              </a:rPr>
              <a:t>Integration Engine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08273" y="2060002"/>
            <a:ext cx="2478812" cy="1846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333" spc="19" dirty="0">
                <a:solidFill>
                  <a:srgbClr val="86406A"/>
                </a:solidFill>
                <a:ea typeface="Arial MT Pro"/>
                <a:cs typeface="Arial MT Pro"/>
                <a:sym typeface="Arial MT Pro"/>
              </a:rPr>
              <a:t>3. Evaluate (Strengthen Capacity)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-2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Bolster PHC Levers. Audit two </a:t>
            </a:r>
            <a:r>
              <a:rPr lang="en-US" sz="1333" spc="37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critical capacities: workforce </a:t>
            </a:r>
            <a:r>
              <a:rPr lang="en-US" sz="1333" spc="1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and commodities.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1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Train staff for multi-disease coverage (e.g., HIV and syphilis) and secure </a:t>
            </a:r>
            <a:r>
              <a:rPr lang="en-US" sz="1333" spc="-1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integrated supply chains for </a:t>
            </a:r>
            <a:r>
              <a:rPr lang="en-US" sz="1333" spc="7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tools like dual rapid tests and HIV self-test kits.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73380" y="5089688"/>
            <a:ext cx="3833062" cy="1641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71"/>
              </a:lnSpc>
            </a:pPr>
            <a:r>
              <a:rPr lang="en-US" sz="1333" b="1" spc="7" dirty="0">
                <a:solidFill>
                  <a:srgbClr val="295086"/>
                </a:solidFill>
                <a:ea typeface="Arial MT Pro"/>
                <a:cs typeface="Arial MT Pro"/>
                <a:sym typeface="Arial MT Pro"/>
              </a:rPr>
              <a:t>4. Decide (Pathways)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2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Determine Viability.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21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Evaluate entry points against three critical criteria: System </a:t>
            </a:r>
            <a:r>
              <a:rPr lang="en-US" sz="1333" spc="14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suitability, workforce readiness, and </a:t>
            </a:r>
            <a:r>
              <a:rPr lang="en-US" sz="1333" spc="16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community trust.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333" spc="16" dirty="0">
                <a:solidFill>
                  <a:srgbClr val="292929"/>
                </a:solidFill>
                <a:ea typeface="Roboto"/>
                <a:cs typeface="Roboto"/>
                <a:sym typeface="Roboto"/>
              </a:rPr>
              <a:t>Refer clients or </a:t>
            </a:r>
            <a:r>
              <a:rPr lang="en-US" sz="1333" spc="23" dirty="0">
                <a:solidFill>
                  <a:srgbClr val="292929"/>
                </a:solidFill>
                <a:ea typeface="Roboto Condensed"/>
                <a:cs typeface="Roboto Condensed"/>
                <a:sym typeface="Roboto Condensed"/>
              </a:rPr>
              <a:t>systematically strengthen components if </a:t>
            </a:r>
            <a:r>
              <a:rPr lang="en-US" sz="1333" spc="7" dirty="0">
                <a:solidFill>
                  <a:srgbClr val="292929"/>
                </a:solidFill>
                <a:ea typeface="Arial MT Pro"/>
                <a:cs typeface="Arial MT Pro"/>
                <a:sym typeface="Arial MT Pro"/>
              </a:rPr>
              <a:t>full integration requirements are unmet.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71055" y="-139172"/>
            <a:ext cx="13614399" cy="7796682"/>
          </a:xfrm>
          <a:custGeom>
            <a:avLst/>
            <a:gdLst/>
            <a:ahLst/>
            <a:cxnLst/>
            <a:rect l="l" t="t" r="r" b="b"/>
            <a:pathLst>
              <a:path w="24379301" h="13599033">
                <a:moveTo>
                  <a:pt x="0" y="0"/>
                </a:moveTo>
                <a:lnTo>
                  <a:pt x="24379301" y="0"/>
                </a:lnTo>
                <a:lnTo>
                  <a:pt x="24379301" y="13599033"/>
                </a:lnTo>
                <a:lnTo>
                  <a:pt x="0" y="1359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s-ES_tradnl" sz="1200"/>
          </a:p>
        </p:txBody>
      </p:sp>
      <p:sp>
        <p:nvSpPr>
          <p:cNvPr id="5" name="TextBox 5"/>
          <p:cNvSpPr txBox="1"/>
          <p:nvPr/>
        </p:nvSpPr>
        <p:spPr>
          <a:xfrm>
            <a:off x="5973329" y="1972970"/>
            <a:ext cx="114672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"/>
              </a:lnSpc>
            </a:pPr>
            <a:r>
              <a:rPr lang="en-US" sz="1600" b="1" spc="17" dirty="0">
                <a:solidFill>
                  <a:srgbClr val="BCF3F3"/>
                </a:solidFill>
                <a:ea typeface="Arial MT Pro"/>
                <a:cs typeface="Arial MT Pro"/>
                <a:sym typeface="Arial MT Pro"/>
              </a:rPr>
              <a:t>SRH</a:t>
            </a:r>
          </a:p>
          <a:p>
            <a:pPr algn="ctr">
              <a:lnSpc>
                <a:spcPts val="1413"/>
              </a:lnSpc>
            </a:pPr>
            <a:r>
              <a:rPr lang="en-US" sz="1067" spc="17" dirty="0">
                <a:solidFill>
                  <a:srgbClr val="BCF3F3"/>
                </a:solidFill>
                <a:ea typeface="Arial MT Pro"/>
                <a:cs typeface="Arial MT Pro"/>
                <a:sym typeface="Arial MT Pro"/>
              </a:rPr>
              <a:t>(</a:t>
            </a:r>
            <a:r>
              <a:rPr lang="en-US" sz="1200" spc="17" dirty="0">
                <a:solidFill>
                  <a:srgbClr val="BCF3F3"/>
                </a:solidFill>
                <a:ea typeface="Arial MT Pro"/>
                <a:cs typeface="Arial MT Pro"/>
                <a:sym typeface="Arial MT Pro"/>
              </a:rPr>
              <a:t>HPV vaccination Contraception </a:t>
            </a:r>
            <a:r>
              <a:rPr lang="en-US" sz="1200" dirty="0">
                <a:solidFill>
                  <a:srgbClr val="BCF3F3"/>
                </a:solidFill>
                <a:ea typeface="Barlow Bold"/>
                <a:cs typeface="Barlow Bold"/>
                <a:sym typeface="Barlow Bold"/>
              </a:rPr>
              <a:t>/FP</a:t>
            </a:r>
            <a:endParaRPr lang="en-US" sz="1200" spc="59" dirty="0">
              <a:solidFill>
                <a:srgbClr val="BCF3F3"/>
              </a:solidFill>
              <a:ea typeface="Arial MT Pro"/>
              <a:cs typeface="Arial MT Pro"/>
              <a:sym typeface="Arial MT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38435" y="3235949"/>
            <a:ext cx="1997710" cy="155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867" b="1" spc="17" dirty="0">
                <a:solidFill>
                  <a:srgbClr val="FDE4E1"/>
                </a:solidFill>
                <a:ea typeface="Arial MT Pro"/>
                <a:cs typeface="Arial MT Pro"/>
                <a:sym typeface="Arial MT Pro"/>
              </a:rPr>
              <a:t>Integrated Screening:</a:t>
            </a:r>
          </a:p>
          <a:p>
            <a:pPr algn="ctr"/>
            <a:r>
              <a:rPr lang="en-US" sz="1600" b="1" spc="17" dirty="0">
                <a:solidFill>
                  <a:srgbClr val="FDE4E1"/>
                </a:solidFill>
                <a:ea typeface="Arial MT Pro"/>
                <a:cs typeface="Arial MT Pro"/>
                <a:sym typeface="Arial MT Pro"/>
              </a:rPr>
              <a:t>Single visit triggers</a:t>
            </a:r>
          </a:p>
          <a:p>
            <a:pPr algn="ctr"/>
            <a:r>
              <a:rPr lang="en-US" sz="1600" b="1" spc="17" dirty="0">
                <a:solidFill>
                  <a:srgbClr val="FDE4E1"/>
                </a:solidFill>
                <a:ea typeface="Arial MT Pro"/>
                <a:cs typeface="Arial MT Pro"/>
                <a:sym typeface="Arial MT Pro"/>
              </a:rPr>
              <a:t>a comprehensive,</a:t>
            </a:r>
          </a:p>
          <a:p>
            <a:pPr algn="ctr"/>
            <a:r>
              <a:rPr lang="en-US" sz="1600" b="1" spc="17" dirty="0">
                <a:solidFill>
                  <a:srgbClr val="FDE4E1"/>
                </a:solidFill>
                <a:ea typeface="Arial MT Pro"/>
                <a:cs typeface="Arial MT Pro"/>
                <a:sym typeface="Arial MT Pro"/>
              </a:rPr>
              <a:t>stigma-free</a:t>
            </a:r>
          </a:p>
          <a:p>
            <a:pPr algn="ctr"/>
            <a:r>
              <a:rPr lang="en-US" sz="1600" b="1" spc="17" dirty="0">
                <a:solidFill>
                  <a:srgbClr val="FDE4E1"/>
                </a:solidFill>
                <a:ea typeface="Arial MT Pro"/>
                <a:cs typeface="Arial MT Pro"/>
                <a:sym typeface="Arial MT Pro"/>
              </a:rPr>
              <a:t>package of care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02575" y="2763257"/>
            <a:ext cx="1028699" cy="820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33" b="1" dirty="0">
                <a:solidFill>
                  <a:srgbClr val="3B1B06"/>
                </a:solidFill>
                <a:ea typeface="Barlow Bold"/>
                <a:cs typeface="Barlow Bold"/>
                <a:sym typeface="Barlow Bold"/>
              </a:rPr>
              <a:t>HIV prevention</a:t>
            </a:r>
          </a:p>
          <a:p>
            <a:pPr algn="ctr"/>
            <a:r>
              <a:rPr lang="en-US" sz="1333" b="1" spc="-64" dirty="0">
                <a:solidFill>
                  <a:srgbClr val="3B1B06"/>
                </a:solidFill>
                <a:ea typeface="Lovelo"/>
                <a:cs typeface="Lovelo"/>
                <a:sym typeface="Lovelo"/>
              </a:rPr>
              <a:t>(</a:t>
            </a:r>
            <a:r>
              <a:rPr lang="en-US" sz="1333" b="1" spc="-64" dirty="0" err="1">
                <a:solidFill>
                  <a:srgbClr val="3B1B06"/>
                </a:solidFill>
                <a:ea typeface="Lovelo"/>
                <a:cs typeface="Lovelo"/>
                <a:sym typeface="Lovelo"/>
              </a:rPr>
              <a:t>PrEP</a:t>
            </a:r>
            <a:r>
              <a:rPr lang="en-US" sz="1333" b="1" spc="-64" dirty="0">
                <a:solidFill>
                  <a:srgbClr val="3B1B06"/>
                </a:solidFill>
                <a:ea typeface="Lovelo"/>
                <a:cs typeface="Lovelo"/>
                <a:sym typeface="Lovelo"/>
              </a:rPr>
              <a:t> &amp; </a:t>
            </a:r>
            <a:r>
              <a:rPr lang="en-US" sz="1333" b="1" dirty="0">
                <a:solidFill>
                  <a:srgbClr val="3B1B06"/>
                </a:solidFill>
                <a:ea typeface="Arial MT Pro"/>
                <a:cs typeface="Arial MT Pro"/>
                <a:sym typeface="Arial MT Pro"/>
              </a:rPr>
              <a:t>Condoms)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35851" y="4400349"/>
            <a:ext cx="1068705" cy="46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"/>
              </a:lnSpc>
            </a:pPr>
            <a:r>
              <a:rPr lang="en-US" sz="1333" b="1" dirty="0">
                <a:solidFill>
                  <a:srgbClr val="E7DCEA"/>
                </a:solidFill>
                <a:ea typeface="Open Sans Extra Bold"/>
                <a:cs typeface="Open Sans Extra Bold"/>
                <a:sym typeface="Open Sans Extra Bold"/>
              </a:rPr>
              <a:t>STI</a:t>
            </a:r>
          </a:p>
          <a:p>
            <a:pPr algn="ctr">
              <a:lnSpc>
                <a:spcPts val="1444"/>
              </a:lnSpc>
            </a:pPr>
            <a:r>
              <a:rPr lang="en-US" sz="1333" b="1" spc="40" dirty="0">
                <a:solidFill>
                  <a:srgbClr val="E7DCEA"/>
                </a:solidFill>
                <a:ea typeface="Arial MT Pro"/>
                <a:cs typeface="Arial MT Pro"/>
                <a:sym typeface="Arial MT Pro"/>
              </a:rPr>
              <a:t>Syndromic</a:t>
            </a:r>
          </a:p>
          <a:p>
            <a:pPr algn="ctr">
              <a:lnSpc>
                <a:spcPts val="1444"/>
              </a:lnSpc>
            </a:pPr>
            <a:r>
              <a:rPr lang="en-US" sz="1333" b="1" spc="40" dirty="0">
                <a:solidFill>
                  <a:srgbClr val="E7DCEA"/>
                </a:solidFill>
                <a:ea typeface="Arial MT Pro"/>
                <a:cs typeface="Arial MT Pro"/>
                <a:sym typeface="Arial MT Pro"/>
              </a:rPr>
              <a:t>Management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04262" y="3897151"/>
            <a:ext cx="2464512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1600" b="1" spc="-6" dirty="0">
                <a:solidFill>
                  <a:srgbClr val="342613"/>
                </a:solidFill>
                <a:ea typeface="Arial MT Pro"/>
                <a:cs typeface="Arial MT Pro"/>
                <a:sym typeface="Arial MT Pro"/>
              </a:rPr>
              <a:t>Same-Day Management &amp; Follow-up: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600" spc="-6" dirty="0">
                <a:solidFill>
                  <a:srgbClr val="342613"/>
                </a:solidFill>
                <a:ea typeface="Arial MT Pro"/>
                <a:cs typeface="Arial MT Pro"/>
                <a:sym typeface="Arial MT Pro"/>
              </a:rPr>
              <a:t>C</a:t>
            </a:r>
            <a:r>
              <a:rPr lang="en-US" sz="1600" dirty="0">
                <a:solidFill>
                  <a:srgbClr val="342613"/>
                </a:solidFill>
                <a:ea typeface="Barlow Bold"/>
                <a:cs typeface="Barlow Bold"/>
                <a:sym typeface="Barlow Bold"/>
              </a:rPr>
              <a:t>ommodities received on the spot.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600" spc="27" dirty="0">
                <a:solidFill>
                  <a:srgbClr val="342613"/>
                </a:solidFill>
                <a:ea typeface="Arial MT Pro"/>
                <a:cs typeface="Arial MT Pro"/>
                <a:sym typeface="Arial MT Pro"/>
              </a:rPr>
              <a:t>CHW or digital health app is linked for additional support and continues access to services.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163" y="5216698"/>
            <a:ext cx="3160467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spc="14" dirty="0">
                <a:solidFill>
                  <a:srgbClr val="342613"/>
                </a:solidFill>
                <a:ea typeface="Arial MT Pro"/>
                <a:cs typeface="Arial MT Pro"/>
                <a:sym typeface="Arial MT Pro"/>
              </a:rPr>
              <a:t>Routine SRH Visit: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00" spc="14" dirty="0">
                <a:solidFill>
                  <a:srgbClr val="342613"/>
                </a:solidFill>
                <a:ea typeface="Arial MT Pro"/>
                <a:cs typeface="Arial MT Pro"/>
                <a:sym typeface="Arial MT Pro"/>
              </a:rPr>
              <a:t>AGYW visits a youth-friendly PHC facility seeking contraceptive services.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51352" y="5700368"/>
            <a:ext cx="1028700" cy="820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33" b="1" spc="33" dirty="0">
                <a:solidFill>
                  <a:schemeClr val="bg1"/>
                </a:solidFill>
                <a:ea typeface="Arial MT Pro"/>
                <a:cs typeface="Arial MT Pro"/>
                <a:sym typeface="Arial MT Pro"/>
              </a:rPr>
              <a:t>Mental</a:t>
            </a:r>
          </a:p>
          <a:p>
            <a:pPr algn="ctr"/>
            <a:r>
              <a:rPr lang="en-US" sz="1333" b="1" spc="33" dirty="0">
                <a:solidFill>
                  <a:schemeClr val="bg1"/>
                </a:solidFill>
                <a:ea typeface="Arial MT Pro"/>
                <a:cs typeface="Arial MT Pro"/>
                <a:sym typeface="Arial MT Pro"/>
              </a:rPr>
              <a:t>Health &amp; GBV</a:t>
            </a:r>
          </a:p>
          <a:p>
            <a:pPr algn="ctr"/>
            <a:r>
              <a:rPr lang="en-US" sz="1333" b="1" spc="33" dirty="0">
                <a:solidFill>
                  <a:schemeClr val="bg1"/>
                </a:solidFill>
                <a:ea typeface="Arial MT Pro"/>
                <a:cs typeface="Arial MT Pro"/>
                <a:sym typeface="Arial MT Pro"/>
              </a:rPr>
              <a:t>Screening</a:t>
            </a:r>
          </a:p>
        </p:txBody>
      </p:sp>
      <p:pic>
        <p:nvPicPr>
          <p:cNvPr id="29" name="Picture 28" descr="A person carrying a baby on her back&#10;&#10;AI-generated content may be incorrect.">
            <a:extLst>
              <a:ext uri="{FF2B5EF4-FFF2-40B4-BE49-F238E27FC236}">
                <a16:creationId xmlns:a16="http://schemas.microsoft.com/office/drawing/2014/main" id="{AD0D797F-C7AE-0974-D117-0E369CF2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7" y="39362"/>
            <a:ext cx="1047533" cy="14896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F3210E-A03B-70E0-92EA-E4261544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3" y="1641302"/>
            <a:ext cx="941460" cy="13364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276B5-768D-1667-7457-4BDECA7A1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45" y="2421811"/>
            <a:ext cx="556563" cy="556563"/>
          </a:xfrm>
          <a:prstGeom prst="rect">
            <a:avLst/>
          </a:prstGeom>
        </p:spPr>
      </p:pic>
      <p:pic>
        <p:nvPicPr>
          <p:cNvPr id="32" name="Picture 31" descr="A young children posing for a picture&#10;&#10;AI-generated content may be incorrect.">
            <a:extLst>
              <a:ext uri="{FF2B5EF4-FFF2-40B4-BE49-F238E27FC236}">
                <a16:creationId xmlns:a16="http://schemas.microsoft.com/office/drawing/2014/main" id="{9DD81184-693E-03C1-6216-3BE16ADF6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37" y="1641302"/>
            <a:ext cx="974035" cy="1336467"/>
          </a:xfrm>
          <a:prstGeom prst="rect">
            <a:avLst/>
          </a:prstGeom>
        </p:spPr>
      </p:pic>
      <p:pic>
        <p:nvPicPr>
          <p:cNvPr id="33" name="Picture 3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8A1E597-E662-BD0E-DE60-83BDAB685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755" y="2481359"/>
            <a:ext cx="496410" cy="4964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528BCF2-22C4-8C66-1627-600D05D93228}"/>
              </a:ext>
            </a:extLst>
          </p:cNvPr>
          <p:cNvSpPr txBox="1"/>
          <p:nvPr/>
        </p:nvSpPr>
        <p:spPr>
          <a:xfrm>
            <a:off x="1230510" y="871553"/>
            <a:ext cx="1250934" cy="666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933" dirty="0">
                <a:hlinkClick r:id="rId8"/>
              </a:rPr>
              <a:t>https://www.who.int/publications/i/item/WHO-UCN-HHS-19.58</a:t>
            </a:r>
            <a:endParaRPr lang="es-ES_tradnl" sz="93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33C9C-E309-884C-D2DB-167F3265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137" y="126190"/>
            <a:ext cx="8865830" cy="1337048"/>
          </a:xfrm>
          <a:solidFill>
            <a:srgbClr val="DDEFF9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s-ES_tradnl" sz="3600" dirty="0" err="1"/>
              <a:t>E.g</a:t>
            </a:r>
            <a:r>
              <a:rPr lang="es-ES_tradnl" sz="3600" dirty="0"/>
              <a:t>. AGYW </a:t>
            </a:r>
            <a:r>
              <a:rPr lang="es-ES_tradnl" sz="3600" dirty="0" err="1"/>
              <a:t>Integrated</a:t>
            </a:r>
            <a:r>
              <a:rPr lang="es-ES_tradnl" sz="3600" dirty="0"/>
              <a:t> HIV </a:t>
            </a:r>
            <a:r>
              <a:rPr lang="es-ES_tradnl" sz="3600" dirty="0" err="1"/>
              <a:t>Prevention</a:t>
            </a:r>
            <a:r>
              <a:rPr lang="es-ES_tradnl" sz="3600" dirty="0"/>
              <a:t> </a:t>
            </a:r>
            <a:r>
              <a:rPr lang="es-ES_tradnl" sz="3600" dirty="0" err="1"/>
              <a:t>Journey</a:t>
            </a:r>
            <a:r>
              <a:rPr lang="es-ES_tradnl" sz="3600" dirty="0"/>
              <a:t>:</a:t>
            </a:r>
            <a:br>
              <a:rPr lang="es-ES_tradnl" sz="3600" dirty="0"/>
            </a:br>
            <a:r>
              <a:rPr lang="es-ES_tradnl" sz="2400" dirty="0" err="1"/>
              <a:t>Empowering</a:t>
            </a:r>
            <a:r>
              <a:rPr lang="es-ES_tradnl" sz="2400" dirty="0"/>
              <a:t> </a:t>
            </a:r>
            <a:r>
              <a:rPr lang="es-ES_tradnl" sz="2400" dirty="0" err="1"/>
              <a:t>Adolescent</a:t>
            </a:r>
            <a:r>
              <a:rPr lang="es-ES_tradnl" sz="2400" dirty="0"/>
              <a:t> </a:t>
            </a:r>
            <a:r>
              <a:rPr lang="es-ES_tradnl" sz="2400" dirty="0" err="1"/>
              <a:t>Girls</a:t>
            </a:r>
            <a:r>
              <a:rPr lang="es-ES_tradnl" sz="2400" dirty="0"/>
              <a:t> and Young </a:t>
            </a:r>
            <a:r>
              <a:rPr lang="es-ES_tradnl" sz="2400" dirty="0" err="1"/>
              <a:t>Women</a:t>
            </a:r>
            <a:r>
              <a:rPr lang="es-ES_tradnl" sz="2400" dirty="0"/>
              <a:t> </a:t>
            </a:r>
            <a:r>
              <a:rPr lang="es-ES_tradnl" sz="2400" dirty="0" err="1"/>
              <a:t>through</a:t>
            </a:r>
            <a:r>
              <a:rPr lang="es-ES_tradnl" sz="2400" dirty="0"/>
              <a:t> Sexual &amp; Reproductive </a:t>
            </a:r>
            <a:r>
              <a:rPr lang="es-ES_tradnl" sz="2400" dirty="0" err="1"/>
              <a:t>Health</a:t>
            </a:r>
            <a:r>
              <a:rPr lang="es-ES_tradnl" sz="2400" dirty="0"/>
              <a:t> (SRH) and HIV </a:t>
            </a:r>
            <a:r>
              <a:rPr lang="es-ES_tradnl" sz="2400" dirty="0" err="1"/>
              <a:t>services</a:t>
            </a:r>
            <a:br>
              <a:rPr lang="es-ES_tradnl" sz="3600" dirty="0"/>
            </a:br>
            <a:endParaRPr lang="es-ES_tradnl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46" descr="A person sitting in a chair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1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46"/>
          <p:cNvSpPr txBox="1">
            <a:spLocks noGrp="1"/>
          </p:cNvSpPr>
          <p:nvPr>
            <p:ph type="body" idx="1"/>
          </p:nvPr>
        </p:nvSpPr>
        <p:spPr>
          <a:xfrm>
            <a:off x="477837" y="595230"/>
            <a:ext cx="3101007" cy="1378152"/>
          </a:xfrm>
          <a:prstGeom prst="roundRect">
            <a:avLst/>
          </a:prstGeom>
          <a:solidFill>
            <a:schemeClr val="lt2">
              <a:alpha val="89803"/>
            </a:schemeClr>
          </a:solidFill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indent="0">
              <a:buNone/>
            </a:pPr>
            <a:r>
              <a:rPr lang="es-EC" sz="3600">
                <a:solidFill>
                  <a:srgbClr val="C00000"/>
                </a:solidFill>
              </a:rPr>
              <a:t>Thank you!</a:t>
            </a:r>
            <a:endParaRPr sz="3600">
              <a:solidFill>
                <a:srgbClr val="C00000"/>
              </a:solidFill>
            </a:endParaRPr>
          </a:p>
        </p:txBody>
      </p:sp>
      <p:sp>
        <p:nvSpPr>
          <p:cNvPr id="1005" name="Google Shape;1005;p46"/>
          <p:cNvSpPr txBox="1">
            <a:spLocks noGrp="1"/>
          </p:cNvSpPr>
          <p:nvPr>
            <p:ph type="dt" idx="10"/>
          </p:nvPr>
        </p:nvSpPr>
        <p:spPr>
          <a:xfrm>
            <a:off x="480001" y="6580588"/>
            <a:ext cx="790001" cy="18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/>
          <a:p>
            <a:pPr defTabSz="914377">
              <a:spcAft>
                <a:spcPts val="600"/>
              </a:spcAft>
            </a:pPr>
            <a:r>
              <a:rPr lang="es-EC">
                <a:solidFill>
                  <a:srgbClr val="000000"/>
                </a:solidFill>
              </a:rPr>
              <a:t>13/11/2025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07" name="Google Shape;1007;p46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9737763" y="371959"/>
            <a:ext cx="1976400" cy="694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08" name="Google Shape;1008;p46"/>
          <p:cNvSpPr txBox="1"/>
          <p:nvPr/>
        </p:nvSpPr>
        <p:spPr>
          <a:xfrm>
            <a:off x="8069142" y="4644496"/>
            <a:ext cx="3994500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7"/>
            <a:r>
              <a:rPr lang="es-EC" sz="2800" b="1" i="1">
                <a:latin typeface="Calibri"/>
                <a:ea typeface="Calibri"/>
                <a:cs typeface="Calibri"/>
                <a:sym typeface="Calibri"/>
              </a:rPr>
              <a:t>Thank you to all the technical groups and experts from WHO and other organizations who contributed to this work!</a:t>
            </a:r>
            <a:endParaRPr sz="2800" b="1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3FC8-45ED-4E56-FA21-8C833F91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2EEF-515C-E00F-63A0-17B380986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CD745-B429-E239-54C0-6295C133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01A75-AD81-3776-1BA9-04FCB65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072C1A-BAE9-BABC-EBE1-282A3A934E33}"/>
              </a:ext>
            </a:extLst>
          </p:cNvPr>
          <p:cNvGraphicFramePr>
            <a:graphicFrameLocks noGrp="1"/>
          </p:cNvGraphicFramePr>
          <p:nvPr/>
        </p:nvGraphicFramePr>
        <p:xfrm>
          <a:off x="47500" y="399738"/>
          <a:ext cx="12144499" cy="6420102"/>
        </p:xfrm>
        <a:graphic>
          <a:graphicData uri="http://schemas.openxmlformats.org/drawingml/2006/table">
            <a:tbl>
              <a:tblPr firstRow="1" firstCol="1" bandRow="1"/>
              <a:tblGrid>
                <a:gridCol w="2615489">
                  <a:extLst>
                    <a:ext uri="{9D8B030D-6E8A-4147-A177-3AD203B41FA5}">
                      <a16:colId xmlns:a16="http://schemas.microsoft.com/office/drawing/2014/main" val="1441604778"/>
                    </a:ext>
                  </a:extLst>
                </a:gridCol>
                <a:gridCol w="898750">
                  <a:extLst>
                    <a:ext uri="{9D8B030D-6E8A-4147-A177-3AD203B41FA5}">
                      <a16:colId xmlns:a16="http://schemas.microsoft.com/office/drawing/2014/main" val="3108593853"/>
                    </a:ext>
                  </a:extLst>
                </a:gridCol>
                <a:gridCol w="5977260">
                  <a:extLst>
                    <a:ext uri="{9D8B030D-6E8A-4147-A177-3AD203B41FA5}">
                      <a16:colId xmlns:a16="http://schemas.microsoft.com/office/drawing/2014/main" val="428929256"/>
                    </a:ext>
                  </a:extLst>
                </a:gridCol>
                <a:gridCol w="571415">
                  <a:extLst>
                    <a:ext uri="{9D8B030D-6E8A-4147-A177-3AD203B41FA5}">
                      <a16:colId xmlns:a16="http://schemas.microsoft.com/office/drawing/2014/main" val="618329666"/>
                    </a:ext>
                  </a:extLst>
                </a:gridCol>
                <a:gridCol w="411212">
                  <a:extLst>
                    <a:ext uri="{9D8B030D-6E8A-4147-A177-3AD203B41FA5}">
                      <a16:colId xmlns:a16="http://schemas.microsoft.com/office/drawing/2014/main" val="1164342900"/>
                    </a:ext>
                  </a:extLst>
                </a:gridCol>
                <a:gridCol w="665728">
                  <a:extLst>
                    <a:ext uri="{9D8B030D-6E8A-4147-A177-3AD203B41FA5}">
                      <a16:colId xmlns:a16="http://schemas.microsoft.com/office/drawing/2014/main" val="2989798814"/>
                    </a:ext>
                  </a:extLst>
                </a:gridCol>
                <a:gridCol w="435750">
                  <a:extLst>
                    <a:ext uri="{9D8B030D-6E8A-4147-A177-3AD203B41FA5}">
                      <a16:colId xmlns:a16="http://schemas.microsoft.com/office/drawing/2014/main" val="70277931"/>
                    </a:ext>
                  </a:extLst>
                </a:gridCol>
                <a:gridCol w="568895">
                  <a:extLst>
                    <a:ext uri="{9D8B030D-6E8A-4147-A177-3AD203B41FA5}">
                      <a16:colId xmlns:a16="http://schemas.microsoft.com/office/drawing/2014/main" val="880512436"/>
                    </a:ext>
                  </a:extLst>
                </a:gridCol>
              </a:tblGrid>
              <a:tr h="32499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CATEGORY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INTERVENTIONS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MSM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PRISONS/</a:t>
                      </a:r>
                      <a:b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</a:b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CLOSED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PWID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TRANS &amp; GD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51678"/>
                  </a:ext>
                </a:extLst>
              </a:tr>
              <a:tr h="227628">
                <a:tc rowSpan="4"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Essential for impact: enabling interventions 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(Recommended to reduce structural barriers to health services access)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Removing punitive laws, policies and practices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601472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Reducing stigma and discrimination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86310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Community empowerment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8137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Addressing violence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77314"/>
                  </a:ext>
                </a:extLst>
              </a:tr>
              <a:tr h="227628">
                <a:tc rowSpan="1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Essential for impact: health interventions 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(Demonstrated direct health impact)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74AD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Prevention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B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Harm reduction (needle/syringe, OAT, naloxone for overdose management)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(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✓)*</a:t>
                      </a:r>
                      <a:endParaRPr lang="en-US" sz="700"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000" b="1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✓)*</a:t>
                      </a:r>
                      <a:r>
                        <a:rPr lang="en-US" sz="900" b="1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900" b="1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✓)*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617658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Condoms and lubricant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586704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PrEP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for HIV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891188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PEP for HIV/STIs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55521"/>
                  </a:ext>
                </a:extLst>
              </a:tr>
              <a:tr h="22762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Vertical transmission prevention (HIV, syphilis, HBV)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490849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Hepatitis B vaccination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128870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Addressing </a:t>
                      </a:r>
                      <a:r>
                        <a:rPr lang="en-US" sz="12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chemsex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533934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Diagnosis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B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HIV testing services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554810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STI testing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881761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Hepatitis B and C testing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58554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Treatment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B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HIV treatment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71819"/>
                  </a:ext>
                </a:extLst>
              </a:tr>
              <a:tr h="22762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HIV-associated TB: screen/diagnose/treat/prevent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43477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STI treatment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44514"/>
                  </a:ext>
                </a:extLst>
              </a:tr>
              <a:tr h="1144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Hepatitis B and C treatment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353498"/>
                  </a:ext>
                </a:extLst>
              </a:tr>
              <a:tr h="114400">
                <a:tc rowSpan="9"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Essential for broader health: health interventions </a:t>
                      </a:r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(Should be ensured, but do not have direct health impact)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69A5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Anal health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79549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Conception and pregnancy care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81046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Contraception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65959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Gender-affirming care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656823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Mental health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391950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Cervical cancer: prevent/screen/treat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0234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Safe abortion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521"/>
                  </a:ext>
                </a:extLst>
              </a:tr>
              <a:tr h="227628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Hazardous/harmful alcohol &amp; other substance use: screen/treat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28681"/>
                  </a:ext>
                </a:extLst>
              </a:tr>
              <a:tr h="114400">
                <a:tc gridSpan="2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TB: prevent/screen/diagnose/treat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944235"/>
                  </a:ext>
                </a:extLst>
              </a:tr>
              <a:tr h="37140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Supportive</a:t>
                      </a:r>
                      <a:r>
                        <a:rPr lang="en-US" sz="1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(Support the delivery of other interventions, such as creating demand, and providing information and education)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470D">
                        <a:alpha val="7686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  Service delivery: community-led; task sharing; integration; decentralization; self-care; virtual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✓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1721" marR="11721" marT="3907" marB="39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7127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7AC25C-8761-9272-8BA1-9C043B5D9A4D}"/>
              </a:ext>
            </a:extLst>
          </p:cNvPr>
          <p:cNvSpPr txBox="1"/>
          <p:nvPr/>
        </p:nvSpPr>
        <p:spPr>
          <a:xfrm>
            <a:off x="213756" y="-48126"/>
            <a:ext cx="10069233" cy="43879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2D82CF"/>
                </a:solidFill>
                <a:latin typeface="Arvo"/>
                <a:ea typeface="+mj-ea"/>
                <a:cs typeface="+mj-cs"/>
              </a:defRPr>
            </a:lvl1pPr>
          </a:lstStyle>
          <a:p>
            <a:r>
              <a:rPr lang="en-US" sz="2800"/>
              <a:t>WHO Key Populations essential intervention packages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758AA-A0F6-5122-C784-80F57B8DA9FF}"/>
              </a:ext>
            </a:extLst>
          </p:cNvPr>
          <p:cNvSpPr txBox="1"/>
          <p:nvPr/>
        </p:nvSpPr>
        <p:spPr>
          <a:xfrm>
            <a:off x="213756" y="2428769"/>
            <a:ext cx="220860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/>
              <a:t>This checklist can be a baseline to identify if essential and supportive interventions are included in </a:t>
            </a:r>
            <a:r>
              <a:rPr lang="en-US" sz="1500" err="1"/>
              <a:t>programmes</a:t>
            </a:r>
            <a:r>
              <a:rPr lang="en-US" sz="1500"/>
              <a:t> and where are there gaps that need to be covered.</a:t>
            </a:r>
            <a:endParaRPr lang="es-ES_tradnl" sz="1500"/>
          </a:p>
        </p:txBody>
      </p:sp>
    </p:spTree>
    <p:extLst>
      <p:ext uri="{BB962C8B-B14F-4D97-AF65-F5344CB8AC3E}">
        <p14:creationId xmlns:p14="http://schemas.microsoft.com/office/powerpoint/2010/main" val="37550483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B027ED5492E489E18E2375296B630" ma:contentTypeVersion="37" ma:contentTypeDescription="Create a new document." ma:contentTypeScope="" ma:versionID="084ad288b7a2bb464b7e748506b4e040">
  <xsd:schema xmlns:xsd="http://www.w3.org/2001/XMLSchema" xmlns:xs="http://www.w3.org/2001/XMLSchema" xmlns:p="http://schemas.microsoft.com/office/2006/metadata/properties" xmlns:ns2="1e4904ce-df3c-409d-8c73-59cbcf852a41" xmlns:ns3="2ddeef39-65d3-4660-94f2-f063f949c57e" targetNamespace="http://schemas.microsoft.com/office/2006/metadata/properties" ma:root="true" ma:fieldsID="1932048fee3a97bb6178b5557a209bcc" ns2:_="" ns3:_="">
    <xsd:import namespace="1e4904ce-df3c-409d-8c73-59cbcf852a41"/>
    <xsd:import namespace="2ddeef39-65d3-4660-94f2-f063f949c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Order0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hematicArea" minOccurs="0"/>
                <xsd:element ref="ns2:Country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DocumentTitle" minOccurs="0"/>
                <xsd:element ref="ns3:PrimeClassificationStatus" minOccurs="0"/>
                <xsd:element ref="ns3:PrimeClassificationStatusDetails" minOccurs="0"/>
                <xsd:element ref="ns3:PrimeLastClassified" minOccurs="0"/>
                <xsd:element ref="ns3:PrimeCorrectedByUser" minOccurs="0"/>
                <xsd:element ref="ns2:Summary_x002f_Abstract" minOccurs="0"/>
                <xsd:element ref="ns2:ContentOwner" minOccurs="0"/>
                <xsd:element ref="ns2:DownloadCategory" minOccurs="0"/>
                <xsd:element ref="ns2:LastReviewDate" minOccurs="0"/>
                <xsd:element ref="ns2:ReviewFrequency" minOccurs="0"/>
                <xsd:element ref="ns2:PrimaryTopic_x002f_ThematicArea" minOccurs="0"/>
                <xsd:element ref="ns2:Language" minOccurs="0"/>
                <xsd:element ref="ns2:Region" minOccurs="0"/>
                <xsd:element ref="ns2:EnterpriseKeyword" minOccurs="0"/>
                <xsd:element ref="ns2:SyntexTouc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904ce-df3c-409d-8c73-59cbcf852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der0" ma:index="20" nillable="true" ma:displayName="Order" ma:format="Dropdown" ma:indexed="true" ma:internalName="Order0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ematicArea" ma:index="25" nillable="true" ma:displayName="Thematic Area" ma:format="Dropdown" ma:internalName="ThematicArea">
      <xsd:simpleType>
        <xsd:restriction base="dms:Text">
          <xsd:maxLength value="255"/>
        </xsd:restriction>
      </xsd:simpleType>
    </xsd:element>
    <xsd:element name="Country" ma:index="26" nillable="true" ma:displayName="Country" ma:format="Dropdown" ma:internalName="Country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DocumentTitle" ma:index="30" nillable="true" ma:displayName="Document Title" ma:format="Dropdown" ma:internalName="DocumentTitle">
      <xsd:simpleType>
        <xsd:restriction base="dms:Text">
          <xsd:maxLength value="255"/>
        </xsd:restriction>
      </xsd:simpleType>
    </xsd:element>
    <xsd:element name="Summary_x002f_Abstract" ma:index="35" nillable="true" ma:displayName="Summary / Abstract" ma:format="Dropdown" ma:internalName="Summary_x002f_Abstract">
      <xsd:simpleType>
        <xsd:restriction base="dms:Note"/>
      </xsd:simpleType>
    </xsd:element>
    <xsd:element name="ContentOwner" ma:index="36" nillable="true" ma:displayName="Content Owner" ma:format="Dropdown" ma:internalName="ContentOwner">
      <xsd:simpleType>
        <xsd:restriction base="dms:Text">
          <xsd:maxLength value="255"/>
        </xsd:restriction>
      </xsd:simpleType>
    </xsd:element>
    <xsd:element name="DownloadCategory" ma:index="37" nillable="true" ma:displayName="Download Category" ma:description="This field denotes the category in which the resource falls, for example, is it a checklist, guide, video, training material. &#10;Read the document and try to understand and extract the download category from the document.  &#10;We have defined the following categories. Please only assign one of the following values: Tool&#10;Plan&#10;Guide&#10;&#10;If you are unable to assign a category from the defined list, return 'To be determined’ &#10;" ma:format="Dropdown" ma:internalName="DownloadCategory">
      <xsd:simpleType>
        <xsd:restriction base="dms:Choice">
          <xsd:enumeration value="Tool"/>
          <xsd:enumeration value="Plan"/>
          <xsd:enumeration value="Guide"/>
        </xsd:restriction>
      </xsd:simpleType>
    </xsd:element>
    <xsd:element name="LastReviewDate" ma:index="38" nillable="true" ma:displayName="Last Review Date" ma:format="DateOnly" ma:internalName="LastReviewDate">
      <xsd:simpleType>
        <xsd:restriction base="dms:DateTime"/>
      </xsd:simpleType>
    </xsd:element>
    <xsd:element name="ReviewFrequency" ma:index="39" nillable="true" ma:displayName="Review Frequency" ma:format="Dropdown" ma:internalName="ReviewFrequency">
      <xsd:simpleType>
        <xsd:restriction base="dms:Choice">
          <xsd:enumeration value="3 months"/>
          <xsd:enumeration value="6 months"/>
          <xsd:enumeration value="12 months"/>
          <xsd:enumeration value="24 months"/>
          <xsd:enumeration value="36 months"/>
        </xsd:restriction>
      </xsd:simpleType>
    </xsd:element>
    <xsd:element name="PrimaryTopic_x002f_ThematicArea" ma:index="40" nillable="true" ma:displayName="Primary Topic / Thematic Area" ma:format="Dropdown" ma:internalName="PrimaryTopic_x002f_ThematicArea">
      <xsd:simpleType>
        <xsd:restriction base="dms:Choice">
          <xsd:enumeration value="Global Fund and Grant Implementation"/>
          <xsd:enumeration value="NSP Strategic Planning and Reviews"/>
          <xsd:enumeration value="Community and Service Delivery"/>
          <xsd:enumeration value="Prevention"/>
          <xsd:enumeration value="HIV and Economics"/>
          <xsd:enumeration value="Human Rights and Gender"/>
          <xsd:enumeration value="Epi Strategic Information"/>
          <xsd:enumeration value="Treatment and Testing"/>
          <xsd:enumeration value="Health System Strengthening"/>
          <xsd:enumeration value="Drawdown"/>
          <xsd:enumeration value="GF Condom SI"/>
          <xsd:enumeration value="DFAT"/>
          <xsd:enumeration value="HIV Sustainability Roadmaps"/>
          <xsd:enumeration value="Other"/>
        </xsd:restriction>
      </xsd:simpleType>
    </xsd:element>
    <xsd:element name="Language" ma:index="41" nillable="true" ma:displayName="Language" ma:format="Dropdown" ma:internalName="Language">
      <xsd:simpleType>
        <xsd:restriction base="dms:Text">
          <xsd:maxLength value="255"/>
        </xsd:restriction>
      </xsd:simpleType>
    </xsd:element>
    <xsd:element name="Region" ma:index="42" nillable="true" ma:displayName="Region" ma:format="Dropdown" ma:internalName="Region">
      <xsd:simpleType>
        <xsd:restriction base="dms:Choice">
          <xsd:enumeration value="Eastern and southern Africa"/>
          <xsd:enumeration value="Western and central Africa"/>
          <xsd:enumeration value="Asia and the Pacific"/>
          <xsd:enumeration value="Eastern Europe and central Asia"/>
          <xsd:enumeration value="Latin America and the Caribbean"/>
          <xsd:enumeration value="Middle East and North Africa"/>
          <xsd:enumeration value="Western and central Europe and North America"/>
          <xsd:enumeration value="Global"/>
          <xsd:enumeration value="Other"/>
        </xsd:restriction>
      </xsd:simpleType>
    </xsd:element>
    <xsd:element name="EnterpriseKeyword" ma:index="43" nillable="true" ma:displayName="Enterprise Keyword" ma:format="Dropdown" ma:internalName="EnterpriseKeyword">
      <xsd:simpleType>
        <xsd:restriction base="dms:Text">
          <xsd:maxLength value="255"/>
        </xsd:restriction>
      </xsd:simpleType>
    </xsd:element>
    <xsd:element name="SyntexTouch" ma:index="44" nillable="true" ma:displayName="SyntexTouch" ma:format="Dropdown" ma:internalName="SyntexTouch">
      <xsd:simpleType>
        <xsd:restriction base="dms:Choice">
          <xsd:enumeration value="True"/>
          <xsd:enumeration value="Fals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eef39-65d3-4660-94f2-f063f949c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d408e62-e834-4772-ba1f-1e81686b2579}" ma:internalName="TaxCatchAll" ma:showField="CatchAllData" ma:web="2ddeef39-65d3-4660-94f2-f063f949c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rimeClassificationStatus" ma:index="31" nillable="true" ma:displayName="Processing status" ma:internalName="PrimeClassificationStatus">
      <xsd:simpleType>
        <xsd:restriction base="dms:Text"/>
      </xsd:simpleType>
    </xsd:element>
    <xsd:element name="PrimeClassificationStatusDetails" ma:index="32" nillable="true" ma:displayName="Processing details" ma:internalName="PrimeClassificationStatusDetails">
      <xsd:simpleType>
        <xsd:restriction base="dms:Note">
          <xsd:maxLength value="255"/>
        </xsd:restriction>
      </xsd:simpleType>
    </xsd:element>
    <xsd:element name="PrimeLastClassified" ma:index="33" nillable="true" ma:displayName="Processed" ma:internalName="PrimeLastClassified">
      <xsd:simpleType>
        <xsd:restriction base="dms:DateTime"/>
      </xsd:simpleType>
    </xsd:element>
    <xsd:element name="PrimeCorrectedByUser" ma:index="34" nillable="true" ma:displayName="Corrected" ma:internalName="PrimeCorrectedByUs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ematicArea xmlns="1e4904ce-df3c-409d-8c73-59cbcf852a41" xsi:nil="true"/>
    <DocumentTitle xmlns="1e4904ce-df3c-409d-8c73-59cbcf852a41">WHO Guidance on Integration of HIV Prevention Services</DocumentTitle>
    <PrimeLastClassified xmlns="2ddeef39-65d3-4660-94f2-f063f949c57e" xsi:nil="true"/>
    <Language xmlns="1e4904ce-df3c-409d-8c73-59cbcf852a41">English</Language>
    <lcf76f155ced4ddcb4097134ff3c332f xmlns="1e4904ce-df3c-409d-8c73-59cbcf852a41">
      <Terms xmlns="http://schemas.microsoft.com/office/infopath/2007/PartnerControls"/>
    </lcf76f155ced4ddcb4097134ff3c332f>
    <PrimeCorrectedByUser xmlns="2ddeef39-65d3-4660-94f2-f063f949c57e" xsi:nil="true"/>
    <LastReviewDate xmlns="1e4904ce-df3c-409d-8c73-59cbcf852a41" xsi:nil="true"/>
    <Order0 xmlns="1e4904ce-df3c-409d-8c73-59cbcf852a41" xsi:nil="true"/>
    <PrimeClassificationStatusDetails xmlns="2ddeef39-65d3-4660-94f2-f063f949c57e" xsi:nil="true"/>
    <TaxCatchAll xmlns="2ddeef39-65d3-4660-94f2-f063f949c57e" xsi:nil="true"/>
    <ReviewFrequency xmlns="1e4904ce-df3c-409d-8c73-59cbcf852a41">12 months</ReviewFrequency>
    <Region xmlns="1e4904ce-df3c-409d-8c73-59cbcf852a41">Global</Region>
    <SyntexTouch xmlns="1e4904ce-df3c-409d-8c73-59cbcf852a41" xsi:nil="true"/>
    <DownloadCategory xmlns="1e4904ce-df3c-409d-8c73-59cbcf852a41" xsi:nil="true"/>
    <PrimaryTopic_x002f_ThematicArea xmlns="1e4904ce-df3c-409d-8c73-59cbcf852a41">Prevention</PrimaryTopic_x002f_ThematicArea>
    <Country xmlns="1e4904ce-df3c-409d-8c73-59cbcf852a41" xsi:nil="true"/>
    <EnterpriseKeyword xmlns="1e4904ce-df3c-409d-8c73-59cbcf852a41" xsi:nil="true"/>
    <PrimeClassificationStatus xmlns="2ddeef39-65d3-4660-94f2-f063f949c57e" xsi:nil="true"/>
    <Summary_x002f_Abstract xmlns="1e4904ce-df3c-409d-8c73-59cbcf852a41">The document provides practical guidance and frameworks for integrating HIV prevention, testing, and treatment services with primary health care, including country-specific examples, essential intervention packages for key populations, and strategies for triple elimination of mother-to-child transmission of HIV, syphilis, and hepatitis B.</Summary_x002f_Abstract>
    <ContentOwner xmlns="1e4904ce-df3c-409d-8c73-59cbcf852a41">Clarice Pinto</ContentOwner>
  </documentManagement>
</p:properties>
</file>

<file path=customXml/itemProps1.xml><?xml version="1.0" encoding="utf-8"?>
<ds:datastoreItem xmlns:ds="http://schemas.openxmlformats.org/officeDocument/2006/customXml" ds:itemID="{8B602214-DA25-489E-B2C5-1E360E1FBD49}"/>
</file>

<file path=customXml/itemProps2.xml><?xml version="1.0" encoding="utf-8"?>
<ds:datastoreItem xmlns:ds="http://schemas.openxmlformats.org/officeDocument/2006/customXml" ds:itemID="{B86F472E-44E5-4BAB-A4CA-1F595FB7069C}"/>
</file>

<file path=customXml/itemProps3.xml><?xml version="1.0" encoding="utf-8"?>
<ds:datastoreItem xmlns:ds="http://schemas.openxmlformats.org/officeDocument/2006/customXml" ds:itemID="{BCDBCF40-71A5-40E0-B611-DE8A95F26C80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1440</Words>
  <Application>Microsoft Office PowerPoint</Application>
  <PresentationFormat>Widescreen</PresentationFormat>
  <Paragraphs>282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微软雅黑</vt:lpstr>
      <vt:lpstr>Aptos</vt:lpstr>
      <vt:lpstr>Aptos Display</vt:lpstr>
      <vt:lpstr>Arial</vt:lpstr>
      <vt:lpstr>Arial MT Pro</vt:lpstr>
      <vt:lpstr>Arial MT Pro Bold</vt:lpstr>
      <vt:lpstr>Barlow Bold</vt:lpstr>
      <vt:lpstr>Calibri</vt:lpstr>
      <vt:lpstr>Calibri (MS)</vt:lpstr>
      <vt:lpstr>Courier New</vt:lpstr>
      <vt:lpstr>Lovelo</vt:lpstr>
      <vt:lpstr>Open Sans Extra Bold</vt:lpstr>
      <vt:lpstr>Roboto</vt:lpstr>
      <vt:lpstr>Roboto Condensed</vt:lpstr>
      <vt:lpstr>Source Sans Pro</vt:lpstr>
      <vt:lpstr>Source Sans Pro Semibold</vt:lpstr>
      <vt:lpstr>1_Office Theme</vt:lpstr>
      <vt:lpstr>2_Office Theme</vt:lpstr>
      <vt:lpstr>PowerPoint Presentation</vt:lpstr>
      <vt:lpstr>PowerPoint Presentation</vt:lpstr>
      <vt:lpstr>PowerPoint Presentation</vt:lpstr>
      <vt:lpstr>E.g. AGYW Integrated HIV Prevention Journey: Empowering Adolescent Girls and Young Women through Sexual &amp; Reproductive Health (SRH) and HIV services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MSIMANGA, Busisiwe</dc:creator>
  <cp:lastModifiedBy>BYARUHANGA, Buyinza Gloria</cp:lastModifiedBy>
  <cp:revision>5</cp:revision>
  <dcterms:created xsi:type="dcterms:W3CDTF">2026-02-04T19:14:44Z</dcterms:created>
  <dcterms:modified xsi:type="dcterms:W3CDTF">2026-04-27T12:52:27Z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0x010100070B027ED5492E489E18E2375296B630</vt:lpwstr>
  </property>
</Properties>
</file>