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6"/>
  </p:sldMasterIdLst>
  <p:notesMasterIdLst>
    <p:notesMasterId r:id="rId13"/>
  </p:notesMasterIdLst>
  <p:sldIdLst>
    <p:sldId id="262" r:id="rId7"/>
    <p:sldId id="2147481795" r:id="rId8"/>
    <p:sldId id="2147482033" r:id="rId9"/>
    <p:sldId id="2147482035" r:id="rId10"/>
    <p:sldId id="321" r:id="rId11"/>
    <p:sldId id="21474820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B6E43-2CF5-4FD7-982A-210CA623CACF}" v="6" dt="2026-04-28T03:51:00.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ARUHANGA, Buyinza Gloria" userId="bc07dbf1-f563-4e4e-a469-7b75e7407122" providerId="ADAL" clId="{77897CAD-5C02-47CB-9F78-A24E728D24FC}"/>
    <pc:docChg chg="delSld delMainMaster">
      <pc:chgData name="BYARUHANGA, Buyinza Gloria" userId="bc07dbf1-f563-4e4e-a469-7b75e7407122" providerId="ADAL" clId="{77897CAD-5C02-47CB-9F78-A24E728D24FC}" dt="2026-04-28T03:51:18.174" v="81" actId="47"/>
      <pc:docMkLst>
        <pc:docMk/>
      </pc:docMkLst>
      <pc:sldChg chg="del">
        <pc:chgData name="BYARUHANGA, Buyinza Gloria" userId="bc07dbf1-f563-4e4e-a469-7b75e7407122" providerId="ADAL" clId="{77897CAD-5C02-47CB-9F78-A24E728D24FC}" dt="2026-04-28T03:50:56.586" v="41" actId="47"/>
        <pc:sldMkLst>
          <pc:docMk/>
          <pc:sldMk cId="3421964556" sldId="256"/>
        </pc:sldMkLst>
      </pc:sldChg>
      <pc:sldChg chg="del">
        <pc:chgData name="BYARUHANGA, Buyinza Gloria" userId="bc07dbf1-f563-4e4e-a469-7b75e7407122" providerId="ADAL" clId="{77897CAD-5C02-47CB-9F78-A24E728D24FC}" dt="2026-04-28T03:51:08.637" v="63" actId="47"/>
        <pc:sldMkLst>
          <pc:docMk/>
          <pc:sldMk cId="0" sldId="257"/>
        </pc:sldMkLst>
      </pc:sldChg>
      <pc:sldChg chg="del">
        <pc:chgData name="BYARUHANGA, Buyinza Gloria" userId="bc07dbf1-f563-4e4e-a469-7b75e7407122" providerId="ADAL" clId="{77897CAD-5C02-47CB-9F78-A24E728D24FC}" dt="2026-04-28T03:50:58.280" v="42" actId="47"/>
        <pc:sldMkLst>
          <pc:docMk/>
          <pc:sldMk cId="2689960812" sldId="258"/>
        </pc:sldMkLst>
      </pc:sldChg>
      <pc:sldChg chg="del">
        <pc:chgData name="BYARUHANGA, Buyinza Gloria" userId="bc07dbf1-f563-4e4e-a469-7b75e7407122" providerId="ADAL" clId="{77897CAD-5C02-47CB-9F78-A24E728D24FC}" dt="2026-04-28T03:51:08.712" v="65" actId="47"/>
        <pc:sldMkLst>
          <pc:docMk/>
          <pc:sldMk cId="0" sldId="259"/>
        </pc:sldMkLst>
      </pc:sldChg>
      <pc:sldChg chg="del">
        <pc:chgData name="BYARUHANGA, Buyinza Gloria" userId="bc07dbf1-f563-4e4e-a469-7b75e7407122" providerId="ADAL" clId="{77897CAD-5C02-47CB-9F78-A24E728D24FC}" dt="2026-04-28T03:51:10.647" v="67" actId="47"/>
        <pc:sldMkLst>
          <pc:docMk/>
          <pc:sldMk cId="2640071597" sldId="260"/>
        </pc:sldMkLst>
      </pc:sldChg>
      <pc:sldChg chg="del">
        <pc:chgData name="BYARUHANGA, Buyinza Gloria" userId="bc07dbf1-f563-4e4e-a469-7b75e7407122" providerId="ADAL" clId="{77897CAD-5C02-47CB-9F78-A24E728D24FC}" dt="2026-04-28T03:51:18.174" v="81" actId="47"/>
        <pc:sldMkLst>
          <pc:docMk/>
          <pc:sldMk cId="515237264" sldId="261"/>
        </pc:sldMkLst>
      </pc:sldChg>
      <pc:sldChg chg="del">
        <pc:chgData name="BYARUHANGA, Buyinza Gloria" userId="bc07dbf1-f563-4e4e-a469-7b75e7407122" providerId="ADAL" clId="{77897CAD-5C02-47CB-9F78-A24E728D24FC}" dt="2026-04-28T03:50:58.820" v="43" actId="47"/>
        <pc:sldMkLst>
          <pc:docMk/>
          <pc:sldMk cId="1334859170" sldId="263"/>
        </pc:sldMkLst>
      </pc:sldChg>
      <pc:sldChg chg="del">
        <pc:chgData name="BYARUHANGA, Buyinza Gloria" userId="bc07dbf1-f563-4e4e-a469-7b75e7407122" providerId="ADAL" clId="{77897CAD-5C02-47CB-9F78-A24E728D24FC}" dt="2026-04-28T03:50:53.182" v="6" actId="47"/>
        <pc:sldMkLst>
          <pc:docMk/>
          <pc:sldMk cId="2079483741" sldId="264"/>
        </pc:sldMkLst>
      </pc:sldChg>
      <pc:sldChg chg="del">
        <pc:chgData name="BYARUHANGA, Buyinza Gloria" userId="bc07dbf1-f563-4e4e-a469-7b75e7407122" providerId="ADAL" clId="{77897CAD-5C02-47CB-9F78-A24E728D24FC}" dt="2026-04-28T03:50:53.538" v="8" actId="47"/>
        <pc:sldMkLst>
          <pc:docMk/>
          <pc:sldMk cId="4099466213" sldId="265"/>
        </pc:sldMkLst>
      </pc:sldChg>
      <pc:sldChg chg="del">
        <pc:chgData name="BYARUHANGA, Buyinza Gloria" userId="bc07dbf1-f563-4e4e-a469-7b75e7407122" providerId="ADAL" clId="{77897CAD-5C02-47CB-9F78-A24E728D24FC}" dt="2026-04-28T03:50:53.697" v="9" actId="47"/>
        <pc:sldMkLst>
          <pc:docMk/>
          <pc:sldMk cId="4223321101" sldId="266"/>
        </pc:sldMkLst>
      </pc:sldChg>
      <pc:sldChg chg="del">
        <pc:chgData name="BYARUHANGA, Buyinza Gloria" userId="bc07dbf1-f563-4e4e-a469-7b75e7407122" providerId="ADAL" clId="{77897CAD-5C02-47CB-9F78-A24E728D24FC}" dt="2026-04-28T03:50:52.603" v="3" actId="47"/>
        <pc:sldMkLst>
          <pc:docMk/>
          <pc:sldMk cId="873000312" sldId="267"/>
        </pc:sldMkLst>
      </pc:sldChg>
      <pc:sldChg chg="del">
        <pc:chgData name="BYARUHANGA, Buyinza Gloria" userId="bc07dbf1-f563-4e4e-a469-7b75e7407122" providerId="ADAL" clId="{77897CAD-5C02-47CB-9F78-A24E728D24FC}" dt="2026-04-28T03:50:54.227" v="10" actId="47"/>
        <pc:sldMkLst>
          <pc:docMk/>
          <pc:sldMk cId="1472452222" sldId="268"/>
        </pc:sldMkLst>
      </pc:sldChg>
      <pc:sldChg chg="del">
        <pc:chgData name="BYARUHANGA, Buyinza Gloria" userId="bc07dbf1-f563-4e4e-a469-7b75e7407122" providerId="ADAL" clId="{77897CAD-5C02-47CB-9F78-A24E728D24FC}" dt="2026-04-28T03:50:53.028" v="4" actId="47"/>
        <pc:sldMkLst>
          <pc:docMk/>
          <pc:sldMk cId="968513409" sldId="269"/>
        </pc:sldMkLst>
      </pc:sldChg>
      <pc:sldChg chg="del">
        <pc:chgData name="BYARUHANGA, Buyinza Gloria" userId="bc07dbf1-f563-4e4e-a469-7b75e7407122" providerId="ADAL" clId="{77897CAD-5C02-47CB-9F78-A24E728D24FC}" dt="2026-04-28T03:50:53.071" v="5" actId="47"/>
        <pc:sldMkLst>
          <pc:docMk/>
          <pc:sldMk cId="2053171256" sldId="270"/>
        </pc:sldMkLst>
      </pc:sldChg>
      <pc:sldChg chg="del">
        <pc:chgData name="BYARUHANGA, Buyinza Gloria" userId="bc07dbf1-f563-4e4e-a469-7b75e7407122" providerId="ADAL" clId="{77897CAD-5C02-47CB-9F78-A24E728D24FC}" dt="2026-04-28T03:50:54.265" v="11" actId="47"/>
        <pc:sldMkLst>
          <pc:docMk/>
          <pc:sldMk cId="3712961838" sldId="271"/>
        </pc:sldMkLst>
      </pc:sldChg>
      <pc:sldChg chg="del">
        <pc:chgData name="BYARUHANGA, Buyinza Gloria" userId="bc07dbf1-f563-4e4e-a469-7b75e7407122" providerId="ADAL" clId="{77897CAD-5C02-47CB-9F78-A24E728D24FC}" dt="2026-04-28T03:50:48.200" v="2" actId="47"/>
        <pc:sldMkLst>
          <pc:docMk/>
          <pc:sldMk cId="3625350366" sldId="272"/>
        </pc:sldMkLst>
      </pc:sldChg>
      <pc:sldChg chg="del">
        <pc:chgData name="BYARUHANGA, Buyinza Gloria" userId="bc07dbf1-f563-4e4e-a469-7b75e7407122" providerId="ADAL" clId="{77897CAD-5C02-47CB-9F78-A24E728D24FC}" dt="2026-04-28T03:50:55.374" v="36" actId="47"/>
        <pc:sldMkLst>
          <pc:docMk/>
          <pc:sldMk cId="977231380" sldId="273"/>
        </pc:sldMkLst>
      </pc:sldChg>
      <pc:sldChg chg="del">
        <pc:chgData name="BYARUHANGA, Buyinza Gloria" userId="bc07dbf1-f563-4e4e-a469-7b75e7407122" providerId="ADAL" clId="{77897CAD-5C02-47CB-9F78-A24E728D24FC}" dt="2026-04-28T03:50:55.429" v="37" actId="47"/>
        <pc:sldMkLst>
          <pc:docMk/>
          <pc:sldMk cId="271911645" sldId="274"/>
        </pc:sldMkLst>
      </pc:sldChg>
      <pc:sldChg chg="del">
        <pc:chgData name="BYARUHANGA, Buyinza Gloria" userId="bc07dbf1-f563-4e4e-a469-7b75e7407122" providerId="ADAL" clId="{77897CAD-5C02-47CB-9F78-A24E728D24FC}" dt="2026-04-28T03:51:11.890" v="73" actId="47"/>
        <pc:sldMkLst>
          <pc:docMk/>
          <pc:sldMk cId="283534034" sldId="275"/>
        </pc:sldMkLst>
      </pc:sldChg>
      <pc:sldChg chg="del">
        <pc:chgData name="BYARUHANGA, Buyinza Gloria" userId="bc07dbf1-f563-4e4e-a469-7b75e7407122" providerId="ADAL" clId="{77897CAD-5C02-47CB-9F78-A24E728D24FC}" dt="2026-04-28T03:50:55.512" v="39" actId="47"/>
        <pc:sldMkLst>
          <pc:docMk/>
          <pc:sldMk cId="3994929498" sldId="276"/>
        </pc:sldMkLst>
      </pc:sldChg>
      <pc:sldChg chg="del">
        <pc:chgData name="BYARUHANGA, Buyinza Gloria" userId="bc07dbf1-f563-4e4e-a469-7b75e7407122" providerId="ADAL" clId="{77897CAD-5C02-47CB-9F78-A24E728D24FC}" dt="2026-04-28T03:50:56.533" v="40" actId="47"/>
        <pc:sldMkLst>
          <pc:docMk/>
          <pc:sldMk cId="1808273165" sldId="277"/>
        </pc:sldMkLst>
      </pc:sldChg>
      <pc:sldChg chg="del">
        <pc:chgData name="BYARUHANGA, Buyinza Gloria" userId="bc07dbf1-f563-4e4e-a469-7b75e7407122" providerId="ADAL" clId="{77897CAD-5C02-47CB-9F78-A24E728D24FC}" dt="2026-04-28T03:51:01.931" v="60" actId="47"/>
        <pc:sldMkLst>
          <pc:docMk/>
          <pc:sldMk cId="0" sldId="286"/>
        </pc:sldMkLst>
      </pc:sldChg>
      <pc:sldChg chg="del">
        <pc:chgData name="BYARUHANGA, Buyinza Gloria" userId="bc07dbf1-f563-4e4e-a469-7b75e7407122" providerId="ADAL" clId="{77897CAD-5C02-47CB-9F78-A24E728D24FC}" dt="2026-04-28T03:51:01.592" v="59" actId="47"/>
        <pc:sldMkLst>
          <pc:docMk/>
          <pc:sldMk cId="0" sldId="288"/>
        </pc:sldMkLst>
      </pc:sldChg>
      <pc:sldChg chg="del">
        <pc:chgData name="BYARUHANGA, Buyinza Gloria" userId="bc07dbf1-f563-4e4e-a469-7b75e7407122" providerId="ADAL" clId="{77897CAD-5C02-47CB-9F78-A24E728D24FC}" dt="2026-04-28T03:50:59.901" v="57" actId="47"/>
        <pc:sldMkLst>
          <pc:docMk/>
          <pc:sldMk cId="170344276" sldId="289"/>
        </pc:sldMkLst>
      </pc:sldChg>
      <pc:sldChg chg="del">
        <pc:chgData name="BYARUHANGA, Buyinza Gloria" userId="bc07dbf1-f563-4e4e-a469-7b75e7407122" providerId="ADAL" clId="{77897CAD-5C02-47CB-9F78-A24E728D24FC}" dt="2026-04-28T03:50:53.351" v="7" actId="47"/>
        <pc:sldMkLst>
          <pc:docMk/>
          <pc:sldMk cId="3837042960" sldId="308"/>
        </pc:sldMkLst>
      </pc:sldChg>
      <pc:sldChg chg="del">
        <pc:chgData name="BYARUHANGA, Buyinza Gloria" userId="bc07dbf1-f563-4e4e-a469-7b75e7407122" providerId="ADAL" clId="{77897CAD-5C02-47CB-9F78-A24E728D24FC}" dt="2026-04-28T03:50:54.657" v="20" actId="47"/>
        <pc:sldMkLst>
          <pc:docMk/>
          <pc:sldMk cId="2404993816" sldId="336"/>
        </pc:sldMkLst>
      </pc:sldChg>
      <pc:sldChg chg="del">
        <pc:chgData name="BYARUHANGA, Buyinza Gloria" userId="bc07dbf1-f563-4e4e-a469-7b75e7407122" providerId="ADAL" clId="{77897CAD-5C02-47CB-9F78-A24E728D24FC}" dt="2026-04-28T03:50:54.561" v="18" actId="47"/>
        <pc:sldMkLst>
          <pc:docMk/>
          <pc:sldMk cId="2092760238" sldId="337"/>
        </pc:sldMkLst>
      </pc:sldChg>
      <pc:sldChg chg="del">
        <pc:chgData name="BYARUHANGA, Buyinza Gloria" userId="bc07dbf1-f563-4e4e-a469-7b75e7407122" providerId="ADAL" clId="{77897CAD-5C02-47CB-9F78-A24E728D24FC}" dt="2026-04-28T03:50:54.708" v="21" actId="47"/>
        <pc:sldMkLst>
          <pc:docMk/>
          <pc:sldMk cId="1977942576" sldId="338"/>
        </pc:sldMkLst>
      </pc:sldChg>
      <pc:sldChg chg="del">
        <pc:chgData name="BYARUHANGA, Buyinza Gloria" userId="bc07dbf1-f563-4e4e-a469-7b75e7407122" providerId="ADAL" clId="{77897CAD-5C02-47CB-9F78-A24E728D24FC}" dt="2026-04-28T03:50:55.139" v="31" actId="47"/>
        <pc:sldMkLst>
          <pc:docMk/>
          <pc:sldMk cId="1067105169" sldId="3978"/>
        </pc:sldMkLst>
      </pc:sldChg>
      <pc:sldChg chg="del">
        <pc:chgData name="BYARUHANGA, Buyinza Gloria" userId="bc07dbf1-f563-4e4e-a469-7b75e7407122" providerId="ADAL" clId="{77897CAD-5C02-47CB-9F78-A24E728D24FC}" dt="2026-04-28T03:50:55.065" v="29" actId="47"/>
        <pc:sldMkLst>
          <pc:docMk/>
          <pc:sldMk cId="2163004090" sldId="4693"/>
        </pc:sldMkLst>
      </pc:sldChg>
      <pc:sldChg chg="del">
        <pc:chgData name="BYARUHANGA, Buyinza Gloria" userId="bc07dbf1-f563-4e4e-a469-7b75e7407122" providerId="ADAL" clId="{77897CAD-5C02-47CB-9F78-A24E728D24FC}" dt="2026-04-28T03:50:55.037" v="28" actId="47"/>
        <pc:sldMkLst>
          <pc:docMk/>
          <pc:sldMk cId="3693062519" sldId="4696"/>
        </pc:sldMkLst>
      </pc:sldChg>
      <pc:sldChg chg="del">
        <pc:chgData name="BYARUHANGA, Buyinza Gloria" userId="bc07dbf1-f563-4e4e-a469-7b75e7407122" providerId="ADAL" clId="{77897CAD-5C02-47CB-9F78-A24E728D24FC}" dt="2026-04-28T03:50:55.481" v="38" actId="47"/>
        <pc:sldMkLst>
          <pc:docMk/>
          <pc:sldMk cId="760221353" sldId="4698"/>
        </pc:sldMkLst>
      </pc:sldChg>
      <pc:sldChg chg="del">
        <pc:chgData name="BYARUHANGA, Buyinza Gloria" userId="bc07dbf1-f563-4e4e-a469-7b75e7407122" providerId="ADAL" clId="{77897CAD-5C02-47CB-9F78-A24E728D24FC}" dt="2026-04-28T03:50:54.890" v="26" actId="47"/>
        <pc:sldMkLst>
          <pc:docMk/>
          <pc:sldMk cId="0" sldId="4699"/>
        </pc:sldMkLst>
      </pc:sldChg>
      <pc:sldChg chg="del">
        <pc:chgData name="BYARUHANGA, Buyinza Gloria" userId="bc07dbf1-f563-4e4e-a469-7b75e7407122" providerId="ADAL" clId="{77897CAD-5C02-47CB-9F78-A24E728D24FC}" dt="2026-04-28T03:50:55" v="27" actId="47"/>
        <pc:sldMkLst>
          <pc:docMk/>
          <pc:sldMk cId="290773660" sldId="4700"/>
        </pc:sldMkLst>
      </pc:sldChg>
      <pc:sldChg chg="del">
        <pc:chgData name="BYARUHANGA, Buyinza Gloria" userId="bc07dbf1-f563-4e4e-a469-7b75e7407122" providerId="ADAL" clId="{77897CAD-5C02-47CB-9F78-A24E728D24FC}" dt="2026-04-28T03:50:55.181" v="32" actId="47"/>
        <pc:sldMkLst>
          <pc:docMk/>
          <pc:sldMk cId="1446364292" sldId="4704"/>
        </pc:sldMkLst>
      </pc:sldChg>
      <pc:sldChg chg="del">
        <pc:chgData name="BYARUHANGA, Buyinza Gloria" userId="bc07dbf1-f563-4e4e-a469-7b75e7407122" providerId="ADAL" clId="{77897CAD-5C02-47CB-9F78-A24E728D24FC}" dt="2026-04-28T03:50:55.249" v="33" actId="47"/>
        <pc:sldMkLst>
          <pc:docMk/>
          <pc:sldMk cId="2749678838" sldId="4705"/>
        </pc:sldMkLst>
      </pc:sldChg>
      <pc:sldChg chg="del">
        <pc:chgData name="BYARUHANGA, Buyinza Gloria" userId="bc07dbf1-f563-4e4e-a469-7b75e7407122" providerId="ADAL" clId="{77897CAD-5C02-47CB-9F78-A24E728D24FC}" dt="2026-04-28T03:50:55.321" v="35" actId="47"/>
        <pc:sldMkLst>
          <pc:docMk/>
          <pc:sldMk cId="455191548" sldId="4707"/>
        </pc:sldMkLst>
      </pc:sldChg>
      <pc:sldChg chg="del">
        <pc:chgData name="BYARUHANGA, Buyinza Gloria" userId="bc07dbf1-f563-4e4e-a469-7b75e7407122" providerId="ADAL" clId="{77897CAD-5C02-47CB-9F78-A24E728D24FC}" dt="2026-04-28T03:50:54.612" v="19" actId="47"/>
        <pc:sldMkLst>
          <pc:docMk/>
          <pc:sldMk cId="3688627216" sldId="2147473754"/>
        </pc:sldMkLst>
      </pc:sldChg>
      <pc:sldChg chg="del">
        <pc:chgData name="BYARUHANGA, Buyinza Gloria" userId="bc07dbf1-f563-4e4e-a469-7b75e7407122" providerId="ADAL" clId="{77897CAD-5C02-47CB-9F78-A24E728D24FC}" dt="2026-04-28T03:50:54.497" v="17" actId="47"/>
        <pc:sldMkLst>
          <pc:docMk/>
          <pc:sldMk cId="2631576023" sldId="2147473755"/>
        </pc:sldMkLst>
      </pc:sldChg>
      <pc:sldChg chg="del">
        <pc:chgData name="BYARUHANGA, Buyinza Gloria" userId="bc07dbf1-f563-4e4e-a469-7b75e7407122" providerId="ADAL" clId="{77897CAD-5C02-47CB-9F78-A24E728D24FC}" dt="2026-04-28T03:51:08.735" v="66" actId="47"/>
        <pc:sldMkLst>
          <pc:docMk/>
          <pc:sldMk cId="2658692050" sldId="2147474458"/>
        </pc:sldMkLst>
      </pc:sldChg>
      <pc:sldChg chg="del">
        <pc:chgData name="BYARUHANGA, Buyinza Gloria" userId="bc07dbf1-f563-4e4e-a469-7b75e7407122" providerId="ADAL" clId="{77897CAD-5C02-47CB-9F78-A24E728D24FC}" dt="2026-04-28T03:50:54.471" v="16" actId="47"/>
        <pc:sldMkLst>
          <pc:docMk/>
          <pc:sldMk cId="0" sldId="2147474799"/>
        </pc:sldMkLst>
      </pc:sldChg>
      <pc:sldChg chg="del">
        <pc:chgData name="BYARUHANGA, Buyinza Gloria" userId="bc07dbf1-f563-4e4e-a469-7b75e7407122" providerId="ADAL" clId="{77897CAD-5C02-47CB-9F78-A24E728D24FC}" dt="2026-04-28T03:50:54.385" v="14" actId="47"/>
        <pc:sldMkLst>
          <pc:docMk/>
          <pc:sldMk cId="607049008" sldId="2147475083"/>
        </pc:sldMkLst>
      </pc:sldChg>
      <pc:sldChg chg="del">
        <pc:chgData name="BYARUHANGA, Buyinza Gloria" userId="bc07dbf1-f563-4e4e-a469-7b75e7407122" providerId="ADAL" clId="{77897CAD-5C02-47CB-9F78-A24E728D24FC}" dt="2026-04-28T03:50:54.314" v="12" actId="47"/>
        <pc:sldMkLst>
          <pc:docMk/>
          <pc:sldMk cId="384669310" sldId="2147475163"/>
        </pc:sldMkLst>
      </pc:sldChg>
      <pc:sldChg chg="del">
        <pc:chgData name="BYARUHANGA, Buyinza Gloria" userId="bc07dbf1-f563-4e4e-a469-7b75e7407122" providerId="ADAL" clId="{77897CAD-5C02-47CB-9F78-A24E728D24FC}" dt="2026-04-28T03:50:58.866" v="44" actId="47"/>
        <pc:sldMkLst>
          <pc:docMk/>
          <pc:sldMk cId="872658772" sldId="2147482637"/>
        </pc:sldMkLst>
      </pc:sldChg>
      <pc:sldChg chg="del">
        <pc:chgData name="BYARUHANGA, Buyinza Gloria" userId="bc07dbf1-f563-4e4e-a469-7b75e7407122" providerId="ADAL" clId="{77897CAD-5C02-47CB-9F78-A24E728D24FC}" dt="2026-04-28T03:50:54.859" v="25" actId="47"/>
        <pc:sldMkLst>
          <pc:docMk/>
          <pc:sldMk cId="1114284345" sldId="2147482638"/>
        </pc:sldMkLst>
      </pc:sldChg>
      <pc:sldChg chg="del">
        <pc:chgData name="BYARUHANGA, Buyinza Gloria" userId="bc07dbf1-f563-4e4e-a469-7b75e7407122" providerId="ADAL" clId="{77897CAD-5C02-47CB-9F78-A24E728D24FC}" dt="2026-04-28T03:51:08.583" v="62" actId="47"/>
        <pc:sldMkLst>
          <pc:docMk/>
          <pc:sldMk cId="0" sldId="2147482639"/>
        </pc:sldMkLst>
      </pc:sldChg>
      <pc:sldChg chg="del">
        <pc:chgData name="BYARUHANGA, Buyinza Gloria" userId="bc07dbf1-f563-4e4e-a469-7b75e7407122" providerId="ADAL" clId="{77897CAD-5C02-47CB-9F78-A24E728D24FC}" dt="2026-04-28T03:51:08.683" v="64" actId="47"/>
        <pc:sldMkLst>
          <pc:docMk/>
          <pc:sldMk cId="0" sldId="2147482640"/>
        </pc:sldMkLst>
      </pc:sldChg>
      <pc:sldChg chg="del">
        <pc:chgData name="BYARUHANGA, Buyinza Gloria" userId="bc07dbf1-f563-4e4e-a469-7b75e7407122" providerId="ADAL" clId="{77897CAD-5C02-47CB-9F78-A24E728D24FC}" dt="2026-04-28T03:51:10.912" v="68" actId="47"/>
        <pc:sldMkLst>
          <pc:docMk/>
          <pc:sldMk cId="0" sldId="2147482641"/>
        </pc:sldMkLst>
      </pc:sldChg>
      <pc:sldChg chg="del">
        <pc:chgData name="BYARUHANGA, Buyinza Gloria" userId="bc07dbf1-f563-4e4e-a469-7b75e7407122" providerId="ADAL" clId="{77897CAD-5C02-47CB-9F78-A24E728D24FC}" dt="2026-04-28T03:51:11.552" v="69" actId="47"/>
        <pc:sldMkLst>
          <pc:docMk/>
          <pc:sldMk cId="0" sldId="2147482642"/>
        </pc:sldMkLst>
      </pc:sldChg>
      <pc:sldChg chg="del">
        <pc:chgData name="BYARUHANGA, Buyinza Gloria" userId="bc07dbf1-f563-4e4e-a469-7b75e7407122" providerId="ADAL" clId="{77897CAD-5C02-47CB-9F78-A24E728D24FC}" dt="2026-04-28T03:51:11.725" v="70" actId="47"/>
        <pc:sldMkLst>
          <pc:docMk/>
          <pc:sldMk cId="0" sldId="2147482643"/>
        </pc:sldMkLst>
      </pc:sldChg>
      <pc:sldChg chg="del">
        <pc:chgData name="BYARUHANGA, Buyinza Gloria" userId="bc07dbf1-f563-4e4e-a469-7b75e7407122" providerId="ADAL" clId="{77897CAD-5C02-47CB-9F78-A24E728D24FC}" dt="2026-04-28T03:51:11.801" v="71" actId="47"/>
        <pc:sldMkLst>
          <pc:docMk/>
          <pc:sldMk cId="0" sldId="2147482644"/>
        </pc:sldMkLst>
      </pc:sldChg>
      <pc:sldChg chg="del">
        <pc:chgData name="BYARUHANGA, Buyinza Gloria" userId="bc07dbf1-f563-4e4e-a469-7b75e7407122" providerId="ADAL" clId="{77897CAD-5C02-47CB-9F78-A24E728D24FC}" dt="2026-04-28T03:51:11.854" v="72" actId="47"/>
        <pc:sldMkLst>
          <pc:docMk/>
          <pc:sldMk cId="0" sldId="2147482645"/>
        </pc:sldMkLst>
      </pc:sldChg>
      <pc:sldChg chg="del">
        <pc:chgData name="BYARUHANGA, Buyinza Gloria" userId="bc07dbf1-f563-4e4e-a469-7b75e7407122" providerId="ADAL" clId="{77897CAD-5C02-47CB-9F78-A24E728D24FC}" dt="2026-04-28T03:51:15.500" v="76" actId="47"/>
        <pc:sldMkLst>
          <pc:docMk/>
          <pc:sldMk cId="260773409" sldId="2147483244"/>
        </pc:sldMkLst>
      </pc:sldChg>
      <pc:sldChg chg="del">
        <pc:chgData name="BYARUHANGA, Buyinza Gloria" userId="bc07dbf1-f563-4e4e-a469-7b75e7407122" providerId="ADAL" clId="{77897CAD-5C02-47CB-9F78-A24E728D24FC}" dt="2026-04-28T03:51:15.742" v="77" actId="47"/>
        <pc:sldMkLst>
          <pc:docMk/>
          <pc:sldMk cId="3902904184" sldId="2147483246"/>
        </pc:sldMkLst>
      </pc:sldChg>
      <pc:sldChg chg="del">
        <pc:chgData name="BYARUHANGA, Buyinza Gloria" userId="bc07dbf1-f563-4e4e-a469-7b75e7407122" providerId="ADAL" clId="{77897CAD-5C02-47CB-9F78-A24E728D24FC}" dt="2026-04-28T03:51:12.014" v="75" actId="47"/>
        <pc:sldMkLst>
          <pc:docMk/>
          <pc:sldMk cId="2523546368" sldId="2147483247"/>
        </pc:sldMkLst>
      </pc:sldChg>
      <pc:sldChg chg="del">
        <pc:chgData name="BYARUHANGA, Buyinza Gloria" userId="bc07dbf1-f563-4e4e-a469-7b75e7407122" providerId="ADAL" clId="{77897CAD-5C02-47CB-9F78-A24E728D24FC}" dt="2026-04-28T03:51:11.940" v="74" actId="47"/>
        <pc:sldMkLst>
          <pc:docMk/>
          <pc:sldMk cId="4185797236" sldId="2147483248"/>
        </pc:sldMkLst>
      </pc:sldChg>
      <pc:sldChg chg="del">
        <pc:chgData name="BYARUHANGA, Buyinza Gloria" userId="bc07dbf1-f563-4e4e-a469-7b75e7407122" providerId="ADAL" clId="{77897CAD-5C02-47CB-9F78-A24E728D24FC}" dt="2026-04-28T03:51:15.913" v="78" actId="47"/>
        <pc:sldMkLst>
          <pc:docMk/>
          <pc:sldMk cId="0" sldId="2147483249"/>
        </pc:sldMkLst>
      </pc:sldChg>
      <pc:sldChg chg="del">
        <pc:chgData name="BYARUHANGA, Buyinza Gloria" userId="bc07dbf1-f563-4e4e-a469-7b75e7407122" providerId="ADAL" clId="{77897CAD-5C02-47CB-9F78-A24E728D24FC}" dt="2026-04-28T03:51:16.036" v="79" actId="47"/>
        <pc:sldMkLst>
          <pc:docMk/>
          <pc:sldMk cId="0" sldId="2147483250"/>
        </pc:sldMkLst>
      </pc:sldChg>
      <pc:sldChg chg="del">
        <pc:chgData name="BYARUHANGA, Buyinza Gloria" userId="bc07dbf1-f563-4e4e-a469-7b75e7407122" providerId="ADAL" clId="{77897CAD-5C02-47CB-9F78-A24E728D24FC}" dt="2026-04-28T03:51:17.481" v="80" actId="47"/>
        <pc:sldMkLst>
          <pc:docMk/>
          <pc:sldMk cId="0" sldId="2147483251"/>
        </pc:sldMkLst>
      </pc:sldChg>
      <pc:sldChg chg="del">
        <pc:chgData name="BYARUHANGA, Buyinza Gloria" userId="bc07dbf1-f563-4e4e-a469-7b75e7407122" providerId="ADAL" clId="{77897CAD-5C02-47CB-9F78-A24E728D24FC}" dt="2026-04-28T03:50:54.415" v="15" actId="47"/>
        <pc:sldMkLst>
          <pc:docMk/>
          <pc:sldMk cId="3749362638" sldId="2147483483"/>
        </pc:sldMkLst>
      </pc:sldChg>
      <pc:sldChg chg="del">
        <pc:chgData name="BYARUHANGA, Buyinza Gloria" userId="bc07dbf1-f563-4e4e-a469-7b75e7407122" providerId="ADAL" clId="{77897CAD-5C02-47CB-9F78-A24E728D24FC}" dt="2026-04-28T03:50:54.352" v="13" actId="47"/>
        <pc:sldMkLst>
          <pc:docMk/>
          <pc:sldMk cId="2595940683" sldId="2147483490"/>
        </pc:sldMkLst>
      </pc:sldChg>
      <pc:sldChg chg="del">
        <pc:chgData name="BYARUHANGA, Buyinza Gloria" userId="bc07dbf1-f563-4e4e-a469-7b75e7407122" providerId="ADAL" clId="{77897CAD-5C02-47CB-9F78-A24E728D24FC}" dt="2026-04-28T03:50:54.744" v="22" actId="47"/>
        <pc:sldMkLst>
          <pc:docMk/>
          <pc:sldMk cId="1913725155" sldId="2147483491"/>
        </pc:sldMkLst>
      </pc:sldChg>
      <pc:sldChg chg="del">
        <pc:chgData name="BYARUHANGA, Buyinza Gloria" userId="bc07dbf1-f563-4e4e-a469-7b75e7407122" providerId="ADAL" clId="{77897CAD-5C02-47CB-9F78-A24E728D24FC}" dt="2026-04-28T03:50:54.791" v="23" actId="47"/>
        <pc:sldMkLst>
          <pc:docMk/>
          <pc:sldMk cId="687360849" sldId="2147483492"/>
        </pc:sldMkLst>
      </pc:sldChg>
      <pc:sldChg chg="del">
        <pc:chgData name="BYARUHANGA, Buyinza Gloria" userId="bc07dbf1-f563-4e4e-a469-7b75e7407122" providerId="ADAL" clId="{77897CAD-5C02-47CB-9F78-A24E728D24FC}" dt="2026-04-28T03:50:54.830" v="24" actId="47"/>
        <pc:sldMkLst>
          <pc:docMk/>
          <pc:sldMk cId="3886070630" sldId="2147483493"/>
        </pc:sldMkLst>
      </pc:sldChg>
      <pc:sldChg chg="del">
        <pc:chgData name="BYARUHANGA, Buyinza Gloria" userId="bc07dbf1-f563-4e4e-a469-7b75e7407122" providerId="ADAL" clId="{77897CAD-5C02-47CB-9F78-A24E728D24FC}" dt="2026-04-28T03:50:47.257" v="0" actId="47"/>
        <pc:sldMkLst>
          <pc:docMk/>
          <pc:sldMk cId="1542606688" sldId="2147483494"/>
        </pc:sldMkLst>
      </pc:sldChg>
      <pc:sldChg chg="del">
        <pc:chgData name="BYARUHANGA, Buyinza Gloria" userId="bc07dbf1-f563-4e4e-a469-7b75e7407122" providerId="ADAL" clId="{77897CAD-5C02-47CB-9F78-A24E728D24FC}" dt="2026-04-28T03:50:47.782" v="1" actId="47"/>
        <pc:sldMkLst>
          <pc:docMk/>
          <pc:sldMk cId="3996052765" sldId="2147483495"/>
        </pc:sldMkLst>
      </pc:sldChg>
      <pc:sldChg chg="del">
        <pc:chgData name="BYARUHANGA, Buyinza Gloria" userId="bc07dbf1-f563-4e4e-a469-7b75e7407122" providerId="ADAL" clId="{77897CAD-5C02-47CB-9F78-A24E728D24FC}" dt="2026-04-28T03:50:58.917" v="45" actId="47"/>
        <pc:sldMkLst>
          <pc:docMk/>
          <pc:sldMk cId="4160281317" sldId="2147483496"/>
        </pc:sldMkLst>
      </pc:sldChg>
      <pc:sldChg chg="del">
        <pc:chgData name="BYARUHANGA, Buyinza Gloria" userId="bc07dbf1-f563-4e4e-a469-7b75e7407122" providerId="ADAL" clId="{77897CAD-5C02-47CB-9F78-A24E728D24FC}" dt="2026-04-28T03:50:58.971" v="46" actId="47"/>
        <pc:sldMkLst>
          <pc:docMk/>
          <pc:sldMk cId="2602675286" sldId="2147483497"/>
        </pc:sldMkLst>
      </pc:sldChg>
      <pc:sldChg chg="del">
        <pc:chgData name="BYARUHANGA, Buyinza Gloria" userId="bc07dbf1-f563-4e4e-a469-7b75e7407122" providerId="ADAL" clId="{77897CAD-5C02-47CB-9F78-A24E728D24FC}" dt="2026-04-28T03:50:59.047" v="47" actId="47"/>
        <pc:sldMkLst>
          <pc:docMk/>
          <pc:sldMk cId="4144179842" sldId="2147483498"/>
        </pc:sldMkLst>
      </pc:sldChg>
      <pc:sldChg chg="del">
        <pc:chgData name="BYARUHANGA, Buyinza Gloria" userId="bc07dbf1-f563-4e4e-a469-7b75e7407122" providerId="ADAL" clId="{77897CAD-5C02-47CB-9F78-A24E728D24FC}" dt="2026-04-28T03:50:59.107" v="48" actId="47"/>
        <pc:sldMkLst>
          <pc:docMk/>
          <pc:sldMk cId="2550945232" sldId="2147483499"/>
        </pc:sldMkLst>
      </pc:sldChg>
      <pc:sldChg chg="del">
        <pc:chgData name="BYARUHANGA, Buyinza Gloria" userId="bc07dbf1-f563-4e4e-a469-7b75e7407122" providerId="ADAL" clId="{77897CAD-5C02-47CB-9F78-A24E728D24FC}" dt="2026-04-28T03:50:59.161" v="49" actId="47"/>
        <pc:sldMkLst>
          <pc:docMk/>
          <pc:sldMk cId="4207965024" sldId="2147483500"/>
        </pc:sldMkLst>
      </pc:sldChg>
      <pc:sldChg chg="del">
        <pc:chgData name="BYARUHANGA, Buyinza Gloria" userId="bc07dbf1-f563-4e4e-a469-7b75e7407122" providerId="ADAL" clId="{77897CAD-5C02-47CB-9F78-A24E728D24FC}" dt="2026-04-28T03:50:59.196" v="50" actId="47"/>
        <pc:sldMkLst>
          <pc:docMk/>
          <pc:sldMk cId="2957374231" sldId="2147483501"/>
        </pc:sldMkLst>
      </pc:sldChg>
      <pc:sldChg chg="del">
        <pc:chgData name="BYARUHANGA, Buyinza Gloria" userId="bc07dbf1-f563-4e4e-a469-7b75e7407122" providerId="ADAL" clId="{77897CAD-5C02-47CB-9F78-A24E728D24FC}" dt="2026-04-28T03:50:59.226" v="51" actId="47"/>
        <pc:sldMkLst>
          <pc:docMk/>
          <pc:sldMk cId="1122235618" sldId="2147483502"/>
        </pc:sldMkLst>
      </pc:sldChg>
      <pc:sldChg chg="del">
        <pc:chgData name="BYARUHANGA, Buyinza Gloria" userId="bc07dbf1-f563-4e4e-a469-7b75e7407122" providerId="ADAL" clId="{77897CAD-5C02-47CB-9F78-A24E728D24FC}" dt="2026-04-28T03:50:59.255" v="52" actId="47"/>
        <pc:sldMkLst>
          <pc:docMk/>
          <pc:sldMk cId="1086384259" sldId="2147483503"/>
        </pc:sldMkLst>
      </pc:sldChg>
      <pc:sldChg chg="del">
        <pc:chgData name="BYARUHANGA, Buyinza Gloria" userId="bc07dbf1-f563-4e4e-a469-7b75e7407122" providerId="ADAL" clId="{77897CAD-5C02-47CB-9F78-A24E728D24FC}" dt="2026-04-28T03:50:59.460" v="53" actId="47"/>
        <pc:sldMkLst>
          <pc:docMk/>
          <pc:sldMk cId="1148303689" sldId="2147483504"/>
        </pc:sldMkLst>
      </pc:sldChg>
      <pc:sldChg chg="del">
        <pc:chgData name="BYARUHANGA, Buyinza Gloria" userId="bc07dbf1-f563-4e4e-a469-7b75e7407122" providerId="ADAL" clId="{77897CAD-5C02-47CB-9F78-A24E728D24FC}" dt="2026-04-28T03:50:59.500" v="54" actId="47"/>
        <pc:sldMkLst>
          <pc:docMk/>
          <pc:sldMk cId="1441990349" sldId="2147483505"/>
        </pc:sldMkLst>
      </pc:sldChg>
      <pc:sldChg chg="del">
        <pc:chgData name="BYARUHANGA, Buyinza Gloria" userId="bc07dbf1-f563-4e4e-a469-7b75e7407122" providerId="ADAL" clId="{77897CAD-5C02-47CB-9F78-A24E728D24FC}" dt="2026-04-28T03:50:59.613" v="55" actId="47"/>
        <pc:sldMkLst>
          <pc:docMk/>
          <pc:sldMk cId="668628889" sldId="2147483506"/>
        </pc:sldMkLst>
      </pc:sldChg>
      <pc:sldChg chg="del">
        <pc:chgData name="BYARUHANGA, Buyinza Gloria" userId="bc07dbf1-f563-4e4e-a469-7b75e7407122" providerId="ADAL" clId="{77897CAD-5C02-47CB-9F78-A24E728D24FC}" dt="2026-04-28T03:50:59.775" v="56" actId="47"/>
        <pc:sldMkLst>
          <pc:docMk/>
          <pc:sldMk cId="2577334113" sldId="2147483507"/>
        </pc:sldMkLst>
      </pc:sldChg>
      <pc:sldChg chg="del">
        <pc:chgData name="BYARUHANGA, Buyinza Gloria" userId="bc07dbf1-f563-4e4e-a469-7b75e7407122" providerId="ADAL" clId="{77897CAD-5C02-47CB-9F78-A24E728D24FC}" dt="2026-04-28T03:51:00.001" v="58" actId="47"/>
        <pc:sldMkLst>
          <pc:docMk/>
          <pc:sldMk cId="0" sldId="2147483508"/>
        </pc:sldMkLst>
      </pc:sldChg>
      <pc:sldChg chg="del">
        <pc:chgData name="BYARUHANGA, Buyinza Gloria" userId="bc07dbf1-f563-4e4e-a469-7b75e7407122" providerId="ADAL" clId="{77897CAD-5C02-47CB-9F78-A24E728D24FC}" dt="2026-04-28T03:51:08.457" v="61" actId="47"/>
        <pc:sldMkLst>
          <pc:docMk/>
          <pc:sldMk cId="3755048366" sldId="2147483509"/>
        </pc:sldMkLst>
      </pc:sldChg>
      <pc:sldChg chg="del">
        <pc:chgData name="BYARUHANGA, Buyinza Gloria" userId="bc07dbf1-f563-4e4e-a469-7b75e7407122" providerId="ADAL" clId="{77897CAD-5C02-47CB-9F78-A24E728D24FC}" dt="2026-04-28T03:50:55.106" v="30" actId="47"/>
        <pc:sldMkLst>
          <pc:docMk/>
          <pc:sldMk cId="3590826976" sldId="2147483510"/>
        </pc:sldMkLst>
      </pc:sldChg>
      <pc:sldChg chg="del">
        <pc:chgData name="BYARUHANGA, Buyinza Gloria" userId="bc07dbf1-f563-4e4e-a469-7b75e7407122" providerId="ADAL" clId="{77897CAD-5C02-47CB-9F78-A24E728D24FC}" dt="2026-04-28T03:50:55.286" v="34" actId="47"/>
        <pc:sldMkLst>
          <pc:docMk/>
          <pc:sldMk cId="0" sldId="2147483511"/>
        </pc:sldMkLst>
      </pc:sldChg>
      <pc:sldMasterChg chg="del delSldLayout">
        <pc:chgData name="BYARUHANGA, Buyinza Gloria" userId="bc07dbf1-f563-4e4e-a469-7b75e7407122" providerId="ADAL" clId="{77897CAD-5C02-47CB-9F78-A24E728D24FC}" dt="2026-04-28T03:50:54.265" v="11" actId="47"/>
        <pc:sldMasterMkLst>
          <pc:docMk/>
          <pc:sldMasterMk cId="2754416144" sldId="2147483648"/>
        </pc:sldMasterMkLst>
        <pc:sldLayoutChg chg="del">
          <pc:chgData name="BYARUHANGA, Buyinza Gloria" userId="bc07dbf1-f563-4e4e-a469-7b75e7407122" providerId="ADAL" clId="{77897CAD-5C02-47CB-9F78-A24E728D24FC}" dt="2026-04-28T03:50:54.265" v="11" actId="47"/>
          <pc:sldLayoutMkLst>
            <pc:docMk/>
            <pc:sldMasterMk cId="2754416144" sldId="2147483648"/>
            <pc:sldLayoutMk cId="2690548973" sldId="2147483649"/>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328496277" sldId="2147483650"/>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392455073" sldId="2147483651"/>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655254991" sldId="2147483652"/>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371811632" sldId="2147483653"/>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2936037164" sldId="2147483654"/>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954492849" sldId="2147483655"/>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750727917" sldId="2147483656"/>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2954930651" sldId="2147483657"/>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16619439" sldId="2147483658"/>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791274186" sldId="2147483659"/>
          </pc:sldLayoutMkLst>
        </pc:sldLayoutChg>
        <pc:sldLayoutChg chg="del">
          <pc:chgData name="BYARUHANGA, Buyinza Gloria" userId="bc07dbf1-f563-4e4e-a469-7b75e7407122" providerId="ADAL" clId="{77897CAD-5C02-47CB-9F78-A24E728D24FC}" dt="2026-04-28T03:50:54.265" v="11" actId="47"/>
          <pc:sldLayoutMkLst>
            <pc:docMk/>
            <pc:sldMasterMk cId="2754416144" sldId="2147483648"/>
            <pc:sldLayoutMk cId="151338804" sldId="2147483660"/>
          </pc:sldLayoutMkLst>
        </pc:sldLayoutChg>
      </pc:sldMasterChg>
      <pc:sldMasterChg chg="del delSldLayout">
        <pc:chgData name="BYARUHANGA, Buyinza Gloria" userId="bc07dbf1-f563-4e4e-a469-7b75e7407122" providerId="ADAL" clId="{77897CAD-5C02-47CB-9F78-A24E728D24FC}" dt="2026-04-28T03:50:54.227" v="10" actId="47"/>
        <pc:sldMasterMkLst>
          <pc:docMk/>
          <pc:sldMasterMk cId="3546430695" sldId="2147483661"/>
        </pc:sldMasterMkLst>
        <pc:sldLayoutChg chg="del">
          <pc:chgData name="BYARUHANGA, Buyinza Gloria" userId="bc07dbf1-f563-4e4e-a469-7b75e7407122" providerId="ADAL" clId="{77897CAD-5C02-47CB-9F78-A24E728D24FC}" dt="2026-04-28T03:50:54.227" v="10" actId="47"/>
          <pc:sldLayoutMkLst>
            <pc:docMk/>
            <pc:sldMasterMk cId="3546430695" sldId="2147483661"/>
            <pc:sldLayoutMk cId="4018270727" sldId="2147483662"/>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375976177" sldId="2147483663"/>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2384376019" sldId="2147483664"/>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1023970448" sldId="2147483665"/>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3856473654" sldId="2147483666"/>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2333925461" sldId="2147483667"/>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1405815572" sldId="2147483668"/>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661814866" sldId="2147483669"/>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2097062383" sldId="2147483670"/>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453245290" sldId="2147483671"/>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2082872625" sldId="2147483672"/>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574772173" sldId="2147483673"/>
          </pc:sldLayoutMkLst>
        </pc:sldLayoutChg>
        <pc:sldLayoutChg chg="del">
          <pc:chgData name="BYARUHANGA, Buyinza Gloria" userId="bc07dbf1-f563-4e4e-a469-7b75e7407122" providerId="ADAL" clId="{77897CAD-5C02-47CB-9F78-A24E728D24FC}" dt="2026-04-28T03:50:54.227" v="10" actId="47"/>
          <pc:sldLayoutMkLst>
            <pc:docMk/>
            <pc:sldMasterMk cId="3546430695" sldId="2147483661"/>
            <pc:sldLayoutMk cId="3050761018" sldId="2147483674"/>
          </pc:sldLayoutMkLst>
        </pc:sldLayoutChg>
      </pc:sldMasterChg>
      <pc:sldMasterChg chg="del delSldLayout">
        <pc:chgData name="BYARUHANGA, Buyinza Gloria" userId="bc07dbf1-f563-4e4e-a469-7b75e7407122" providerId="ADAL" clId="{77897CAD-5C02-47CB-9F78-A24E728D24FC}" dt="2026-04-28T03:51:18.174" v="81" actId="47"/>
        <pc:sldMasterMkLst>
          <pc:docMk/>
          <pc:sldMasterMk cId="1352206122" sldId="2147483679"/>
        </pc:sldMasterMkLst>
        <pc:sldLayoutChg chg="del">
          <pc:chgData name="BYARUHANGA, Buyinza Gloria" userId="bc07dbf1-f563-4e4e-a469-7b75e7407122" providerId="ADAL" clId="{77897CAD-5C02-47CB-9F78-A24E728D24FC}" dt="2026-04-28T03:51:18.174" v="81" actId="47"/>
          <pc:sldLayoutMkLst>
            <pc:docMk/>
            <pc:sldMasterMk cId="1352206122" sldId="2147483679"/>
            <pc:sldLayoutMk cId="379098423" sldId="2147483680"/>
          </pc:sldLayoutMkLst>
        </pc:sldLayoutChg>
      </pc:sldMasterChg>
      <pc:sldMasterChg chg="del delSldLayout">
        <pc:chgData name="BYARUHANGA, Buyinza Gloria" userId="bc07dbf1-f563-4e4e-a469-7b75e7407122" providerId="ADAL" clId="{77897CAD-5C02-47CB-9F78-A24E728D24FC}" dt="2026-04-28T03:50:56.533" v="40" actId="47"/>
        <pc:sldMasterMkLst>
          <pc:docMk/>
          <pc:sldMasterMk cId="2311180558" sldId="2147483681"/>
        </pc:sldMasterMkLst>
        <pc:sldLayoutChg chg="del">
          <pc:chgData name="BYARUHANGA, Buyinza Gloria" userId="bc07dbf1-f563-4e4e-a469-7b75e7407122" providerId="ADAL" clId="{77897CAD-5C02-47CB-9F78-A24E728D24FC}" dt="2026-04-28T03:50:56.533" v="40" actId="47"/>
          <pc:sldLayoutMkLst>
            <pc:docMk/>
            <pc:sldMasterMk cId="2311180558" sldId="2147483681"/>
            <pc:sldLayoutMk cId="4229204248" sldId="2147483682"/>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647427827" sldId="2147483683"/>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339370315" sldId="2147483684"/>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979803541" sldId="2147483685"/>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89548054" sldId="2147483686"/>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973156734" sldId="2147483687"/>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623143015" sldId="2147483688"/>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609031371" sldId="2147483689"/>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920487636" sldId="2147483690"/>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835275016" sldId="2147483691"/>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100569804" sldId="2147483692"/>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644051944" sldId="2147483693"/>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447376984" sldId="2147483694"/>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270472530" sldId="2147483695"/>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525970902" sldId="2147483696"/>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736769148" sldId="2147483697"/>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4214658236" sldId="2147483698"/>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67272546" sldId="2147483699"/>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939040561" sldId="2147483700"/>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344087717" sldId="2147483701"/>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08676182" sldId="2147483702"/>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565582497" sldId="2147483703"/>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936276040" sldId="2147483704"/>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49796696" sldId="2147483705"/>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58832773" sldId="2147483706"/>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485430487" sldId="2147483707"/>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4289592727" sldId="2147483708"/>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30116165" sldId="2147483709"/>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001969693" sldId="2147483710"/>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280919503" sldId="2147483711"/>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49158844" sldId="2147483712"/>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655067963" sldId="2147483713"/>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699404626" sldId="2147483714"/>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51634190" sldId="2147483715"/>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2788261619" sldId="2147483716"/>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391207770" sldId="2147483717"/>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284745243" sldId="2147483718"/>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1993177067" sldId="2147483719"/>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4160841399" sldId="2147483720"/>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827009095" sldId="2147483721"/>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27024843" sldId="2147483722"/>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791450052" sldId="2147483723"/>
          </pc:sldLayoutMkLst>
        </pc:sldLayoutChg>
        <pc:sldLayoutChg chg="del">
          <pc:chgData name="BYARUHANGA, Buyinza Gloria" userId="bc07dbf1-f563-4e4e-a469-7b75e7407122" providerId="ADAL" clId="{77897CAD-5C02-47CB-9F78-A24E728D24FC}" dt="2026-04-28T03:50:56.533" v="40" actId="47"/>
          <pc:sldLayoutMkLst>
            <pc:docMk/>
            <pc:sldMasterMk cId="2311180558" sldId="2147483681"/>
            <pc:sldLayoutMk cId="3583084702" sldId="2147483724"/>
          </pc:sldLayoutMkLst>
        </pc:sldLayoutChg>
      </pc:sldMasterChg>
      <pc:sldMasterChg chg="delSldLayout">
        <pc:chgData name="BYARUHANGA, Buyinza Gloria" userId="bc07dbf1-f563-4e4e-a469-7b75e7407122" providerId="ADAL" clId="{77897CAD-5C02-47CB-9F78-A24E728D24FC}" dt="2026-04-28T03:50:54.415" v="15" actId="47"/>
        <pc:sldMasterMkLst>
          <pc:docMk/>
          <pc:sldMasterMk cId="1142897132" sldId="2147483725"/>
        </pc:sldMasterMkLst>
        <pc:sldLayoutChg chg="del">
          <pc:chgData name="BYARUHANGA, Buyinza Gloria" userId="bc07dbf1-f563-4e4e-a469-7b75e7407122" providerId="ADAL" clId="{77897CAD-5C02-47CB-9F78-A24E728D24FC}" dt="2026-04-28T03:50:54.314" v="12" actId="47"/>
          <pc:sldLayoutMkLst>
            <pc:docMk/>
            <pc:sldMasterMk cId="1142897132" sldId="2147483725"/>
            <pc:sldLayoutMk cId="3815586835" sldId="2147483787"/>
          </pc:sldLayoutMkLst>
        </pc:sldLayoutChg>
        <pc:sldLayoutChg chg="del">
          <pc:chgData name="BYARUHANGA, Buyinza Gloria" userId="bc07dbf1-f563-4e4e-a469-7b75e7407122" providerId="ADAL" clId="{77897CAD-5C02-47CB-9F78-A24E728D24FC}" dt="2026-04-28T03:50:54.415" v="15" actId="47"/>
          <pc:sldLayoutMkLst>
            <pc:docMk/>
            <pc:sldMasterMk cId="1142897132" sldId="2147483725"/>
            <pc:sldLayoutMk cId="248143823" sldId="2147483788"/>
          </pc:sldLayoutMkLst>
        </pc:sldLayoutChg>
        <pc:sldLayoutChg chg="del">
          <pc:chgData name="BYARUHANGA, Buyinza Gloria" userId="bc07dbf1-f563-4e4e-a469-7b75e7407122" providerId="ADAL" clId="{77897CAD-5C02-47CB-9F78-A24E728D24FC}" dt="2026-04-28T03:50:54.385" v="14" actId="47"/>
          <pc:sldLayoutMkLst>
            <pc:docMk/>
            <pc:sldMasterMk cId="1142897132" sldId="2147483725"/>
            <pc:sldLayoutMk cId="2933613754" sldId="2147483789"/>
          </pc:sldLayoutMkLst>
        </pc:sldLayoutChg>
      </pc:sldMasterChg>
      <pc:sldMasterChg chg="del delSldLayout">
        <pc:chgData name="BYARUHANGA, Buyinza Gloria" userId="bc07dbf1-f563-4e4e-a469-7b75e7407122" providerId="ADAL" clId="{77897CAD-5C02-47CB-9F78-A24E728D24FC}" dt="2026-04-28T03:50:54.612" v="19" actId="47"/>
        <pc:sldMasterMkLst>
          <pc:docMk/>
          <pc:sldMasterMk cId="2239312745" sldId="2147483770"/>
        </pc:sldMasterMkLst>
        <pc:sldLayoutChg chg="del">
          <pc:chgData name="BYARUHANGA, Buyinza Gloria" userId="bc07dbf1-f563-4e4e-a469-7b75e7407122" providerId="ADAL" clId="{77897CAD-5C02-47CB-9F78-A24E728D24FC}" dt="2026-04-28T03:50:54.612" v="19" actId="47"/>
          <pc:sldLayoutMkLst>
            <pc:docMk/>
            <pc:sldMasterMk cId="2239312745" sldId="2147483770"/>
            <pc:sldLayoutMk cId="524846684" sldId="2147483771"/>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520844190" sldId="2147483772"/>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3152780158" sldId="2147483773"/>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747020546" sldId="2147483774"/>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720549325" sldId="2147483775"/>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3016132195" sldId="2147483776"/>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296494227" sldId="2147483777"/>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1674082248" sldId="2147483778"/>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1453378254" sldId="2147483779"/>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1296259548" sldId="2147483780"/>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1821944014" sldId="2147483781"/>
          </pc:sldLayoutMkLst>
        </pc:sldLayoutChg>
        <pc:sldLayoutChg chg="del">
          <pc:chgData name="BYARUHANGA, Buyinza Gloria" userId="bc07dbf1-f563-4e4e-a469-7b75e7407122" providerId="ADAL" clId="{77897CAD-5C02-47CB-9F78-A24E728D24FC}" dt="2026-04-28T03:50:54.612" v="19" actId="47"/>
          <pc:sldLayoutMkLst>
            <pc:docMk/>
            <pc:sldMasterMk cId="2239312745" sldId="2147483770"/>
            <pc:sldLayoutMk cId="3449685577" sldId="2147483782"/>
          </pc:sldLayoutMkLst>
        </pc:sldLayoutChg>
        <pc:sldLayoutChg chg="del">
          <pc:chgData name="BYARUHANGA, Buyinza Gloria" userId="bc07dbf1-f563-4e4e-a469-7b75e7407122" providerId="ADAL" clId="{77897CAD-5C02-47CB-9F78-A24E728D24FC}" dt="2026-04-28T03:50:54.471" v="16" actId="47"/>
          <pc:sldLayoutMkLst>
            <pc:docMk/>
            <pc:sldMasterMk cId="2239312745" sldId="2147483770"/>
            <pc:sldLayoutMk cId="748165884" sldId="2147483783"/>
          </pc:sldLayoutMkLst>
        </pc:sldLayoutChg>
      </pc:sldMasterChg>
      <pc:sldMasterChg chg="del delSldLayout">
        <pc:chgData name="BYARUHANGA, Buyinza Gloria" userId="bc07dbf1-f563-4e4e-a469-7b75e7407122" providerId="ADAL" clId="{77897CAD-5C02-47CB-9F78-A24E728D24FC}" dt="2026-04-28T03:50:54.708" v="21" actId="47"/>
        <pc:sldMasterMkLst>
          <pc:docMk/>
          <pc:sldMasterMk cId="4090848981" sldId="2147483784"/>
        </pc:sldMasterMkLst>
        <pc:sldLayoutChg chg="del">
          <pc:chgData name="BYARUHANGA, Buyinza Gloria" userId="bc07dbf1-f563-4e4e-a469-7b75e7407122" providerId="ADAL" clId="{77897CAD-5C02-47CB-9F78-A24E728D24FC}" dt="2026-04-28T03:50:54.708" v="21" actId="47"/>
          <pc:sldLayoutMkLst>
            <pc:docMk/>
            <pc:sldMasterMk cId="4090848981" sldId="2147483784"/>
            <pc:sldLayoutMk cId="2441423085" sldId="2147483785"/>
          </pc:sldLayoutMkLst>
        </pc:sldLayoutChg>
        <pc:sldLayoutChg chg="del">
          <pc:chgData name="BYARUHANGA, Buyinza Gloria" userId="bc07dbf1-f563-4e4e-a469-7b75e7407122" providerId="ADAL" clId="{77897CAD-5C02-47CB-9F78-A24E728D24FC}" dt="2026-04-28T03:50:54.708" v="21" actId="47"/>
          <pc:sldLayoutMkLst>
            <pc:docMk/>
            <pc:sldMasterMk cId="4090848981" sldId="2147483784"/>
            <pc:sldLayoutMk cId="1649263514" sldId="2147483786"/>
          </pc:sldLayoutMkLst>
        </pc:sldLayoutChg>
      </pc:sldMasterChg>
      <pc:sldMasterChg chg="del delSldLayout">
        <pc:chgData name="BYARUHANGA, Buyinza Gloria" userId="bc07dbf1-f563-4e4e-a469-7b75e7407122" providerId="ADAL" clId="{77897CAD-5C02-47CB-9F78-A24E728D24FC}" dt="2026-04-28T03:51:11.854" v="72" actId="47"/>
        <pc:sldMasterMkLst>
          <pc:docMk/>
          <pc:sldMasterMk cId="519575025" sldId="2147483790"/>
        </pc:sldMasterMkLst>
        <pc:sldLayoutChg chg="del">
          <pc:chgData name="BYARUHANGA, Buyinza Gloria" userId="bc07dbf1-f563-4e4e-a469-7b75e7407122" providerId="ADAL" clId="{77897CAD-5C02-47CB-9F78-A24E728D24FC}" dt="2026-04-28T03:51:11.854" v="72" actId="47"/>
          <pc:sldLayoutMkLst>
            <pc:docMk/>
            <pc:sldMasterMk cId="519575025" sldId="2147483790"/>
            <pc:sldLayoutMk cId="2560298982" sldId="2147483791"/>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3096194807" sldId="2147483792"/>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84446087" sldId="2147483793"/>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1288490911" sldId="2147483794"/>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2748921855" sldId="2147483795"/>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2709174799" sldId="2147483796"/>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1836662855" sldId="2147483797"/>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348835128" sldId="2147483798"/>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2007411058" sldId="2147483799"/>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2124426873" sldId="2147483800"/>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754855822" sldId="2147483801"/>
          </pc:sldLayoutMkLst>
        </pc:sldLayoutChg>
        <pc:sldLayoutChg chg="del">
          <pc:chgData name="BYARUHANGA, Buyinza Gloria" userId="bc07dbf1-f563-4e4e-a469-7b75e7407122" providerId="ADAL" clId="{77897CAD-5C02-47CB-9F78-A24E728D24FC}" dt="2026-04-28T03:51:08.583" v="62" actId="47"/>
          <pc:sldLayoutMkLst>
            <pc:docMk/>
            <pc:sldMasterMk cId="519575025" sldId="2147483790"/>
            <pc:sldLayoutMk cId="2234188623" sldId="2147483802"/>
          </pc:sldLayoutMkLst>
        </pc:sldLayoutChg>
        <pc:sldLayoutChg chg="del">
          <pc:chgData name="BYARUHANGA, Buyinza Gloria" userId="bc07dbf1-f563-4e4e-a469-7b75e7407122" providerId="ADAL" clId="{77897CAD-5C02-47CB-9F78-A24E728D24FC}" dt="2026-04-28T03:51:08.637" v="63" actId="47"/>
          <pc:sldLayoutMkLst>
            <pc:docMk/>
            <pc:sldMasterMk cId="519575025" sldId="2147483790"/>
            <pc:sldLayoutMk cId="4046660106" sldId="2147483803"/>
          </pc:sldLayoutMkLst>
        </pc:sldLayoutChg>
        <pc:sldLayoutChg chg="del">
          <pc:chgData name="BYARUHANGA, Buyinza Gloria" userId="bc07dbf1-f563-4e4e-a469-7b75e7407122" providerId="ADAL" clId="{77897CAD-5C02-47CB-9F78-A24E728D24FC}" dt="2026-04-28T03:51:08.683" v="64" actId="47"/>
          <pc:sldLayoutMkLst>
            <pc:docMk/>
            <pc:sldMasterMk cId="519575025" sldId="2147483790"/>
            <pc:sldLayoutMk cId="214723314" sldId="2147483804"/>
          </pc:sldLayoutMkLst>
        </pc:sldLayoutChg>
        <pc:sldLayoutChg chg="del">
          <pc:chgData name="BYARUHANGA, Buyinza Gloria" userId="bc07dbf1-f563-4e4e-a469-7b75e7407122" providerId="ADAL" clId="{77897CAD-5C02-47CB-9F78-A24E728D24FC}" dt="2026-04-28T03:51:10.647" v="67" actId="47"/>
          <pc:sldLayoutMkLst>
            <pc:docMk/>
            <pc:sldMasterMk cId="519575025" sldId="2147483790"/>
            <pc:sldLayoutMk cId="605504742" sldId="2147483805"/>
          </pc:sldLayoutMkLst>
        </pc:sldLayoutChg>
        <pc:sldLayoutChg chg="del">
          <pc:chgData name="BYARUHANGA, Buyinza Gloria" userId="bc07dbf1-f563-4e4e-a469-7b75e7407122" providerId="ADAL" clId="{77897CAD-5C02-47CB-9F78-A24E728D24FC}" dt="2026-04-28T03:51:11.854" v="72" actId="47"/>
          <pc:sldLayoutMkLst>
            <pc:docMk/>
            <pc:sldMasterMk cId="519575025" sldId="2147483790"/>
            <pc:sldLayoutMk cId="3394600139" sldId="2147483806"/>
          </pc:sldLayoutMkLst>
        </pc:sldLayoutChg>
        <pc:sldLayoutChg chg="del">
          <pc:chgData name="BYARUHANGA, Buyinza Gloria" userId="bc07dbf1-f563-4e4e-a469-7b75e7407122" providerId="ADAL" clId="{77897CAD-5C02-47CB-9F78-A24E728D24FC}" dt="2026-04-28T03:50:54.890" v="26" actId="47"/>
          <pc:sldLayoutMkLst>
            <pc:docMk/>
            <pc:sldMasterMk cId="519575025" sldId="2147483790"/>
            <pc:sldLayoutMk cId="1104231262" sldId="2147483807"/>
          </pc:sldLayoutMkLst>
        </pc:sldLayoutChg>
        <pc:sldLayoutChg chg="del">
          <pc:chgData name="BYARUHANGA, Buyinza Gloria" userId="bc07dbf1-f563-4e4e-a469-7b75e7407122" providerId="ADAL" clId="{77897CAD-5C02-47CB-9F78-A24E728D24FC}" dt="2026-04-28T03:50:55.065" v="29" actId="47"/>
          <pc:sldLayoutMkLst>
            <pc:docMk/>
            <pc:sldMasterMk cId="519575025" sldId="2147483790"/>
            <pc:sldLayoutMk cId="3539119186" sldId="2147483808"/>
          </pc:sldLayoutMkLst>
        </pc:sldLayoutChg>
      </pc:sldMasterChg>
      <pc:sldMasterChg chg="del delSldLayout">
        <pc:chgData name="BYARUHANGA, Buyinza Gloria" userId="bc07dbf1-f563-4e4e-a469-7b75e7407122" providerId="ADAL" clId="{77897CAD-5C02-47CB-9F78-A24E728D24FC}" dt="2026-04-28T03:51:15.742" v="77" actId="47"/>
        <pc:sldMasterMkLst>
          <pc:docMk/>
          <pc:sldMasterMk cId="2155666858" sldId="2147483809"/>
        </pc:sldMasterMkLst>
        <pc:sldLayoutChg chg="del">
          <pc:chgData name="BYARUHANGA, Buyinza Gloria" userId="bc07dbf1-f563-4e4e-a469-7b75e7407122" providerId="ADAL" clId="{77897CAD-5C02-47CB-9F78-A24E728D24FC}" dt="2026-04-28T03:51:15.742" v="77" actId="47"/>
          <pc:sldLayoutMkLst>
            <pc:docMk/>
            <pc:sldMasterMk cId="2155666858" sldId="2147483809"/>
            <pc:sldLayoutMk cId="1348221334" sldId="2147483675"/>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96441318" sldId="2147483676"/>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4117332291" sldId="2147483677"/>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2852156093" sldId="2147483678"/>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1310522980" sldId="2147483810"/>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2939592513" sldId="2147483811"/>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491133048" sldId="2147483812"/>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1055103114" sldId="2147483813"/>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4240620487" sldId="2147483814"/>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1312681531" sldId="2147483815"/>
          </pc:sldLayoutMkLst>
        </pc:sldLayoutChg>
        <pc:sldLayoutChg chg="del">
          <pc:chgData name="BYARUHANGA, Buyinza Gloria" userId="bc07dbf1-f563-4e4e-a469-7b75e7407122" providerId="ADAL" clId="{77897CAD-5C02-47CB-9F78-A24E728D24FC}" dt="2026-04-28T03:51:15.742" v="77" actId="47"/>
          <pc:sldLayoutMkLst>
            <pc:docMk/>
            <pc:sldMasterMk cId="2155666858" sldId="2147483809"/>
            <pc:sldLayoutMk cId="1544676537" sldId="2147483816"/>
          </pc:sldLayoutMkLst>
        </pc:sldLayoutChg>
      </pc:sldMasterChg>
      <pc:sldMasterChg chg="del delSldLayout">
        <pc:chgData name="BYARUHANGA, Buyinza Gloria" userId="bc07dbf1-f563-4e4e-a469-7b75e7407122" providerId="ADAL" clId="{77897CAD-5C02-47CB-9F78-A24E728D24FC}" dt="2026-04-28T03:50:54.830" v="24" actId="47"/>
        <pc:sldMasterMkLst>
          <pc:docMk/>
          <pc:sldMasterMk cId="1665932046" sldId="2147483817"/>
        </pc:sldMasterMkLst>
        <pc:sldLayoutChg chg="del">
          <pc:chgData name="BYARUHANGA, Buyinza Gloria" userId="bc07dbf1-f563-4e4e-a469-7b75e7407122" providerId="ADAL" clId="{77897CAD-5C02-47CB-9F78-A24E728D24FC}" dt="2026-04-28T03:50:54.830" v="24" actId="47"/>
          <pc:sldLayoutMkLst>
            <pc:docMk/>
            <pc:sldMasterMk cId="1665932046" sldId="2147483817"/>
            <pc:sldLayoutMk cId="2203810092" sldId="2147483818"/>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3730546231" sldId="2147483819"/>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2204884153" sldId="2147483820"/>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2360872536" sldId="2147483821"/>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1088183435" sldId="2147483822"/>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2632573831" sldId="2147483823"/>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1818240162" sldId="2147483824"/>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971883326" sldId="2147483825"/>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2181983056" sldId="2147483826"/>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3786679217" sldId="2147483827"/>
          </pc:sldLayoutMkLst>
        </pc:sldLayoutChg>
        <pc:sldLayoutChg chg="del">
          <pc:chgData name="BYARUHANGA, Buyinza Gloria" userId="bc07dbf1-f563-4e4e-a469-7b75e7407122" providerId="ADAL" clId="{77897CAD-5C02-47CB-9F78-A24E728D24FC}" dt="2026-04-28T03:50:54.830" v="24" actId="47"/>
          <pc:sldLayoutMkLst>
            <pc:docMk/>
            <pc:sldMasterMk cId="1665932046" sldId="2147483817"/>
            <pc:sldLayoutMk cId="3072997280" sldId="2147483828"/>
          </pc:sldLayoutMkLst>
        </pc:sldLayoutChg>
      </pc:sldMasterChg>
      <pc:sldMasterChg chg="del delSldLayout">
        <pc:chgData name="BYARUHANGA, Buyinza Gloria" userId="bc07dbf1-f563-4e4e-a469-7b75e7407122" providerId="ADAL" clId="{77897CAD-5C02-47CB-9F78-A24E728D24FC}" dt="2026-04-28T03:51:08.457" v="61" actId="47"/>
        <pc:sldMasterMkLst>
          <pc:docMk/>
          <pc:sldMasterMk cId="3681554370" sldId="2147483829"/>
        </pc:sldMasterMkLst>
        <pc:sldLayoutChg chg="del">
          <pc:chgData name="BYARUHANGA, Buyinza Gloria" userId="bc07dbf1-f563-4e4e-a469-7b75e7407122" providerId="ADAL" clId="{77897CAD-5C02-47CB-9F78-A24E728D24FC}" dt="2026-04-28T03:51:08.457" v="61" actId="47"/>
          <pc:sldLayoutMkLst>
            <pc:docMk/>
            <pc:sldMasterMk cId="3681554370" sldId="2147483829"/>
            <pc:sldLayoutMk cId="4150109862" sldId="2147483830"/>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64913753" sldId="2147483831"/>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4021920038" sldId="2147483832"/>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1569182450" sldId="2147483833"/>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4175290214" sldId="2147483834"/>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457636594" sldId="2147483835"/>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2307895499" sldId="2147483836"/>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1325272843" sldId="2147483837"/>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1833921334" sldId="2147483838"/>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661104" sldId="2147483839"/>
          </pc:sldLayoutMkLst>
        </pc:sldLayoutChg>
        <pc:sldLayoutChg chg="del">
          <pc:chgData name="BYARUHANGA, Buyinza Gloria" userId="bc07dbf1-f563-4e4e-a469-7b75e7407122" providerId="ADAL" clId="{77897CAD-5C02-47CB-9F78-A24E728D24FC}" dt="2026-04-28T03:51:08.457" v="61" actId="47"/>
          <pc:sldLayoutMkLst>
            <pc:docMk/>
            <pc:sldMasterMk cId="3681554370" sldId="2147483829"/>
            <pc:sldLayoutMk cId="2856252787" sldId="2147483840"/>
          </pc:sldLayoutMkLst>
        </pc:sldLayoutChg>
        <pc:sldLayoutChg chg="del">
          <pc:chgData name="BYARUHANGA, Buyinza Gloria" userId="bc07dbf1-f563-4e4e-a469-7b75e7407122" providerId="ADAL" clId="{77897CAD-5C02-47CB-9F78-A24E728D24FC}" dt="2026-04-28T03:50:59.775" v="56" actId="47"/>
          <pc:sldLayoutMkLst>
            <pc:docMk/>
            <pc:sldMasterMk cId="3681554370" sldId="2147483829"/>
            <pc:sldLayoutMk cId="4090181959" sldId="2147483853"/>
          </pc:sldLayoutMkLst>
        </pc:sldLayoutChg>
        <pc:sldLayoutChg chg="del">
          <pc:chgData name="BYARUHANGA, Buyinza Gloria" userId="bc07dbf1-f563-4e4e-a469-7b75e7407122" providerId="ADAL" clId="{77897CAD-5C02-47CB-9F78-A24E728D24FC}" dt="2026-04-28T03:51:01.592" v="59" actId="47"/>
          <pc:sldLayoutMkLst>
            <pc:docMk/>
            <pc:sldMasterMk cId="3681554370" sldId="2147483829"/>
            <pc:sldLayoutMk cId="2450724090" sldId="2147483854"/>
          </pc:sldLayoutMkLst>
        </pc:sldLayoutChg>
        <pc:sldLayoutChg chg="del">
          <pc:chgData name="BYARUHANGA, Buyinza Gloria" userId="bc07dbf1-f563-4e4e-a469-7b75e7407122" providerId="ADAL" clId="{77897CAD-5C02-47CB-9F78-A24E728D24FC}" dt="2026-04-28T03:51:01.931" v="60" actId="47"/>
          <pc:sldLayoutMkLst>
            <pc:docMk/>
            <pc:sldMasterMk cId="3681554370" sldId="2147483829"/>
            <pc:sldLayoutMk cId="1264331259" sldId="2147483855"/>
          </pc:sldLayoutMkLst>
        </pc:sldLayoutChg>
      </pc:sldMasterChg>
      <pc:sldMasterChg chg="del delSldLayout">
        <pc:chgData name="BYARUHANGA, Buyinza Gloria" userId="bc07dbf1-f563-4e4e-a469-7b75e7407122" providerId="ADAL" clId="{77897CAD-5C02-47CB-9F78-A24E728D24FC}" dt="2026-04-28T03:50:59.500" v="54" actId="47"/>
        <pc:sldMasterMkLst>
          <pc:docMk/>
          <pc:sldMasterMk cId="86892384" sldId="2147483841"/>
        </pc:sldMasterMkLst>
        <pc:sldLayoutChg chg="del">
          <pc:chgData name="BYARUHANGA, Buyinza Gloria" userId="bc07dbf1-f563-4e4e-a469-7b75e7407122" providerId="ADAL" clId="{77897CAD-5C02-47CB-9F78-A24E728D24FC}" dt="2026-04-28T03:50:59.500" v="54" actId="47"/>
          <pc:sldLayoutMkLst>
            <pc:docMk/>
            <pc:sldMasterMk cId="86892384" sldId="2147483841"/>
            <pc:sldLayoutMk cId="2544365636" sldId="2147483842"/>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3844508912" sldId="2147483843"/>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1154285711" sldId="2147483844"/>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1038490729" sldId="2147483845"/>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854982561" sldId="2147483846"/>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3034977636" sldId="2147483847"/>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3633569995" sldId="2147483848"/>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3555215547" sldId="2147483849"/>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1457959589" sldId="2147483850"/>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544401384" sldId="2147483851"/>
          </pc:sldLayoutMkLst>
        </pc:sldLayoutChg>
        <pc:sldLayoutChg chg="del">
          <pc:chgData name="BYARUHANGA, Buyinza Gloria" userId="bc07dbf1-f563-4e4e-a469-7b75e7407122" providerId="ADAL" clId="{77897CAD-5C02-47CB-9F78-A24E728D24FC}" dt="2026-04-28T03:50:59.500" v="54" actId="47"/>
          <pc:sldLayoutMkLst>
            <pc:docMk/>
            <pc:sldMasterMk cId="86892384" sldId="2147483841"/>
            <pc:sldLayoutMk cId="3660000327" sldId="2147483852"/>
          </pc:sldLayoutMkLst>
        </pc:sldLayoutChg>
      </pc:sldMasterChg>
      <pc:sldMasterChg chg="del delSldLayout">
        <pc:chgData name="BYARUHANGA, Buyinza Gloria" userId="bc07dbf1-f563-4e4e-a469-7b75e7407122" providerId="ADAL" clId="{77897CAD-5C02-47CB-9F78-A24E728D24FC}" dt="2026-04-28T03:50:55.321" v="35" actId="47"/>
        <pc:sldMasterMkLst>
          <pc:docMk/>
          <pc:sldMasterMk cId="587440491" sldId="2147483856"/>
        </pc:sldMasterMkLst>
        <pc:sldLayoutChg chg="del">
          <pc:chgData name="BYARUHANGA, Buyinza Gloria" userId="bc07dbf1-f563-4e4e-a469-7b75e7407122" providerId="ADAL" clId="{77897CAD-5C02-47CB-9F78-A24E728D24FC}" dt="2026-04-28T03:50:55.321" v="35" actId="47"/>
          <pc:sldLayoutMkLst>
            <pc:docMk/>
            <pc:sldMasterMk cId="587440491" sldId="2147483856"/>
            <pc:sldLayoutMk cId="2063808945" sldId="2147483857"/>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2220612053" sldId="2147483858"/>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472905580" sldId="2147483859"/>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3806388086" sldId="2147483860"/>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2357702843" sldId="2147483861"/>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479451286" sldId="2147483862"/>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778164184" sldId="2147483863"/>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3354417453" sldId="2147483864"/>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1013007682" sldId="2147483865"/>
          </pc:sldLayoutMkLst>
        </pc:sldLayoutChg>
        <pc:sldLayoutChg chg="del">
          <pc:chgData name="BYARUHANGA, Buyinza Gloria" userId="bc07dbf1-f563-4e4e-a469-7b75e7407122" providerId="ADAL" clId="{77897CAD-5C02-47CB-9F78-A24E728D24FC}" dt="2026-04-28T03:50:55.321" v="35" actId="47"/>
          <pc:sldLayoutMkLst>
            <pc:docMk/>
            <pc:sldMasterMk cId="587440491" sldId="2147483856"/>
            <pc:sldLayoutMk cId="2497381586" sldId="21474838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90010-72D6-4D60-A880-36D6F98F7F20}" type="datetimeFigureOut">
              <a:rPr lang="en-US" smtClean="0"/>
              <a:t>28/04/2026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4DA41-2212-4E92-B0DC-E0F2C78E8718}" type="slidenum">
              <a:rPr lang="en-US" smtClean="0"/>
              <a:t>‹#›</a:t>
            </a:fld>
            <a:endParaRPr lang="en-US"/>
          </a:p>
        </p:txBody>
      </p:sp>
    </p:spTree>
    <p:extLst>
      <p:ext uri="{BB962C8B-B14F-4D97-AF65-F5344CB8AC3E}">
        <p14:creationId xmlns:p14="http://schemas.microsoft.com/office/powerpoint/2010/main" val="73663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AFA5-31A3-742A-D4B9-4A65E80B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A8617-8687-1237-5D83-29B24FB94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9A11F-E520-E06F-5057-96706E9977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A39298-DED9-AB07-C7C8-5517479BFF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8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with logo">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640A0FCF-9804-E18E-92D3-3A97353F835F}"/>
              </a:ext>
            </a:extLst>
          </p:cNvPr>
          <p:cNvSpPr>
            <a:spLocks noGrp="1"/>
          </p:cNvSpPr>
          <p:nvPr>
            <p:ph type="ftr" sz="quarter" idx="11"/>
          </p:nvPr>
        </p:nvSpPr>
        <p:spPr>
          <a:xfrm>
            <a:off x="2647950" y="6203950"/>
            <a:ext cx="6905625" cy="365125"/>
          </a:xfrm>
        </p:spPr>
        <p:txBody>
          <a:bodyPr/>
          <a:lstStyle/>
          <a:p>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10935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380BEBCB-F8C9-CDB4-9C27-14716CC871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grpSp>
        <p:nvGrpSpPr>
          <p:cNvPr id="7" name="Group 6">
            <a:extLst>
              <a:ext uri="{FF2B5EF4-FFF2-40B4-BE49-F238E27FC236}">
                <a16:creationId xmlns:a16="http://schemas.microsoft.com/office/drawing/2014/main" id="{490287DF-CB16-7698-7F02-779B8036E89F}"/>
              </a:ext>
            </a:extLst>
          </p:cNvPr>
          <p:cNvGrpSpPr/>
          <p:nvPr userDrawn="1"/>
        </p:nvGrpSpPr>
        <p:grpSpPr>
          <a:xfrm>
            <a:off x="2873206" y="4679388"/>
            <a:ext cx="7288541" cy="2184708"/>
            <a:chOff x="2873206" y="4679388"/>
            <a:chExt cx="7288541" cy="2184708"/>
          </a:xfrm>
        </p:grpSpPr>
        <p:pic>
          <p:nvPicPr>
            <p:cNvPr id="9" name="Graphic 2">
              <a:extLst>
                <a:ext uri="{FF2B5EF4-FFF2-40B4-BE49-F238E27FC236}">
                  <a16:creationId xmlns:a16="http://schemas.microsoft.com/office/drawing/2014/main" id="{414BFE9F-2063-7347-3508-A432644DF91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2379" b="31137"/>
            <a:stretch/>
          </p:blipFill>
          <p:spPr>
            <a:xfrm rot="10800000" flipV="1">
              <a:off x="9074585" y="4679388"/>
              <a:ext cx="1087162" cy="2184708"/>
            </a:xfrm>
            <a:prstGeom prst="rect">
              <a:avLst/>
            </a:prstGeom>
          </p:spPr>
        </p:pic>
        <p:pic>
          <p:nvPicPr>
            <p:cNvPr id="8" name="Graphic 2">
              <a:extLst>
                <a:ext uri="{FF2B5EF4-FFF2-40B4-BE49-F238E27FC236}">
                  <a16:creationId xmlns:a16="http://schemas.microsoft.com/office/drawing/2014/main" id="{AEAE26FA-F74F-AB76-2E44-4446B953B9C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5665"/>
            <a:stretch/>
          </p:blipFill>
          <p:spPr>
            <a:xfrm rot="10800000" flipH="1" flipV="1">
              <a:off x="2873206" y="4823036"/>
              <a:ext cx="6169891" cy="2041060"/>
            </a:xfrm>
            <a:prstGeom prst="rect">
              <a:avLst/>
            </a:prstGeom>
          </p:spPr>
        </p:pic>
      </p:gr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pic>
        <p:nvPicPr>
          <p:cNvPr id="4" name="Graphic 2">
            <a:extLst>
              <a:ext uri="{FF2B5EF4-FFF2-40B4-BE49-F238E27FC236}">
                <a16:creationId xmlns:a16="http://schemas.microsoft.com/office/drawing/2014/main" id="{DF0A7A7A-0FAE-DCC6-EBF1-9E09287AE5F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flipH="1">
            <a:off x="6022109" y="0"/>
            <a:ext cx="6169891" cy="3172532"/>
          </a:xfrm>
          <a:prstGeom prst="rect">
            <a:avLst/>
          </a:prstGeom>
        </p:spPr>
      </p:pic>
    </p:spTree>
    <p:extLst>
      <p:ext uri="{BB962C8B-B14F-4D97-AF65-F5344CB8AC3E}">
        <p14:creationId xmlns:p14="http://schemas.microsoft.com/office/powerpoint/2010/main" val="21885405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Red">
    <p:bg>
      <p:bgPr>
        <a:solidFill>
          <a:schemeClr val="accent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324439188" name="Logo" descr="{&quot;templafy&quot;:{&quot;id&quot;:&quot;573d840b-d37c-4a9b-aded-455733b907ac&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D3037CC5-F003-D0BD-A14D-852B92149F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28848044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2"/>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367708055" name="Logo" descr="{&quot;templafy&quot;:{&quot;id&quot;:&quot;37538c38-6305-408b-8ecd-fb70fc0ea78c&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741E37F3-B9FC-159B-EC31-E6D720297E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11632591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accent3"/>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tx1"/>
                </a:solidFill>
              </a:defRPr>
            </a:lvl1pPr>
          </a:lstStyle>
          <a:p>
            <a:endParaRPr lang="en-US"/>
          </a:p>
        </p:txBody>
      </p:sp>
      <p:pic>
        <p:nvPicPr>
          <p:cNvPr id="76795490" name="Logo" descr="{&quot;templafy&quot;:{&quot;id&quot;:&quot;28d9bded-ffdc-4ef0-a534-f8243b4420d8&quot;}}"/>
          <p:cNvPicPr>
            <a:picLocks noChangeAspect="1"/>
          </p:cNvPicPr>
          <p:nvPr/>
        </p:nvPicPr>
        <p:blipFill>
          <a:blip r:embed="rId2"/>
          <a:stretch>
            <a:fillRect/>
          </a:stretch>
        </p:blipFill>
        <p:spPr>
          <a:xfrm>
            <a:off x="360000" y="6427332"/>
            <a:ext cx="1623600" cy="150433"/>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9D38415B-D3E9-280B-8A8D-C1BD19AC66D3}"/>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tx1"/>
                </a:solidFill>
              </a:defRPr>
            </a:lvl1pPr>
          </a:lstStyle>
          <a:p>
            <a:r>
              <a:rPr lang="en-US"/>
              <a:t>Add Title</a:t>
            </a:r>
          </a:p>
        </p:txBody>
      </p:sp>
    </p:spTree>
    <p:extLst>
      <p:ext uri="{BB962C8B-B14F-4D97-AF65-F5344CB8AC3E}">
        <p14:creationId xmlns:p14="http://schemas.microsoft.com/office/powerpoint/2010/main" val="522268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a:p>
        </p:txBody>
      </p:sp>
      <p:pic>
        <p:nvPicPr>
          <p:cNvPr id="1677055717" name="Logo" descr="{&quot;templafy&quot;:{&quot;id&quot;:&quot;e3699925-962f-4201-bc4d-f921f2a46dcf&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FFD561B4-2D87-AB9B-F044-72F5F50C66BE}"/>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9928740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9" name="Subtitle">
            <a:extLst>
              <a:ext uri="{FF2B5EF4-FFF2-40B4-BE49-F238E27FC236}">
                <a16:creationId xmlns:a16="http://schemas.microsoft.com/office/drawing/2014/main" id="{4725F519-C6D4-F1C8-FA65-F5ECAB2C4AB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10" name="Title">
            <a:extLst>
              <a:ext uri="{FF2B5EF4-FFF2-40B4-BE49-F238E27FC236}">
                <a16:creationId xmlns:a16="http://schemas.microsoft.com/office/drawing/2014/main" id="{7EC0FF88-F985-ADDD-750D-D7AA72C69D24}"/>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Tree>
    <p:extLst>
      <p:ext uri="{BB962C8B-B14F-4D97-AF65-F5344CB8AC3E}">
        <p14:creationId xmlns:p14="http://schemas.microsoft.com/office/powerpoint/2010/main" val="223093853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2" name="Graphic 3">
            <a:extLst>
              <a:ext uri="{FF2B5EF4-FFF2-40B4-BE49-F238E27FC236}">
                <a16:creationId xmlns:a16="http://schemas.microsoft.com/office/drawing/2014/main" id="{D9E8BF1D-2C63-8E21-42DB-DADB21EA6C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3" name="Graphic 2">
            <a:extLst>
              <a:ext uri="{FF2B5EF4-FFF2-40B4-BE49-F238E27FC236}">
                <a16:creationId xmlns:a16="http://schemas.microsoft.com/office/drawing/2014/main" id="{DF43B82F-25EC-B048-6B18-298AA5C952D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13132"/>
          <a:stretch/>
        </p:blipFill>
        <p:spPr>
          <a:xfrm rot="10800000" flipH="1">
            <a:off x="6832337" y="0"/>
            <a:ext cx="5359663" cy="3172532"/>
          </a:xfrm>
          <a:prstGeom prst="rect">
            <a:avLst/>
          </a:prstGeom>
        </p:spPr>
      </p:pic>
      <p:pic>
        <p:nvPicPr>
          <p:cNvPr id="11" name="Graphic 1">
            <a:extLst>
              <a:ext uri="{FF2B5EF4-FFF2-40B4-BE49-F238E27FC236}">
                <a16:creationId xmlns:a16="http://schemas.microsoft.com/office/drawing/2014/main" id="{E23CB807-D63F-501A-F26B-8B01C6C9CFB6}"/>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pic>
        <p:nvPicPr>
          <p:cNvPr id="1697857937" name="Logo" descr="{&quot;templafy&quot;:{&quot;id&quot;:&quot;d0c723fb-6c5d-440d-bca0-66606d55be16&quot;}}"/>
          <p:cNvPicPr>
            <a:picLocks noChangeAspect="1"/>
          </p:cNvPicPr>
          <p:nvPr/>
        </p:nvPicPr>
        <p:blipFill>
          <a:blip r:embed="rId5"/>
          <a:stretch>
            <a:fillRect/>
          </a:stretch>
        </p:blipFill>
        <p:spPr>
          <a:xfrm>
            <a:off x="360000" y="6427332"/>
            <a:ext cx="1623600" cy="150433"/>
          </a:xfrm>
          <a:prstGeom prst="rect">
            <a:avLst/>
          </a:prstGeom>
        </p:spPr>
      </p:pic>
      <p:sp>
        <p:nvSpPr>
          <p:cNvPr id="8" name="Subtitle">
            <a:extLst>
              <a:ext uri="{FF2B5EF4-FFF2-40B4-BE49-F238E27FC236}">
                <a16:creationId xmlns:a16="http://schemas.microsoft.com/office/drawing/2014/main" id="{1F1785A2-3388-8DD0-5D42-21303BE2238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9" name="Title">
            <a:extLst>
              <a:ext uri="{FF2B5EF4-FFF2-40B4-BE49-F238E27FC236}">
                <a16:creationId xmlns:a16="http://schemas.microsoft.com/office/drawing/2014/main" id="{0F11DF99-32FF-3455-A16F-CFEADF67814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Tree>
    <p:extLst>
      <p:ext uri="{BB962C8B-B14F-4D97-AF65-F5344CB8AC3E}">
        <p14:creationId xmlns:p14="http://schemas.microsoft.com/office/powerpoint/2010/main" val="33792873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1"/>
        </a:solidFill>
        <a:effectLst/>
      </p:bgPr>
    </p:bg>
    <p:spTree>
      <p:nvGrpSpPr>
        <p:cNvPr id="1" name=""/>
        <p:cNvGrpSpPr/>
        <p:nvPr/>
      </p:nvGrpSpPr>
      <p:grpSpPr>
        <a:xfrm>
          <a:off x="0" y="0"/>
          <a:ext cx="0" cy="0"/>
          <a:chOff x="0" y="0"/>
          <a:chExt cx="0" cy="0"/>
        </a:xfrm>
      </p:grpSpPr>
      <p:pic>
        <p:nvPicPr>
          <p:cNvPr id="1142151078" name="Logo" descr="{&quot;templafy&quot;:{&quot;id&quot;:&quot;96fbf4cf-0196-4d35-9424-8d7a8045c209&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E1478291-93B3-295B-9523-6F504E7E2C96}"/>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3" name="Title">
            <a:extLst>
              <a:ext uri="{FF2B5EF4-FFF2-40B4-BE49-F238E27FC236}">
                <a16:creationId xmlns:a16="http://schemas.microsoft.com/office/drawing/2014/main" id="{E307AAEF-60B2-6C2B-0478-A46522BCC36E}"/>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5" name="Slide Number">
            <a:extLst>
              <a:ext uri="{FF2B5EF4-FFF2-40B4-BE49-F238E27FC236}">
                <a16:creationId xmlns:a16="http://schemas.microsoft.com/office/drawing/2014/main" id="{E7F906CA-191A-9E48-F2F3-A1276C1BE020}"/>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30578515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898273468" name="Logo" descr="{&quot;templafy&quot;:{&quot;id&quot;:&quot;9de8f225-5a17-4b78-b28c-9f7726a7bf3f&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4BFFA987-EE36-893D-F744-E6E6A35E5B6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4" name="Title">
            <a:extLst>
              <a:ext uri="{FF2B5EF4-FFF2-40B4-BE49-F238E27FC236}">
                <a16:creationId xmlns:a16="http://schemas.microsoft.com/office/drawing/2014/main" id="{18E49C7B-0525-548F-330F-DF474F073A29}"/>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5" name="Slide Number">
            <a:extLst>
              <a:ext uri="{FF2B5EF4-FFF2-40B4-BE49-F238E27FC236}">
                <a16:creationId xmlns:a16="http://schemas.microsoft.com/office/drawing/2014/main" id="{0F7644BA-2285-6331-A9B3-9913F68C3B86}"/>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27631132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3"/>
        </a:solidFill>
        <a:effectLst/>
      </p:bgPr>
    </p:bg>
    <p:spTree>
      <p:nvGrpSpPr>
        <p:cNvPr id="1" name=""/>
        <p:cNvGrpSpPr/>
        <p:nvPr/>
      </p:nvGrpSpPr>
      <p:grpSpPr>
        <a:xfrm>
          <a:off x="0" y="0"/>
          <a:ext cx="0" cy="0"/>
          <a:chOff x="0" y="0"/>
          <a:chExt cx="0" cy="0"/>
        </a:xfrm>
      </p:grpSpPr>
      <p:pic>
        <p:nvPicPr>
          <p:cNvPr id="932211490" name="Logo" descr="{&quot;templafy&quot;:{&quot;id&quot;:&quot;c86afb66-fe0b-4346-bae9-86f009b68b28&quot;}}"/>
          <p:cNvPicPr>
            <a:picLocks noChangeAspect="1"/>
          </p:cNvPicPr>
          <p:nvPr/>
        </p:nvPicPr>
        <p:blipFill>
          <a:blip r:embed="rId2"/>
          <a:stretch>
            <a:fillRect/>
          </a:stretch>
        </p:blipFill>
        <p:spPr>
          <a:xfrm>
            <a:off x="360000" y="6427332"/>
            <a:ext cx="1623600" cy="150433"/>
          </a:xfrm>
          <a:prstGeom prst="rect">
            <a:avLst/>
          </a:prstGeom>
        </p:spPr>
      </p:pic>
      <p:sp>
        <p:nvSpPr>
          <p:cNvPr id="5" name="Subtitle">
            <a:extLst>
              <a:ext uri="{FF2B5EF4-FFF2-40B4-BE49-F238E27FC236}">
                <a16:creationId xmlns:a16="http://schemas.microsoft.com/office/drawing/2014/main" id="{75E7532A-62DB-A940-08F3-1E01B1A7D320}"/>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6" name="Title">
            <a:extLst>
              <a:ext uri="{FF2B5EF4-FFF2-40B4-BE49-F238E27FC236}">
                <a16:creationId xmlns:a16="http://schemas.microsoft.com/office/drawing/2014/main" id="{C6A9DB4C-1984-B2B2-4473-DB5BF9420BEB}"/>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a:t>Add Section Title</a:t>
            </a:r>
          </a:p>
        </p:txBody>
      </p:sp>
      <p:sp>
        <p:nvSpPr>
          <p:cNvPr id="2" name="Slide Number">
            <a:extLst>
              <a:ext uri="{FF2B5EF4-FFF2-40B4-BE49-F238E27FC236}">
                <a16:creationId xmlns:a16="http://schemas.microsoft.com/office/drawing/2014/main" id="{CA9428E6-3B0F-3016-2234-181895E2C9E8}"/>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14931348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6883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chemeClr val="tx1"/>
        </a:solidFill>
        <a:effectLst/>
      </p:bgPr>
    </p:bg>
    <p:spTree>
      <p:nvGrpSpPr>
        <p:cNvPr id="1" name=""/>
        <p:cNvGrpSpPr/>
        <p:nvPr/>
      </p:nvGrpSpPr>
      <p:grpSpPr>
        <a:xfrm>
          <a:off x="0" y="0"/>
          <a:ext cx="0" cy="0"/>
          <a:chOff x="0" y="0"/>
          <a:chExt cx="0" cy="0"/>
        </a:xfrm>
      </p:grpSpPr>
      <p:pic>
        <p:nvPicPr>
          <p:cNvPr id="511582690" name="Logo" descr="{&quot;templafy&quot;:{&quot;id&quot;:&quot;b2bed452-8ede-492c-a4ec-4374476f043d&quot;}}"/>
          <p:cNvPicPr>
            <a:picLocks noChangeAspect="1"/>
          </p:cNvPicPr>
          <p:nvPr/>
        </p:nvPicPr>
        <p:blipFill>
          <a:blip r:embed="rId2"/>
          <a:stretch>
            <a:fillRect/>
          </a:stretch>
        </p:blipFill>
        <p:spPr>
          <a:xfrm>
            <a:off x="360000" y="6427332"/>
            <a:ext cx="1623600" cy="149834"/>
          </a:xfrm>
          <a:prstGeom prst="rect">
            <a:avLst/>
          </a:prstGeom>
        </p:spPr>
      </p:pic>
      <p:sp>
        <p:nvSpPr>
          <p:cNvPr id="10" name="Subtitle">
            <a:extLst>
              <a:ext uri="{FF2B5EF4-FFF2-40B4-BE49-F238E27FC236}">
                <a16:creationId xmlns:a16="http://schemas.microsoft.com/office/drawing/2014/main" id="{BE639545-420E-1E7F-6A97-7C175903185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section subtitle</a:t>
            </a:r>
          </a:p>
        </p:txBody>
      </p:sp>
      <p:sp>
        <p:nvSpPr>
          <p:cNvPr id="9" name="Title">
            <a:extLst>
              <a:ext uri="{FF2B5EF4-FFF2-40B4-BE49-F238E27FC236}">
                <a16:creationId xmlns:a16="http://schemas.microsoft.com/office/drawing/2014/main" id="{B858E4DF-75E5-CDB1-0E5B-52186C604EE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a:t>Add Section Title</a:t>
            </a:r>
          </a:p>
        </p:txBody>
      </p:sp>
      <p:sp>
        <p:nvSpPr>
          <p:cNvPr id="3" name="Slide Number">
            <a:extLst>
              <a:ext uri="{FF2B5EF4-FFF2-40B4-BE49-F238E27FC236}">
                <a16:creationId xmlns:a16="http://schemas.microsoft.com/office/drawing/2014/main" id="{82B55989-609E-5180-1ABE-F6539425789C}"/>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86749350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Bloc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a:extLst>
              <a:ext uri="{FF2B5EF4-FFF2-40B4-BE49-F238E27FC236}">
                <a16:creationId xmlns:a16="http://schemas.microsoft.com/office/drawing/2014/main" id="{9DB3AB84-4B0E-7C8F-BE5A-07B67D21384B}"/>
              </a:ext>
            </a:extLst>
          </p:cNvPr>
          <p:cNvCxnSpPr>
            <a:cxnSpLocks/>
          </p:cNvCxnSpPr>
          <p:nvPr userDrawn="1"/>
        </p:nvCxnSpPr>
        <p:spPr>
          <a:xfrm>
            <a:off x="358775" y="1363482"/>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114696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42420631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2">
            <a:extLst>
              <a:ext uri="{FF2B5EF4-FFF2-40B4-BE49-F238E27FC236}">
                <a16:creationId xmlns:a16="http://schemas.microsoft.com/office/drawing/2014/main" id="{98EDE23C-40F3-6862-02D8-57FF686490C4}"/>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1">
            <a:extLst>
              <a:ext uri="{FF2B5EF4-FFF2-40B4-BE49-F238E27FC236}">
                <a16:creationId xmlns:a16="http://schemas.microsoft.com/office/drawing/2014/main" id="{08C05738-B344-A3B1-D1EB-4897676537D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584000"/>
            <a:ext cx="5627999" cy="433246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584000"/>
            <a:ext cx="5627999" cy="433246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8665940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3 &amp; 2/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8" name="Straight Connector 2">
            <a:extLst>
              <a:ext uri="{FF2B5EF4-FFF2-40B4-BE49-F238E27FC236}">
                <a16:creationId xmlns:a16="http://schemas.microsoft.com/office/drawing/2014/main" id="{217714BE-1C26-362F-AAA5-0880BD56FA15}"/>
              </a:ext>
            </a:extLst>
          </p:cNvPr>
          <p:cNvCxnSpPr>
            <a:cxnSpLocks/>
          </p:cNvCxnSpPr>
          <p:nvPr userDrawn="1"/>
        </p:nvCxnSpPr>
        <p:spPr>
          <a:xfrm>
            <a:off x="4254500" y="1363482"/>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
            <a:extLst>
              <a:ext uri="{FF2B5EF4-FFF2-40B4-BE49-F238E27FC236}">
                <a16:creationId xmlns:a16="http://schemas.microsoft.com/office/drawing/2014/main" id="{B20D6673-E8EE-CF7C-27CF-CDF59FB871F6}"/>
              </a:ext>
            </a:extLst>
          </p:cNvPr>
          <p:cNvCxnSpPr>
            <a:cxnSpLocks/>
          </p:cNvCxnSpPr>
          <p:nvPr userDrawn="1"/>
        </p:nvCxnSpPr>
        <p:spPr>
          <a:xfrm>
            <a:off x="358775" y="1363482"/>
            <a:ext cx="36791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584000"/>
            <a:ext cx="75744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B06A07A4-FC84-46D6-8C0C-1AE653D2DF4E}"/>
              </a:ext>
            </a:extLst>
          </p:cNvPr>
          <p:cNvSpPr>
            <a:spLocks noGrp="1"/>
          </p:cNvSpPr>
          <p:nvPr>
            <p:ph idx="1" hasCustomPrompt="1"/>
          </p:nvPr>
        </p:nvSpPr>
        <p:spPr>
          <a:xfrm>
            <a:off x="359638" y="1584000"/>
            <a:ext cx="36792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7" name="Subtitle">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6" name="Title">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4385665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4" name="Footer Placeholder">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cxnSp>
        <p:nvCxnSpPr>
          <p:cNvPr id="22" name="Straight Connector 4">
            <a:extLst>
              <a:ext uri="{FF2B5EF4-FFF2-40B4-BE49-F238E27FC236}">
                <a16:creationId xmlns:a16="http://schemas.microsoft.com/office/drawing/2014/main" id="{DE9297BE-4964-47FC-AF8B-898DB2EE6301}"/>
              </a:ext>
            </a:extLst>
          </p:cNvPr>
          <p:cNvCxnSpPr>
            <a:cxnSpLocks/>
          </p:cNvCxnSpPr>
          <p:nvPr userDrawn="1"/>
        </p:nvCxnSpPr>
        <p:spPr>
          <a:xfrm>
            <a:off x="6203950"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
            <a:extLst>
              <a:ext uri="{FF2B5EF4-FFF2-40B4-BE49-F238E27FC236}">
                <a16:creationId xmlns:a16="http://schemas.microsoft.com/office/drawing/2014/main" id="{FCAC31F0-1F31-4AFD-8F00-38DDCF90A121}"/>
              </a:ext>
            </a:extLst>
          </p:cNvPr>
          <p:cNvCxnSpPr>
            <a:cxnSpLocks/>
          </p:cNvCxnSpPr>
          <p:nvPr userDrawn="1"/>
        </p:nvCxnSpPr>
        <p:spPr>
          <a:xfrm>
            <a:off x="358775"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2">
            <a:extLst>
              <a:ext uri="{FF2B5EF4-FFF2-40B4-BE49-F238E27FC236}">
                <a16:creationId xmlns:a16="http://schemas.microsoft.com/office/drawing/2014/main" id="{0F846D38-E858-F0D4-E637-5ECC6FF4945E}"/>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
            <a:extLst>
              <a:ext uri="{FF2B5EF4-FFF2-40B4-BE49-F238E27FC236}">
                <a16:creationId xmlns:a16="http://schemas.microsoft.com/office/drawing/2014/main" id="{C95D5B98-B1D6-D60A-55F2-D0A3F686D2E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3906676"/>
            <a:ext cx="5626100" cy="2052000"/>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3906676"/>
            <a:ext cx="5626800" cy="2052000"/>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583999"/>
            <a:ext cx="5626100" cy="2051999"/>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584000"/>
            <a:ext cx="5626800" cy="20520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8" name="Subtitle">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7" name="Title">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168060553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s 3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2" name="Footer Placeholder">
            <a:extLst>
              <a:ext uri="{FF2B5EF4-FFF2-40B4-BE49-F238E27FC236}">
                <a16:creationId xmlns:a16="http://schemas.microsoft.com/office/drawing/2014/main" id="{EB47BBB1-C861-0D63-0884-5796EA2A2B20}"/>
              </a:ext>
            </a:extLst>
          </p:cNvPr>
          <p:cNvSpPr>
            <a:spLocks noGrp="1"/>
          </p:cNvSpPr>
          <p:nvPr>
            <p:ph type="ftr" sz="quarter" idx="11"/>
          </p:nvPr>
        </p:nvSpPr>
        <p:spPr>
          <a:xfrm>
            <a:off x="2647950" y="6203950"/>
            <a:ext cx="6905625" cy="365125"/>
          </a:xfrm>
        </p:spPr>
        <p:txBody>
          <a:bodyPr/>
          <a:lstStyle/>
          <a:p>
            <a:endParaRPr lang="en-US"/>
          </a:p>
        </p:txBody>
      </p:sp>
      <p:sp>
        <p:nvSpPr>
          <p:cNvPr id="22" name="Text Placeholder 3">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2">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0" name="Text Placeholder 1">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6" name="Text 3">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3" name="Text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3" name="Text 1">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cxnSp>
        <p:nvCxnSpPr>
          <p:cNvPr id="25" name="Straight Connector 3">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1">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3">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a:t>
            </a:r>
          </a:p>
          <a:p>
            <a:r>
              <a:rPr lang="en-US"/>
              <a:t>or image</a:t>
            </a:r>
          </a:p>
        </p:txBody>
      </p:sp>
      <p:sp>
        <p:nvSpPr>
          <p:cNvPr id="15" name="Picture 2">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a:t>
            </a:r>
          </a:p>
          <a:p>
            <a:r>
              <a:rPr lang="en-US"/>
              <a:t>or image</a:t>
            </a:r>
          </a:p>
        </p:txBody>
      </p:sp>
      <p:sp>
        <p:nvSpPr>
          <p:cNvPr id="12" name="Picture 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a:t>
            </a:r>
          </a:p>
          <a:p>
            <a:r>
              <a:rPr lang="en-US"/>
              <a:t>or image</a:t>
            </a:r>
          </a:p>
        </p:txBody>
      </p:sp>
      <p:sp>
        <p:nvSpPr>
          <p:cNvPr id="23" name="Subtitle">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9" name="Title">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17415884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19E7C992-DFED-5A58-BF5D-322AB41CA616}"/>
              </a:ext>
            </a:extLst>
          </p:cNvPr>
          <p:cNvSpPr>
            <a:spLocks noGrp="1"/>
          </p:cNvSpPr>
          <p:nvPr>
            <p:ph type="ftr" sz="quarter" idx="11"/>
          </p:nvPr>
        </p:nvSpPr>
        <p:spPr>
          <a:xfrm>
            <a:off x="2647950" y="6203950"/>
            <a:ext cx="6905625" cy="365125"/>
          </a:xfrm>
        </p:spPr>
        <p:txBody>
          <a:bodyPr/>
          <a:lstStyle/>
          <a:p>
            <a:endParaRPr lang="en-US"/>
          </a:p>
        </p:txBody>
      </p:sp>
      <p:cxnSp>
        <p:nvCxnSpPr>
          <p:cNvPr id="27" name="Straight Connector 3">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4">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rtl="0">
              <a:defRPr/>
            </a:lvl1pPr>
            <a:lvl2pPr rtl="0">
              <a:defRPr/>
            </a:lvl2pPr>
            <a:lvl3pPr rtl="0">
              <a:defRPr/>
            </a:lvl3pPr>
            <a:lvl4pPr rtl="0">
              <a:defRPr/>
            </a:lvl4pPr>
            <a:lvl5pPr rtl="0">
              <a:defRPr/>
            </a:lvl5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Text 3">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4" name="Text 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3" name="Text 1">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rtl="0">
              <a:defRPr/>
            </a:lvl1pPr>
            <a:lvl2pPr rtl="0">
              <a:defRPr/>
            </a:lvl2pPr>
            <a:lvl3pPr rtl="0">
              <a:defRPr/>
            </a:lvl3pPr>
            <a:lvl4pPr rtl="0">
              <a:defRPr/>
            </a:lvl4pPr>
            <a:lvl5pPr rtl="0">
              <a:defRPr/>
            </a:lvl5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1" name="Text Placeholder 4">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3">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2">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7" name="Text Placeholder 1">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18" name="Subtitle">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17" name="Title">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28284757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C0D438E6-44AE-1AE1-005B-3F8E6A4D09E9}"/>
              </a:ext>
            </a:extLst>
          </p:cNvPr>
          <p:cNvSpPr>
            <a:spLocks noGrp="1"/>
          </p:cNvSpPr>
          <p:nvPr>
            <p:ph type="ftr" sz="quarter" idx="11"/>
          </p:nvPr>
        </p:nvSpPr>
        <p:spPr>
          <a:xfrm>
            <a:off x="2647950" y="6203950"/>
            <a:ext cx="6905625" cy="365125"/>
          </a:xfrm>
        </p:spPr>
        <p:txBody>
          <a:bodyPr/>
          <a:lstStyle/>
          <a:p>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81557176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AEAD339E-96C1-896B-0F67-589397A4ED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1" name="Graphic 2">
            <a:extLst>
              <a:ext uri="{FF2B5EF4-FFF2-40B4-BE49-F238E27FC236}">
                <a16:creationId xmlns:a16="http://schemas.microsoft.com/office/drawing/2014/main" id="{25F4A53F-53F4-68B2-6491-D64857156D0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6" name="Graphic 1">
            <a:extLst>
              <a:ext uri="{FF2B5EF4-FFF2-40B4-BE49-F238E27FC236}">
                <a16:creationId xmlns:a16="http://schemas.microsoft.com/office/drawing/2014/main" id="{68B83754-8084-E3AB-7EA7-FA209E801C3B}"/>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r="20720" b="13037"/>
          <a:stretch/>
        </p:blipFill>
        <p:spPr>
          <a:xfrm rot="10800000" flipV="1">
            <a:off x="-1" y="4120825"/>
            <a:ext cx="4891457" cy="2758910"/>
          </a:xfrm>
          <a:prstGeom prst="rect">
            <a:avLst/>
          </a:prstGeom>
        </p:spPr>
      </p:pic>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124417624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Cluster">
    <p:spTree>
      <p:nvGrpSpPr>
        <p:cNvPr id="1" name=""/>
        <p:cNvGrpSpPr/>
        <p:nvPr/>
      </p:nvGrpSpPr>
      <p:grpSpPr>
        <a:xfrm>
          <a:off x="0" y="0"/>
          <a:ext cx="0" cy="0"/>
          <a:chOff x="0" y="0"/>
          <a:chExt cx="0" cy="0"/>
        </a:xfrm>
      </p:grpSpPr>
      <p:sp>
        <p:nvSpPr>
          <p:cNvPr id="12" name="Oval 10">
            <a:extLst>
              <a:ext uri="{FF2B5EF4-FFF2-40B4-BE49-F238E27FC236}">
                <a16:creationId xmlns:a16="http://schemas.microsoft.com/office/drawing/2014/main" id="{CBD33412-F9C0-5229-E9FE-FED1FC905E88}"/>
              </a:ext>
            </a:extLst>
          </p:cNvPr>
          <p:cNvSpPr/>
          <p:nvPr userDrawn="1"/>
        </p:nvSpPr>
        <p:spPr>
          <a:xfrm>
            <a:off x="1722656" y="4963702"/>
            <a:ext cx="481069" cy="481069"/>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3" name="Oval 9">
            <a:extLst>
              <a:ext uri="{FF2B5EF4-FFF2-40B4-BE49-F238E27FC236}">
                <a16:creationId xmlns:a16="http://schemas.microsoft.com/office/drawing/2014/main" id="{374E75F2-641B-920F-8770-3F82FC716CB8}"/>
              </a:ext>
            </a:extLst>
          </p:cNvPr>
          <p:cNvSpPr/>
          <p:nvPr userDrawn="1"/>
        </p:nvSpPr>
        <p:spPr>
          <a:xfrm>
            <a:off x="975981" y="3109761"/>
            <a:ext cx="357678" cy="3576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4" name="Oval 8">
            <a:extLst>
              <a:ext uri="{FF2B5EF4-FFF2-40B4-BE49-F238E27FC236}">
                <a16:creationId xmlns:a16="http://schemas.microsoft.com/office/drawing/2014/main" id="{278F52FC-FC20-0FAB-289C-F741B5EC6C8A}"/>
              </a:ext>
            </a:extLst>
          </p:cNvPr>
          <p:cNvSpPr/>
          <p:nvPr userDrawn="1"/>
        </p:nvSpPr>
        <p:spPr>
          <a:xfrm>
            <a:off x="7382373" y="953164"/>
            <a:ext cx="1867981" cy="1867981"/>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5" name="Oval 7">
            <a:extLst>
              <a:ext uri="{FF2B5EF4-FFF2-40B4-BE49-F238E27FC236}">
                <a16:creationId xmlns:a16="http://schemas.microsoft.com/office/drawing/2014/main" id="{EEF0A11E-C1AA-F902-32AB-D5EF5E058E83}"/>
              </a:ext>
            </a:extLst>
          </p:cNvPr>
          <p:cNvSpPr/>
          <p:nvPr userDrawn="1"/>
        </p:nvSpPr>
        <p:spPr>
          <a:xfrm>
            <a:off x="9456203" y="2344111"/>
            <a:ext cx="477033" cy="47703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6" name="Oval 6">
            <a:extLst>
              <a:ext uri="{FF2B5EF4-FFF2-40B4-BE49-F238E27FC236}">
                <a16:creationId xmlns:a16="http://schemas.microsoft.com/office/drawing/2014/main" id="{4E662005-C1A4-FC15-3489-EBC12ABF9617}"/>
              </a:ext>
            </a:extLst>
          </p:cNvPr>
          <p:cNvSpPr/>
          <p:nvPr userDrawn="1"/>
        </p:nvSpPr>
        <p:spPr>
          <a:xfrm>
            <a:off x="10934700" y="3759983"/>
            <a:ext cx="240018" cy="240018"/>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6" name="Oval 5">
            <a:extLst>
              <a:ext uri="{FF2B5EF4-FFF2-40B4-BE49-F238E27FC236}">
                <a16:creationId xmlns:a16="http://schemas.microsoft.com/office/drawing/2014/main" id="{5BFE347A-D4F0-9F77-89BC-3CA8CBBD8298}"/>
              </a:ext>
            </a:extLst>
          </p:cNvPr>
          <p:cNvSpPr/>
          <p:nvPr userDrawn="1"/>
        </p:nvSpPr>
        <p:spPr>
          <a:xfrm>
            <a:off x="2258764" y="1450975"/>
            <a:ext cx="4296754" cy="429675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9" name="Oval 4">
            <a:extLst>
              <a:ext uri="{FF2B5EF4-FFF2-40B4-BE49-F238E27FC236}">
                <a16:creationId xmlns:a16="http://schemas.microsoft.com/office/drawing/2014/main" id="{5723E6A6-88AB-77FC-6E24-A4AC412E36AE}"/>
              </a:ext>
            </a:extLst>
          </p:cNvPr>
          <p:cNvSpPr/>
          <p:nvPr userDrawn="1"/>
        </p:nvSpPr>
        <p:spPr>
          <a:xfrm>
            <a:off x="6921586" y="3378540"/>
            <a:ext cx="3170325" cy="317032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1" name="Oval 2">
            <a:extLst>
              <a:ext uri="{FF2B5EF4-FFF2-40B4-BE49-F238E27FC236}">
                <a16:creationId xmlns:a16="http://schemas.microsoft.com/office/drawing/2014/main" id="{1110F8AA-58CD-F3AC-44AE-8DB9F935671C}"/>
              </a:ext>
            </a:extLst>
          </p:cNvPr>
          <p:cNvSpPr/>
          <p:nvPr userDrawn="1"/>
        </p:nvSpPr>
        <p:spPr>
          <a:xfrm>
            <a:off x="2055641" y="1863042"/>
            <a:ext cx="962139" cy="96213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3" name="Oval 1">
            <a:extLst>
              <a:ext uri="{FF2B5EF4-FFF2-40B4-BE49-F238E27FC236}">
                <a16:creationId xmlns:a16="http://schemas.microsoft.com/office/drawing/2014/main" id="{6DD1E304-AE31-B71D-DF4A-D7CE728A9322}"/>
              </a:ext>
            </a:extLst>
          </p:cNvPr>
          <p:cNvSpPr/>
          <p:nvPr userDrawn="1"/>
        </p:nvSpPr>
        <p:spPr>
          <a:xfrm>
            <a:off x="3048173" y="414337"/>
            <a:ext cx="6029325" cy="60293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17" name="Oval 3">
            <a:extLst>
              <a:ext uri="{FF2B5EF4-FFF2-40B4-BE49-F238E27FC236}">
                <a16:creationId xmlns:a16="http://schemas.microsoft.com/office/drawing/2014/main" id="{06CC9643-273E-F9AE-D7FD-3047590242AF}"/>
              </a:ext>
            </a:extLst>
          </p:cNvPr>
          <p:cNvSpPr/>
          <p:nvPr userDrawn="1"/>
        </p:nvSpPr>
        <p:spPr>
          <a:xfrm>
            <a:off x="8059534" y="4694075"/>
            <a:ext cx="894429" cy="894429"/>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err="1"/>
          </a:p>
        </p:txBody>
      </p:sp>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5153891"/>
            <a:ext cx="3679999" cy="796796"/>
          </a:xfrm>
        </p:spPr>
        <p:txBody>
          <a:bodyPr anchor="t" anchorCtr="0"/>
          <a:lstStyle>
            <a:lvl1pPr marL="0" indent="0" algn="ctr">
              <a:lnSpc>
                <a:spcPct val="100000"/>
              </a:lnSpc>
              <a:spcBef>
                <a:spcPts val="0"/>
              </a:spcBef>
              <a:buFont typeface="Arial" panose="020B0604020202020204" pitchFamily="34" charset="0"/>
              <a:buNone/>
              <a:defRPr sz="1800">
                <a:latin typeface="+mj-lt"/>
              </a:defRPr>
            </a:lvl1pPr>
            <a:lvl2pPr marL="0" indent="0" algn="ctr">
              <a:spcBef>
                <a:spcPts val="0"/>
              </a:spcBef>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text</a:t>
            </a:r>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3108959" y="1450975"/>
            <a:ext cx="5968539" cy="3413990"/>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text</a:t>
            </a:r>
          </a:p>
        </p:txBody>
      </p:sp>
    </p:spTree>
    <p:extLst>
      <p:ext uri="{BB962C8B-B14F-4D97-AF65-F5344CB8AC3E}">
        <p14:creationId xmlns:p14="http://schemas.microsoft.com/office/powerpoint/2010/main" val="107123311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2" name="Subtitle">
            <a:extLst>
              <a:ext uri="{FF2B5EF4-FFF2-40B4-BE49-F238E27FC236}">
                <a16:creationId xmlns:a16="http://schemas.microsoft.com/office/drawing/2014/main" id="{F35DA3AE-B289-C117-4D29-E992899A57F5}"/>
              </a:ext>
            </a:extLst>
          </p:cNvPr>
          <p:cNvSpPr>
            <a:spLocks noGrp="1"/>
          </p:cNvSpPr>
          <p:nvPr>
            <p:ph type="body" sz="quarter" idx="11" hasCustomPrompt="1"/>
          </p:nvPr>
        </p:nvSpPr>
        <p:spPr>
          <a:xfrm>
            <a:off x="358775" y="3924640"/>
            <a:ext cx="6120000"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4" name="Title">
            <a:extLst>
              <a:ext uri="{FF2B5EF4-FFF2-40B4-BE49-F238E27FC236}">
                <a16:creationId xmlns:a16="http://schemas.microsoft.com/office/drawing/2014/main" id="{CA653919-8691-BD72-FEC9-8ECCDAECB737}"/>
              </a:ext>
            </a:extLst>
          </p:cNvPr>
          <p:cNvSpPr>
            <a:spLocks noGrp="1"/>
          </p:cNvSpPr>
          <p:nvPr>
            <p:ph type="ctrTitle" hasCustomPrompt="1"/>
          </p:nvPr>
        </p:nvSpPr>
        <p:spPr>
          <a:xfrm>
            <a:off x="358774" y="1331277"/>
            <a:ext cx="6120000" cy="2173288"/>
          </a:xfrm>
        </p:spPr>
        <p:txBody>
          <a:bodyPr anchor="ctr" anchorCtr="0">
            <a:noAutofit/>
          </a:bodyPr>
          <a:lstStyle>
            <a:lvl1pPr algn="l">
              <a:defRPr sz="4800"/>
            </a:lvl1pPr>
          </a:lstStyle>
          <a:p>
            <a:r>
              <a:rPr lang="en-US"/>
              <a:t>Add Title</a:t>
            </a:r>
          </a:p>
        </p:txBody>
      </p:sp>
      <p:pic>
        <p:nvPicPr>
          <p:cNvPr id="1206153824" name="Logo" descr="{&quot;templafy&quot;:{&quot;id&quot;:&quot;10fff1ff-c042-4cd1-9dd9-95f73c23180a&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345635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luster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4" name="Footer Placeholder">
            <a:extLst>
              <a:ext uri="{FF2B5EF4-FFF2-40B4-BE49-F238E27FC236}">
                <a16:creationId xmlns:a16="http://schemas.microsoft.com/office/drawing/2014/main" id="{53613299-2C19-4C4B-E3BC-EF29877FB61A}"/>
              </a:ext>
            </a:extLst>
          </p:cNvPr>
          <p:cNvSpPr>
            <a:spLocks noGrp="1"/>
          </p:cNvSpPr>
          <p:nvPr>
            <p:ph type="ftr" sz="quarter" idx="11"/>
          </p:nvPr>
        </p:nvSpPr>
        <p:spPr>
          <a:xfrm>
            <a:off x="2647950" y="6203950"/>
            <a:ext cx="6905625" cy="365125"/>
          </a:xfrm>
        </p:spPr>
        <p:txBody>
          <a:bodyPr/>
          <a:lstStyle/>
          <a:p>
            <a:endParaRPr lang="en-US"/>
          </a:p>
        </p:txBody>
      </p:sp>
      <p:grpSp>
        <p:nvGrpSpPr>
          <p:cNvPr id="13" name="Yellow circle cluster">
            <a:extLst>
              <a:ext uri="{FF2B5EF4-FFF2-40B4-BE49-F238E27FC236}">
                <a16:creationId xmlns:a16="http://schemas.microsoft.com/office/drawing/2014/main" id="{C5057963-59B1-DC7E-3609-340FD77F190F}"/>
              </a:ext>
            </a:extLst>
          </p:cNvPr>
          <p:cNvGrpSpPr/>
          <p:nvPr userDrawn="1"/>
        </p:nvGrpSpPr>
        <p:grpSpPr>
          <a:xfrm>
            <a:off x="8373478" y="1867056"/>
            <a:ext cx="3464688" cy="4194223"/>
            <a:chOff x="8373478" y="1867056"/>
            <a:chExt cx="3464688" cy="4194223"/>
          </a:xfrm>
        </p:grpSpPr>
        <p:sp>
          <p:nvSpPr>
            <p:cNvPr id="34" name="Oval 10">
              <a:extLst>
                <a:ext uri="{FF2B5EF4-FFF2-40B4-BE49-F238E27FC236}">
                  <a16:creationId xmlns:a16="http://schemas.microsoft.com/office/drawing/2014/main" id="{9A6A11E8-436C-489C-47A6-CA772C63AD00}"/>
                </a:ext>
              </a:extLst>
            </p:cNvPr>
            <p:cNvSpPr/>
            <p:nvPr userDrawn="1"/>
          </p:nvSpPr>
          <p:spPr>
            <a:xfrm>
              <a:off x="8449729" y="1867056"/>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id="{84E52981-ECDB-6FB2-BC70-F32C95DA1040}"/>
                </a:ext>
              </a:extLst>
            </p:cNvPr>
            <p:cNvSpPr/>
            <p:nvPr userDrawn="1"/>
          </p:nvSpPr>
          <p:spPr>
            <a:xfrm>
              <a:off x="10105822" y="2298726"/>
              <a:ext cx="1701315" cy="170131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Oval 12">
              <a:extLst>
                <a:ext uri="{FF2B5EF4-FFF2-40B4-BE49-F238E27FC236}">
                  <a16:creationId xmlns:a16="http://schemas.microsoft.com/office/drawing/2014/main" id="{5F97E262-9B74-4FDA-C81A-5DF503762462}"/>
                </a:ext>
              </a:extLst>
            </p:cNvPr>
            <p:cNvSpPr/>
            <p:nvPr userDrawn="1"/>
          </p:nvSpPr>
          <p:spPr>
            <a:xfrm>
              <a:off x="8901051" y="3258261"/>
              <a:ext cx="2803018" cy="2803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3">
              <a:extLst>
                <a:ext uri="{FF2B5EF4-FFF2-40B4-BE49-F238E27FC236}">
                  <a16:creationId xmlns:a16="http://schemas.microsoft.com/office/drawing/2014/main" id="{E5302E9D-A329-39F7-620D-0440E31DC6ED}"/>
                </a:ext>
              </a:extLst>
            </p:cNvPr>
            <p:cNvSpPr/>
            <p:nvPr userDrawn="1"/>
          </p:nvSpPr>
          <p:spPr>
            <a:xfrm>
              <a:off x="8373478" y="2303159"/>
              <a:ext cx="3464688" cy="3464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15">
              <a:extLst>
                <a:ext uri="{FF2B5EF4-FFF2-40B4-BE49-F238E27FC236}">
                  <a16:creationId xmlns:a16="http://schemas.microsoft.com/office/drawing/2014/main" id="{944A2F2B-8CF3-659C-C456-0974033BFA8E}"/>
                </a:ext>
              </a:extLst>
            </p:cNvPr>
            <p:cNvSpPr/>
            <p:nvPr userDrawn="1"/>
          </p:nvSpPr>
          <p:spPr>
            <a:xfrm>
              <a:off x="8721365" y="2680838"/>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Blue circle cluster">
            <a:extLst>
              <a:ext uri="{FF2B5EF4-FFF2-40B4-BE49-F238E27FC236}">
                <a16:creationId xmlns:a16="http://schemas.microsoft.com/office/drawing/2014/main" id="{C81D7D4F-8C7D-400A-189D-B4C72AA14DDD}"/>
              </a:ext>
            </a:extLst>
          </p:cNvPr>
          <p:cNvGrpSpPr/>
          <p:nvPr userDrawn="1"/>
        </p:nvGrpSpPr>
        <p:grpSpPr>
          <a:xfrm>
            <a:off x="4363656" y="1975478"/>
            <a:ext cx="3789219" cy="3975014"/>
            <a:chOff x="4363656" y="1975478"/>
            <a:chExt cx="3789219" cy="3975014"/>
          </a:xfrm>
        </p:grpSpPr>
        <p:sp>
          <p:nvSpPr>
            <p:cNvPr id="25" name="Oval 10">
              <a:extLst>
                <a:ext uri="{FF2B5EF4-FFF2-40B4-BE49-F238E27FC236}">
                  <a16:creationId xmlns:a16="http://schemas.microsoft.com/office/drawing/2014/main" id="{65AE374A-1E35-DCEE-FB12-C1CCEE1FE039}"/>
                </a:ext>
              </a:extLst>
            </p:cNvPr>
            <p:cNvSpPr/>
            <p:nvPr userDrawn="1"/>
          </p:nvSpPr>
          <p:spPr>
            <a:xfrm>
              <a:off x="5084330" y="1975478"/>
              <a:ext cx="2617223" cy="26172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5CEEFF85-CC80-FC60-6B31-8827C2AC42F1}"/>
                </a:ext>
              </a:extLst>
            </p:cNvPr>
            <p:cNvSpPr/>
            <p:nvPr userDrawn="1"/>
          </p:nvSpPr>
          <p:spPr>
            <a:xfrm>
              <a:off x="5535653" y="3236362"/>
              <a:ext cx="2617222" cy="261722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Oval 12">
              <a:extLst>
                <a:ext uri="{FF2B5EF4-FFF2-40B4-BE49-F238E27FC236}">
                  <a16:creationId xmlns:a16="http://schemas.microsoft.com/office/drawing/2014/main" id="{1A63A129-6ED0-1F04-4583-556F752EF02C}"/>
                </a:ext>
              </a:extLst>
            </p:cNvPr>
            <p:cNvSpPr/>
            <p:nvPr userDrawn="1"/>
          </p:nvSpPr>
          <p:spPr>
            <a:xfrm>
              <a:off x="4454293" y="4097798"/>
              <a:ext cx="1852694" cy="18526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3">
              <a:extLst>
                <a:ext uri="{FF2B5EF4-FFF2-40B4-BE49-F238E27FC236}">
                  <a16:creationId xmlns:a16="http://schemas.microsoft.com/office/drawing/2014/main" id="{5B4054C6-424E-9434-97F0-894B18C1E4AA}"/>
                </a:ext>
              </a:extLst>
            </p:cNvPr>
            <p:cNvSpPr/>
            <p:nvPr userDrawn="1"/>
          </p:nvSpPr>
          <p:spPr>
            <a:xfrm>
              <a:off x="4363656" y="2303159"/>
              <a:ext cx="3464688" cy="3464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id="{E600627C-8A79-974D-E534-04B8CA3E1F14}"/>
                </a:ext>
              </a:extLst>
            </p:cNvPr>
            <p:cNvSpPr/>
            <p:nvPr userDrawn="1"/>
          </p:nvSpPr>
          <p:spPr>
            <a:xfrm>
              <a:off x="6977095" y="5177543"/>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Red circle cluster">
            <a:extLst>
              <a:ext uri="{FF2B5EF4-FFF2-40B4-BE49-F238E27FC236}">
                <a16:creationId xmlns:a16="http://schemas.microsoft.com/office/drawing/2014/main" id="{7FFFAD14-14C4-22CA-8917-95871DE98192}"/>
              </a:ext>
            </a:extLst>
          </p:cNvPr>
          <p:cNvGrpSpPr/>
          <p:nvPr userDrawn="1"/>
        </p:nvGrpSpPr>
        <p:grpSpPr>
          <a:xfrm>
            <a:off x="353834" y="1871631"/>
            <a:ext cx="3561130" cy="4189648"/>
            <a:chOff x="353834" y="1871631"/>
            <a:chExt cx="3561130" cy="4189648"/>
          </a:xfrm>
        </p:grpSpPr>
        <p:sp>
          <p:nvSpPr>
            <p:cNvPr id="3" name="Oval 10">
              <a:extLst>
                <a:ext uri="{FF2B5EF4-FFF2-40B4-BE49-F238E27FC236}">
                  <a16:creationId xmlns:a16="http://schemas.microsoft.com/office/drawing/2014/main" id="{9319F740-1857-50E1-C47E-1DD95B60ABC0}"/>
                </a:ext>
              </a:extLst>
            </p:cNvPr>
            <p:cNvSpPr/>
            <p:nvPr/>
          </p:nvSpPr>
          <p:spPr>
            <a:xfrm>
              <a:off x="358808" y="1871631"/>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val 11">
              <a:extLst>
                <a:ext uri="{FF2B5EF4-FFF2-40B4-BE49-F238E27FC236}">
                  <a16:creationId xmlns:a16="http://schemas.microsoft.com/office/drawing/2014/main" id="{0EAF440A-DDF1-D9B9-3F49-8F374BF8058E}"/>
                </a:ext>
              </a:extLst>
            </p:cNvPr>
            <p:cNvSpPr/>
            <p:nvPr/>
          </p:nvSpPr>
          <p:spPr>
            <a:xfrm>
              <a:off x="644159" y="3772565"/>
              <a:ext cx="2288714" cy="228871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12">
              <a:extLst>
                <a:ext uri="{FF2B5EF4-FFF2-40B4-BE49-F238E27FC236}">
                  <a16:creationId xmlns:a16="http://schemas.microsoft.com/office/drawing/2014/main" id="{F88693D0-D35A-AD2D-C55B-E3C4F36DB5CD}"/>
                </a:ext>
              </a:extLst>
            </p:cNvPr>
            <p:cNvSpPr/>
            <p:nvPr/>
          </p:nvSpPr>
          <p:spPr>
            <a:xfrm>
              <a:off x="1760891" y="2413494"/>
              <a:ext cx="2154073" cy="2154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3">
              <a:extLst>
                <a:ext uri="{FF2B5EF4-FFF2-40B4-BE49-F238E27FC236}">
                  <a16:creationId xmlns:a16="http://schemas.microsoft.com/office/drawing/2014/main" id="{DC49DB85-C79B-F96D-2CE6-F93152842489}"/>
                </a:ext>
              </a:extLst>
            </p:cNvPr>
            <p:cNvSpPr/>
            <p:nvPr/>
          </p:nvSpPr>
          <p:spPr>
            <a:xfrm>
              <a:off x="353834" y="2303159"/>
              <a:ext cx="3464688" cy="3464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5">
              <a:extLst>
                <a:ext uri="{FF2B5EF4-FFF2-40B4-BE49-F238E27FC236}">
                  <a16:creationId xmlns:a16="http://schemas.microsoft.com/office/drawing/2014/main" id="{AFDF44ED-B6BC-D8C5-2EF5-676E2AFF20B9}"/>
                </a:ext>
              </a:extLst>
            </p:cNvPr>
            <p:cNvSpPr/>
            <p:nvPr/>
          </p:nvSpPr>
          <p:spPr>
            <a:xfrm>
              <a:off x="1415086" y="2178181"/>
              <a:ext cx="470626" cy="4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3">
            <a:extLst>
              <a:ext uri="{FF2B5EF4-FFF2-40B4-BE49-F238E27FC236}">
                <a16:creationId xmlns:a16="http://schemas.microsoft.com/office/drawing/2014/main" id="{28CF131F-284F-1B80-D252-0B97A67B9B89}"/>
              </a:ext>
            </a:extLst>
          </p:cNvPr>
          <p:cNvSpPr>
            <a:spLocks noGrp="1"/>
          </p:cNvSpPr>
          <p:nvPr userDrawn="1">
            <p:ph type="body" sz="quarter" idx="16" hasCustomPrompt="1"/>
          </p:nvPr>
        </p:nvSpPr>
        <p:spPr>
          <a:xfrm>
            <a:off x="8983252" y="2772583"/>
            <a:ext cx="2245140" cy="2525840"/>
          </a:xfrm>
        </p:spPr>
        <p:txBody>
          <a:bodyPr anchor="ctr" anchorCtr="0"/>
          <a:lstStyle>
            <a:lvl1pPr marL="0" indent="0" algn="ctr">
              <a:buNone/>
              <a:defRPr>
                <a:solidFill>
                  <a:schemeClr val="tx1"/>
                </a:solidFill>
              </a:defRPr>
            </a:lvl1pPr>
          </a:lstStyle>
          <a:p>
            <a:pPr lvl="0"/>
            <a:r>
              <a:rPr lang="en-US"/>
              <a:t>Add text</a:t>
            </a:r>
          </a:p>
        </p:txBody>
      </p:sp>
      <p:sp>
        <p:nvSpPr>
          <p:cNvPr id="17" name="Text Placeholder 2">
            <a:extLst>
              <a:ext uri="{FF2B5EF4-FFF2-40B4-BE49-F238E27FC236}">
                <a16:creationId xmlns:a16="http://schemas.microsoft.com/office/drawing/2014/main" id="{B5A78C65-B96A-C40F-C830-3419105BE1F7}"/>
              </a:ext>
            </a:extLst>
          </p:cNvPr>
          <p:cNvSpPr>
            <a:spLocks noGrp="1"/>
          </p:cNvSpPr>
          <p:nvPr userDrawn="1">
            <p:ph type="body" sz="quarter" idx="15" hasCustomPrompt="1"/>
          </p:nvPr>
        </p:nvSpPr>
        <p:spPr>
          <a:xfrm>
            <a:off x="4973430" y="2772583"/>
            <a:ext cx="2245140" cy="2525840"/>
          </a:xfrm>
        </p:spPr>
        <p:txBody>
          <a:bodyPr anchor="ctr" anchorCtr="0"/>
          <a:lstStyle>
            <a:lvl1pPr marL="0" indent="0" algn="ctr">
              <a:buNone/>
              <a:defRPr>
                <a:solidFill>
                  <a:schemeClr val="bg1"/>
                </a:solidFill>
              </a:defRPr>
            </a:lvl1pPr>
          </a:lstStyle>
          <a:p>
            <a:pPr lvl="0"/>
            <a:r>
              <a:rPr lang="en-US"/>
              <a:t>Add text</a:t>
            </a:r>
          </a:p>
        </p:txBody>
      </p:sp>
      <p:sp>
        <p:nvSpPr>
          <p:cNvPr id="16" name="Text Placeholder 1">
            <a:extLst>
              <a:ext uri="{FF2B5EF4-FFF2-40B4-BE49-F238E27FC236}">
                <a16:creationId xmlns:a16="http://schemas.microsoft.com/office/drawing/2014/main" id="{858E4738-6AC8-22AE-216A-09AFC863B1DB}"/>
              </a:ext>
            </a:extLst>
          </p:cNvPr>
          <p:cNvSpPr>
            <a:spLocks noGrp="1"/>
          </p:cNvSpPr>
          <p:nvPr userDrawn="1">
            <p:ph type="body" sz="quarter" idx="14" hasCustomPrompt="1"/>
          </p:nvPr>
        </p:nvSpPr>
        <p:spPr>
          <a:xfrm>
            <a:off x="963608" y="2772583"/>
            <a:ext cx="2245140" cy="2525840"/>
          </a:xfrm>
        </p:spPr>
        <p:txBody>
          <a:bodyPr anchor="ctr" anchorCtr="0"/>
          <a:lstStyle>
            <a:lvl1pPr marL="0" indent="0" algn="ctr">
              <a:buNone/>
              <a:defRPr>
                <a:solidFill>
                  <a:schemeClr val="bg1"/>
                </a:solidFill>
              </a:defRPr>
            </a:lvl1pPr>
          </a:lstStyle>
          <a:p>
            <a:pPr lvl="0"/>
            <a:r>
              <a:rPr lang="en-US"/>
              <a:t>Add text</a:t>
            </a:r>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147975449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 Righ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Text">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584000"/>
            <a:ext cx="5626800" cy="4330800"/>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a:extLst>
              <a:ext uri="{FF2B5EF4-FFF2-40B4-BE49-F238E27FC236}">
                <a16:creationId xmlns:a16="http://schemas.microsoft.com/office/drawing/2014/main" id="{4CC74F80-B417-A075-A844-EC4164E4E5B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Tree>
    <p:extLst>
      <p:ext uri="{BB962C8B-B14F-4D97-AF65-F5344CB8AC3E}">
        <p14:creationId xmlns:p14="http://schemas.microsoft.com/office/powerpoint/2010/main" val="30056054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 Lef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0" y="0"/>
            <a:ext cx="5988050" cy="6858000"/>
          </a:xfrm>
        </p:spPr>
        <p:txBody>
          <a:bodyPr tIns="144000"/>
          <a:lstStyle>
            <a:lvl1pPr marL="0" indent="0" algn="ctr">
              <a:buFontTx/>
              <a:buNone/>
              <a:defRPr/>
            </a:lvl1pPr>
          </a:lstStyle>
          <a:p>
            <a:r>
              <a:rPr lang="en-US"/>
              <a:t>Add image</a:t>
            </a:r>
          </a:p>
        </p:txBody>
      </p:sp>
      <p:sp>
        <p:nvSpPr>
          <p:cNvPr id="5" name="Text">
            <a:extLst>
              <a:ext uri="{FF2B5EF4-FFF2-40B4-BE49-F238E27FC236}">
                <a16:creationId xmlns:a16="http://schemas.microsoft.com/office/drawing/2014/main" id="{18752D61-3823-C73A-3CFE-9C22496DF47C}"/>
              </a:ext>
            </a:extLst>
          </p:cNvPr>
          <p:cNvSpPr>
            <a:spLocks noGrp="1"/>
          </p:cNvSpPr>
          <p:nvPr>
            <p:ph sz="quarter" idx="17" hasCustomPrompt="1"/>
          </p:nvPr>
        </p:nvSpPr>
        <p:spPr>
          <a:xfrm>
            <a:off x="6204001" y="1584000"/>
            <a:ext cx="5626800" cy="4330800"/>
          </a:xfrm>
        </p:spPr>
        <p:txBody>
          <a:bodyPr/>
          <a:lstStyle>
            <a:lvl1pPr rtl="0">
              <a:defRPr/>
            </a:lvl1pPr>
            <a:lvl2pPr rtl="0">
              <a:defRPr/>
            </a:lvl2pPr>
            <a:lvl3pPr rtl="0">
              <a:defRPr/>
            </a:lvl3pPr>
            <a:lvl4pPr rtl="0">
              <a:defRPr/>
            </a:lvl4pPr>
            <a:lvl5pPr rtl="0">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a:extLst>
              <a:ext uri="{FF2B5EF4-FFF2-40B4-BE49-F238E27FC236}">
                <a16:creationId xmlns:a16="http://schemas.microsoft.com/office/drawing/2014/main" id="{5947D142-1FAA-A2E2-CD98-295822FEF9DB}"/>
              </a:ext>
            </a:extLst>
          </p:cNvPr>
          <p:cNvCxnSpPr>
            <a:cxnSpLocks/>
          </p:cNvCxnSpPr>
          <p:nvPr userDrawn="1"/>
        </p:nvCxnSpPr>
        <p:spPr>
          <a:xfrm>
            <a:off x="6204312"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ACBFF27E-7ED4-AE11-37BD-3846954CB77E}"/>
              </a:ext>
            </a:extLst>
          </p:cNvPr>
          <p:cNvSpPr>
            <a:spLocks noGrp="1"/>
          </p:cNvSpPr>
          <p:nvPr>
            <p:ph type="title" hasCustomPrompt="1"/>
          </p:nvPr>
        </p:nvSpPr>
        <p:spPr>
          <a:xfrm>
            <a:off x="6203952" y="270001"/>
            <a:ext cx="5626463" cy="939674"/>
          </a:xfrm>
        </p:spPr>
        <p:txBody>
          <a:bodyPr/>
          <a:lstStyle>
            <a:lvl1pPr>
              <a:defRPr/>
            </a:lvl1pPr>
          </a:lstStyle>
          <a:p>
            <a:r>
              <a:rPr lang="en-US"/>
              <a:t>Add Title</a:t>
            </a:r>
          </a:p>
        </p:txBody>
      </p:sp>
    </p:spTree>
    <p:extLst>
      <p:ext uri="{BB962C8B-B14F-4D97-AF65-F5344CB8AC3E}">
        <p14:creationId xmlns:p14="http://schemas.microsoft.com/office/powerpoint/2010/main" val="138928170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Left Caption">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8" name="Text Placeholder">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1" name="Straight Connector">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408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8E895DAA-4BE2-2CCB-0C6F-4F2577F6985F}"/>
              </a:ext>
            </a:extLst>
          </p:cNvPr>
          <p:cNvSpPr>
            <a:spLocks noGrp="1"/>
          </p:cNvSpPr>
          <p:nvPr>
            <p:ph type="ftr" sz="quarter" idx="11"/>
          </p:nvPr>
        </p:nvSpPr>
        <p:spPr>
          <a:xfrm>
            <a:off x="2647950" y="6203950"/>
            <a:ext cx="6905625" cy="365125"/>
          </a:xfrm>
        </p:spPr>
        <p:txBody>
          <a:bodyPr/>
          <a:lstStyle/>
          <a:p>
            <a:endParaRPr lang="en-US"/>
          </a:p>
        </p:txBody>
      </p:sp>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1" name="Straight Connector">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86827694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ated Photo with Left Caption">
    <p:spTree>
      <p:nvGrpSpPr>
        <p:cNvPr id="1" name=""/>
        <p:cNvGrpSpPr/>
        <p:nvPr/>
      </p:nvGrpSpPr>
      <p:grpSpPr>
        <a:xfrm>
          <a:off x="0" y="0"/>
          <a:ext cx="0" cy="0"/>
          <a:chOff x="0" y="0"/>
          <a:chExt cx="0" cy="0"/>
        </a:xfrm>
      </p:grpSpPr>
      <p:sp>
        <p:nvSpPr>
          <p:cNvPr id="296" name="Picture Placeholder">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sp>
        <p:nvSpPr>
          <p:cNvPr id="3" name="Slide Number">
            <a:extLst>
              <a:ext uri="{FF2B5EF4-FFF2-40B4-BE49-F238E27FC236}">
                <a16:creationId xmlns:a16="http://schemas.microsoft.com/office/drawing/2014/main" id="{50E17887-E4A4-6BA7-8524-7118864525F1}"/>
              </a:ext>
            </a:extLst>
          </p:cNvPr>
          <p:cNvSpPr>
            <a:spLocks noGrp="1"/>
          </p:cNvSpPr>
          <p:nvPr>
            <p:ph type="sldNum" sz="quarter" idx="19"/>
          </p:nvPr>
        </p:nvSpPr>
        <p:spPr>
          <a:xfrm>
            <a:off x="10934700" y="6203950"/>
            <a:ext cx="897300" cy="365125"/>
          </a:xfrm>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9" name="Straight Connector">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74978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ated Photo with Right Caption">
    <p:spTree>
      <p:nvGrpSpPr>
        <p:cNvPr id="1" name=""/>
        <p:cNvGrpSpPr/>
        <p:nvPr/>
      </p:nvGrpSpPr>
      <p:grpSpPr>
        <a:xfrm>
          <a:off x="0" y="0"/>
          <a:ext cx="0" cy="0"/>
          <a:chOff x="0" y="0"/>
          <a:chExt cx="0" cy="0"/>
        </a:xfrm>
      </p:grpSpPr>
      <p:sp>
        <p:nvSpPr>
          <p:cNvPr id="151" name="Picture Placeholder">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a:t>
            </a:r>
          </a:p>
        </p:txBody>
      </p:sp>
      <p:cxnSp>
        <p:nvCxnSpPr>
          <p:cNvPr id="10" name="Straight Connector">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25104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y and with Treated Photo">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5" name="Text">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Job">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2" name="Name">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Tree>
    <p:extLst>
      <p:ext uri="{BB962C8B-B14F-4D97-AF65-F5344CB8AC3E}">
        <p14:creationId xmlns:p14="http://schemas.microsoft.com/office/powerpoint/2010/main" val="21611110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Biograph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2" name="Footer Placeholder">
            <a:extLst>
              <a:ext uri="{FF2B5EF4-FFF2-40B4-BE49-F238E27FC236}">
                <a16:creationId xmlns:a16="http://schemas.microsoft.com/office/drawing/2014/main" id="{66CCEF0C-98DF-2DFC-F585-30FD491A5D62}"/>
              </a:ext>
            </a:extLst>
          </p:cNvPr>
          <p:cNvSpPr>
            <a:spLocks noGrp="1"/>
          </p:cNvSpPr>
          <p:nvPr>
            <p:ph type="ftr" sz="quarter" idx="11"/>
          </p:nvPr>
        </p:nvSpPr>
        <p:spPr>
          <a:xfrm>
            <a:off x="2647950" y="6203950"/>
            <a:ext cx="6905625" cy="365125"/>
          </a:xfrm>
        </p:spPr>
        <p:txBody>
          <a:bodyPr/>
          <a:lstStyle/>
          <a:p>
            <a:endParaRPr lang="en-US"/>
          </a:p>
        </p:txBody>
      </p:sp>
      <p:sp>
        <p:nvSpPr>
          <p:cNvPr id="20" name="Text 4">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3">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4" name="Text 2">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1" name="Text 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cxnSp>
        <p:nvCxnSpPr>
          <p:cNvPr id="46" name="Straight Connector 8">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Job 4">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3" name="Job 3">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1" name="Job 2">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13" name="Job 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Title, Company</a:t>
            </a:r>
          </a:p>
        </p:txBody>
      </p:sp>
      <p:sp>
        <p:nvSpPr>
          <p:cNvPr id="34" name="Name 4">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32" name="Name 3">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046537"/>
            <a:ext cx="2705311" cy="180000"/>
          </a:xfrm>
        </p:spPr>
        <p:txBody>
          <a:bodyPr/>
          <a:lstStyle>
            <a:lvl1pPr marL="0" indent="0">
              <a:buNone/>
              <a:defRPr sz="1250" b="1"/>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30" name="Name 2">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sp>
        <p:nvSpPr>
          <p:cNvPr id="10" name="Name 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Name</a:t>
            </a:r>
          </a:p>
        </p:txBody>
      </p:sp>
      <p:cxnSp>
        <p:nvCxnSpPr>
          <p:cNvPr id="42" name="Straight Connector 4">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3">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1">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icture Placeholder 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3" name="Picture Placeholder 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2" name="Picture Placeholder 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7" name="Subtitle">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
        <p:nvSpPr>
          <p:cNvPr id="36" name="Title">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Tree>
    <p:extLst>
      <p:ext uri="{BB962C8B-B14F-4D97-AF65-F5344CB8AC3E}">
        <p14:creationId xmlns:p14="http://schemas.microsoft.com/office/powerpoint/2010/main" val="2430625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pic>
        <p:nvPicPr>
          <p:cNvPr id="958732940" name="Logo" descr="{&quot;templafy&quot;:{&quot;id&quot;:&quot;10b0932a-e988-491e-bf82-2940e46ef059&quot;}}"/>
          <p:cNvPicPr>
            <a:picLocks noChangeAspect="1"/>
          </p:cNvPicPr>
          <p:nvPr/>
        </p:nvPicPr>
        <p:blipFill>
          <a:blip r:embed="rId2"/>
          <a:stretch>
            <a:fillRect/>
          </a:stretch>
        </p:blipFill>
        <p:spPr>
          <a:xfrm>
            <a:off x="358775" y="5633832"/>
            <a:ext cx="2253600" cy="773055"/>
          </a:xfrm>
          <a:prstGeom prst="rect">
            <a:avLst/>
          </a:prstGeom>
        </p:spPr>
      </p:pic>
      <p:sp>
        <p:nvSpPr>
          <p:cNvPr id="12" name="Address">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3039167378"/>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F5BC67E5-D42E-5064-B50C-CDDD78F83900}"/>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4" name="Title">
            <a:extLst>
              <a:ext uri="{FF2B5EF4-FFF2-40B4-BE49-F238E27FC236}">
                <a16:creationId xmlns:a16="http://schemas.microsoft.com/office/drawing/2014/main" id="{20AB21A6-C81E-71F2-056B-ACEC41D423F3}"/>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1687289556" name="Logo" descr="{&quot;templafy&quot;:{&quot;id&quot;:&quot;117ff816-6e86-42d9-bc86-2d64148ee823&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21163692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3B06538A-19B4-4BF2-025F-A0225C727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740798074" name="Logo" descr="{&quot;templafy&quot;:{&quot;id&quot;:&quot;2b05353b-5886-4038-97be-c8d384a2d613&quot;}}"/>
          <p:cNvPicPr>
            <a:picLocks noChangeAspect="1"/>
          </p:cNvPicPr>
          <p:nvPr/>
        </p:nvPicPr>
        <p:blipFill>
          <a:blip r:embed="rId3"/>
          <a:stretch>
            <a:fillRect/>
          </a:stretch>
        </p:blipFill>
        <p:spPr>
          <a:xfrm>
            <a:off x="358775" y="5633832"/>
            <a:ext cx="2253600" cy="773055"/>
          </a:xfrm>
          <a:prstGeom prst="rect">
            <a:avLst/>
          </a:prstGeom>
        </p:spPr>
      </p:pic>
      <p:sp>
        <p:nvSpPr>
          <p:cNvPr id="14" name="Address">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0" name="Title">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8555108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F8A631-6245-74E9-9DF8-51D20142CAF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2018783780" name="Logo" descr="{&quot;templafy&quot;:{&quot;id&quot;:&quot;943d8378-aee7-4fb8-8ae4-b3425ac58a42&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209361453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1235D266-659B-40C3-8BD8-8A7B77EFFEA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454782391" name="Logo" descr="{&quot;templafy&quot;:{&quot;id&quot;:&quot;2bf5cef8-93ac-4933-8bee-f9a512440563&quot;}}"/>
          <p:cNvPicPr>
            <a:picLocks noChangeAspect="1"/>
          </p:cNvPicPr>
          <p:nvPr/>
        </p:nvPicPr>
        <p:blipFill>
          <a:blip r:embed="rId3"/>
          <a:stretch>
            <a:fillRect/>
          </a:stretch>
        </p:blipFill>
        <p:spPr>
          <a:xfrm>
            <a:off x="358775" y="5633832"/>
            <a:ext cx="2253600" cy="773055"/>
          </a:xfrm>
          <a:prstGeom prst="rect">
            <a:avLst/>
          </a:prstGeom>
        </p:spPr>
      </p:pic>
      <p:sp>
        <p:nvSpPr>
          <p:cNvPr id="17" name="Address">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
        <p:nvSpPr>
          <p:cNvPr id="11" name="Title">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Tree>
    <p:extLst>
      <p:ext uri="{BB962C8B-B14F-4D97-AF65-F5344CB8AC3E}">
        <p14:creationId xmlns:p14="http://schemas.microsoft.com/office/powerpoint/2010/main" val="389269402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Yellow">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AEC42528-88D8-420D-AABE-2B141DA6D0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148478031" name="Logo" descr="{&quot;templafy&quot;:{&quot;id&quot;:&quot;54fb836e-916e-4569-8b6a-d913d0affe71&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text</a:t>
            </a:r>
          </a:p>
        </p:txBody>
      </p:sp>
    </p:spTree>
    <p:extLst>
      <p:ext uri="{BB962C8B-B14F-4D97-AF65-F5344CB8AC3E}">
        <p14:creationId xmlns:p14="http://schemas.microsoft.com/office/powerpoint/2010/main" val="20307904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992021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3" name="Graphic 3">
            <a:extLst>
              <a:ext uri="{FF2B5EF4-FFF2-40B4-BE49-F238E27FC236}">
                <a16:creationId xmlns:a16="http://schemas.microsoft.com/office/drawing/2014/main" id="{9B2DAB7A-347A-2174-BCC0-B115388831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4" name="Graphic 2">
            <a:extLst>
              <a:ext uri="{FF2B5EF4-FFF2-40B4-BE49-F238E27FC236}">
                <a16:creationId xmlns:a16="http://schemas.microsoft.com/office/drawing/2014/main" id="{E4BCB2AB-45F5-8AA0-A2AA-7E97421249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11" name="Graphic 1">
            <a:extLst>
              <a:ext uri="{FF2B5EF4-FFF2-40B4-BE49-F238E27FC236}">
                <a16:creationId xmlns:a16="http://schemas.microsoft.com/office/drawing/2014/main" id="{9742A25D-1B42-0B10-897B-8F283A2BEA75}"/>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sp>
        <p:nvSpPr>
          <p:cNvPr id="4" name="Subtitle">
            <a:extLst>
              <a:ext uri="{FF2B5EF4-FFF2-40B4-BE49-F238E27FC236}">
                <a16:creationId xmlns:a16="http://schemas.microsoft.com/office/drawing/2014/main" id="{30A1FAD9-2E2A-B859-E64C-6BC29179F31A}"/>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96C4F1D6-A65B-91AB-7249-1EA90C8172A9}"/>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1061580434" name="Logo" descr="{&quot;templafy&quot;:{&quot;id&quot;:&quot;4e0dbf16-0a2b-40ec-a469-87d00f0d342f&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400977795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B707C6B8-19DC-8518-4141-117368C0E55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a:t>Add Title</a:t>
            </a:r>
          </a:p>
        </p:txBody>
      </p:sp>
      <p:pic>
        <p:nvPicPr>
          <p:cNvPr id="35786828" name="Logo" descr="{&quot;templafy&quot;:{&quot;id&quot;:&quot;6e545338-a61e-4879-acd3-77ead564f474&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407462967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FA7979B1-9138-093E-B8C7-C436A7C043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a:t>Add Title</a:t>
            </a:r>
          </a:p>
        </p:txBody>
      </p:sp>
      <p:pic>
        <p:nvPicPr>
          <p:cNvPr id="185230364" name="Logo" descr="{&quot;templafy&quot;:{&quot;id&quot;:&quot;118f90bc-45a6-4e65-a889-65b9b37b0ebe&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5552640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ADEFC2A9-324D-20ED-647A-045604A1196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66EA0CE4-ADC0-4BD0-694C-2E893BF3966D}"/>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 (DD.MM.YYYY)</a:t>
            </a:r>
          </a:p>
        </p:txBody>
      </p:sp>
      <p:sp>
        <p:nvSpPr>
          <p:cNvPr id="3" name="Title">
            <a:extLst>
              <a:ext uri="{FF2B5EF4-FFF2-40B4-BE49-F238E27FC236}">
                <a16:creationId xmlns:a16="http://schemas.microsoft.com/office/drawing/2014/main" id="{32543A39-AFAF-48FC-480B-6EE884AB7DDA}"/>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a:t>Add Title</a:t>
            </a:r>
          </a:p>
        </p:txBody>
      </p:sp>
      <p:pic>
        <p:nvPicPr>
          <p:cNvPr id="30120986" name="Logo" descr="{&quot;templafy&quot;:{&quot;id&quot;:&quot;9b7e5a4b-85bf-4b74-bd1f-5b2131bf0acc&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1993619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a:p>
            <a:r>
              <a:rPr lang="en-US"/>
              <a:t>Section title</a:t>
            </a:r>
          </a:p>
          <a:p>
            <a:pPr lvl="1"/>
            <a:r>
              <a:rPr lang="en-US"/>
              <a:t>Additional information</a:t>
            </a:r>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spTree>
    <p:extLst>
      <p:ext uri="{BB962C8B-B14F-4D97-AF65-F5344CB8AC3E}">
        <p14:creationId xmlns:p14="http://schemas.microsoft.com/office/powerpoint/2010/main" val="192241929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5" name="Footer">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3" name="Text">
            <a:extLst>
              <a:ext uri="{FF2B5EF4-FFF2-40B4-BE49-F238E27FC236}">
                <a16:creationId xmlns:a16="http://schemas.microsoft.com/office/drawing/2014/main" id="{0F44F9B8-C740-4AF9-A1B7-097AF77A54C0}"/>
              </a:ext>
            </a:extLst>
          </p:cNvPr>
          <p:cNvSpPr>
            <a:spLocks noGrp="1"/>
          </p:cNvSpPr>
          <p:nvPr>
            <p:ph type="body" idx="1"/>
            <p:custDataLst>
              <p:tags r:id="rId46"/>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28938BD6-A3CA-4583-9B72-F24990967C8D}"/>
              </a:ext>
            </a:extLst>
          </p:cNvPr>
          <p:cNvSpPr>
            <a:spLocks noGrp="1"/>
          </p:cNvSpPr>
          <p:nvPr>
            <p:ph type="title"/>
            <p:custDataLst>
              <p:tags r:id="rId47"/>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pic>
        <p:nvPicPr>
          <p:cNvPr id="1316954596" name="Logo" descr="{&quot;templafy&quot;:{&quot;id&quot;:&quot;e63300e4-ff7c-4355-bf57-950f96938b3f&quot;}}"/>
          <p:cNvPicPr>
            <a:picLocks noChangeAspect="1"/>
          </p:cNvPicPr>
          <p:nvPr/>
        </p:nvPicPr>
        <p:blipFill>
          <a:blip r:embed="rId48"/>
          <a:stretch>
            <a:fillRect/>
          </a:stretch>
        </p:blipFill>
        <p:spPr>
          <a:xfrm>
            <a:off x="360000" y="6427332"/>
            <a:ext cx="1623600" cy="150433"/>
          </a:xfrm>
          <a:prstGeom prst="rect">
            <a:avLst/>
          </a:prstGeom>
        </p:spPr>
      </p:pic>
    </p:spTree>
    <p:extLst>
      <p:ext uri="{BB962C8B-B14F-4D97-AF65-F5344CB8AC3E}">
        <p14:creationId xmlns:p14="http://schemas.microsoft.com/office/powerpoint/2010/main" val="11428971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xml"/><Relationship Id="rId1" Type="http://schemas.openxmlformats.org/officeDocument/2006/relationships/customXml" Target="../../customXml/item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theglobalfund.org/media/mbmbjftc/cr_gc8-modular-framework_handbook_en.pdf" TargetMode="External"/><Relationship Id="rId2" Type="http://schemas.openxmlformats.org/officeDocument/2006/relationships/hyperlink" Target="https://resources.theglobalfund.org/en/grant-life-cycle/applying-for-funding/prioritization-guidance/"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2CD8F-6EB6-7DF6-9DA6-ADCFF8E7C638}"/>
              </a:ext>
            </a:extLst>
          </p:cNvPr>
          <p:cNvSpPr>
            <a:spLocks noGrp="1"/>
          </p:cNvSpPr>
          <p:nvPr>
            <p:ph type="body" sz="quarter" idx="11"/>
          </p:nvPr>
        </p:nvSpPr>
        <p:spPr>
          <a:xfrm>
            <a:off x="358775" y="4508300"/>
            <a:ext cx="8981869" cy="1620000"/>
          </a:xfrm>
        </p:spPr>
        <p:txBody>
          <a:bodyPr/>
          <a:lstStyle/>
          <a:p>
            <a:r>
              <a:rPr lang="en-US" sz="4400"/>
              <a:t>Izukanji Sikazwe, Head of HIV</a:t>
            </a:r>
          </a:p>
          <a:p>
            <a:r>
              <a:rPr lang="en-US" sz="4000"/>
              <a:t>27 April 2026</a:t>
            </a:r>
          </a:p>
        </p:txBody>
      </p:sp>
      <p:sp>
        <p:nvSpPr>
          <p:cNvPr id="3" name="Title 2">
            <a:extLst>
              <a:ext uri="{FF2B5EF4-FFF2-40B4-BE49-F238E27FC236}">
                <a16:creationId xmlns:a16="http://schemas.microsoft.com/office/drawing/2014/main" id="{96535F08-15C1-D367-C24E-B8B29E883588}"/>
              </a:ext>
            </a:extLst>
          </p:cNvPr>
          <p:cNvSpPr>
            <a:spLocks noGrp="1"/>
          </p:cNvSpPr>
          <p:nvPr>
            <p:ph type="ctrTitle"/>
          </p:nvPr>
        </p:nvSpPr>
        <p:spPr>
          <a:xfrm>
            <a:off x="358773" y="1681473"/>
            <a:ext cx="8981869" cy="2173288"/>
          </a:xfrm>
        </p:spPr>
        <p:txBody>
          <a:bodyPr/>
          <a:lstStyle/>
          <a:p>
            <a:r>
              <a:rPr lang="en-US" dirty="0"/>
              <a:t>HIV Prevention Guidance in GC8</a:t>
            </a:r>
          </a:p>
        </p:txBody>
      </p:sp>
    </p:spTree>
    <p:custDataLst>
      <p:custData r:id="rId1"/>
      <p:custData r:id="rId2"/>
    </p:custDataLst>
    <p:extLst>
      <p:ext uri="{BB962C8B-B14F-4D97-AF65-F5344CB8AC3E}">
        <p14:creationId xmlns:p14="http://schemas.microsoft.com/office/powerpoint/2010/main" val="113030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9B20-81A0-D775-7A77-F862A18D22C0}"/>
            </a:ext>
          </a:extLst>
        </p:cNvPr>
        <p:cNvGrpSpPr/>
        <p:nvPr/>
      </p:nvGrpSpPr>
      <p:grpSpPr>
        <a:xfrm>
          <a:off x="0" y="0"/>
          <a:ext cx="0" cy="0"/>
          <a:chOff x="0" y="0"/>
          <a:chExt cx="0" cy="0"/>
        </a:xfrm>
      </p:grpSpPr>
      <p:sp>
        <p:nvSpPr>
          <p:cNvPr id="2" name="Title 17">
            <a:extLst>
              <a:ext uri="{FF2B5EF4-FFF2-40B4-BE49-F238E27FC236}">
                <a16:creationId xmlns:a16="http://schemas.microsoft.com/office/drawing/2014/main" id="{A36C8614-2088-E9FF-3763-7E1386185387}"/>
              </a:ext>
            </a:extLst>
          </p:cNvPr>
          <p:cNvSpPr txBox="1">
            <a:spLocks/>
          </p:cNvSpPr>
          <p:nvPr/>
        </p:nvSpPr>
        <p:spPr>
          <a:xfrm>
            <a:off x="220150" y="225644"/>
            <a:ext cx="11471638" cy="4680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Black"/>
                <a:ea typeface="+mj-ea"/>
                <a:cs typeface="+mj-cs"/>
              </a:rPr>
              <a:t>GC8 Strategic Shifts &amp; Prioritization Guidance</a:t>
            </a:r>
          </a:p>
        </p:txBody>
      </p:sp>
      <p:sp>
        <p:nvSpPr>
          <p:cNvPr id="18" name="Rectangle: Rounded Corners 17">
            <a:extLst>
              <a:ext uri="{FF2B5EF4-FFF2-40B4-BE49-F238E27FC236}">
                <a16:creationId xmlns:a16="http://schemas.microsoft.com/office/drawing/2014/main" id="{52DA27F6-18A8-10E7-D606-B4D2D39A60A3}"/>
              </a:ext>
            </a:extLst>
          </p:cNvPr>
          <p:cNvSpPr/>
          <p:nvPr/>
        </p:nvSpPr>
        <p:spPr>
          <a:xfrm>
            <a:off x="919398" y="1979407"/>
            <a:ext cx="4382597" cy="139761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Arial"/>
              <a:ea typeface="+mn-ea"/>
              <a:cs typeface="+mn-cs"/>
            </a:endParaRPr>
          </a:p>
        </p:txBody>
      </p:sp>
      <p:sp>
        <p:nvSpPr>
          <p:cNvPr id="19" name="TextBox 18">
            <a:extLst>
              <a:ext uri="{FF2B5EF4-FFF2-40B4-BE49-F238E27FC236}">
                <a16:creationId xmlns:a16="http://schemas.microsoft.com/office/drawing/2014/main" id="{1B184802-A70D-31B5-8B2A-C64A09AA8142}"/>
              </a:ext>
            </a:extLst>
          </p:cNvPr>
          <p:cNvSpPr txBox="1"/>
          <p:nvPr/>
        </p:nvSpPr>
        <p:spPr>
          <a:xfrm>
            <a:off x="1064325" y="2150033"/>
            <a:ext cx="4156374"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T</a:t>
            </a:r>
            <a:r>
              <a:rPr kumimoji="0" lang="en-US" sz="1800" b="0" i="0" u="none" strike="noStrike" kern="1200" cap="none" spc="0" normalizeH="0" baseline="0" noProof="0">
                <a:ln>
                  <a:noFill/>
                </a:ln>
                <a:solidFill>
                  <a:prstClr val="black"/>
                </a:solidFill>
                <a:effectLst/>
                <a:uLnTx/>
                <a:uFillTx/>
                <a:latin typeface="Arial"/>
                <a:ea typeface="+mn-ea"/>
                <a:cs typeface="+mn-cs"/>
              </a:rPr>
              <a:t>he prioritization </a:t>
            </a:r>
            <a:r>
              <a:rPr kumimoji="0" lang="en-US" sz="1800" b="1" i="0" u="none" strike="noStrike" kern="1200" cap="none" spc="0" normalizeH="0" baseline="0" noProof="0">
                <a:ln>
                  <a:noFill/>
                </a:ln>
                <a:solidFill>
                  <a:prstClr val="black"/>
                </a:solidFill>
                <a:effectLst/>
                <a:uLnTx/>
                <a:uFillTx/>
                <a:latin typeface="Arial"/>
                <a:ea typeface="+mn-ea"/>
                <a:cs typeface="+mn-cs"/>
              </a:rPr>
              <a:t>guidance</a:t>
            </a:r>
            <a:r>
              <a:rPr kumimoji="0" lang="en-US" sz="1800" b="0" i="0" u="none" strike="noStrike" kern="1200" cap="none" spc="0" normalizeH="0" baseline="0" noProof="0">
                <a:ln>
                  <a:noFill/>
                </a:ln>
                <a:solidFill>
                  <a:prstClr val="black"/>
                </a:solidFill>
                <a:effectLst/>
                <a:uLnTx/>
                <a:uFillTx/>
                <a:latin typeface="Arial"/>
                <a:ea typeface="+mn-ea"/>
                <a:cs typeface="+mn-cs"/>
              </a:rPr>
              <a:t> supports national stakeholders in proposing high-impact use of Global Fund investments within national responses.</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2" name="Arrow: Pentagon 31">
            <a:extLst>
              <a:ext uri="{FF2B5EF4-FFF2-40B4-BE49-F238E27FC236}">
                <a16:creationId xmlns:a16="http://schemas.microsoft.com/office/drawing/2014/main" id="{E2EB8876-C467-E4AC-CCDB-97BAA2F91F62}"/>
              </a:ext>
            </a:extLst>
          </p:cNvPr>
          <p:cNvSpPr/>
          <p:nvPr/>
        </p:nvSpPr>
        <p:spPr>
          <a:xfrm rot="5400000">
            <a:off x="8786119" y="-86110"/>
            <a:ext cx="677107" cy="4588707"/>
          </a:xfrm>
          <a:prstGeom prst="homePlate">
            <a:avLst>
              <a:gd name="adj" fmla="val 24876"/>
            </a:avLst>
          </a:prstGeom>
          <a:solidFill>
            <a:schemeClr val="accent2">
              <a:lumMod val="20000"/>
              <a:lumOff val="8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id="{B24E5077-5413-E1F6-4BF8-E46F7821BC35}"/>
              </a:ext>
            </a:extLst>
          </p:cNvPr>
          <p:cNvSpPr txBox="1"/>
          <p:nvPr/>
        </p:nvSpPr>
        <p:spPr>
          <a:xfrm>
            <a:off x="6765070" y="1818740"/>
            <a:ext cx="4698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Set </a:t>
            </a:r>
            <a:r>
              <a:rPr kumimoji="0" lang="en-US" sz="1600" b="1" i="0" u="none" strike="noStrike" kern="1200" cap="none" spc="0" normalizeH="0" baseline="0" noProof="0">
                <a:ln>
                  <a:noFill/>
                </a:ln>
                <a:solidFill>
                  <a:prstClr val="black"/>
                </a:solidFill>
                <a:effectLst/>
                <a:uLnTx/>
                <a:uFillTx/>
                <a:latin typeface="Arial"/>
                <a:ea typeface="+mn-ea"/>
                <a:cs typeface="+mn-cs"/>
              </a:rPr>
              <a:t>transition</a:t>
            </a:r>
            <a:r>
              <a:rPr kumimoji="0" lang="en-US" sz="1600" b="0" i="0" u="none" strike="noStrike" kern="1200" cap="none" spc="0" normalizeH="0" baseline="0" noProof="0">
                <a:ln>
                  <a:noFill/>
                </a:ln>
                <a:solidFill>
                  <a:prstClr val="black"/>
                </a:solidFill>
                <a:effectLst/>
                <a:uLnTx/>
                <a:uFillTx/>
                <a:latin typeface="Arial"/>
                <a:ea typeface="+mn-ea"/>
                <a:cs typeface="+mn-cs"/>
              </a:rPr>
              <a:t> pathways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Determine timelines with predictable financing and focus on most challenging sustainability issues</a:t>
            </a:r>
          </a:p>
        </p:txBody>
      </p:sp>
      <p:sp>
        <p:nvSpPr>
          <p:cNvPr id="34" name="Arrow: Chevron 33">
            <a:extLst>
              <a:ext uri="{FF2B5EF4-FFF2-40B4-BE49-F238E27FC236}">
                <a16:creationId xmlns:a16="http://schemas.microsoft.com/office/drawing/2014/main" id="{CC663E57-E1FF-F76A-9570-C09C299C7604}"/>
              </a:ext>
            </a:extLst>
          </p:cNvPr>
          <p:cNvSpPr/>
          <p:nvPr/>
        </p:nvSpPr>
        <p:spPr>
          <a:xfrm rot="5400000">
            <a:off x="8578510" y="640462"/>
            <a:ext cx="1009239" cy="467179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FD85AB83-489F-83BC-CD6C-B89CABC84128}"/>
              </a:ext>
            </a:extLst>
          </p:cNvPr>
          <p:cNvSpPr txBox="1"/>
          <p:nvPr/>
        </p:nvSpPr>
        <p:spPr>
          <a:xfrm>
            <a:off x="6648247" y="2699913"/>
            <a:ext cx="47707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Place greater priority on </a:t>
            </a:r>
            <a:r>
              <a:rPr kumimoji="0" lang="en-US" sz="1400" b="1" i="0" u="none" strike="noStrike" kern="1200" cap="none" spc="0" normalizeH="0" baseline="0" noProof="0">
                <a:ln>
                  <a:noFill/>
                </a:ln>
                <a:solidFill>
                  <a:prstClr val="black"/>
                </a:solidFill>
                <a:effectLst/>
                <a:uLnTx/>
                <a:uFillTx/>
                <a:latin typeface="Arial"/>
                <a:ea typeface="+mn-ea"/>
                <a:cs typeface="+mn-cs"/>
              </a:rPr>
              <a:t>lowest income, highest burden</a:t>
            </a:r>
            <a:endParaRPr kumimoji="0" lang="en-US" sz="1600" b="1"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Shift GF allocations where disease progress affects global progress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&amp; domestic resources are most limited</a:t>
            </a:r>
          </a:p>
        </p:txBody>
      </p:sp>
      <p:sp>
        <p:nvSpPr>
          <p:cNvPr id="36" name="Arrow: Chevron 35">
            <a:extLst>
              <a:ext uri="{FF2B5EF4-FFF2-40B4-BE49-F238E27FC236}">
                <a16:creationId xmlns:a16="http://schemas.microsoft.com/office/drawing/2014/main" id="{16190857-C793-5A24-C499-601020AF50D7}"/>
              </a:ext>
            </a:extLst>
          </p:cNvPr>
          <p:cNvSpPr/>
          <p:nvPr/>
        </p:nvSpPr>
        <p:spPr>
          <a:xfrm rot="5400000">
            <a:off x="8597154" y="1516697"/>
            <a:ext cx="954107" cy="465395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C0DA9BCA-5845-6153-103F-F1D460ED22F7}"/>
              </a:ext>
            </a:extLst>
          </p:cNvPr>
          <p:cNvSpPr txBox="1"/>
          <p:nvPr/>
        </p:nvSpPr>
        <p:spPr>
          <a:xfrm>
            <a:off x="6970366" y="3528845"/>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Advance</a:t>
            </a:r>
            <a:r>
              <a:rPr kumimoji="0" lang="en-US" sz="1600" b="1" i="0" u="none" strike="noStrike" kern="1200" cap="none" spc="0" normalizeH="0" baseline="0" noProof="0">
                <a:ln>
                  <a:noFill/>
                </a:ln>
                <a:solidFill>
                  <a:prstClr val="black"/>
                </a:solidFill>
                <a:effectLst/>
                <a:uLnTx/>
                <a:uFillTx/>
                <a:latin typeface="Arial"/>
                <a:ea typeface="+mn-ea"/>
                <a:cs typeface="+mn-cs"/>
              </a:rPr>
              <a:t> programmatic prioritization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Equip and support country-led rigorous prioritization &amp; market shaping for introduction &amp; scale of new innovations</a:t>
            </a:r>
          </a:p>
        </p:txBody>
      </p:sp>
      <p:sp>
        <p:nvSpPr>
          <p:cNvPr id="38" name="Arrow: Chevron 37">
            <a:extLst>
              <a:ext uri="{FF2B5EF4-FFF2-40B4-BE49-F238E27FC236}">
                <a16:creationId xmlns:a16="http://schemas.microsoft.com/office/drawing/2014/main" id="{643A25CB-2BB0-41F7-A360-D2DD74F95F86}"/>
              </a:ext>
            </a:extLst>
          </p:cNvPr>
          <p:cNvSpPr/>
          <p:nvPr/>
        </p:nvSpPr>
        <p:spPr>
          <a:xfrm rot="5400000">
            <a:off x="8673035" y="2314330"/>
            <a:ext cx="802343" cy="4653956"/>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BB02F24D-EF27-08A0-7CA1-7FE009878C27}"/>
              </a:ext>
            </a:extLst>
          </p:cNvPr>
          <p:cNvSpPr txBox="1"/>
          <p:nvPr/>
        </p:nvSpPr>
        <p:spPr>
          <a:xfrm>
            <a:off x="6776582" y="4364245"/>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Accelerate</a:t>
            </a:r>
            <a:r>
              <a:rPr kumimoji="0" lang="en-US" sz="1600" b="1" i="0" u="none" strike="noStrike" kern="1200" cap="none" spc="0" normalizeH="0" baseline="0" noProof="0">
                <a:ln>
                  <a:noFill/>
                </a:ln>
                <a:solidFill>
                  <a:prstClr val="black"/>
                </a:solidFill>
                <a:effectLst/>
                <a:uLnTx/>
                <a:uFillTx/>
                <a:latin typeface="Arial"/>
                <a:ea typeface="+mn-ea"/>
                <a:cs typeface="+mn-cs"/>
              </a:rPr>
              <a:t> integration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Invest in integrated program delivery within primary health care</a:t>
            </a:r>
          </a:p>
        </p:txBody>
      </p:sp>
      <p:sp>
        <p:nvSpPr>
          <p:cNvPr id="40" name="Arrow: Chevron 39">
            <a:extLst>
              <a:ext uri="{FF2B5EF4-FFF2-40B4-BE49-F238E27FC236}">
                <a16:creationId xmlns:a16="http://schemas.microsoft.com/office/drawing/2014/main" id="{481C2CAB-33CB-DCF5-DC33-F2794D7FEC1F}"/>
              </a:ext>
            </a:extLst>
          </p:cNvPr>
          <p:cNvSpPr/>
          <p:nvPr/>
        </p:nvSpPr>
        <p:spPr>
          <a:xfrm rot="5400000">
            <a:off x="8673033" y="3033897"/>
            <a:ext cx="802344" cy="465395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id="{89706AC3-1F94-A83F-6E18-15E0E200E803}"/>
              </a:ext>
            </a:extLst>
          </p:cNvPr>
          <p:cNvSpPr txBox="1"/>
          <p:nvPr/>
        </p:nvSpPr>
        <p:spPr>
          <a:xfrm>
            <a:off x="6776582" y="5068779"/>
            <a:ext cx="42255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Feature</a:t>
            </a:r>
            <a:r>
              <a:rPr kumimoji="0" lang="en-US" sz="1600" b="1" i="0" u="none" strike="noStrike" kern="1200" cap="none" spc="0" normalizeH="0" baseline="0" noProof="0">
                <a:ln>
                  <a:noFill/>
                </a:ln>
                <a:solidFill>
                  <a:prstClr val="black"/>
                </a:solidFill>
                <a:effectLst/>
                <a:uLnTx/>
                <a:uFillTx/>
                <a:latin typeface="Arial"/>
                <a:ea typeface="+mn-ea"/>
                <a:cs typeface="+mn-cs"/>
              </a:rPr>
              <a:t> community systems &amp; financing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Incentivize community systems integration and financing</a:t>
            </a:r>
          </a:p>
        </p:txBody>
      </p:sp>
      <p:sp>
        <p:nvSpPr>
          <p:cNvPr id="42" name="Arrow: Chevron 41">
            <a:extLst>
              <a:ext uri="{FF2B5EF4-FFF2-40B4-BE49-F238E27FC236}">
                <a16:creationId xmlns:a16="http://schemas.microsoft.com/office/drawing/2014/main" id="{292686E1-1887-AE01-F460-6EE175B0A899}"/>
              </a:ext>
            </a:extLst>
          </p:cNvPr>
          <p:cNvSpPr/>
          <p:nvPr/>
        </p:nvSpPr>
        <p:spPr>
          <a:xfrm rot="5400000">
            <a:off x="8602179" y="3788996"/>
            <a:ext cx="917439" cy="4680567"/>
          </a:xfrm>
          <a:prstGeom prst="chevron">
            <a:avLst>
              <a:gd name="adj" fmla="val 191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08676F0F-4517-23CA-BE6E-E55703D67F4A}"/>
              </a:ext>
            </a:extLst>
          </p:cNvPr>
          <p:cNvSpPr txBox="1"/>
          <p:nvPr/>
        </p:nvSpPr>
        <p:spPr>
          <a:xfrm>
            <a:off x="6830319" y="5758029"/>
            <a:ext cx="4225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Grow &amp; optimize </a:t>
            </a:r>
            <a:r>
              <a:rPr kumimoji="0" lang="en-US" sz="1600" b="1" i="0" u="none" strike="noStrike" kern="1200" cap="none" spc="0" normalizeH="0" baseline="0" noProof="0">
                <a:ln>
                  <a:noFill/>
                </a:ln>
                <a:solidFill>
                  <a:prstClr val="black"/>
                </a:solidFill>
                <a:effectLst/>
                <a:uLnTx/>
                <a:uFillTx/>
                <a:latin typeface="Arial"/>
                <a:ea typeface="+mn-ea"/>
                <a:cs typeface="+mn-cs"/>
              </a:rPr>
              <a:t>domestic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Use differentiated co-financing approaches and optimize pooled procurements market access by domestic markets</a:t>
            </a:r>
          </a:p>
        </p:txBody>
      </p:sp>
      <p:sp>
        <p:nvSpPr>
          <p:cNvPr id="44" name="Oval 43">
            <a:extLst>
              <a:ext uri="{FF2B5EF4-FFF2-40B4-BE49-F238E27FC236}">
                <a16:creationId xmlns:a16="http://schemas.microsoft.com/office/drawing/2014/main" id="{36F6DF0F-A2E3-AC5E-2BE7-E134318F7551}"/>
              </a:ext>
            </a:extLst>
          </p:cNvPr>
          <p:cNvSpPr/>
          <p:nvPr/>
        </p:nvSpPr>
        <p:spPr>
          <a:xfrm>
            <a:off x="6637808" y="1614997"/>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1</a:t>
            </a:r>
          </a:p>
        </p:txBody>
      </p:sp>
      <p:sp>
        <p:nvSpPr>
          <p:cNvPr id="45" name="Oval 44">
            <a:extLst>
              <a:ext uri="{FF2B5EF4-FFF2-40B4-BE49-F238E27FC236}">
                <a16:creationId xmlns:a16="http://schemas.microsoft.com/office/drawing/2014/main" id="{CE66E652-C1AB-CC82-60A8-3D60894604D1}"/>
              </a:ext>
            </a:extLst>
          </p:cNvPr>
          <p:cNvSpPr/>
          <p:nvPr/>
        </p:nvSpPr>
        <p:spPr>
          <a:xfrm>
            <a:off x="6552771" y="2419422"/>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2</a:t>
            </a:r>
          </a:p>
        </p:txBody>
      </p:sp>
      <p:sp>
        <p:nvSpPr>
          <p:cNvPr id="50" name="Rectangle: Rounded Corners 49">
            <a:extLst>
              <a:ext uri="{FF2B5EF4-FFF2-40B4-BE49-F238E27FC236}">
                <a16:creationId xmlns:a16="http://schemas.microsoft.com/office/drawing/2014/main" id="{B4E60514-B7E6-EF7C-9FC6-025D14ABE71D}"/>
              </a:ext>
            </a:extLst>
          </p:cNvPr>
          <p:cNvSpPr/>
          <p:nvPr/>
        </p:nvSpPr>
        <p:spPr>
          <a:xfrm>
            <a:off x="919398" y="3550598"/>
            <a:ext cx="4382597" cy="165610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92A2335E-3F58-3953-8AE7-C00B9598AC56}"/>
              </a:ext>
            </a:extLst>
          </p:cNvPr>
          <p:cNvSpPr txBox="1"/>
          <p:nvPr/>
        </p:nvSpPr>
        <p:spPr>
          <a:xfrm>
            <a:off x="1064325" y="3681616"/>
            <a:ext cx="4263695"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Success depends on efficiency and optimization, making difficult trade-offs amid funding gaps, removing access barriers for high-risk groups, integration, rapidly innovating and adapting. </a:t>
            </a:r>
          </a:p>
        </p:txBody>
      </p:sp>
      <p:sp>
        <p:nvSpPr>
          <p:cNvPr id="52" name="TextBox 51">
            <a:extLst>
              <a:ext uri="{FF2B5EF4-FFF2-40B4-BE49-F238E27FC236}">
                <a16:creationId xmlns:a16="http://schemas.microsoft.com/office/drawing/2014/main" id="{660A44FE-66B7-D40A-956D-F0E98C739E22}"/>
              </a:ext>
            </a:extLst>
          </p:cNvPr>
          <p:cNvSpPr txBox="1"/>
          <p:nvPr/>
        </p:nvSpPr>
        <p:spPr>
          <a:xfrm>
            <a:off x="7172681" y="1143863"/>
            <a:ext cx="3657879"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The six GC8 strategic shifts</a:t>
            </a:r>
          </a:p>
        </p:txBody>
      </p:sp>
      <p:sp>
        <p:nvSpPr>
          <p:cNvPr id="31" name="Arrow: Chevron 30">
            <a:extLst>
              <a:ext uri="{FF2B5EF4-FFF2-40B4-BE49-F238E27FC236}">
                <a16:creationId xmlns:a16="http://schemas.microsoft.com/office/drawing/2014/main" id="{3B1F4C45-B965-95DB-61F1-CB5772862BCB}"/>
              </a:ext>
            </a:extLst>
          </p:cNvPr>
          <p:cNvSpPr/>
          <p:nvPr/>
        </p:nvSpPr>
        <p:spPr>
          <a:xfrm rot="5400000">
            <a:off x="7853732" y="2148281"/>
            <a:ext cx="2430292" cy="4789210"/>
          </a:xfrm>
          <a:prstGeom prst="chevron">
            <a:avLst>
              <a:gd name="adj" fmla="val 6719"/>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val 45">
            <a:extLst>
              <a:ext uri="{FF2B5EF4-FFF2-40B4-BE49-F238E27FC236}">
                <a16:creationId xmlns:a16="http://schemas.microsoft.com/office/drawing/2014/main" id="{DFD49E2C-9907-9F55-43C4-435408328CA3}"/>
              </a:ext>
            </a:extLst>
          </p:cNvPr>
          <p:cNvSpPr/>
          <p:nvPr/>
        </p:nvSpPr>
        <p:spPr>
          <a:xfrm>
            <a:off x="6563998" y="3258029"/>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3</a:t>
            </a:r>
          </a:p>
        </p:txBody>
      </p:sp>
      <p:sp>
        <p:nvSpPr>
          <p:cNvPr id="47" name="Oval 46">
            <a:extLst>
              <a:ext uri="{FF2B5EF4-FFF2-40B4-BE49-F238E27FC236}">
                <a16:creationId xmlns:a16="http://schemas.microsoft.com/office/drawing/2014/main" id="{BA5B641F-8B1C-4591-9530-A5530C26F62D}"/>
              </a:ext>
            </a:extLst>
          </p:cNvPr>
          <p:cNvSpPr/>
          <p:nvPr/>
        </p:nvSpPr>
        <p:spPr>
          <a:xfrm>
            <a:off x="6558452" y="4137558"/>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4</a:t>
            </a:r>
          </a:p>
        </p:txBody>
      </p:sp>
      <p:sp>
        <p:nvSpPr>
          <p:cNvPr id="48" name="Oval 47">
            <a:extLst>
              <a:ext uri="{FF2B5EF4-FFF2-40B4-BE49-F238E27FC236}">
                <a16:creationId xmlns:a16="http://schemas.microsoft.com/office/drawing/2014/main" id="{3F01248C-D73D-CCE9-758F-275A6F505222}"/>
              </a:ext>
            </a:extLst>
          </p:cNvPr>
          <p:cNvSpPr/>
          <p:nvPr/>
        </p:nvSpPr>
        <p:spPr>
          <a:xfrm>
            <a:off x="6552770" y="4869292"/>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5</a:t>
            </a:r>
          </a:p>
        </p:txBody>
      </p:sp>
      <p:sp>
        <p:nvSpPr>
          <p:cNvPr id="49" name="Oval 48">
            <a:extLst>
              <a:ext uri="{FF2B5EF4-FFF2-40B4-BE49-F238E27FC236}">
                <a16:creationId xmlns:a16="http://schemas.microsoft.com/office/drawing/2014/main" id="{940A279E-00E6-CC69-BB75-CE6AF51E1588}"/>
              </a:ext>
            </a:extLst>
          </p:cNvPr>
          <p:cNvSpPr/>
          <p:nvPr/>
        </p:nvSpPr>
        <p:spPr>
          <a:xfrm>
            <a:off x="6546152" y="5626544"/>
            <a:ext cx="277549" cy="236556"/>
          </a:xfrm>
          <a:prstGeom prst="ellipse">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6</a:t>
            </a:r>
          </a:p>
        </p:txBody>
      </p:sp>
    </p:spTree>
    <p:extLst>
      <p:ext uri="{BB962C8B-B14F-4D97-AF65-F5344CB8AC3E}">
        <p14:creationId xmlns:p14="http://schemas.microsoft.com/office/powerpoint/2010/main" val="140214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EB62-2A5B-298D-206C-A76430B6F0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50216-2F11-EB7C-49B6-434A18F919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BEEF7A23-E971-EB5B-D0CF-821260ED6625}"/>
              </a:ext>
            </a:extLst>
          </p:cNvPr>
          <p:cNvSpPr>
            <a:spLocks noGrp="1"/>
          </p:cNvSpPr>
          <p:nvPr>
            <p:ph type="title"/>
          </p:nvPr>
        </p:nvSpPr>
        <p:spPr>
          <a:xfrm>
            <a:off x="360000" y="142182"/>
            <a:ext cx="11596026" cy="468000"/>
          </a:xfrm>
        </p:spPr>
        <p:txBody>
          <a:bodyPr/>
          <a:lstStyle/>
          <a:p>
            <a:r>
              <a:rPr lang="en-US"/>
              <a:t>GC8 Global Fund guidance</a:t>
            </a:r>
            <a:br>
              <a:rPr lang="en-US"/>
            </a:br>
            <a:r>
              <a:rPr lang="en-US" sz="2800"/>
              <a:t>Accelerating impact in HIV Prevention amid growing challenges</a:t>
            </a:r>
            <a:br>
              <a:rPr lang="en-US"/>
            </a:br>
            <a:endParaRPr lang="en-US"/>
          </a:p>
        </p:txBody>
      </p:sp>
      <p:sp>
        <p:nvSpPr>
          <p:cNvPr id="7" name="TextBox 6">
            <a:extLst>
              <a:ext uri="{FF2B5EF4-FFF2-40B4-BE49-F238E27FC236}">
                <a16:creationId xmlns:a16="http://schemas.microsoft.com/office/drawing/2014/main" id="{303A4079-423E-887E-6360-51910D2ECF27}"/>
              </a:ext>
            </a:extLst>
          </p:cNvPr>
          <p:cNvSpPr txBox="1"/>
          <p:nvPr/>
        </p:nvSpPr>
        <p:spPr>
          <a:xfrm>
            <a:off x="360000" y="1515973"/>
            <a:ext cx="11472000" cy="4247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Body"/>
                <a:ea typeface="+mn-ea"/>
                <a:cs typeface="+mn-cs"/>
              </a:rPr>
              <a:t>Focus of Global Fund GC8 Guidance (now published)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Body"/>
                <a:ea typeface="+mn-ea"/>
                <a:cs typeface="+mn-cs"/>
              </a:rPr>
              <a:t>Maximize impact under constrained financing through rigorous, country‑led prioritization</a:t>
            </a:r>
            <a:r>
              <a:rPr kumimoji="0" lang="en-US" sz="1600" b="0" i="0" u="none" strike="noStrike" kern="1200" cap="none" spc="0" normalizeH="0" baseline="0" noProof="0">
                <a:ln>
                  <a:noFill/>
                </a:ln>
                <a:solidFill>
                  <a:prstClr val="black"/>
                </a:solidFill>
                <a:effectLst/>
                <a:uLnTx/>
                <a:uFillTx/>
                <a:latin typeface="Arial Body"/>
                <a:ea typeface="+mn-ea"/>
                <a:cs typeface="+mn-cs"/>
              </a:rPr>
              <a:t> — focusing Global Fund investments on highest‑burden settings and populations, accelerating integration and sustainability, and making tough trade‑offs to protect outcomes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70C0"/>
              </a:solidFill>
              <a:effectLst/>
              <a:uLnTx/>
              <a:uFillTx/>
              <a:latin typeface="Arial Body"/>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Body"/>
                <a:ea typeface="+mn-ea"/>
                <a:cs typeface="+mn-cs"/>
              </a:rPr>
              <a:t>HIV prevention: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Body"/>
                <a:ea typeface="+mn-ea"/>
                <a:cs typeface="+mn-cs"/>
              </a:rPr>
              <a:t>Pressure is particularly acute for HIV prevention</a:t>
            </a:r>
            <a:r>
              <a:rPr kumimoji="0" lang="en-US" sz="1600" b="0" i="0" u="none" strike="noStrike" kern="1200" cap="none" spc="0" normalizeH="0" baseline="0" noProof="0">
                <a:ln>
                  <a:noFill/>
                </a:ln>
                <a:solidFill>
                  <a:prstClr val="black"/>
                </a:solidFill>
                <a:effectLst/>
                <a:uLnTx/>
                <a:uFillTx/>
                <a:latin typeface="Arial Body"/>
                <a:ea typeface="+mn-ea"/>
                <a:cs typeface="+mn-cs"/>
              </a:rPr>
              <a:t>, making it critical that i</a:t>
            </a:r>
            <a:r>
              <a:rPr kumimoji="0" lang="en-US" sz="1600" b="1" i="0" u="none" strike="noStrike" kern="1200" cap="none" spc="0" normalizeH="0" baseline="0" noProof="0">
                <a:ln>
                  <a:noFill/>
                </a:ln>
                <a:solidFill>
                  <a:prstClr val="black"/>
                </a:solidFill>
                <a:effectLst/>
                <a:uLnTx/>
                <a:uFillTx/>
                <a:latin typeface="Arial Body"/>
                <a:ea typeface="+mn-ea"/>
                <a:cs typeface="+mn-cs"/>
              </a:rPr>
              <a:t>nvestments are fit for purpose.</a:t>
            </a:r>
            <a:r>
              <a:rPr kumimoji="0" lang="en-US" sz="1600" b="0" i="0" u="none" strike="noStrike" kern="1200" cap="none" spc="0" normalizeH="0" baseline="0" noProof="0">
                <a:ln>
                  <a:noFill/>
                </a:ln>
                <a:solidFill>
                  <a:prstClr val="black"/>
                </a:solidFill>
                <a:effectLst/>
                <a:uLnTx/>
                <a:uFillTx/>
                <a:latin typeface="Arial Body"/>
                <a:ea typeface="+mn-ea"/>
                <a:cs typeface="+mn-cs"/>
              </a:rPr>
              <a:t> HIV prevention programs must be </a:t>
            </a:r>
            <a:r>
              <a:rPr kumimoji="0" lang="en-US" sz="1600" b="1" i="0" u="none" strike="noStrike" kern="1200" cap="none" spc="0" normalizeH="0" baseline="0" noProof="0">
                <a:ln>
                  <a:noFill/>
                </a:ln>
                <a:solidFill>
                  <a:prstClr val="black"/>
                </a:solidFill>
                <a:effectLst/>
                <a:uLnTx/>
                <a:uFillTx/>
                <a:latin typeface="Arial Body"/>
                <a:ea typeface="+mn-ea"/>
                <a:cs typeface="+mn-cs"/>
              </a:rPr>
              <a:t>high‑impact, cost‑effective, and well‑targeted,</a:t>
            </a:r>
            <a:r>
              <a:rPr kumimoji="0" lang="en-US" sz="1600" b="0" i="0" u="none" strike="noStrike" kern="1200" cap="none" spc="0" normalizeH="0" baseline="0" noProof="0">
                <a:ln>
                  <a:noFill/>
                </a:ln>
                <a:solidFill>
                  <a:prstClr val="black"/>
                </a:solidFill>
                <a:effectLst/>
                <a:uLnTx/>
                <a:uFillTx/>
                <a:latin typeface="Arial Body"/>
                <a:ea typeface="+mn-ea"/>
                <a:cs typeface="+mn-cs"/>
              </a:rPr>
              <a:t> with a strong focus on implementation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Body"/>
                <a:ea typeface="+mn-ea"/>
                <a:cs typeface="+mn-cs"/>
              </a:rPr>
              <a:t>Prioritize interventions for </a:t>
            </a:r>
            <a:r>
              <a:rPr kumimoji="0" lang="en-US" sz="1600" b="1" i="0" u="none" strike="noStrike" kern="1200" cap="none" spc="0" normalizeH="0" baseline="0" noProof="0">
                <a:ln>
                  <a:noFill/>
                </a:ln>
                <a:solidFill>
                  <a:prstClr val="black"/>
                </a:solidFill>
                <a:effectLst/>
                <a:uLnTx/>
                <a:uFillTx/>
                <a:latin typeface="Arial Body"/>
                <a:ea typeface="+mn-ea"/>
                <a:cs typeface="+mn-cs"/>
              </a:rPr>
              <a:t>people with the greatest HIV prevention needs and locations with the highest HIV incidence,</a:t>
            </a:r>
            <a:r>
              <a:rPr kumimoji="0" lang="en-US" sz="1600" b="0" i="0" u="none" strike="noStrike" kern="1200" cap="none" spc="0" normalizeH="0" baseline="0" noProof="0">
                <a:ln>
                  <a:noFill/>
                </a:ln>
                <a:solidFill>
                  <a:prstClr val="black"/>
                </a:solidFill>
                <a:effectLst/>
                <a:uLnTx/>
                <a:uFillTx/>
                <a:latin typeface="Arial Body"/>
                <a:ea typeface="+mn-ea"/>
                <a:cs typeface="+mn-cs"/>
              </a:rPr>
              <a:t> and </a:t>
            </a:r>
            <a:r>
              <a:rPr kumimoji="0" lang="en-US" sz="1600" b="1" i="0" u="none" strike="noStrike" kern="1200" cap="none" spc="0" normalizeH="0" baseline="0" noProof="0">
                <a:ln>
                  <a:noFill/>
                </a:ln>
                <a:solidFill>
                  <a:prstClr val="black"/>
                </a:solidFill>
                <a:effectLst/>
                <a:uLnTx/>
                <a:uFillTx/>
                <a:latin typeface="Arial Body"/>
                <a:ea typeface="+mn-ea"/>
                <a:cs typeface="+mn-cs"/>
              </a:rPr>
              <a:t>close access gaps</a:t>
            </a:r>
            <a:r>
              <a:rPr kumimoji="0" lang="en-US" sz="1600" b="0" i="0" u="none" strike="noStrike" kern="1200" cap="none" spc="0" normalizeH="0" baseline="0" noProof="0">
                <a:ln>
                  <a:noFill/>
                </a:ln>
                <a:solidFill>
                  <a:prstClr val="black"/>
                </a:solidFill>
                <a:effectLst/>
                <a:uLnTx/>
                <a:uFillTx/>
                <a:latin typeface="Arial Body"/>
                <a:ea typeface="+mn-ea"/>
                <a:cs typeface="+mn-cs"/>
              </a:rPr>
              <a:t> in settings with high concentrations of KP* and adolescent girls and young women who are at particular risk in settings with moderate and high HIV incidence.</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F90A043F-D25D-126B-2208-1D0B241084E8}"/>
              </a:ext>
            </a:extLst>
          </p:cNvPr>
          <p:cNvSpPr txBox="1"/>
          <p:nvPr/>
        </p:nvSpPr>
        <p:spPr>
          <a:xfrm>
            <a:off x="2014368" y="6275723"/>
            <a:ext cx="949631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Body"/>
                <a:ea typeface="+mn-ea"/>
                <a:cs typeface="+mn-cs"/>
              </a:rPr>
              <a:t>* </a:t>
            </a:r>
            <a:r>
              <a:rPr kumimoji="0" lang="en-US" sz="1050" b="0" i="0" u="none" strike="noStrike" kern="1200" cap="none" spc="0" normalizeH="0" baseline="0" noProof="0">
                <a:ln>
                  <a:noFill/>
                </a:ln>
                <a:solidFill>
                  <a:prstClr val="black"/>
                </a:solidFill>
                <a:effectLst/>
                <a:uLnTx/>
                <a:uFillTx/>
                <a:latin typeface="Arial"/>
                <a:ea typeface="+mn-ea"/>
                <a:cs typeface="+mn-cs"/>
              </a:rPr>
              <a:t>Key Populations (KP) are defined by UNAIDS as those particularly vulnerable to HIV and frequently lack adequate access to services: gay men and other men who have sex with men, sex workers, transgender people, people who inject drugs and prisoners and other incarcerated people. Key and Vulnerable Populations (KVP) include KP, adolescent girls and young women (AGYW) and other vulnerable populations (OVP) at risk</a:t>
            </a:r>
          </a:p>
        </p:txBody>
      </p:sp>
    </p:spTree>
    <p:extLst>
      <p:ext uri="{BB962C8B-B14F-4D97-AF65-F5344CB8AC3E}">
        <p14:creationId xmlns:p14="http://schemas.microsoft.com/office/powerpoint/2010/main" val="319842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63ADD3-2B37-67F9-2694-719035F81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635BBCC-5E0E-840A-1561-322045ADC188}"/>
              </a:ext>
            </a:extLst>
          </p:cNvPr>
          <p:cNvSpPr>
            <a:spLocks noGrp="1"/>
          </p:cNvSpPr>
          <p:nvPr>
            <p:ph type="title"/>
          </p:nvPr>
        </p:nvSpPr>
        <p:spPr>
          <a:xfrm>
            <a:off x="360000" y="152014"/>
            <a:ext cx="11471638" cy="468000"/>
          </a:xfrm>
        </p:spPr>
        <p:txBody>
          <a:bodyPr/>
          <a:lstStyle/>
          <a:p>
            <a:r>
              <a:rPr lang="en-US"/>
              <a:t>Program Essentials provide a framework for prioritizing context specific interventions</a:t>
            </a:r>
          </a:p>
        </p:txBody>
      </p:sp>
      <p:pic>
        <p:nvPicPr>
          <p:cNvPr id="6" name="Picture 5">
            <a:extLst>
              <a:ext uri="{FF2B5EF4-FFF2-40B4-BE49-F238E27FC236}">
                <a16:creationId xmlns:a16="http://schemas.microsoft.com/office/drawing/2014/main" id="{35E3A9AD-A849-FD99-D5B1-5545B943BAE6}"/>
              </a:ext>
            </a:extLst>
          </p:cNvPr>
          <p:cNvPicPr>
            <a:picLocks noChangeAspect="1"/>
          </p:cNvPicPr>
          <p:nvPr/>
        </p:nvPicPr>
        <p:blipFill>
          <a:blip r:embed="rId2"/>
          <a:srcRect t="14982"/>
          <a:stretch>
            <a:fillRect/>
          </a:stretch>
        </p:blipFill>
        <p:spPr>
          <a:xfrm>
            <a:off x="5415440" y="1244454"/>
            <a:ext cx="5839820" cy="2795656"/>
          </a:xfrm>
          <a:prstGeom prst="rect">
            <a:avLst/>
          </a:prstGeom>
          <a:ln>
            <a:solidFill>
              <a:schemeClr val="tx1"/>
            </a:solidFill>
          </a:ln>
        </p:spPr>
      </p:pic>
      <p:sp>
        <p:nvSpPr>
          <p:cNvPr id="9" name="TextBox 8">
            <a:extLst>
              <a:ext uri="{FF2B5EF4-FFF2-40B4-BE49-F238E27FC236}">
                <a16:creationId xmlns:a16="http://schemas.microsoft.com/office/drawing/2014/main" id="{7F4C8DBE-D524-9419-EAC5-E7C298E475BA}"/>
              </a:ext>
            </a:extLst>
          </p:cNvPr>
          <p:cNvSpPr txBox="1"/>
          <p:nvPr/>
        </p:nvSpPr>
        <p:spPr>
          <a:xfrm>
            <a:off x="360000" y="1244454"/>
            <a:ext cx="4647304" cy="4585871"/>
          </a:xfrm>
          <a:prstGeom prst="rect">
            <a:avLst/>
          </a:prstGeom>
          <a:solidFill>
            <a:schemeClr val="accent3">
              <a:lumMod val="20000"/>
              <a:lumOff val="80000"/>
            </a:schemeClr>
          </a:solidFill>
        </p:spPr>
        <p:txBody>
          <a:bodyPr wrap="square" lIns="91440" tIns="0" r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HIV Prevention Program Essentials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Condoms and lubricants </a:t>
            </a:r>
            <a:r>
              <a:rPr kumimoji="0" lang="en-US" sz="1600" b="0" i="0" u="none" strike="noStrike" kern="1200" cap="none" spc="0" normalizeH="0" baseline="0" noProof="0">
                <a:ln>
                  <a:noFill/>
                </a:ln>
                <a:solidFill>
                  <a:prstClr val="black"/>
                </a:solidFill>
                <a:effectLst/>
                <a:uLnTx/>
                <a:uFillTx/>
                <a:latin typeface="Arial"/>
                <a:ea typeface="+mn-ea"/>
                <a:cs typeface="+mn-cs"/>
              </a:rPr>
              <a:t>for people at increased risk of HIV infection.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PrEP</a:t>
            </a:r>
            <a:r>
              <a:rPr kumimoji="0" lang="en-US" sz="1600" b="0" i="0" u="none" strike="noStrike" kern="1200" cap="none" spc="0" normalizeH="0" baseline="0" noProof="0">
                <a:ln>
                  <a:noFill/>
                </a:ln>
                <a:solidFill>
                  <a:prstClr val="black"/>
                </a:solidFill>
                <a:effectLst/>
                <a:uLnTx/>
                <a:uFillTx/>
                <a:latin typeface="Arial"/>
                <a:ea typeface="+mn-ea"/>
                <a:cs typeface="+mn-cs"/>
              </a:rPr>
              <a:t> for people at increased risk of HIV infection, </a:t>
            </a:r>
            <a:r>
              <a:rPr kumimoji="0" lang="en-US" sz="1600" b="1" i="0" u="none" strike="noStrike" kern="1200" cap="none" spc="0" normalizeH="0" baseline="0" noProof="0">
                <a:ln>
                  <a:noFill/>
                </a:ln>
                <a:solidFill>
                  <a:prstClr val="black"/>
                </a:solidFill>
                <a:effectLst/>
                <a:uLnTx/>
                <a:uFillTx/>
                <a:latin typeface="Arial"/>
                <a:ea typeface="+mn-ea"/>
                <a:cs typeface="+mn-cs"/>
              </a:rPr>
              <a:t>post-exposure prophylaxis (PEP)</a:t>
            </a:r>
            <a:r>
              <a:rPr kumimoji="0" lang="en-US" sz="1600" b="0" i="0" u="none" strike="noStrike" kern="1200" cap="none" spc="0" normalizeH="0" baseline="0" noProof="0">
                <a:ln>
                  <a:noFill/>
                </a:ln>
                <a:solidFill>
                  <a:prstClr val="black"/>
                </a:solidFill>
                <a:effectLst/>
                <a:uLnTx/>
                <a:uFillTx/>
                <a:latin typeface="Arial"/>
                <a:ea typeface="+mn-ea"/>
                <a:cs typeface="+mn-cs"/>
              </a:rPr>
              <a:t> following any potential HIV exposure, and ART for people living with HIV to promote HIV treatment as prevention.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Harm reduction services </a:t>
            </a:r>
            <a:r>
              <a:rPr kumimoji="0" lang="en-US" sz="1600" b="0" i="0" u="none" strike="noStrike" kern="1200" cap="none" spc="0" normalizeH="0" baseline="0" noProof="0">
                <a:ln>
                  <a:noFill/>
                </a:ln>
                <a:solidFill>
                  <a:prstClr val="black"/>
                </a:solidFill>
                <a:effectLst/>
                <a:uLnTx/>
                <a:uFillTx/>
                <a:latin typeface="Arial"/>
                <a:ea typeface="+mn-ea"/>
                <a:cs typeface="+mn-cs"/>
              </a:rPr>
              <a:t>for people who use drugs.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Voluntary medical male circumcision </a:t>
            </a:r>
            <a:r>
              <a:rPr kumimoji="0" lang="en-US" sz="1600" b="0" i="0" u="none" strike="noStrike" kern="1200" cap="none" spc="0" normalizeH="0" baseline="0" noProof="0">
                <a:ln>
                  <a:noFill/>
                </a:ln>
                <a:solidFill>
                  <a:prstClr val="black"/>
                </a:solidFill>
                <a:effectLst/>
                <a:uLnTx/>
                <a:uFillTx/>
                <a:latin typeface="Arial"/>
                <a:ea typeface="+mn-ea"/>
                <a:cs typeface="+mn-cs"/>
              </a:rPr>
              <a:t>(VMMC) for adolescent boys (15+ years) and men in WHO/UNAIDS VMMC priority countries.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Sexually transmitted infections </a:t>
            </a:r>
            <a:r>
              <a:rPr kumimoji="0" lang="en-US" sz="1600" b="0" i="0" u="none" strike="noStrike" kern="1200" cap="none" spc="0" normalizeH="0" baseline="0" noProof="0">
                <a:ln>
                  <a:noFill/>
                </a:ln>
                <a:solidFill>
                  <a:prstClr val="black"/>
                </a:solidFill>
                <a:effectLst/>
                <a:uLnTx/>
                <a:uFillTx/>
                <a:latin typeface="Arial"/>
                <a:ea typeface="+mn-ea"/>
                <a:cs typeface="+mn-cs"/>
              </a:rPr>
              <a:t>(STIs) screening and treatment for people at increased risk of HIV infection. </a:t>
            </a: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E66FA311-8AF9-D53A-82A3-CA37FAA41524}"/>
              </a:ext>
            </a:extLst>
          </p:cNvPr>
          <p:cNvSpPr txBox="1"/>
          <p:nvPr/>
        </p:nvSpPr>
        <p:spPr>
          <a:xfrm>
            <a:off x="5287350" y="4168418"/>
            <a:ext cx="6776831" cy="1200329"/>
          </a:xfrm>
          <a:prstGeom prst="rect">
            <a:avLst/>
          </a:prstGeom>
          <a:noFill/>
        </p:spPr>
        <p:txBody>
          <a:bodyPr wrap="square" lIns="91440" tIns="45720" rIns="91440" bIns="45720" anchor="t">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Aparajita"/>
              </a:rPr>
              <a:t>Program essentials are the core HIV interventions that must be in place in a country </a:t>
            </a:r>
            <a:r>
              <a:rPr kumimoji="0" lang="en-US" sz="1800" b="0" i="0" u="none" strike="noStrike" kern="1200" cap="none" spc="0" normalizeH="0" baseline="0" noProof="0">
                <a:ln>
                  <a:noFill/>
                </a:ln>
                <a:solidFill>
                  <a:prstClr val="black"/>
                </a:solidFill>
                <a:effectLst/>
                <a:uLnTx/>
                <a:uFillTx/>
                <a:latin typeface="Arial"/>
                <a:ea typeface="+mn-ea"/>
                <a:cs typeface="Aparajita"/>
              </a:rPr>
              <a:t>to protect lives and prevent reversals of progress — regardless of whether they are financed by the Global Fund, domestic resources, or other partners.</a:t>
            </a:r>
          </a:p>
        </p:txBody>
      </p:sp>
      <p:sp>
        <p:nvSpPr>
          <p:cNvPr id="16" name="TextBox 15">
            <a:extLst>
              <a:ext uri="{FF2B5EF4-FFF2-40B4-BE49-F238E27FC236}">
                <a16:creationId xmlns:a16="http://schemas.microsoft.com/office/drawing/2014/main" id="{01DFABAF-C191-6631-7900-1069B02EE23B}"/>
              </a:ext>
            </a:extLst>
          </p:cNvPr>
          <p:cNvSpPr txBox="1"/>
          <p:nvPr/>
        </p:nvSpPr>
        <p:spPr>
          <a:xfrm>
            <a:off x="5415440" y="5514478"/>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They are the </a:t>
            </a:r>
            <a:r>
              <a:rPr kumimoji="0" lang="en-US" sz="1800" b="1" i="0" u="none" strike="noStrike" kern="1200" cap="none" spc="0" normalizeH="0" baseline="0" noProof="0">
                <a:ln>
                  <a:noFill/>
                </a:ln>
                <a:solidFill>
                  <a:prstClr val="black"/>
                </a:solidFill>
                <a:effectLst/>
                <a:uLnTx/>
                <a:uFillTx/>
                <a:latin typeface="Arial"/>
                <a:ea typeface="+mn-ea"/>
                <a:cs typeface="+mn-cs"/>
              </a:rPr>
              <a:t>baseline against which Global Fund investments are prioritized and made catalytic</a:t>
            </a:r>
            <a:r>
              <a:rPr kumimoji="0" lang="en-US" sz="1800" b="0" i="0" u="none" strike="noStrike" kern="1200" cap="none" spc="0" normalizeH="0" baseline="0" noProof="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48202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DA234-41DF-B2F8-C3CD-043280E559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4C4D8E-FE3B-41D3-5D07-715966892B87}"/>
              </a:ext>
            </a:extLst>
          </p:cNvPr>
          <p:cNvSpPr txBox="1"/>
          <p:nvPr/>
        </p:nvSpPr>
        <p:spPr>
          <a:xfrm>
            <a:off x="307246" y="120532"/>
            <a:ext cx="11471638" cy="468000"/>
          </a:xfrm>
          <a:prstGeom prst="rect">
            <a:avLst/>
          </a:prstGeom>
        </p:spPr>
        <p:txBody>
          <a:bodyPr vert="horz" lIns="0" tIns="0" rIns="0" bIns="0" rtlCol="0" anchor="t" anchorCtr="0">
            <a:normAutofit/>
          </a:bodyPr>
          <a:lstStyle/>
          <a:p>
            <a:pPr marL="91440" marR="0" lvl="0" indent="0" algn="l" defTabSz="914400" rtl="0" eaLnBrk="1" fontAlgn="ctr"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Integrated HIV Prevention Matching Funds  </a:t>
            </a:r>
          </a:p>
        </p:txBody>
      </p:sp>
      <p:graphicFrame>
        <p:nvGraphicFramePr>
          <p:cNvPr id="5" name="Table 4">
            <a:extLst>
              <a:ext uri="{FF2B5EF4-FFF2-40B4-BE49-F238E27FC236}">
                <a16:creationId xmlns:a16="http://schemas.microsoft.com/office/drawing/2014/main" id="{948B6344-0532-E458-897B-16473B6207F7}"/>
              </a:ext>
            </a:extLst>
          </p:cNvPr>
          <p:cNvGraphicFramePr>
            <a:graphicFrameLocks noGrp="1"/>
          </p:cNvGraphicFramePr>
          <p:nvPr/>
        </p:nvGraphicFramePr>
        <p:xfrm>
          <a:off x="307245" y="5819596"/>
          <a:ext cx="3991283" cy="822960"/>
        </p:xfrm>
        <a:graphic>
          <a:graphicData uri="http://schemas.openxmlformats.org/drawingml/2006/table">
            <a:tbl>
              <a:tblPr firstRow="1" bandRow="1">
                <a:tableStyleId>{9D7B26C5-4107-4FEC-AEDC-1716B250A1EF}</a:tableStyleId>
              </a:tblPr>
              <a:tblGrid>
                <a:gridCol w="3991283">
                  <a:extLst>
                    <a:ext uri="{9D8B030D-6E8A-4147-A177-3AD203B41FA5}">
                      <a16:colId xmlns:a16="http://schemas.microsoft.com/office/drawing/2014/main" val="2963147325"/>
                    </a:ext>
                  </a:extLst>
                </a:gridCol>
              </a:tblGrid>
              <a:tr h="370840">
                <a:tc>
                  <a:txBody>
                    <a:bodyPr/>
                    <a:lstStyle/>
                    <a:p>
                      <a:r>
                        <a:rPr lang="en-US" sz="1600"/>
                        <a:t>Eswatini, Lesotho, Mozambique, Zimbabwe, Zambia, Malawi, Uganda, Kenya, Nigeria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533235"/>
                  </a:ext>
                </a:extLst>
              </a:tr>
            </a:tbl>
          </a:graphicData>
        </a:graphic>
      </p:graphicFrame>
      <p:graphicFrame>
        <p:nvGraphicFramePr>
          <p:cNvPr id="6" name="Table 5">
            <a:extLst>
              <a:ext uri="{FF2B5EF4-FFF2-40B4-BE49-F238E27FC236}">
                <a16:creationId xmlns:a16="http://schemas.microsoft.com/office/drawing/2014/main" id="{E3E09A45-694C-FA08-A8F4-4EC20C8E736C}"/>
              </a:ext>
            </a:extLst>
          </p:cNvPr>
          <p:cNvGraphicFramePr>
            <a:graphicFrameLocks noGrp="1"/>
          </p:cNvGraphicFramePr>
          <p:nvPr/>
        </p:nvGraphicFramePr>
        <p:xfrm>
          <a:off x="4657682" y="1266729"/>
          <a:ext cx="7228107" cy="5425440"/>
        </p:xfrm>
        <a:graphic>
          <a:graphicData uri="http://schemas.openxmlformats.org/drawingml/2006/table">
            <a:tbl>
              <a:tblPr firstRow="1" bandRow="1">
                <a:tableStyleId>{9D7B26C5-4107-4FEC-AEDC-1716B250A1EF}</a:tableStyleId>
              </a:tblPr>
              <a:tblGrid>
                <a:gridCol w="7228107">
                  <a:extLst>
                    <a:ext uri="{9D8B030D-6E8A-4147-A177-3AD203B41FA5}">
                      <a16:colId xmlns:a16="http://schemas.microsoft.com/office/drawing/2014/main" val="2405001834"/>
                    </a:ext>
                  </a:extLst>
                </a:gridCol>
              </a:tblGrid>
              <a:tr h="722147">
                <a:tc>
                  <a:txBody>
                    <a:bodyPr/>
                    <a:lstStyle/>
                    <a:p>
                      <a:r>
                        <a:rPr lang="en-US" sz="1600" b="0" i="0" u="none" strike="noStrike" kern="1200" baseline="0">
                          <a:solidFill>
                            <a:schemeClr val="tx1"/>
                          </a:solidFill>
                          <a:latin typeface="+mn-lt"/>
                          <a:ea typeface="+mn-ea"/>
                          <a:cs typeface="+mn-cs"/>
                        </a:rPr>
                        <a:t>Country may access funds from the Matching Fund, provided it invests at least an equal amount of available Matching Funds from its country allocation in HIV </a:t>
                      </a:r>
                      <a:r>
                        <a:rPr lang="en-US" sz="1600" b="1" i="0" u="none" strike="noStrike" kern="1200" baseline="0">
                          <a:solidFill>
                            <a:schemeClr val="tx1"/>
                          </a:solidFill>
                          <a:latin typeface="+mn-lt"/>
                          <a:ea typeface="+mn-ea"/>
                          <a:cs typeface="+mn-cs"/>
                        </a:rPr>
                        <a:t>pre-exposure prophylaxis interventions</a:t>
                      </a:r>
                      <a:r>
                        <a:rPr lang="en-US" sz="1600" b="0" i="0" u="none" strike="noStrike" kern="1200" baseline="0">
                          <a:solidFill>
                            <a:schemeClr val="tx1"/>
                          </a:solidFill>
                          <a:latin typeface="+mn-lt"/>
                          <a:ea typeface="+mn-ea"/>
                          <a:cs typeface="+mn-cs"/>
                        </a:rPr>
                        <a:t> and HIV </a:t>
                      </a:r>
                      <a:r>
                        <a:rPr lang="en-US" sz="1600" b="1" i="0" u="none" strike="noStrike" kern="1200" baseline="0">
                          <a:solidFill>
                            <a:schemeClr val="tx1"/>
                          </a:solidFill>
                          <a:latin typeface="+mn-lt"/>
                          <a:ea typeface="+mn-ea"/>
                          <a:cs typeface="+mn-cs"/>
                        </a:rPr>
                        <a:t>self-testing commodities</a:t>
                      </a:r>
                      <a:r>
                        <a:rPr lang="en-US" sz="1600" b="0" i="0" u="none" strike="noStrike" kern="1200" baseline="0">
                          <a:solidFill>
                            <a:schemeClr val="tx1"/>
                          </a:solidFill>
                          <a:latin typeface="+mn-lt"/>
                          <a:ea typeface="+mn-ea"/>
                          <a:cs typeface="+mn-cs"/>
                        </a:rPr>
                        <a:t>.</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4302822"/>
                  </a:ext>
                </a:extLst>
              </a:tr>
              <a:tr h="515819">
                <a:tc>
                  <a:txBody>
                    <a:bodyPr/>
                    <a:lstStyle/>
                    <a:p>
                      <a:r>
                        <a:rPr lang="en-US" sz="1600" b="0" i="0" kern="1200">
                          <a:solidFill>
                            <a:schemeClr val="tx1"/>
                          </a:solidFill>
                          <a:effectLst/>
                          <a:latin typeface="+mn-lt"/>
                          <a:ea typeface="+mn-ea"/>
                          <a:cs typeface="+mn-cs"/>
                        </a:rPr>
                        <a:t>HIVST and </a:t>
                      </a:r>
                      <a:r>
                        <a:rPr lang="en-US" sz="1600" b="0" i="0" kern="1200" err="1">
                          <a:solidFill>
                            <a:schemeClr val="tx1"/>
                          </a:solidFill>
                          <a:effectLst/>
                          <a:latin typeface="+mn-lt"/>
                          <a:ea typeface="+mn-ea"/>
                          <a:cs typeface="+mn-cs"/>
                        </a:rPr>
                        <a:t>PrEP</a:t>
                      </a:r>
                      <a:r>
                        <a:rPr lang="en-US" sz="1600" b="0" i="0" kern="1200">
                          <a:solidFill>
                            <a:schemeClr val="tx1"/>
                          </a:solidFill>
                          <a:effectLst/>
                          <a:latin typeface="+mn-lt"/>
                          <a:ea typeface="+mn-ea"/>
                          <a:cs typeface="+mn-cs"/>
                        </a:rPr>
                        <a:t> coverage indicators, with a minimum target of </a:t>
                      </a:r>
                      <a:r>
                        <a:rPr lang="en-US" sz="1600" b="0" i="0" kern="1200" err="1">
                          <a:solidFill>
                            <a:schemeClr val="tx1"/>
                          </a:solidFill>
                          <a:effectLst/>
                          <a:latin typeface="+mn-lt"/>
                          <a:ea typeface="+mn-ea"/>
                          <a:cs typeface="+mn-cs"/>
                        </a:rPr>
                        <a:t>PrEP</a:t>
                      </a:r>
                      <a:r>
                        <a:rPr lang="en-US" sz="1600" b="0" i="0" kern="1200">
                          <a:solidFill>
                            <a:schemeClr val="tx1"/>
                          </a:solidFill>
                          <a:effectLst/>
                          <a:latin typeface="+mn-lt"/>
                          <a:ea typeface="+mn-ea"/>
                          <a:cs typeface="+mn-cs"/>
                        </a:rPr>
                        <a:t> users during the grant reporting period as communicated by the Global Fund.</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8994476"/>
                  </a:ext>
                </a:extLst>
              </a:tr>
              <a:tr h="418387">
                <a:tc>
                  <a:txBody>
                    <a:bodyPr/>
                    <a:lstStyle/>
                    <a:p>
                      <a:r>
                        <a:rPr lang="en-US" sz="1600" b="0" i="0" kern="1200">
                          <a:solidFill>
                            <a:schemeClr val="tx1"/>
                          </a:solidFill>
                          <a:effectLst/>
                          <a:latin typeface="+mn-lt"/>
                          <a:ea typeface="+mn-ea"/>
                          <a:cs typeface="+mn-cs"/>
                        </a:rPr>
                        <a:t>Planned procurement of a mix of oral- and blood- or urine-based WHO pre-qualified HIVST.</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1668352"/>
                  </a:ext>
                </a:extLst>
              </a:tr>
              <a:tr h="928475">
                <a:tc>
                  <a:txBody>
                    <a:bodyPr/>
                    <a:lstStyle/>
                    <a:p>
                      <a:r>
                        <a:rPr lang="en-US" sz="1600" b="0" i="0" kern="1200">
                          <a:solidFill>
                            <a:schemeClr val="tx1"/>
                          </a:solidFill>
                          <a:effectLst/>
                          <a:latin typeface="+mn-lt"/>
                          <a:ea typeface="+mn-ea"/>
                          <a:cs typeface="+mn-cs"/>
                        </a:rPr>
                        <a:t>Where these products are used, evidence showing that national policies and strategies currently allow, or will be developed within the first year of the grant implementation period to allow, (1) a single HIV rapid diagnostic test for initiation and continuation of long-acting injectable </a:t>
                      </a:r>
                      <a:r>
                        <a:rPr lang="en-US" sz="1600" b="0" i="0" kern="1200" err="1">
                          <a:solidFill>
                            <a:schemeClr val="tx1"/>
                          </a:solidFill>
                          <a:effectLst/>
                          <a:latin typeface="+mn-lt"/>
                          <a:ea typeface="+mn-ea"/>
                          <a:cs typeface="+mn-cs"/>
                        </a:rPr>
                        <a:t>PrEP</a:t>
                      </a:r>
                      <a:r>
                        <a:rPr lang="en-US" sz="1600" b="0" i="0" kern="1200">
                          <a:solidFill>
                            <a:schemeClr val="tx1"/>
                          </a:solidFill>
                          <a:effectLst/>
                          <a:latin typeface="+mn-lt"/>
                          <a:ea typeface="+mn-ea"/>
                          <a:cs typeface="+mn-cs"/>
                        </a:rPr>
                        <a:t>;  and (2) HIVST for initiation and continuation of Tenofovir-based oral </a:t>
                      </a:r>
                      <a:r>
                        <a:rPr lang="en-US" sz="1600" b="0" i="0" kern="1200" err="1">
                          <a:solidFill>
                            <a:schemeClr val="tx1"/>
                          </a:solidFill>
                          <a:effectLst/>
                          <a:latin typeface="+mn-lt"/>
                          <a:ea typeface="+mn-ea"/>
                          <a:cs typeface="+mn-cs"/>
                        </a:rPr>
                        <a:t>PrEP</a:t>
                      </a:r>
                      <a:r>
                        <a:rPr lang="en-US" sz="1600" b="0" i="0" kern="1200">
                          <a:solidFill>
                            <a:schemeClr val="tx1"/>
                          </a:solidFill>
                          <a:effectLst/>
                          <a:latin typeface="+mn-lt"/>
                          <a:ea typeface="+mn-ea"/>
                          <a:cs typeface="+mn-cs"/>
                        </a:rPr>
                        <a:t> and the </a:t>
                      </a:r>
                      <a:r>
                        <a:rPr lang="en-US" sz="1600" b="0" i="0" kern="1200" err="1">
                          <a:solidFill>
                            <a:schemeClr val="tx1"/>
                          </a:solidFill>
                          <a:effectLst/>
                          <a:latin typeface="+mn-lt"/>
                          <a:ea typeface="+mn-ea"/>
                          <a:cs typeface="+mn-cs"/>
                        </a:rPr>
                        <a:t>Dapivirine</a:t>
                      </a:r>
                      <a:r>
                        <a:rPr lang="en-US" sz="1600" b="0" i="0" kern="1200">
                          <a:solidFill>
                            <a:schemeClr val="tx1"/>
                          </a:solidFill>
                          <a:effectLst/>
                          <a:latin typeface="+mn-lt"/>
                          <a:ea typeface="+mn-ea"/>
                          <a:cs typeface="+mn-cs"/>
                        </a:rPr>
                        <a:t> Vaginal Ring.</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9404008"/>
                  </a:ext>
                </a:extLst>
              </a:tr>
              <a:tr h="515819">
                <a:tc>
                  <a:txBody>
                    <a:bodyPr/>
                    <a:lstStyle/>
                    <a:p>
                      <a:r>
                        <a:rPr lang="en-US" sz="1600" b="0" i="0" kern="1200">
                          <a:solidFill>
                            <a:schemeClr val="tx1"/>
                          </a:solidFill>
                          <a:effectLst/>
                          <a:latin typeface="+mn-lt"/>
                          <a:ea typeface="+mn-ea"/>
                          <a:cs typeface="+mn-cs"/>
                        </a:rPr>
                        <a:t>Investments in targeted HIV prevention programs based on geographic and population‑level risk data from 2024 onwards.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8323849"/>
                  </a:ext>
                </a:extLst>
              </a:tr>
              <a:tr h="722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a:solidFill>
                            <a:schemeClr val="tx1"/>
                          </a:solidFill>
                          <a:effectLst/>
                          <a:latin typeface="+mn-lt"/>
                          <a:ea typeface="+mn-ea"/>
                          <a:cs typeface="+mn-cs"/>
                        </a:rPr>
                        <a:t>Plans to increase the number of sites delivering integrated </a:t>
                      </a:r>
                      <a:r>
                        <a:rPr lang="en-US" sz="1600" b="0" i="0" kern="1200" err="1">
                          <a:solidFill>
                            <a:schemeClr val="tx1"/>
                          </a:solidFill>
                          <a:effectLst/>
                          <a:latin typeface="+mn-lt"/>
                          <a:ea typeface="+mn-ea"/>
                          <a:cs typeface="+mn-cs"/>
                        </a:rPr>
                        <a:t>PrEP</a:t>
                      </a:r>
                      <a:r>
                        <a:rPr lang="en-US" sz="1600" b="0" i="0" kern="1200">
                          <a:solidFill>
                            <a:schemeClr val="tx1"/>
                          </a:solidFill>
                          <a:effectLst/>
                          <a:latin typeface="+mn-lt"/>
                          <a:ea typeface="+mn-ea"/>
                          <a:cs typeface="+mn-cs"/>
                        </a:rPr>
                        <a:t>, HIVST and sexual and reproductive health services for HIV prevention, at primary health care and community level, compared to the number of sites at the end of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766607"/>
                  </a:ext>
                </a:extLst>
              </a:tr>
            </a:tbl>
          </a:graphicData>
        </a:graphic>
      </p:graphicFrame>
      <p:graphicFrame>
        <p:nvGraphicFramePr>
          <p:cNvPr id="4" name="Table 3">
            <a:extLst>
              <a:ext uri="{FF2B5EF4-FFF2-40B4-BE49-F238E27FC236}">
                <a16:creationId xmlns:a16="http://schemas.microsoft.com/office/drawing/2014/main" id="{E7F2AF48-E5BF-0828-5434-F09A7C0AB7D4}"/>
              </a:ext>
            </a:extLst>
          </p:cNvPr>
          <p:cNvGraphicFramePr>
            <a:graphicFrameLocks noGrp="1"/>
          </p:cNvGraphicFramePr>
          <p:nvPr/>
        </p:nvGraphicFramePr>
        <p:xfrm>
          <a:off x="307245" y="1175853"/>
          <a:ext cx="3991283" cy="4363780"/>
        </p:xfrm>
        <a:graphic>
          <a:graphicData uri="http://schemas.openxmlformats.org/drawingml/2006/table">
            <a:tbl>
              <a:tblPr firstRow="1" bandRow="1">
                <a:tableStyleId>{1E171933-4619-4E11-9A3F-F7608DF75F80}</a:tableStyleId>
              </a:tblPr>
              <a:tblGrid>
                <a:gridCol w="3991283">
                  <a:extLst>
                    <a:ext uri="{9D8B030D-6E8A-4147-A177-3AD203B41FA5}">
                      <a16:colId xmlns:a16="http://schemas.microsoft.com/office/drawing/2014/main" val="3323277102"/>
                    </a:ext>
                  </a:extLst>
                </a:gridCol>
              </a:tblGrid>
              <a:tr h="4363780">
                <a:tc>
                  <a:txBody>
                    <a:bodyPr/>
                    <a:lstStyle/>
                    <a:p>
                      <a:pPr marL="285750" indent="-285750">
                        <a:spcAft>
                          <a:spcPts val="600"/>
                        </a:spcAft>
                        <a:buFont typeface="Arial" panose="020B0604020202020204" pitchFamily="34" charset="0"/>
                        <a:buChar char="•"/>
                      </a:pPr>
                      <a:r>
                        <a:rPr lang="en-US" sz="1600" b="1">
                          <a:solidFill>
                            <a:schemeClr val="tx1"/>
                          </a:solidFill>
                        </a:rPr>
                        <a:t>HIVST Expansion and Diversification: </a:t>
                      </a:r>
                      <a:r>
                        <a:rPr lang="en-US" sz="1600" b="0">
                          <a:solidFill>
                            <a:schemeClr val="tx1"/>
                          </a:solidFill>
                        </a:rPr>
                        <a:t>Expand geographic coverage and diversify HIVST kits to blood, urine and oral-fluid.</a:t>
                      </a:r>
                    </a:p>
                    <a:p>
                      <a:pPr marL="0" indent="0">
                        <a:spcAft>
                          <a:spcPts val="600"/>
                        </a:spcAft>
                        <a:buFont typeface="Arial" panose="020B0604020202020204" pitchFamily="34" charset="0"/>
                        <a:buNone/>
                      </a:pPr>
                      <a:endParaRPr lang="en-US" sz="1000" b="0">
                        <a:solidFill>
                          <a:schemeClr val="tx1"/>
                        </a:solidFill>
                      </a:endParaRPr>
                    </a:p>
                    <a:p>
                      <a:pPr marL="285750" indent="-285750">
                        <a:spcAft>
                          <a:spcPts val="600"/>
                        </a:spcAft>
                        <a:buFont typeface="Arial" panose="020B0604020202020204" pitchFamily="34" charset="0"/>
                        <a:buChar char="•"/>
                      </a:pPr>
                      <a:r>
                        <a:rPr lang="en-US" sz="1600" b="1" err="1">
                          <a:solidFill>
                            <a:schemeClr val="tx1"/>
                          </a:solidFill>
                        </a:rPr>
                        <a:t>PrEP</a:t>
                      </a:r>
                      <a:r>
                        <a:rPr lang="en-US" sz="1600" b="1">
                          <a:solidFill>
                            <a:schemeClr val="tx1"/>
                          </a:solidFill>
                        </a:rPr>
                        <a:t> Accessibility and Funding: </a:t>
                      </a:r>
                      <a:r>
                        <a:rPr lang="en-US" sz="1600" b="0">
                          <a:solidFill>
                            <a:schemeClr val="tx1"/>
                          </a:solidFill>
                        </a:rPr>
                        <a:t>Broaden access to oral and long-acting </a:t>
                      </a:r>
                      <a:r>
                        <a:rPr lang="en-US" sz="1600" b="0" err="1">
                          <a:solidFill>
                            <a:schemeClr val="tx1"/>
                          </a:solidFill>
                        </a:rPr>
                        <a:t>PrEP</a:t>
                      </a:r>
                      <a:r>
                        <a:rPr lang="en-US" sz="1600" b="0">
                          <a:solidFill>
                            <a:schemeClr val="tx1"/>
                          </a:solidFill>
                        </a:rPr>
                        <a:t>, capitalize on the LEN access investment.</a:t>
                      </a:r>
                    </a:p>
                    <a:p>
                      <a:pPr marL="0" indent="0">
                        <a:spcAft>
                          <a:spcPts val="600"/>
                        </a:spcAft>
                        <a:buFont typeface="Arial" panose="020B0604020202020204" pitchFamily="34" charset="0"/>
                        <a:buNone/>
                      </a:pPr>
                      <a:endParaRPr lang="en-US" sz="1050" b="0">
                        <a:solidFill>
                          <a:schemeClr val="tx1"/>
                        </a:solidFill>
                      </a:endParaRPr>
                    </a:p>
                    <a:p>
                      <a:pPr marL="285750" indent="-285750">
                        <a:spcAft>
                          <a:spcPts val="600"/>
                        </a:spcAft>
                        <a:buFont typeface="Arial" panose="020B0604020202020204" pitchFamily="34" charset="0"/>
                        <a:buChar char="•"/>
                      </a:pPr>
                      <a:r>
                        <a:rPr lang="en-US" sz="1600" b="1">
                          <a:solidFill>
                            <a:schemeClr val="tx1"/>
                          </a:solidFill>
                        </a:rPr>
                        <a:t>Maternal, reproductive and HIV Service Integration: </a:t>
                      </a:r>
                      <a:r>
                        <a:rPr lang="en-US" sz="1600" b="0">
                          <a:solidFill>
                            <a:schemeClr val="tx1"/>
                          </a:solidFill>
                        </a:rPr>
                        <a:t>Integrate sexual and reproductive health with HIV services to improve outcomes and system efficiency through tailored country approaches.</a:t>
                      </a:r>
                    </a:p>
                  </a:txBody>
                  <a:tcPr marL="90154"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102780"/>
                  </a:ext>
                </a:extLst>
              </a:tr>
            </a:tbl>
          </a:graphicData>
        </a:graphic>
      </p:graphicFrame>
      <p:graphicFrame>
        <p:nvGraphicFramePr>
          <p:cNvPr id="3" name="Table 2">
            <a:extLst>
              <a:ext uri="{FF2B5EF4-FFF2-40B4-BE49-F238E27FC236}">
                <a16:creationId xmlns:a16="http://schemas.microsoft.com/office/drawing/2014/main" id="{5B04BB14-7785-C7A3-661A-5AE585941189}"/>
              </a:ext>
            </a:extLst>
          </p:cNvPr>
          <p:cNvGraphicFramePr>
            <a:graphicFrameLocks noGrp="1"/>
          </p:cNvGraphicFramePr>
          <p:nvPr/>
        </p:nvGraphicFramePr>
        <p:xfrm>
          <a:off x="307246" y="798729"/>
          <a:ext cx="3991283" cy="468000"/>
        </p:xfrm>
        <a:graphic>
          <a:graphicData uri="http://schemas.openxmlformats.org/drawingml/2006/table">
            <a:tbl>
              <a:tblPr firstRow="1" bandRow="1">
                <a:tableStyleId>{1E171933-4619-4E11-9A3F-F7608DF75F80}</a:tableStyleId>
              </a:tblPr>
              <a:tblGrid>
                <a:gridCol w="3991283">
                  <a:extLst>
                    <a:ext uri="{9D8B030D-6E8A-4147-A177-3AD203B41FA5}">
                      <a16:colId xmlns:a16="http://schemas.microsoft.com/office/drawing/2014/main" val="3323277102"/>
                    </a:ext>
                  </a:extLst>
                </a:gridCol>
              </a:tblGrid>
              <a:tr h="468000">
                <a:tc>
                  <a:txBody>
                    <a:bodyPr/>
                    <a:lstStyle/>
                    <a:p>
                      <a:pPr algn="ctr" fontAlgn="ctr"/>
                      <a:r>
                        <a:rPr lang="en-US" sz="1800" b="1" u="none" strike="noStrike">
                          <a:solidFill>
                            <a:srgbClr val="FFFFFF"/>
                          </a:solidFill>
                          <a:effectLst/>
                          <a:latin typeface="+mn-lt"/>
                        </a:rPr>
                        <a:t>MF Objectives</a:t>
                      </a:r>
                    </a:p>
                  </a:txBody>
                  <a:tcPr marL="90154" marR="11927" marT="11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62839957"/>
                  </a:ext>
                </a:extLst>
              </a:tr>
            </a:tbl>
          </a:graphicData>
        </a:graphic>
      </p:graphicFrame>
      <p:graphicFrame>
        <p:nvGraphicFramePr>
          <p:cNvPr id="7" name="Table 6">
            <a:extLst>
              <a:ext uri="{FF2B5EF4-FFF2-40B4-BE49-F238E27FC236}">
                <a16:creationId xmlns:a16="http://schemas.microsoft.com/office/drawing/2014/main" id="{47008E39-7602-3AB0-C057-737F76F13DA8}"/>
              </a:ext>
            </a:extLst>
          </p:cNvPr>
          <p:cNvGraphicFramePr>
            <a:graphicFrameLocks noGrp="1"/>
          </p:cNvGraphicFramePr>
          <p:nvPr/>
        </p:nvGraphicFramePr>
        <p:xfrm>
          <a:off x="307245" y="5383209"/>
          <a:ext cx="3991283" cy="468000"/>
        </p:xfrm>
        <a:graphic>
          <a:graphicData uri="http://schemas.openxmlformats.org/drawingml/2006/table">
            <a:tbl>
              <a:tblPr firstRow="1" bandRow="1">
                <a:tableStyleId>{1E171933-4619-4E11-9A3F-F7608DF75F80}</a:tableStyleId>
              </a:tblPr>
              <a:tblGrid>
                <a:gridCol w="3991283">
                  <a:extLst>
                    <a:ext uri="{9D8B030D-6E8A-4147-A177-3AD203B41FA5}">
                      <a16:colId xmlns:a16="http://schemas.microsoft.com/office/drawing/2014/main" val="3323277102"/>
                    </a:ext>
                  </a:extLst>
                </a:gridCol>
              </a:tblGrid>
              <a:tr h="468000">
                <a:tc>
                  <a:txBody>
                    <a:bodyPr/>
                    <a:lstStyle/>
                    <a:p>
                      <a:r>
                        <a:rPr lang="en-US">
                          <a:solidFill>
                            <a:schemeClr val="bg1"/>
                          </a:solidFill>
                        </a:rPr>
                        <a:t>Nine Beneficiary Countries</a:t>
                      </a:r>
                    </a:p>
                  </a:txBody>
                  <a:tcPr marL="90154" marR="11927" marT="11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62839957"/>
                  </a:ext>
                </a:extLst>
              </a:tr>
            </a:tbl>
          </a:graphicData>
        </a:graphic>
      </p:graphicFrame>
      <p:graphicFrame>
        <p:nvGraphicFramePr>
          <p:cNvPr id="8" name="Table 7">
            <a:extLst>
              <a:ext uri="{FF2B5EF4-FFF2-40B4-BE49-F238E27FC236}">
                <a16:creationId xmlns:a16="http://schemas.microsoft.com/office/drawing/2014/main" id="{62AF2BFF-A82F-9F20-D15D-A96BEC0382B8}"/>
              </a:ext>
            </a:extLst>
          </p:cNvPr>
          <p:cNvGraphicFramePr>
            <a:graphicFrameLocks noGrp="1"/>
          </p:cNvGraphicFramePr>
          <p:nvPr/>
        </p:nvGraphicFramePr>
        <p:xfrm>
          <a:off x="4657682" y="798729"/>
          <a:ext cx="7228107" cy="468000"/>
        </p:xfrm>
        <a:graphic>
          <a:graphicData uri="http://schemas.openxmlformats.org/drawingml/2006/table">
            <a:tbl>
              <a:tblPr firstRow="1" bandRow="1">
                <a:tableStyleId>{1E171933-4619-4E11-9A3F-F7608DF75F80}</a:tableStyleId>
              </a:tblPr>
              <a:tblGrid>
                <a:gridCol w="7228107">
                  <a:extLst>
                    <a:ext uri="{9D8B030D-6E8A-4147-A177-3AD203B41FA5}">
                      <a16:colId xmlns:a16="http://schemas.microsoft.com/office/drawing/2014/main" val="3323277102"/>
                    </a:ext>
                  </a:extLst>
                </a:gridCol>
              </a:tblGrid>
              <a:tr h="468000">
                <a:tc>
                  <a:txBody>
                    <a:bodyPr/>
                    <a:lstStyle/>
                    <a:p>
                      <a:r>
                        <a:rPr lang="en-US">
                          <a:solidFill>
                            <a:schemeClr val="bg1"/>
                          </a:solidFill>
                        </a:rPr>
                        <a:t>Matching Funds Conditions</a:t>
                      </a:r>
                    </a:p>
                  </a:txBody>
                  <a:tcPr marL="90154" marR="11927" marT="11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62839957"/>
                  </a:ext>
                </a:extLst>
              </a:tr>
            </a:tbl>
          </a:graphicData>
        </a:graphic>
      </p:graphicFrame>
    </p:spTree>
    <p:extLst>
      <p:ext uri="{BB962C8B-B14F-4D97-AF65-F5344CB8AC3E}">
        <p14:creationId xmlns:p14="http://schemas.microsoft.com/office/powerpoint/2010/main" val="215618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2890D-DBC2-3A7C-14A2-7C25D976BD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F37EF80B-93EF-5259-8D3B-0E9A6BF4238C}"/>
              </a:ext>
            </a:extLst>
          </p:cNvPr>
          <p:cNvSpPr>
            <a:spLocks noGrp="1"/>
          </p:cNvSpPr>
          <p:nvPr>
            <p:ph type="title"/>
          </p:nvPr>
        </p:nvSpPr>
        <p:spPr>
          <a:xfrm>
            <a:off x="176980" y="182297"/>
            <a:ext cx="11471638" cy="468000"/>
          </a:xfrm>
        </p:spPr>
        <p:txBody>
          <a:bodyPr/>
          <a:lstStyle/>
          <a:p>
            <a:r>
              <a:rPr lang="en-US"/>
              <a:t>Global Fund GC8 </a:t>
            </a:r>
          </a:p>
        </p:txBody>
      </p:sp>
      <p:sp>
        <p:nvSpPr>
          <p:cNvPr id="4" name="Text Placeholder 3">
            <a:extLst>
              <a:ext uri="{FF2B5EF4-FFF2-40B4-BE49-F238E27FC236}">
                <a16:creationId xmlns:a16="http://schemas.microsoft.com/office/drawing/2014/main" id="{9BF86CB1-CF4C-11C9-9EAD-A72437F04F33}"/>
              </a:ext>
            </a:extLst>
          </p:cNvPr>
          <p:cNvSpPr>
            <a:spLocks noGrp="1"/>
          </p:cNvSpPr>
          <p:nvPr>
            <p:ph type="body" sz="quarter" idx="13"/>
          </p:nvPr>
        </p:nvSpPr>
        <p:spPr>
          <a:xfrm>
            <a:off x="176980" y="650297"/>
            <a:ext cx="11471999" cy="468000"/>
          </a:xfrm>
        </p:spPr>
        <p:txBody>
          <a:bodyPr/>
          <a:lstStyle/>
          <a:p>
            <a:r>
              <a:rPr lang="en-US"/>
              <a:t>Core applicant guidance</a:t>
            </a:r>
          </a:p>
        </p:txBody>
      </p:sp>
      <p:sp>
        <p:nvSpPr>
          <p:cNvPr id="6" name="TextBox 5">
            <a:extLst>
              <a:ext uri="{FF2B5EF4-FFF2-40B4-BE49-F238E27FC236}">
                <a16:creationId xmlns:a16="http://schemas.microsoft.com/office/drawing/2014/main" id="{8DE6554D-0EAC-09DC-DCEE-26DB03BD2624}"/>
              </a:ext>
            </a:extLst>
          </p:cNvPr>
          <p:cNvSpPr txBox="1"/>
          <p:nvPr/>
        </p:nvSpPr>
        <p:spPr>
          <a:xfrm>
            <a:off x="176980" y="1396257"/>
            <a:ext cx="11769214" cy="378052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HIV Prioritization Guidance </a:t>
            </a:r>
            <a:r>
              <a:rPr kumimoji="0" lang="en-US" sz="1800" b="0" i="0" u="none" strike="noStrike" kern="1200" cap="none" spc="0" normalizeH="0" baseline="0" noProof="0">
                <a:ln>
                  <a:noFill/>
                </a:ln>
                <a:solidFill>
                  <a:prstClr val="black"/>
                </a:solidFill>
                <a:effectLst/>
                <a:uLnTx/>
                <a:uFillTx/>
                <a:latin typeface="Arial"/>
                <a:ea typeface="+mn-ea"/>
                <a:cs typeface="+mn-cs"/>
              </a:rPr>
              <a:t>and </a:t>
            </a:r>
            <a:r>
              <a:rPr kumimoji="0" lang="en-US" sz="1800" b="1" i="0" u="none" strike="noStrike" kern="1200" cap="none" spc="0" normalizeH="0" baseline="0" noProof="0">
                <a:ln>
                  <a:noFill/>
                </a:ln>
                <a:solidFill>
                  <a:prstClr val="black"/>
                </a:solidFill>
                <a:effectLst/>
                <a:uLnTx/>
                <a:uFillTx/>
                <a:latin typeface="Arial"/>
                <a:ea typeface="+mn-ea"/>
                <a:cs typeface="+mn-cs"/>
              </a:rPr>
              <a:t>Enabling Impact Guidance -  </a:t>
            </a:r>
            <a:r>
              <a:rPr kumimoji="0" lang="en-US" sz="1800" b="0" i="0" u="none" strike="noStrike" kern="1200" cap="none" spc="0" normalizeH="0" baseline="0" noProof="0">
                <a:ln>
                  <a:noFill/>
                </a:ln>
                <a:solidFill>
                  <a:prstClr val="black"/>
                </a:solidFill>
                <a:effectLst/>
                <a:uLnTx/>
                <a:uFillTx/>
                <a:latin typeface="Arial"/>
                <a:ea typeface="+mn-ea"/>
                <a:cs typeface="+mn-cs"/>
              </a:rPr>
              <a:t>equip national stakeholders in determining additive, high impact Global Fund investments in national responses.</a:t>
            </a:r>
            <a:r>
              <a:rPr kumimoji="0" lang="en-US" sz="1800" b="1" i="0" u="none" strike="noStrike" kern="1200" cap="none" spc="0" normalizeH="0" baseline="0" noProof="0">
                <a:ln>
                  <a:noFill/>
                </a:ln>
                <a:solidFill>
                  <a:prstClr val="black"/>
                </a:solidFill>
                <a:effectLst/>
                <a:uLnTx/>
                <a:uFillTx/>
                <a:latin typeface="Arial"/>
                <a:ea typeface="+mn-ea"/>
                <a:cs typeface="+mn-cs"/>
              </a:rPr>
              <a:t> </a:t>
            </a:r>
            <a:r>
              <a:rPr kumimoji="0" lang="en-US" sz="1800" b="1" i="0" u="none" strike="noStrike" kern="1200" cap="none" spc="0" normalizeH="0" baseline="0" noProof="0">
                <a:ln>
                  <a:noFill/>
                </a:ln>
                <a:solidFill>
                  <a:srgbClr val="0070C0"/>
                </a:solidFill>
                <a:effectLst/>
                <a:uLnTx/>
                <a:uFillTx/>
                <a:latin typeface="Arial"/>
                <a:ea typeface="+mn-ea"/>
                <a:cs typeface="+mn-cs"/>
                <a:hlinkClick r:id="rId2">
                  <a:extLst>
                    <a:ext uri="{A12FA001-AC4F-418D-AE19-62706E023703}">
                      <ahyp:hlinkClr xmlns:ahyp="http://schemas.microsoft.com/office/drawing/2018/hyperlinkcolor" val="tx"/>
                    </a:ext>
                  </a:extLst>
                </a:hlinkClick>
              </a:rPr>
              <a:t>Prioritization Guidance</a:t>
            </a:r>
            <a:endParaRPr kumimoji="0" lang="en-US" sz="18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rial Body"/>
                <a:ea typeface="+mn-ea"/>
                <a:cs typeface="+mn-cs"/>
              </a:rPr>
              <a:t>Modular Framework</a:t>
            </a:r>
            <a:r>
              <a:rPr kumimoji="0" lang="en-US" sz="1800" b="0" i="0" u="none" strike="noStrike" kern="1200" cap="none" spc="0" normalizeH="0" baseline="0" noProof="0">
                <a:ln>
                  <a:noFill/>
                </a:ln>
                <a:solidFill>
                  <a:prstClr val="black"/>
                </a:solidFill>
                <a:effectLst/>
                <a:uLnTx/>
                <a:uFillTx/>
                <a:latin typeface="Arial Body"/>
                <a:ea typeface="+mn-ea"/>
                <a:cs typeface="+mn-cs"/>
              </a:rPr>
              <a:t> - g</a:t>
            </a:r>
            <a:r>
              <a:rPr kumimoji="0" lang="en-US" sz="1800" b="0" i="0" u="none" strike="noStrike" kern="1200" cap="none" spc="0" normalizeH="0" baseline="0" noProof="0">
                <a:ln>
                  <a:noFill/>
                </a:ln>
                <a:solidFill>
                  <a:prstClr val="black"/>
                </a:solidFill>
                <a:effectLst/>
                <a:uLnTx/>
                <a:uFillTx/>
                <a:latin typeface="Arial"/>
                <a:ea typeface="+mn-ea"/>
                <a:cs typeface="+mn-cs"/>
              </a:rPr>
              <a:t>uides applicants and implementers to organize program activities into standard modules and interventions. </a:t>
            </a:r>
            <a:r>
              <a:rPr kumimoji="0" lang="en-US" sz="1800" b="0" i="0" u="none" strike="noStrike" kern="1200" cap="none" spc="0" normalizeH="0" baseline="0" noProof="0">
                <a:ln>
                  <a:noFill/>
                </a:ln>
                <a:solidFill>
                  <a:srgbClr val="0070C0"/>
                </a:solidFill>
                <a:effectLst/>
                <a:uLnTx/>
                <a:uFillTx/>
                <a:latin typeface="Arial Body"/>
                <a:ea typeface="+mn-ea"/>
                <a:cs typeface="+mn-cs"/>
                <a:hlinkClick r:id="rId3">
                  <a:extLst>
                    <a:ext uri="{A12FA001-AC4F-418D-AE19-62706E023703}">
                      <ahyp:hlinkClr xmlns:ahyp="http://schemas.microsoft.com/office/drawing/2018/hyperlinkcolor" val="tx"/>
                    </a:ext>
                  </a:extLst>
                </a:hlinkClick>
              </a:rPr>
              <a:t>Modular Framework</a:t>
            </a:r>
            <a:endParaRPr kumimoji="0" lang="en-US" sz="1800" b="0" i="0" u="none" strike="noStrike" kern="1200" cap="none" spc="0" normalizeH="0" baseline="0" noProof="0">
              <a:ln>
                <a:noFill/>
              </a:ln>
              <a:solidFill>
                <a:srgbClr val="0070C0"/>
              </a:solidFill>
              <a:effectLst/>
              <a:uLnTx/>
              <a:uFillTx/>
              <a:latin typeface="Arial Body"/>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70C0"/>
              </a:solidFill>
              <a:effectLst/>
              <a:uLnTx/>
              <a:uFillTx/>
              <a:latin typeface="Arial Body"/>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70C0"/>
              </a:solidFill>
              <a:effectLst/>
              <a:uLnTx/>
              <a:uFillTx/>
              <a:latin typeface="Arial Body"/>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70C0"/>
              </a:solidFill>
              <a:effectLst/>
              <a:uLnTx/>
              <a:uFillTx/>
              <a:latin typeface="Arial Body"/>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70C0"/>
              </a:solidFill>
              <a:effectLst/>
              <a:uLnTx/>
              <a:uFillTx/>
              <a:latin typeface="Arial Body"/>
              <a:ea typeface="+mn-ea"/>
              <a:cs typeface="+mn-cs"/>
            </a:endParaRPr>
          </a:p>
        </p:txBody>
      </p:sp>
    </p:spTree>
    <p:extLst>
      <p:ext uri="{BB962C8B-B14F-4D97-AF65-F5344CB8AC3E}">
        <p14:creationId xmlns:p14="http://schemas.microsoft.com/office/powerpoint/2010/main" val="3770514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xml><?xml version="1.0" encoding="utf-8"?>
<p:tagLst xmlns:a="http://schemas.openxmlformats.org/drawingml/2006/main" xmlns:r="http://schemas.openxmlformats.org/officeDocument/2006/relationships" xmlns:p="http://schemas.openxmlformats.org/presentationml/2006/main">
  <p:tag name="CUSTMASTERBOTTOMMARGIN" val="70.8661"/>
  <p:tag name="CUSTMASTERLEFTMARGIN" val="28.3465"/>
  <p:tag name="CUSTMASTERRIGHTMARGIN" val="28.3465"/>
  <p:tag name="CUSTMASTERTOPMARGIN" val="141.7323"/>
  <p:tag name="GUIDECOLS" val="2"/>
  <p:tag name="GUIDEROWS" val="1"/>
  <p:tag name="GUIDESAPPLIEDTO" val="2"/>
  <p:tag name="GUTTERCOL" val="0.6 cm"/>
  <p:tag name="GUTTERROW" val="0.6 cm"/>
  <p:tag name="MASTERBOTTOMMARGIN" val="70.8661"/>
  <p:tag name="MASTERLEFTMARGIN" val="28.3465"/>
  <p:tag name="MASTERRIGHTMARGIN" val="28.3465"/>
  <p:tag name="MASTERTOPMARGIN" val="141.7323"/>
</p:tagLst>
</file>

<file path=ppt/theme/theme1.xml><?xml version="1.0" encoding="utf-8"?>
<a:theme xmlns:a="http://schemas.openxmlformats.org/drawingml/2006/main" name="4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hematicArea xmlns="1e4904ce-df3c-409d-8c73-59cbcf852a41" xsi:nil="true"/>
    <DocumentTitle xmlns="1e4904ce-df3c-409d-8c73-59cbcf852a41">Consolidated Slide Deck for the Overview of HIV Prevention Tool and Guidance for GC8 Webinar</DocumentTitle>
    <PrimeLastClassified xmlns="2ddeef39-65d3-4660-94f2-f063f949c57e" xsi:nil="true"/>
    <Language xmlns="1e4904ce-df3c-409d-8c73-59cbcf852a41">English</Language>
    <lcf76f155ced4ddcb4097134ff3c332f xmlns="1e4904ce-df3c-409d-8c73-59cbcf852a41">
      <Terms xmlns="http://schemas.microsoft.com/office/infopath/2007/PartnerControls"/>
    </lcf76f155ced4ddcb4097134ff3c332f>
    <PrimeCorrectedByUser xmlns="2ddeef39-65d3-4660-94f2-f063f949c57e" xsi:nil="true"/>
    <LastReviewDate xmlns="1e4904ce-df3c-409d-8c73-59cbcf852a41" xsi:nil="true"/>
    <Order0 xmlns="1e4904ce-df3c-409d-8c73-59cbcf852a41" xsi:nil="true"/>
    <PrimeClassificationStatusDetails xmlns="2ddeef39-65d3-4660-94f2-f063f949c57e" xsi:nil="true"/>
    <TaxCatchAll xmlns="2ddeef39-65d3-4660-94f2-f063f949c57e" xsi:nil="true"/>
    <ReviewFrequency xmlns="1e4904ce-df3c-409d-8c73-59cbcf852a41">12 months</ReviewFrequency>
    <Region xmlns="1e4904ce-df3c-409d-8c73-59cbcf852a41">Global</Region>
    <SyntexTouch xmlns="1e4904ce-df3c-409d-8c73-59cbcf852a41" xsi:nil="true"/>
    <DownloadCategory xmlns="1e4904ce-df3c-409d-8c73-59cbcf852a41" xsi:nil="true"/>
    <PrimaryTopic_x002f_ThematicArea xmlns="1e4904ce-df3c-409d-8c73-59cbcf852a41">Prevention</PrimaryTopic_x002f_ThematicArea>
    <Country xmlns="1e4904ce-df3c-409d-8c73-59cbcf852a41" xsi:nil="true"/>
    <EnterpriseKeyword xmlns="1e4904ce-df3c-409d-8c73-59cbcf852a41" xsi:nil="true"/>
    <PrimeClassificationStatus xmlns="2ddeef39-65d3-4660-94f2-f063f949c57e" xsi:nil="true"/>
    <Summary_x002f_Abstract xmlns="1e4904ce-df3c-409d-8c73-59cbcf852a41">This document provides a comprehensive overview of HIV prevention tools, strategic guidance, and country experiences relevant to Global Fund Grant Cycle 8 (GC8), focusing on evidence-based planning, prioritization, integration, and innovations for high-impact HIV prevention programming.</Summary_x002f_Abstract>
    <ContentOwner xmlns="1e4904ce-df3c-409d-8c73-59cbcf852a41">Buyinza Gloria Byaruhanga</Content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B027ED5492E489E18E2375296B630" ma:contentTypeVersion="37" ma:contentTypeDescription="Create a new document." ma:contentTypeScope="" ma:versionID="084ad288b7a2bb464b7e748506b4e040">
  <xsd:schema xmlns:xsd="http://www.w3.org/2001/XMLSchema" xmlns:xs="http://www.w3.org/2001/XMLSchema" xmlns:p="http://schemas.microsoft.com/office/2006/metadata/properties" xmlns:ns2="1e4904ce-df3c-409d-8c73-59cbcf852a41" xmlns:ns3="2ddeef39-65d3-4660-94f2-f063f949c57e" targetNamespace="http://schemas.microsoft.com/office/2006/metadata/properties" ma:root="true" ma:fieldsID="1932048fee3a97bb6178b5557a209bcc" ns2:_="" ns3:_="">
    <xsd:import namespace="1e4904ce-df3c-409d-8c73-59cbcf852a41"/>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Order0" minOccurs="0"/>
                <xsd:element ref="ns2:MediaLengthInSeconds" minOccurs="0"/>
                <xsd:element ref="ns2:lcf76f155ced4ddcb4097134ff3c332f" minOccurs="0"/>
                <xsd:element ref="ns3:TaxCatchAll" minOccurs="0"/>
                <xsd:element ref="ns2:ThematicArea" minOccurs="0"/>
                <xsd:element ref="ns2:Country" minOccurs="0"/>
                <xsd:element ref="ns2:MediaServiceObjectDetectorVersions" minOccurs="0"/>
                <xsd:element ref="ns2:MediaServiceSearchProperties" minOccurs="0"/>
                <xsd:element ref="ns2:MediaServiceBillingMetadata" minOccurs="0"/>
                <xsd:element ref="ns2:DocumentTitle" minOccurs="0"/>
                <xsd:element ref="ns3:PrimeClassificationStatus" minOccurs="0"/>
                <xsd:element ref="ns3:PrimeClassificationStatusDetails" minOccurs="0"/>
                <xsd:element ref="ns3:PrimeLastClassified" minOccurs="0"/>
                <xsd:element ref="ns3:PrimeCorrectedByUser" minOccurs="0"/>
                <xsd:element ref="ns2:Summary_x002f_Abstract" minOccurs="0"/>
                <xsd:element ref="ns2:ContentOwner" minOccurs="0"/>
                <xsd:element ref="ns2:DownloadCategory" minOccurs="0"/>
                <xsd:element ref="ns2:LastReviewDate" minOccurs="0"/>
                <xsd:element ref="ns2:ReviewFrequency" minOccurs="0"/>
                <xsd:element ref="ns2:PrimaryTopic_x002f_ThematicArea" minOccurs="0"/>
                <xsd:element ref="ns2:Language" minOccurs="0"/>
                <xsd:element ref="ns2:Region" minOccurs="0"/>
                <xsd:element ref="ns2:EnterpriseKeyword" minOccurs="0"/>
                <xsd:element ref="ns2:SyntexTou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04ce-df3c-409d-8c73-59cbcf852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rder0" ma:index="20" nillable="true" ma:displayName="Order" ma:format="Dropdown" ma:indexed="true" ma:internalName="Order0"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ThematicArea" ma:index="25" nillable="true" ma:displayName="Thematic Area" ma:format="Dropdown" ma:internalName="ThematicArea">
      <xsd:simpleType>
        <xsd:restriction base="dms:Text">
          <xsd:maxLength value="255"/>
        </xsd:restriction>
      </xsd:simpleType>
    </xsd:element>
    <xsd:element name="Country" ma:index="26" nillable="true" ma:displayName="Country" ma:format="Dropdown" ma:internalName="Countr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DocumentTitle" ma:index="30" nillable="true" ma:displayName="Document Title" ma:format="Dropdown" ma:internalName="DocumentTitle">
      <xsd:simpleType>
        <xsd:restriction base="dms:Text">
          <xsd:maxLength value="255"/>
        </xsd:restriction>
      </xsd:simpleType>
    </xsd:element>
    <xsd:element name="Summary_x002f_Abstract" ma:index="35" nillable="true" ma:displayName="Summary / Abstract" ma:format="Dropdown" ma:internalName="Summary_x002f_Abstract">
      <xsd:simpleType>
        <xsd:restriction base="dms:Note"/>
      </xsd:simpleType>
    </xsd:element>
    <xsd:element name="ContentOwner" ma:index="36" nillable="true" ma:displayName="Content Owner" ma:format="Dropdown" ma:internalName="ContentOwner">
      <xsd:simpleType>
        <xsd:restriction base="dms:Text">
          <xsd:maxLength value="255"/>
        </xsd:restriction>
      </xsd:simpleType>
    </xsd:element>
    <xsd:element name="DownloadCategory" ma:index="37" nillable="true" ma:displayName="Download Category" ma:description="This field denotes the category in which the resource falls, for example, is it a checklist, guide, video, training material. &#10;Read the document and try to understand and extract the download category from the document.  &#10;We have defined the following categories. Please only assign one of the following values: Tool&#10;Plan&#10;Guide&#10;&#10;If you are unable to assign a category from the defined list, return 'To be determined’ &#10;" ma:format="Dropdown" ma:internalName="DownloadCategory">
      <xsd:simpleType>
        <xsd:restriction base="dms:Choice">
          <xsd:enumeration value="Tool"/>
          <xsd:enumeration value="Plan"/>
          <xsd:enumeration value="Guide"/>
        </xsd:restriction>
      </xsd:simpleType>
    </xsd:element>
    <xsd:element name="LastReviewDate" ma:index="38" nillable="true" ma:displayName="Last Review Date" ma:format="DateOnly" ma:internalName="LastReviewDate">
      <xsd:simpleType>
        <xsd:restriction base="dms:DateTime"/>
      </xsd:simpleType>
    </xsd:element>
    <xsd:element name="ReviewFrequency" ma:index="39" nillable="true" ma:displayName="Review Frequency" ma:format="Dropdown" ma:internalName="ReviewFrequency">
      <xsd:simpleType>
        <xsd:restriction base="dms:Choice">
          <xsd:enumeration value="3 months"/>
          <xsd:enumeration value="6 months"/>
          <xsd:enumeration value="12 months"/>
          <xsd:enumeration value="24 months"/>
          <xsd:enumeration value="36 months"/>
        </xsd:restriction>
      </xsd:simpleType>
    </xsd:element>
    <xsd:element name="PrimaryTopic_x002f_ThematicArea" ma:index="40" nillable="true" ma:displayName="Primary Topic / Thematic Area" ma:format="Dropdown" ma:internalName="PrimaryTopic_x002f_ThematicArea">
      <xsd:simpleType>
        <xsd:restriction base="dms:Choice">
          <xsd:enumeration value="Global Fund and Grant Implementation"/>
          <xsd:enumeration value="NSP Strategic Planning and Reviews"/>
          <xsd:enumeration value="Community and Service Delivery"/>
          <xsd:enumeration value="Prevention"/>
          <xsd:enumeration value="HIV and Economics"/>
          <xsd:enumeration value="Human Rights and Gender"/>
          <xsd:enumeration value="Epi Strategic Information"/>
          <xsd:enumeration value="Treatment and Testing"/>
          <xsd:enumeration value="Health System Strengthening"/>
          <xsd:enumeration value="Drawdown"/>
          <xsd:enumeration value="GF Condom SI"/>
          <xsd:enumeration value="DFAT"/>
          <xsd:enumeration value="HIV Sustainability Roadmaps"/>
          <xsd:enumeration value="Other"/>
        </xsd:restriction>
      </xsd:simpleType>
    </xsd:element>
    <xsd:element name="Language" ma:index="41" nillable="true" ma:displayName="Language" ma:format="Dropdown" ma:internalName="Language">
      <xsd:simpleType>
        <xsd:restriction base="dms:Text">
          <xsd:maxLength value="255"/>
        </xsd:restriction>
      </xsd:simpleType>
    </xsd:element>
    <xsd:element name="Region" ma:index="42" nillable="true" ma:displayName="Region" ma:format="Dropdown" ma:internalName="Region">
      <xsd:simpleType>
        <xsd:restriction base="dms:Choice">
          <xsd:enumeration value="Eastern and southern Africa"/>
          <xsd:enumeration value="Western and central Africa"/>
          <xsd:enumeration value="Asia and the Pacific"/>
          <xsd:enumeration value="Eastern Europe and central Asia"/>
          <xsd:enumeration value="Latin America and the Caribbean"/>
          <xsd:enumeration value="Middle East and North Africa"/>
          <xsd:enumeration value="Western and central Europe and North America"/>
          <xsd:enumeration value="Global"/>
          <xsd:enumeration value="Other"/>
        </xsd:restriction>
      </xsd:simpleType>
    </xsd:element>
    <xsd:element name="EnterpriseKeyword" ma:index="43" nillable="true" ma:displayName="Enterprise Keyword" ma:format="Dropdown" ma:internalName="EnterpriseKeyword">
      <xsd:simpleType>
        <xsd:restriction base="dms:Text">
          <xsd:maxLength value="255"/>
        </xsd:restriction>
      </xsd:simpleType>
    </xsd:element>
    <xsd:element name="SyntexTouch" ma:index="44" nillable="true" ma:displayName="SyntexTouch" ma:format="Dropdown" ma:internalName="SyntexTouch">
      <xsd:simpleType>
        <xsd:restriction base="dms:Choice">
          <xsd:enumeration value="True"/>
          <xsd:enumeration value="False"/>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408e62-e834-4772-ba1f-1e81686b2579}"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element name="PrimeClassificationStatus" ma:index="31" nillable="true" ma:displayName="Processing status" ma:internalName="PrimeClassificationStatus">
      <xsd:simpleType>
        <xsd:restriction base="dms:Text"/>
      </xsd:simpleType>
    </xsd:element>
    <xsd:element name="PrimeClassificationStatusDetails" ma:index="32" nillable="true" ma:displayName="Processing details" ma:internalName="PrimeClassificationStatusDetails">
      <xsd:simpleType>
        <xsd:restriction base="dms:Note">
          <xsd:maxLength value="255"/>
        </xsd:restriction>
      </xsd:simpleType>
    </xsd:element>
    <xsd:element name="PrimeLastClassified" ma:index="33" nillable="true" ma:displayName="Processed" ma:internalName="PrimeLastClassified">
      <xsd:simpleType>
        <xsd:restriction base="dms:DateTime"/>
      </xsd:simpleType>
    </xsd:element>
    <xsd:element name="PrimeCorrectedByUser" ma:index="34"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TemplateConfiguration><![CDATA[{"slideVersion":1,"isValidatorEnabled":false,"isLocked":false,"elementsMetadata":[{"type":"shape","elementConfiguration":{"inheritDimensions":"{{InheritDimensions.InheritWidth}}","width":"","height":"","image":"{{Form.DocLang.Logo_stacked_colour.Image}}","visibility":"","type":"image","disableUpdates":false}}],"slideId":"872437076289650688","enableDocumentContentUpdater":false,"version":"2.0"}]]></TemplafySlideTemplateConfiguration>
</file>

<file path=customXml/item5.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Props1.xml><?xml version="1.0" encoding="utf-8"?>
<ds:datastoreItem xmlns:ds="http://schemas.openxmlformats.org/officeDocument/2006/customXml" ds:itemID="{E6133058-2056-4310-AF19-66712C991399}">
  <ds:schemaRefs>
    <ds:schemaRef ds:uri="1e4904ce-df3c-409d-8c73-59cbcf852a41"/>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255E54-4665-44A6-BA24-2BDEE955680E}">
  <ds:schemaRefs>
    <ds:schemaRef ds:uri="1e4904ce-df3c-409d-8c73-59cbcf852a41"/>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64F1BD-93A4-4B00-BE69-6550452606B7}">
  <ds:schemaRefs>
    <ds:schemaRef ds:uri="http://schemas.microsoft.com/sharepoint/v3/contenttype/forms"/>
  </ds:schemaRefs>
</ds:datastoreItem>
</file>

<file path=customXml/itemProps4.xml><?xml version="1.0" encoding="utf-8"?>
<ds:datastoreItem xmlns:ds="http://schemas.openxmlformats.org/officeDocument/2006/customXml" ds:itemID="{47B0811F-AFEC-461A-B6FC-AD263DE81F23}">
  <ds:schemaRefs/>
</ds:datastoreItem>
</file>

<file path=customXml/itemProps5.xml><?xml version="1.0" encoding="utf-8"?>
<ds:datastoreItem xmlns:ds="http://schemas.openxmlformats.org/officeDocument/2006/customXml" ds:itemID="{E3256870-2784-4C9B-A058-B2201AC391BD}">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1</TotalTime>
  <Words>938</Words>
  <Application>Microsoft Office PowerPoint</Application>
  <PresentationFormat>Widescreen</PresentationFormat>
  <Paragraphs>71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Arial Black</vt:lpstr>
      <vt:lpstr>Arial Body</vt:lpstr>
      <vt:lpstr>Calibri</vt:lpstr>
      <vt:lpstr>4_Office Theme</vt:lpstr>
      <vt:lpstr>HIV Prevention Guidance in GC8</vt:lpstr>
      <vt:lpstr>PowerPoint Presentation</vt:lpstr>
      <vt:lpstr>GC8 Global Fund guidance Accelerating impact in HIV Prevention amid growing challenges </vt:lpstr>
      <vt:lpstr>Program Essentials provide a framework for prioritizing context specific interventions</vt:lpstr>
      <vt:lpstr>PowerPoint Presentation</vt:lpstr>
      <vt:lpstr>Global Fund GC8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BYARUHANGA, Buyinza Gloria</dc:creator>
  <cp:lastModifiedBy>BYARUHANGA, Buyinza Gloria</cp:lastModifiedBy>
  <cp:revision>2</cp:revision>
  <dcterms:created xsi:type="dcterms:W3CDTF">2026-02-18T13:25:22Z</dcterms:created>
  <dcterms:modified xsi:type="dcterms:W3CDTF">2026-04-28T03:51:21Z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0x010100070B027ED5492E489E18E2375296B630</vt:lpwstr>
  </property>
  <property fmtid="{D5CDD505-2E9C-101B-9397-08002B2CF9AE}" pid="3" name="MediaServiceImageTags">
    <vt:lpwstr/>
  </property>
</Properties>
</file>