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4.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3"/>
    <p:sldMasterId id="2147483709" r:id="rId4"/>
    <p:sldMasterId id="2147483753" r:id="rId5"/>
    <p:sldMasterId id="2147483765" r:id="rId6"/>
    <p:sldMasterId id="2147483810" r:id="rId7"/>
  </p:sldMasterIdLst>
  <p:notesMasterIdLst>
    <p:notesMasterId r:id="rId36"/>
  </p:notesMasterIdLst>
  <p:sldIdLst>
    <p:sldId id="256" r:id="rId8"/>
    <p:sldId id="2147375579" r:id="rId9"/>
    <p:sldId id="3011" r:id="rId10"/>
    <p:sldId id="2147375559" r:id="rId11"/>
    <p:sldId id="2147375491" r:id="rId12"/>
    <p:sldId id="2147375577" r:id="rId13"/>
    <p:sldId id="2147375561" r:id="rId14"/>
    <p:sldId id="2147375553" r:id="rId15"/>
    <p:sldId id="2147375581" r:id="rId16"/>
    <p:sldId id="2147375781" r:id="rId17"/>
    <p:sldId id="2147375447" r:id="rId18"/>
    <p:sldId id="2147375582" r:id="rId19"/>
    <p:sldId id="2147375777" r:id="rId20"/>
    <p:sldId id="2145706649" r:id="rId21"/>
    <p:sldId id="2147375357" r:id="rId22"/>
    <p:sldId id="2147375358" r:id="rId23"/>
    <p:sldId id="2147375780" r:id="rId24"/>
    <p:sldId id="2147375783" r:id="rId25"/>
    <p:sldId id="2147475054" r:id="rId26"/>
    <p:sldId id="2147375784" r:id="rId27"/>
    <p:sldId id="2228" r:id="rId28"/>
    <p:sldId id="2147475052" r:id="rId29"/>
    <p:sldId id="2147475053" r:id="rId30"/>
    <p:sldId id="2147475046" r:id="rId31"/>
    <p:sldId id="258" r:id="rId32"/>
    <p:sldId id="2147475045" r:id="rId33"/>
    <p:sldId id="2147475051" r:id="rId34"/>
    <p:sldId id="214737558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6187"/>
    <a:srgbClr val="0099FF"/>
    <a:srgbClr val="D9C7F5"/>
    <a:srgbClr val="D2E7F6"/>
    <a:srgbClr val="E9DFF9"/>
    <a:srgbClr val="419AEB"/>
    <a:srgbClr val="329ECE"/>
    <a:srgbClr val="C3DE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3808DC-C53F-49D1-A4E4-0A4B91EACE51}" v="78" dt="2023-10-26T09:50:48.0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1" autoAdjust="0"/>
    <p:restoredTop sz="81199" autoAdjust="0"/>
  </p:normalViewPr>
  <p:slideViewPr>
    <p:cSldViewPr snapToGrid="0">
      <p:cViewPr varScale="1">
        <p:scale>
          <a:sx n="90" d="100"/>
          <a:sy n="90" d="100"/>
        </p:scale>
        <p:origin x="127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5.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2.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B24FB4-676B-4D6C-BA4A-BE1D765655E9}"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80364F19-6F6D-4C78-9D36-EEB4CB5159CD}">
      <dgm:prSet phldrT="[Text]"/>
      <dgm:spPr/>
      <dgm:t>
        <a:bodyPr/>
        <a:lstStyle/>
        <a:p>
          <a:r>
            <a:rPr lang="en-US" dirty="0"/>
            <a:t>2012</a:t>
          </a:r>
        </a:p>
      </dgm:t>
    </dgm:pt>
    <dgm:pt modelId="{59BB6BEB-A681-428C-8934-939A23B389EA}" type="parTrans" cxnId="{AF6209AD-EFE3-4701-AE85-85D1BD4D1D69}">
      <dgm:prSet/>
      <dgm:spPr/>
      <dgm:t>
        <a:bodyPr/>
        <a:lstStyle/>
        <a:p>
          <a:endParaRPr lang="en-US"/>
        </a:p>
      </dgm:t>
    </dgm:pt>
    <dgm:pt modelId="{F3F3A4F0-E30D-45FF-BD25-D35339F19C76}" type="sibTrans" cxnId="{AF6209AD-EFE3-4701-AE85-85D1BD4D1D69}">
      <dgm:prSet/>
      <dgm:spPr/>
      <dgm:t>
        <a:bodyPr/>
        <a:lstStyle/>
        <a:p>
          <a:endParaRPr lang="en-US"/>
        </a:p>
      </dgm:t>
    </dgm:pt>
    <dgm:pt modelId="{57CA0E54-B04C-4969-9EC2-0F3B7CBE4C83}">
      <dgm:prSet phldrT="[Text]" custT="1"/>
      <dgm:spPr/>
      <dgm:t>
        <a:bodyPr/>
        <a:lstStyle/>
        <a:p>
          <a:r>
            <a:rPr lang="en-US" sz="1600" dirty="0"/>
            <a:t>Conditional recommendation: oral PrEP</a:t>
          </a:r>
        </a:p>
      </dgm:t>
    </dgm:pt>
    <dgm:pt modelId="{0C4E8B96-4C91-4B21-8B23-63E6851014A8}" type="parTrans" cxnId="{E8102763-6EB9-464C-8DF0-58CBCAE85442}">
      <dgm:prSet/>
      <dgm:spPr/>
      <dgm:t>
        <a:bodyPr/>
        <a:lstStyle/>
        <a:p>
          <a:endParaRPr lang="en-US"/>
        </a:p>
      </dgm:t>
    </dgm:pt>
    <dgm:pt modelId="{EA4F1B28-77CD-45CC-883F-05E30A6D1667}" type="sibTrans" cxnId="{E8102763-6EB9-464C-8DF0-58CBCAE85442}">
      <dgm:prSet/>
      <dgm:spPr/>
      <dgm:t>
        <a:bodyPr/>
        <a:lstStyle/>
        <a:p>
          <a:endParaRPr lang="en-US"/>
        </a:p>
      </dgm:t>
    </dgm:pt>
    <dgm:pt modelId="{F3BD7B6E-F1B8-4967-BAEA-5B6BE4691231}">
      <dgm:prSet phldrT="[Text]"/>
      <dgm:spPr>
        <a:solidFill>
          <a:srgbClr val="0099FF"/>
        </a:solidFill>
      </dgm:spPr>
      <dgm:t>
        <a:bodyPr/>
        <a:lstStyle/>
        <a:p>
          <a:r>
            <a:rPr lang="en-US" dirty="0"/>
            <a:t>2015</a:t>
          </a:r>
        </a:p>
      </dgm:t>
    </dgm:pt>
    <dgm:pt modelId="{91C32BF6-D367-44DB-8619-8EDD1B01F40C}" type="parTrans" cxnId="{7AED8BBD-618A-4759-BDC2-83958354EC60}">
      <dgm:prSet/>
      <dgm:spPr/>
      <dgm:t>
        <a:bodyPr/>
        <a:lstStyle/>
        <a:p>
          <a:endParaRPr lang="en-US"/>
        </a:p>
      </dgm:t>
    </dgm:pt>
    <dgm:pt modelId="{E9540BF4-2D60-4BAD-AA26-B35EBB7D922E}" type="sibTrans" cxnId="{7AED8BBD-618A-4759-BDC2-83958354EC60}">
      <dgm:prSet/>
      <dgm:spPr/>
      <dgm:t>
        <a:bodyPr/>
        <a:lstStyle/>
        <a:p>
          <a:endParaRPr lang="en-US"/>
        </a:p>
      </dgm:t>
    </dgm:pt>
    <dgm:pt modelId="{3D9FB9A5-4777-4206-AB06-3A34A35057BB}">
      <dgm:prSet phldrT="[Text]" custT="1"/>
      <dgm:spPr/>
      <dgm:t>
        <a:bodyPr/>
        <a:lstStyle/>
        <a:p>
          <a:r>
            <a:rPr lang="en-US" sz="1600" dirty="0"/>
            <a:t>Strong recommendation: oral PrEP for all individuals at substantial risk</a:t>
          </a:r>
        </a:p>
      </dgm:t>
    </dgm:pt>
    <dgm:pt modelId="{DEEFC182-80D4-44C8-97F4-D8DFC04E61C9}" type="parTrans" cxnId="{CEE98672-32B2-4CE2-93D5-04B1838841EB}">
      <dgm:prSet/>
      <dgm:spPr/>
      <dgm:t>
        <a:bodyPr/>
        <a:lstStyle/>
        <a:p>
          <a:endParaRPr lang="en-US"/>
        </a:p>
      </dgm:t>
    </dgm:pt>
    <dgm:pt modelId="{87E08573-1437-464F-BBD7-1088494067E3}" type="sibTrans" cxnId="{CEE98672-32B2-4CE2-93D5-04B1838841EB}">
      <dgm:prSet/>
      <dgm:spPr/>
      <dgm:t>
        <a:bodyPr/>
        <a:lstStyle/>
        <a:p>
          <a:endParaRPr lang="en-US"/>
        </a:p>
      </dgm:t>
    </dgm:pt>
    <dgm:pt modelId="{664C396E-2A40-4961-8A80-7AB18AF11426}">
      <dgm:prSet phldrT="[Text]"/>
      <dgm:spPr/>
      <dgm:t>
        <a:bodyPr/>
        <a:lstStyle/>
        <a:p>
          <a:r>
            <a:rPr lang="en-US" dirty="0"/>
            <a:t>2017</a:t>
          </a:r>
        </a:p>
      </dgm:t>
    </dgm:pt>
    <dgm:pt modelId="{A89113CD-47D5-4CAA-A267-A53448A9D4AC}" type="parTrans" cxnId="{9A79E1B6-9767-42A5-BFBD-B21ED0D6B627}">
      <dgm:prSet/>
      <dgm:spPr/>
      <dgm:t>
        <a:bodyPr/>
        <a:lstStyle/>
        <a:p>
          <a:endParaRPr lang="en-US"/>
        </a:p>
      </dgm:t>
    </dgm:pt>
    <dgm:pt modelId="{B2522E06-8EDF-4CAA-AD12-57A0762FD6BA}" type="sibTrans" cxnId="{9A79E1B6-9767-42A5-BFBD-B21ED0D6B627}">
      <dgm:prSet/>
      <dgm:spPr/>
      <dgm:t>
        <a:bodyPr/>
        <a:lstStyle/>
        <a:p>
          <a:endParaRPr lang="en-US"/>
        </a:p>
      </dgm:t>
    </dgm:pt>
    <dgm:pt modelId="{05F1BD47-0790-4AB8-BBC6-6234E64FBEF9}">
      <dgm:prSet phldrT="[Text]" custT="1"/>
      <dgm:spPr/>
      <dgm:t>
        <a:bodyPr/>
        <a:lstStyle/>
        <a:p>
          <a:r>
            <a:rPr lang="en-US" sz="1600" dirty="0"/>
            <a:t>Event driven / 2+1+1 (ED-PrEP) guidance</a:t>
          </a:r>
        </a:p>
      </dgm:t>
    </dgm:pt>
    <dgm:pt modelId="{59E93F73-7061-4DDB-99FE-3838A3CAE9D9}" type="parTrans" cxnId="{77ED6C73-432E-45CF-A476-85400573B206}">
      <dgm:prSet/>
      <dgm:spPr/>
      <dgm:t>
        <a:bodyPr/>
        <a:lstStyle/>
        <a:p>
          <a:endParaRPr lang="en-US"/>
        </a:p>
      </dgm:t>
    </dgm:pt>
    <dgm:pt modelId="{F9B3DC1F-5AA1-4802-ACC9-E801D76B5F14}" type="sibTrans" cxnId="{77ED6C73-432E-45CF-A476-85400573B206}">
      <dgm:prSet/>
      <dgm:spPr/>
      <dgm:t>
        <a:bodyPr/>
        <a:lstStyle/>
        <a:p>
          <a:endParaRPr lang="en-US"/>
        </a:p>
      </dgm:t>
    </dgm:pt>
    <dgm:pt modelId="{DD764426-0DFC-4AC4-BBB2-2839D6506C8F}">
      <dgm:prSet phldrT="[Text]"/>
      <dgm:spPr/>
      <dgm:t>
        <a:bodyPr/>
        <a:lstStyle/>
        <a:p>
          <a:r>
            <a:rPr lang="en-US" dirty="0"/>
            <a:t>2021</a:t>
          </a:r>
        </a:p>
      </dgm:t>
    </dgm:pt>
    <dgm:pt modelId="{853AFEED-98E1-4A3A-BAF4-56FC8E7FC8B3}" type="parTrans" cxnId="{C3978CB2-7534-48DD-955E-6CE3902D8897}">
      <dgm:prSet/>
      <dgm:spPr/>
      <dgm:t>
        <a:bodyPr/>
        <a:lstStyle/>
        <a:p>
          <a:endParaRPr lang="en-US"/>
        </a:p>
      </dgm:t>
    </dgm:pt>
    <dgm:pt modelId="{C7D8279B-0370-42EA-8094-AAFF72F3AF47}" type="sibTrans" cxnId="{C3978CB2-7534-48DD-955E-6CE3902D8897}">
      <dgm:prSet/>
      <dgm:spPr/>
      <dgm:t>
        <a:bodyPr/>
        <a:lstStyle/>
        <a:p>
          <a:endParaRPr lang="en-US"/>
        </a:p>
      </dgm:t>
    </dgm:pt>
    <dgm:pt modelId="{2C851FB2-A05D-45F5-8295-29784CE8F145}">
      <dgm:prSet phldrT="[Text]" custT="1"/>
      <dgm:spPr/>
      <dgm:t>
        <a:bodyPr/>
        <a:lstStyle/>
        <a:p>
          <a:r>
            <a:rPr lang="en-US" sz="1600" b="0" dirty="0">
              <a:solidFill>
                <a:schemeClr val="tx1"/>
              </a:solidFill>
            </a:rPr>
            <a:t>Conditional recommendation: </a:t>
          </a:r>
          <a:r>
            <a:rPr lang="en-US" sz="1600" b="0" dirty="0" err="1">
              <a:solidFill>
                <a:schemeClr val="tx1"/>
              </a:solidFill>
            </a:rPr>
            <a:t>Dapivirine</a:t>
          </a:r>
          <a:r>
            <a:rPr lang="en-US" sz="1600" b="0" dirty="0">
              <a:solidFill>
                <a:schemeClr val="tx1"/>
              </a:solidFill>
            </a:rPr>
            <a:t> vaginal ring (DVR)</a:t>
          </a:r>
        </a:p>
      </dgm:t>
    </dgm:pt>
    <dgm:pt modelId="{B1FABE15-5310-40D3-99C2-EFEF8F802675}" type="parTrans" cxnId="{39917B26-FA18-48F7-984F-057B929F932F}">
      <dgm:prSet/>
      <dgm:spPr/>
      <dgm:t>
        <a:bodyPr/>
        <a:lstStyle/>
        <a:p>
          <a:endParaRPr lang="en-US"/>
        </a:p>
      </dgm:t>
    </dgm:pt>
    <dgm:pt modelId="{A4E236AB-CC18-49A9-BB3C-0C3295006AE4}" type="sibTrans" cxnId="{39917B26-FA18-48F7-984F-057B929F932F}">
      <dgm:prSet/>
      <dgm:spPr/>
      <dgm:t>
        <a:bodyPr/>
        <a:lstStyle/>
        <a:p>
          <a:endParaRPr lang="en-US"/>
        </a:p>
      </dgm:t>
    </dgm:pt>
    <dgm:pt modelId="{F77D0671-7281-42CD-BEC2-2E77DC3D815A}">
      <dgm:prSet phldrT="[Text]"/>
      <dgm:spPr/>
      <dgm:t>
        <a:bodyPr/>
        <a:lstStyle/>
        <a:p>
          <a:r>
            <a:rPr lang="en-US" dirty="0"/>
            <a:t>2022</a:t>
          </a:r>
        </a:p>
      </dgm:t>
    </dgm:pt>
    <dgm:pt modelId="{75E143EE-93DC-48CF-923E-8AAE9AA1367C}" type="parTrans" cxnId="{EED70E97-8E5A-4429-8F7A-A175AEF2B460}">
      <dgm:prSet/>
      <dgm:spPr/>
      <dgm:t>
        <a:bodyPr/>
        <a:lstStyle/>
        <a:p>
          <a:endParaRPr lang="en-US"/>
        </a:p>
      </dgm:t>
    </dgm:pt>
    <dgm:pt modelId="{F1008936-3A4D-43D6-9019-09CB9B977587}" type="sibTrans" cxnId="{EED70E97-8E5A-4429-8F7A-A175AEF2B460}">
      <dgm:prSet/>
      <dgm:spPr/>
      <dgm:t>
        <a:bodyPr/>
        <a:lstStyle/>
        <a:p>
          <a:endParaRPr lang="en-US"/>
        </a:p>
      </dgm:t>
    </dgm:pt>
    <dgm:pt modelId="{2C502AE8-C16E-449E-B0E1-0F1D3464CBAA}">
      <dgm:prSet phldrT="[Text]" custT="1"/>
      <dgm:spPr/>
      <dgm:t>
        <a:bodyPr anchor="b"/>
        <a:lstStyle/>
        <a:p>
          <a:pPr marL="0" indent="0"/>
          <a:r>
            <a:rPr lang="en-US" sz="1600" b="0" dirty="0">
              <a:solidFill>
                <a:schemeClr val="tx1"/>
              </a:solidFill>
            </a:rPr>
            <a:t> Conditional recommendation: Long acting injectable cabotegravir (CAB-LA)</a:t>
          </a:r>
        </a:p>
      </dgm:t>
    </dgm:pt>
    <dgm:pt modelId="{09FD46EF-4342-4F35-B211-E35976059E5C}" type="parTrans" cxnId="{B51DC957-E048-4889-A060-66F93709624D}">
      <dgm:prSet/>
      <dgm:spPr/>
      <dgm:t>
        <a:bodyPr/>
        <a:lstStyle/>
        <a:p>
          <a:endParaRPr lang="en-US"/>
        </a:p>
      </dgm:t>
    </dgm:pt>
    <dgm:pt modelId="{95B8C7A7-AE53-4FF2-BD54-2DC880A38ECF}" type="sibTrans" cxnId="{B51DC957-E048-4889-A060-66F93709624D}">
      <dgm:prSet/>
      <dgm:spPr/>
      <dgm:t>
        <a:bodyPr/>
        <a:lstStyle/>
        <a:p>
          <a:endParaRPr lang="en-US"/>
        </a:p>
      </dgm:t>
    </dgm:pt>
    <dgm:pt modelId="{0EC1FCF2-CE75-4FDA-87A1-3E0775409C08}">
      <dgm:prSet phldrT="[Text]"/>
      <dgm:spPr>
        <a:solidFill>
          <a:srgbClr val="0099FF"/>
        </a:solidFill>
      </dgm:spPr>
      <dgm:t>
        <a:bodyPr/>
        <a:lstStyle/>
        <a:p>
          <a:r>
            <a:rPr lang="en-US" dirty="0"/>
            <a:t>2019</a:t>
          </a:r>
        </a:p>
      </dgm:t>
    </dgm:pt>
    <dgm:pt modelId="{C26F6759-BA2C-4C81-8761-AF67C87C6EAB}" type="parTrans" cxnId="{45A69F9F-2CD9-4D4A-822C-F5179C275380}">
      <dgm:prSet/>
      <dgm:spPr/>
      <dgm:t>
        <a:bodyPr/>
        <a:lstStyle/>
        <a:p>
          <a:endParaRPr lang="en-US"/>
        </a:p>
      </dgm:t>
    </dgm:pt>
    <dgm:pt modelId="{59C7B292-8F3F-4D7B-8BD8-DB63ABC81CE3}" type="sibTrans" cxnId="{45A69F9F-2CD9-4D4A-822C-F5179C275380}">
      <dgm:prSet/>
      <dgm:spPr/>
      <dgm:t>
        <a:bodyPr/>
        <a:lstStyle/>
        <a:p>
          <a:endParaRPr lang="en-US"/>
        </a:p>
      </dgm:t>
    </dgm:pt>
    <dgm:pt modelId="{5CD6C056-892B-4885-8125-9F29CA3AD0BA}">
      <dgm:prSet phldrT="[Text]" custT="1"/>
      <dgm:spPr/>
      <dgm:t>
        <a:bodyPr/>
        <a:lstStyle/>
        <a:p>
          <a:r>
            <a:rPr lang="en-US" sz="1800" dirty="0"/>
            <a:t>PrEP implementation tool</a:t>
          </a:r>
        </a:p>
      </dgm:t>
    </dgm:pt>
    <dgm:pt modelId="{EC3B0E1E-2474-49B6-B256-0E3CBB7389AC}" type="parTrans" cxnId="{72B14736-FDE5-47D0-BB32-61017703C774}">
      <dgm:prSet/>
      <dgm:spPr/>
      <dgm:t>
        <a:bodyPr/>
        <a:lstStyle/>
        <a:p>
          <a:endParaRPr lang="en-US"/>
        </a:p>
      </dgm:t>
    </dgm:pt>
    <dgm:pt modelId="{74A47194-EE12-4B7B-9BEF-D12A507E14FF}" type="sibTrans" cxnId="{72B14736-FDE5-47D0-BB32-61017703C774}">
      <dgm:prSet/>
      <dgm:spPr/>
      <dgm:t>
        <a:bodyPr/>
        <a:lstStyle/>
        <a:p>
          <a:endParaRPr lang="en-US"/>
        </a:p>
      </dgm:t>
    </dgm:pt>
    <dgm:pt modelId="{BE63E709-7E11-4D03-8661-62950BEAB8CF}">
      <dgm:prSet phldrT="[Text]" custT="1"/>
      <dgm:spPr/>
      <dgm:t>
        <a:bodyPr anchor="b"/>
        <a:lstStyle/>
        <a:p>
          <a:pPr marL="0" indent="0"/>
          <a:r>
            <a:rPr lang="en-US" sz="1600" dirty="0"/>
            <a:t> </a:t>
          </a:r>
          <a:r>
            <a:rPr lang="en-US" sz="1600" b="1" dirty="0"/>
            <a:t>Differentiated &amp; simplified PrEP </a:t>
          </a:r>
          <a:r>
            <a:rPr lang="en-US" sz="1600" dirty="0"/>
            <a:t>(technical brief)</a:t>
          </a:r>
        </a:p>
      </dgm:t>
    </dgm:pt>
    <dgm:pt modelId="{8CB955CD-E686-4CC6-862B-0C79FAC183F5}" type="parTrans" cxnId="{56B0BFC0-7EAA-4627-B8CE-5476B8535189}">
      <dgm:prSet/>
      <dgm:spPr/>
      <dgm:t>
        <a:bodyPr/>
        <a:lstStyle/>
        <a:p>
          <a:endParaRPr lang="en-US"/>
        </a:p>
      </dgm:t>
    </dgm:pt>
    <dgm:pt modelId="{60B7A26C-8B31-4C82-B23C-0AF4E5605A38}" type="sibTrans" cxnId="{56B0BFC0-7EAA-4627-B8CE-5476B8535189}">
      <dgm:prSet/>
      <dgm:spPr/>
      <dgm:t>
        <a:bodyPr/>
        <a:lstStyle/>
        <a:p>
          <a:endParaRPr lang="en-US"/>
        </a:p>
      </dgm:t>
    </dgm:pt>
    <dgm:pt modelId="{8C2D05A2-6495-47C4-B399-481BEA5C698D}">
      <dgm:prSet phldrT="[Text]" custT="1"/>
      <dgm:spPr/>
      <dgm:t>
        <a:bodyPr anchor="b"/>
        <a:lstStyle/>
        <a:p>
          <a:pPr marL="0" indent="0"/>
          <a:endParaRPr lang="en-US" sz="1600" b="0" dirty="0">
            <a:solidFill>
              <a:schemeClr val="tx1"/>
            </a:solidFill>
          </a:endParaRPr>
        </a:p>
      </dgm:t>
    </dgm:pt>
    <dgm:pt modelId="{8238A2F8-48C1-4587-A197-C933354A2DC9}" type="parTrans" cxnId="{751BE53D-0E7E-4C6B-B0CA-FF09320720DB}">
      <dgm:prSet/>
      <dgm:spPr/>
      <dgm:t>
        <a:bodyPr/>
        <a:lstStyle/>
        <a:p>
          <a:endParaRPr lang="en-US"/>
        </a:p>
      </dgm:t>
    </dgm:pt>
    <dgm:pt modelId="{A3EAAD2E-1DEA-4CDE-A3BC-5832BA6285AC}" type="sibTrans" cxnId="{751BE53D-0E7E-4C6B-B0CA-FF09320720DB}">
      <dgm:prSet/>
      <dgm:spPr/>
      <dgm:t>
        <a:bodyPr/>
        <a:lstStyle/>
        <a:p>
          <a:endParaRPr lang="en-US"/>
        </a:p>
      </dgm:t>
    </dgm:pt>
    <dgm:pt modelId="{7CB07453-A401-4AC1-9689-8C9020FE7FA2}" type="pres">
      <dgm:prSet presAssocID="{DEB24FB4-676B-4D6C-BA4A-BE1D765655E9}" presName="Name0" presStyleCnt="0">
        <dgm:presLayoutVars>
          <dgm:dir/>
          <dgm:animLvl val="lvl"/>
          <dgm:resizeHandles val="exact"/>
        </dgm:presLayoutVars>
      </dgm:prSet>
      <dgm:spPr/>
    </dgm:pt>
    <dgm:pt modelId="{223FFE22-D540-4C16-A894-2B86175373D0}" type="pres">
      <dgm:prSet presAssocID="{DEB24FB4-676B-4D6C-BA4A-BE1D765655E9}" presName="tSp" presStyleCnt="0"/>
      <dgm:spPr/>
    </dgm:pt>
    <dgm:pt modelId="{B5BDFB5B-8B85-4655-B93C-66EDD4FA4BDA}" type="pres">
      <dgm:prSet presAssocID="{DEB24FB4-676B-4D6C-BA4A-BE1D765655E9}" presName="bSp" presStyleCnt="0"/>
      <dgm:spPr/>
    </dgm:pt>
    <dgm:pt modelId="{18C07D82-3823-4E7E-AB0B-D7E645589702}" type="pres">
      <dgm:prSet presAssocID="{DEB24FB4-676B-4D6C-BA4A-BE1D765655E9}" presName="process" presStyleCnt="0"/>
      <dgm:spPr/>
    </dgm:pt>
    <dgm:pt modelId="{AB118A4F-EEDD-427D-8FC5-009E10DDC172}" type="pres">
      <dgm:prSet presAssocID="{80364F19-6F6D-4C78-9D36-EEB4CB5159CD}" presName="composite1" presStyleCnt="0"/>
      <dgm:spPr/>
    </dgm:pt>
    <dgm:pt modelId="{6AEA368E-51F6-49D8-BB46-F5CB88CCFFBF}" type="pres">
      <dgm:prSet presAssocID="{80364F19-6F6D-4C78-9D36-EEB4CB5159CD}" presName="dummyNode1" presStyleLbl="node1" presStyleIdx="0" presStyleCnt="6"/>
      <dgm:spPr/>
    </dgm:pt>
    <dgm:pt modelId="{72DAC111-9F25-4202-A221-E80907FF2D74}" type="pres">
      <dgm:prSet presAssocID="{80364F19-6F6D-4C78-9D36-EEB4CB5159CD}" presName="childNode1" presStyleLbl="bgAcc1" presStyleIdx="0" presStyleCnt="6" custScaleY="160592" custLinFactNeighborX="-280">
        <dgm:presLayoutVars>
          <dgm:bulletEnabled val="1"/>
        </dgm:presLayoutVars>
      </dgm:prSet>
      <dgm:spPr/>
    </dgm:pt>
    <dgm:pt modelId="{9F9B4605-A55C-4607-AAAE-44CE63942C24}" type="pres">
      <dgm:prSet presAssocID="{80364F19-6F6D-4C78-9D36-EEB4CB5159CD}" presName="childNode1tx" presStyleLbl="bgAcc1" presStyleIdx="0" presStyleCnt="6">
        <dgm:presLayoutVars>
          <dgm:bulletEnabled val="1"/>
        </dgm:presLayoutVars>
      </dgm:prSet>
      <dgm:spPr/>
    </dgm:pt>
    <dgm:pt modelId="{A6CBF7F7-51D4-417E-A2CE-2268BC3BDA97}" type="pres">
      <dgm:prSet presAssocID="{80364F19-6F6D-4C78-9D36-EEB4CB5159CD}" presName="parentNode1" presStyleLbl="node1" presStyleIdx="0" presStyleCnt="6" custLinFactNeighborY="20507">
        <dgm:presLayoutVars>
          <dgm:chMax val="1"/>
          <dgm:bulletEnabled val="1"/>
        </dgm:presLayoutVars>
      </dgm:prSet>
      <dgm:spPr/>
    </dgm:pt>
    <dgm:pt modelId="{2A74E97F-1BF5-4087-B534-1B17F41E2ABD}" type="pres">
      <dgm:prSet presAssocID="{80364F19-6F6D-4C78-9D36-EEB4CB5159CD}" presName="connSite1" presStyleCnt="0"/>
      <dgm:spPr/>
    </dgm:pt>
    <dgm:pt modelId="{CFD57ADA-6CF4-4E88-B046-1F92AFADDB1A}" type="pres">
      <dgm:prSet presAssocID="{F3F3A4F0-E30D-45FF-BD25-D35339F19C76}" presName="Name9" presStyleLbl="sibTrans2D1" presStyleIdx="0" presStyleCnt="5"/>
      <dgm:spPr/>
    </dgm:pt>
    <dgm:pt modelId="{69384F86-7181-4A07-9FED-07254C8A0267}" type="pres">
      <dgm:prSet presAssocID="{F3BD7B6E-F1B8-4967-BAEA-5B6BE4691231}" presName="composite2" presStyleCnt="0"/>
      <dgm:spPr/>
    </dgm:pt>
    <dgm:pt modelId="{9F6D289F-B41C-4BE8-82A9-D0E8FDFEBED4}" type="pres">
      <dgm:prSet presAssocID="{F3BD7B6E-F1B8-4967-BAEA-5B6BE4691231}" presName="dummyNode2" presStyleLbl="node1" presStyleIdx="0" presStyleCnt="6"/>
      <dgm:spPr/>
    </dgm:pt>
    <dgm:pt modelId="{FB8B4214-5490-4C27-84AA-BFEF9E461F20}" type="pres">
      <dgm:prSet presAssocID="{F3BD7B6E-F1B8-4967-BAEA-5B6BE4691231}" presName="childNode2" presStyleLbl="bgAcc1" presStyleIdx="1" presStyleCnt="6" custScaleX="110494" custScaleY="195889" custLinFactNeighborX="-280">
        <dgm:presLayoutVars>
          <dgm:bulletEnabled val="1"/>
        </dgm:presLayoutVars>
      </dgm:prSet>
      <dgm:spPr/>
    </dgm:pt>
    <dgm:pt modelId="{71C4AE9A-390F-46B9-8217-7C7CF4749983}" type="pres">
      <dgm:prSet presAssocID="{F3BD7B6E-F1B8-4967-BAEA-5B6BE4691231}" presName="childNode2tx" presStyleLbl="bgAcc1" presStyleIdx="1" presStyleCnt="6">
        <dgm:presLayoutVars>
          <dgm:bulletEnabled val="1"/>
        </dgm:presLayoutVars>
      </dgm:prSet>
      <dgm:spPr/>
    </dgm:pt>
    <dgm:pt modelId="{90EEF816-AA8E-4884-86BA-3A0550671A1C}" type="pres">
      <dgm:prSet presAssocID="{F3BD7B6E-F1B8-4967-BAEA-5B6BE4691231}" presName="parentNode2" presStyleLbl="node1" presStyleIdx="1" presStyleCnt="6" custLinFactNeighborX="12086" custLinFactNeighborY="-66334">
        <dgm:presLayoutVars>
          <dgm:chMax val="0"/>
          <dgm:bulletEnabled val="1"/>
        </dgm:presLayoutVars>
      </dgm:prSet>
      <dgm:spPr/>
    </dgm:pt>
    <dgm:pt modelId="{37D656D5-12C4-447A-8E25-A7115CAA1BFD}" type="pres">
      <dgm:prSet presAssocID="{F3BD7B6E-F1B8-4967-BAEA-5B6BE4691231}" presName="connSite2" presStyleCnt="0"/>
      <dgm:spPr/>
    </dgm:pt>
    <dgm:pt modelId="{423627FE-96E3-4EEE-B075-6A6251A110E1}" type="pres">
      <dgm:prSet presAssocID="{E9540BF4-2D60-4BAD-AA26-B35EBB7D922E}" presName="Name18" presStyleLbl="sibTrans2D1" presStyleIdx="1" presStyleCnt="5"/>
      <dgm:spPr/>
    </dgm:pt>
    <dgm:pt modelId="{575214E6-08A5-4A10-A2B7-9B6302C88C8D}" type="pres">
      <dgm:prSet presAssocID="{664C396E-2A40-4961-8A80-7AB18AF11426}" presName="composite1" presStyleCnt="0"/>
      <dgm:spPr/>
    </dgm:pt>
    <dgm:pt modelId="{1C0EF279-9496-4894-9522-89008293D1B2}" type="pres">
      <dgm:prSet presAssocID="{664C396E-2A40-4961-8A80-7AB18AF11426}" presName="dummyNode1" presStyleLbl="node1" presStyleIdx="1" presStyleCnt="6"/>
      <dgm:spPr/>
    </dgm:pt>
    <dgm:pt modelId="{D79EB261-163F-48D7-9489-024AE166B1FC}" type="pres">
      <dgm:prSet presAssocID="{664C396E-2A40-4961-8A80-7AB18AF11426}" presName="childNode1" presStyleLbl="bgAcc1" presStyleIdx="2" presStyleCnt="6" custScaleY="160592" custLinFactNeighborX="-280">
        <dgm:presLayoutVars>
          <dgm:bulletEnabled val="1"/>
        </dgm:presLayoutVars>
      </dgm:prSet>
      <dgm:spPr/>
    </dgm:pt>
    <dgm:pt modelId="{0D1D3087-BBEB-4BF9-87DC-E4648CC1E591}" type="pres">
      <dgm:prSet presAssocID="{664C396E-2A40-4961-8A80-7AB18AF11426}" presName="childNode1tx" presStyleLbl="bgAcc1" presStyleIdx="2" presStyleCnt="6">
        <dgm:presLayoutVars>
          <dgm:bulletEnabled val="1"/>
        </dgm:presLayoutVars>
      </dgm:prSet>
      <dgm:spPr/>
    </dgm:pt>
    <dgm:pt modelId="{8F560841-FC09-4CFE-92B0-CA5DED0FB9C0}" type="pres">
      <dgm:prSet presAssocID="{664C396E-2A40-4961-8A80-7AB18AF11426}" presName="parentNode1" presStyleLbl="node1" presStyleIdx="2" presStyleCnt="6" custLinFactNeighborY="20507">
        <dgm:presLayoutVars>
          <dgm:chMax val="1"/>
          <dgm:bulletEnabled val="1"/>
        </dgm:presLayoutVars>
      </dgm:prSet>
      <dgm:spPr/>
    </dgm:pt>
    <dgm:pt modelId="{8D72CF06-C280-4647-9985-082BB1316539}" type="pres">
      <dgm:prSet presAssocID="{664C396E-2A40-4961-8A80-7AB18AF11426}" presName="connSite1" presStyleCnt="0"/>
      <dgm:spPr/>
    </dgm:pt>
    <dgm:pt modelId="{0C7DE673-16F2-4929-AB21-3D5BB2212CAE}" type="pres">
      <dgm:prSet presAssocID="{B2522E06-8EDF-4CAA-AD12-57A0762FD6BA}" presName="Name9" presStyleLbl="sibTrans2D1" presStyleIdx="2" presStyleCnt="5"/>
      <dgm:spPr/>
    </dgm:pt>
    <dgm:pt modelId="{E696D90A-F085-4A34-B6AF-688C0DC5F3E3}" type="pres">
      <dgm:prSet presAssocID="{0EC1FCF2-CE75-4FDA-87A1-3E0775409C08}" presName="composite2" presStyleCnt="0"/>
      <dgm:spPr/>
    </dgm:pt>
    <dgm:pt modelId="{1CBF012D-99D4-4A79-90CE-99E1525B4C40}" type="pres">
      <dgm:prSet presAssocID="{0EC1FCF2-CE75-4FDA-87A1-3E0775409C08}" presName="dummyNode2" presStyleLbl="node1" presStyleIdx="2" presStyleCnt="6"/>
      <dgm:spPr/>
    </dgm:pt>
    <dgm:pt modelId="{25015C42-B01E-4E01-A207-AA7C768C9F56}" type="pres">
      <dgm:prSet presAssocID="{0EC1FCF2-CE75-4FDA-87A1-3E0775409C08}" presName="childNode2" presStyleLbl="bgAcc1" presStyleIdx="3" presStyleCnt="6" custScaleY="160592" custLinFactNeighborX="-280">
        <dgm:presLayoutVars>
          <dgm:bulletEnabled val="1"/>
        </dgm:presLayoutVars>
      </dgm:prSet>
      <dgm:spPr/>
    </dgm:pt>
    <dgm:pt modelId="{2873DEB5-E3D5-4B8B-917F-A1F2D72DFDF3}" type="pres">
      <dgm:prSet presAssocID="{0EC1FCF2-CE75-4FDA-87A1-3E0775409C08}" presName="childNode2tx" presStyleLbl="bgAcc1" presStyleIdx="3" presStyleCnt="6">
        <dgm:presLayoutVars>
          <dgm:bulletEnabled val="1"/>
        </dgm:presLayoutVars>
      </dgm:prSet>
      <dgm:spPr/>
    </dgm:pt>
    <dgm:pt modelId="{55EEF129-6CDB-450C-92AC-D0D9D2B63ADC}" type="pres">
      <dgm:prSet presAssocID="{0EC1FCF2-CE75-4FDA-87A1-3E0775409C08}" presName="parentNode2" presStyleLbl="node1" presStyleIdx="3" presStyleCnt="6" custLinFactNeighborX="7617" custLinFactNeighborY="-25761">
        <dgm:presLayoutVars>
          <dgm:chMax val="0"/>
          <dgm:bulletEnabled val="1"/>
        </dgm:presLayoutVars>
      </dgm:prSet>
      <dgm:spPr/>
    </dgm:pt>
    <dgm:pt modelId="{AFEB436E-6CD0-4C95-8FC1-810CE3917B68}" type="pres">
      <dgm:prSet presAssocID="{0EC1FCF2-CE75-4FDA-87A1-3E0775409C08}" presName="connSite2" presStyleCnt="0"/>
      <dgm:spPr/>
    </dgm:pt>
    <dgm:pt modelId="{8304687D-E973-40B2-B830-B9D29B5D862F}" type="pres">
      <dgm:prSet presAssocID="{59C7B292-8F3F-4D7B-8BD8-DB63ABC81CE3}" presName="Name18" presStyleLbl="sibTrans2D1" presStyleIdx="3" presStyleCnt="5"/>
      <dgm:spPr/>
    </dgm:pt>
    <dgm:pt modelId="{80632A0E-96D9-4BAA-B85F-37F5F8F54B5F}" type="pres">
      <dgm:prSet presAssocID="{DD764426-0DFC-4AC4-BBB2-2839D6506C8F}" presName="composite1" presStyleCnt="0"/>
      <dgm:spPr/>
    </dgm:pt>
    <dgm:pt modelId="{1E602E59-6305-45A2-BBF4-E0615326A0A4}" type="pres">
      <dgm:prSet presAssocID="{DD764426-0DFC-4AC4-BBB2-2839D6506C8F}" presName="dummyNode1" presStyleLbl="node1" presStyleIdx="3" presStyleCnt="6"/>
      <dgm:spPr/>
    </dgm:pt>
    <dgm:pt modelId="{70D82026-78D4-4CA2-B794-14927F8BB573}" type="pres">
      <dgm:prSet presAssocID="{DD764426-0DFC-4AC4-BBB2-2839D6506C8F}" presName="childNode1" presStyleLbl="bgAcc1" presStyleIdx="4" presStyleCnt="6" custScaleY="190433" custLinFactNeighborX="-280">
        <dgm:presLayoutVars>
          <dgm:bulletEnabled val="1"/>
        </dgm:presLayoutVars>
      </dgm:prSet>
      <dgm:spPr/>
    </dgm:pt>
    <dgm:pt modelId="{0543AC33-1A0E-437D-8EA8-8675474E2472}" type="pres">
      <dgm:prSet presAssocID="{DD764426-0DFC-4AC4-BBB2-2839D6506C8F}" presName="childNode1tx" presStyleLbl="bgAcc1" presStyleIdx="4" presStyleCnt="6">
        <dgm:presLayoutVars>
          <dgm:bulletEnabled val="1"/>
        </dgm:presLayoutVars>
      </dgm:prSet>
      <dgm:spPr/>
    </dgm:pt>
    <dgm:pt modelId="{584E21CE-3134-4941-AC14-6418BDBBA2D1}" type="pres">
      <dgm:prSet presAssocID="{DD764426-0DFC-4AC4-BBB2-2839D6506C8F}" presName="parentNode1" presStyleLbl="node1" presStyleIdx="4" presStyleCnt="6" custLinFactNeighborX="6621" custLinFactNeighborY="23185">
        <dgm:presLayoutVars>
          <dgm:chMax val="1"/>
          <dgm:bulletEnabled val="1"/>
        </dgm:presLayoutVars>
      </dgm:prSet>
      <dgm:spPr/>
    </dgm:pt>
    <dgm:pt modelId="{857D4A44-1188-4D4F-A991-DC0BAF46F253}" type="pres">
      <dgm:prSet presAssocID="{DD764426-0DFC-4AC4-BBB2-2839D6506C8F}" presName="connSite1" presStyleCnt="0"/>
      <dgm:spPr/>
    </dgm:pt>
    <dgm:pt modelId="{78FEAD18-3DC6-4B22-9A50-464DF36C75C5}" type="pres">
      <dgm:prSet presAssocID="{C7D8279B-0370-42EA-8094-AAFF72F3AF47}" presName="Name9" presStyleLbl="sibTrans2D1" presStyleIdx="4" presStyleCnt="5" custScaleX="78450" custLinFactNeighborX="-19168" custLinFactNeighborY="4999"/>
      <dgm:spPr/>
    </dgm:pt>
    <dgm:pt modelId="{E5C401DB-D3FD-4DF6-8726-D58B2AB16D3A}" type="pres">
      <dgm:prSet presAssocID="{F77D0671-7281-42CD-BEC2-2E77DC3D815A}" presName="composite2" presStyleCnt="0"/>
      <dgm:spPr/>
    </dgm:pt>
    <dgm:pt modelId="{B231F8BA-847F-48D4-8C7E-5BDFFDD3AABE}" type="pres">
      <dgm:prSet presAssocID="{F77D0671-7281-42CD-BEC2-2E77DC3D815A}" presName="dummyNode2" presStyleLbl="node1" presStyleIdx="4" presStyleCnt="6"/>
      <dgm:spPr/>
    </dgm:pt>
    <dgm:pt modelId="{DB4B7FDC-C9F4-4936-8633-1DE553CF5762}" type="pres">
      <dgm:prSet presAssocID="{F77D0671-7281-42CD-BEC2-2E77DC3D815A}" presName="childNode2" presStyleLbl="bgAcc1" presStyleIdx="5" presStyleCnt="6" custScaleX="132412" custScaleY="228114" custLinFactNeighborX="1079" custLinFactNeighborY="47109">
        <dgm:presLayoutVars>
          <dgm:bulletEnabled val="1"/>
        </dgm:presLayoutVars>
      </dgm:prSet>
      <dgm:spPr/>
    </dgm:pt>
    <dgm:pt modelId="{88F5A99B-5B02-423B-B0FC-6525F151EE84}" type="pres">
      <dgm:prSet presAssocID="{F77D0671-7281-42CD-BEC2-2E77DC3D815A}" presName="childNode2tx" presStyleLbl="bgAcc1" presStyleIdx="5" presStyleCnt="6">
        <dgm:presLayoutVars>
          <dgm:bulletEnabled val="1"/>
        </dgm:presLayoutVars>
      </dgm:prSet>
      <dgm:spPr/>
    </dgm:pt>
    <dgm:pt modelId="{5D982E7F-7083-4496-8F8B-360F4192AC97}" type="pres">
      <dgm:prSet presAssocID="{F77D0671-7281-42CD-BEC2-2E77DC3D815A}" presName="parentNode2" presStyleLbl="node1" presStyleIdx="5" presStyleCnt="6" custLinFactNeighborX="1898" custLinFactNeighborY="-66733">
        <dgm:presLayoutVars>
          <dgm:chMax val="0"/>
          <dgm:bulletEnabled val="1"/>
        </dgm:presLayoutVars>
      </dgm:prSet>
      <dgm:spPr/>
    </dgm:pt>
    <dgm:pt modelId="{2C95E1F0-670E-485C-B994-D21DAE324CBC}" type="pres">
      <dgm:prSet presAssocID="{F77D0671-7281-42CD-BEC2-2E77DC3D815A}" presName="connSite2" presStyleCnt="0"/>
      <dgm:spPr/>
    </dgm:pt>
  </dgm:ptLst>
  <dgm:cxnLst>
    <dgm:cxn modelId="{F59C8801-2149-4CD9-8CAC-EE2F5575613E}" type="presOf" srcId="{F3F3A4F0-E30D-45FF-BD25-D35339F19C76}" destId="{CFD57ADA-6CF4-4E88-B046-1F92AFADDB1A}" srcOrd="0" destOrd="0" presId="urn:microsoft.com/office/officeart/2005/8/layout/hProcess4"/>
    <dgm:cxn modelId="{B5C2A501-90EE-42A4-ACBD-1C5332ACB645}" type="presOf" srcId="{0EC1FCF2-CE75-4FDA-87A1-3E0775409C08}" destId="{55EEF129-6CDB-450C-92AC-D0D9D2B63ADC}" srcOrd="0" destOrd="0" presId="urn:microsoft.com/office/officeart/2005/8/layout/hProcess4"/>
    <dgm:cxn modelId="{FF22D60F-69E5-42F8-816A-B27088A511F4}" type="presOf" srcId="{59C7B292-8F3F-4D7B-8BD8-DB63ABC81CE3}" destId="{8304687D-E973-40B2-B830-B9D29B5D862F}" srcOrd="0" destOrd="0" presId="urn:microsoft.com/office/officeart/2005/8/layout/hProcess4"/>
    <dgm:cxn modelId="{F6BE5218-6F0F-4E0D-A3F0-66BB39788E84}" type="presOf" srcId="{2C851FB2-A05D-45F5-8295-29784CE8F145}" destId="{0543AC33-1A0E-437D-8EA8-8675474E2472}" srcOrd="1" destOrd="0" presId="urn:microsoft.com/office/officeart/2005/8/layout/hProcess4"/>
    <dgm:cxn modelId="{39917B26-FA18-48F7-984F-057B929F932F}" srcId="{DD764426-0DFC-4AC4-BBB2-2839D6506C8F}" destId="{2C851FB2-A05D-45F5-8295-29784CE8F145}" srcOrd="0" destOrd="0" parTransId="{B1FABE15-5310-40D3-99C2-EFEF8F802675}" sibTransId="{A4E236AB-CC18-49A9-BB3C-0C3295006AE4}"/>
    <dgm:cxn modelId="{0FB4D926-7D12-4B2C-A53F-A248F2F70C47}" type="presOf" srcId="{5CD6C056-892B-4885-8125-9F29CA3AD0BA}" destId="{D79EB261-163F-48D7-9489-024AE166B1FC}" srcOrd="0" destOrd="0" presId="urn:microsoft.com/office/officeart/2005/8/layout/hProcess4"/>
    <dgm:cxn modelId="{285D432D-E21E-45F7-9870-A4C9F973A251}" type="presOf" srcId="{664C396E-2A40-4961-8A80-7AB18AF11426}" destId="{8F560841-FC09-4CFE-92B0-CA5DED0FB9C0}" srcOrd="0" destOrd="0" presId="urn:microsoft.com/office/officeart/2005/8/layout/hProcess4"/>
    <dgm:cxn modelId="{A71E852D-A459-4AD5-81F1-982CBE58D483}" type="presOf" srcId="{E9540BF4-2D60-4BAD-AA26-B35EBB7D922E}" destId="{423627FE-96E3-4EEE-B075-6A6251A110E1}" srcOrd="0" destOrd="0" presId="urn:microsoft.com/office/officeart/2005/8/layout/hProcess4"/>
    <dgm:cxn modelId="{020C922F-9230-4F55-8487-897B8E8D822B}" type="presOf" srcId="{2C851FB2-A05D-45F5-8295-29784CE8F145}" destId="{70D82026-78D4-4CA2-B794-14927F8BB573}" srcOrd="0" destOrd="0" presId="urn:microsoft.com/office/officeart/2005/8/layout/hProcess4"/>
    <dgm:cxn modelId="{A9FC8130-E931-49CF-BD08-6D517F870E08}" type="presOf" srcId="{3D9FB9A5-4777-4206-AB06-3A34A35057BB}" destId="{71C4AE9A-390F-46B9-8217-7C7CF4749983}" srcOrd="1" destOrd="0" presId="urn:microsoft.com/office/officeart/2005/8/layout/hProcess4"/>
    <dgm:cxn modelId="{72B14736-FDE5-47D0-BB32-61017703C774}" srcId="{664C396E-2A40-4961-8A80-7AB18AF11426}" destId="{5CD6C056-892B-4885-8125-9F29CA3AD0BA}" srcOrd="0" destOrd="0" parTransId="{EC3B0E1E-2474-49B6-B256-0E3CBB7389AC}" sibTransId="{74A47194-EE12-4B7B-9BEF-D12A507E14FF}"/>
    <dgm:cxn modelId="{751BE53D-0E7E-4C6B-B0CA-FF09320720DB}" srcId="{F77D0671-7281-42CD-BEC2-2E77DC3D815A}" destId="{8C2D05A2-6495-47C4-B399-481BEA5C698D}" srcOrd="1" destOrd="0" parTransId="{8238A2F8-48C1-4587-A197-C933354A2DC9}" sibTransId="{A3EAAD2E-1DEA-4CDE-A3BC-5832BA6285AC}"/>
    <dgm:cxn modelId="{6A8FA540-376F-4A0F-9197-BFF1D6601AE3}" type="presOf" srcId="{05F1BD47-0790-4AB8-BBC6-6234E64FBEF9}" destId="{25015C42-B01E-4E01-A207-AA7C768C9F56}" srcOrd="0" destOrd="0" presId="urn:microsoft.com/office/officeart/2005/8/layout/hProcess4"/>
    <dgm:cxn modelId="{D8C4E842-EC39-4E75-AB7D-514DCA108B7C}" type="presOf" srcId="{F77D0671-7281-42CD-BEC2-2E77DC3D815A}" destId="{5D982E7F-7083-4496-8F8B-360F4192AC97}" srcOrd="0" destOrd="0" presId="urn:microsoft.com/office/officeart/2005/8/layout/hProcess4"/>
    <dgm:cxn modelId="{E8102763-6EB9-464C-8DF0-58CBCAE85442}" srcId="{80364F19-6F6D-4C78-9D36-EEB4CB5159CD}" destId="{57CA0E54-B04C-4969-9EC2-0F3B7CBE4C83}" srcOrd="0" destOrd="0" parTransId="{0C4E8B96-4C91-4B21-8B23-63E6851014A8}" sibTransId="{EA4F1B28-77CD-45CC-883F-05E30A6D1667}"/>
    <dgm:cxn modelId="{12354266-C220-4CE4-8DD9-0CBF60620703}" type="presOf" srcId="{F3BD7B6E-F1B8-4967-BAEA-5B6BE4691231}" destId="{90EEF816-AA8E-4884-86BA-3A0550671A1C}" srcOrd="0" destOrd="0" presId="urn:microsoft.com/office/officeart/2005/8/layout/hProcess4"/>
    <dgm:cxn modelId="{57F91E70-76D3-4AEB-868E-B3F64F6EEF99}" type="presOf" srcId="{BE63E709-7E11-4D03-8661-62950BEAB8CF}" destId="{88F5A99B-5B02-423B-B0FC-6525F151EE84}" srcOrd="1" destOrd="2" presId="urn:microsoft.com/office/officeart/2005/8/layout/hProcess4"/>
    <dgm:cxn modelId="{6A9C3E50-A3FF-4DCB-8935-85EC9E401EE1}" type="presOf" srcId="{BE63E709-7E11-4D03-8661-62950BEAB8CF}" destId="{DB4B7FDC-C9F4-4936-8633-1DE553CF5762}" srcOrd="0" destOrd="2" presId="urn:microsoft.com/office/officeart/2005/8/layout/hProcess4"/>
    <dgm:cxn modelId="{CEE98672-32B2-4CE2-93D5-04B1838841EB}" srcId="{F3BD7B6E-F1B8-4967-BAEA-5B6BE4691231}" destId="{3D9FB9A5-4777-4206-AB06-3A34A35057BB}" srcOrd="0" destOrd="0" parTransId="{DEEFC182-80D4-44C8-97F4-D8DFC04E61C9}" sibTransId="{87E08573-1437-464F-BBD7-1088494067E3}"/>
    <dgm:cxn modelId="{77ED6C73-432E-45CF-A476-85400573B206}" srcId="{0EC1FCF2-CE75-4FDA-87A1-3E0775409C08}" destId="{05F1BD47-0790-4AB8-BBC6-6234E64FBEF9}" srcOrd="0" destOrd="0" parTransId="{59E93F73-7061-4DDB-99FE-3838A3CAE9D9}" sibTransId="{F9B3DC1F-5AA1-4802-ACC9-E801D76B5F14}"/>
    <dgm:cxn modelId="{B51DC957-E048-4889-A060-66F93709624D}" srcId="{F77D0671-7281-42CD-BEC2-2E77DC3D815A}" destId="{2C502AE8-C16E-449E-B0E1-0F1D3464CBAA}" srcOrd="0" destOrd="0" parTransId="{09FD46EF-4342-4F35-B211-E35976059E5C}" sibTransId="{95B8C7A7-AE53-4FF2-BD54-2DC880A38ECF}"/>
    <dgm:cxn modelId="{1A059B79-ACB2-42F4-ACE6-7F86712FA007}" type="presOf" srcId="{8C2D05A2-6495-47C4-B399-481BEA5C698D}" destId="{88F5A99B-5B02-423B-B0FC-6525F151EE84}" srcOrd="1" destOrd="1" presId="urn:microsoft.com/office/officeart/2005/8/layout/hProcess4"/>
    <dgm:cxn modelId="{6EC5BB81-545A-426F-ADE8-B10A5AC47D32}" type="presOf" srcId="{5CD6C056-892B-4885-8125-9F29CA3AD0BA}" destId="{0D1D3087-BBEB-4BF9-87DC-E4648CC1E591}" srcOrd="1" destOrd="0" presId="urn:microsoft.com/office/officeart/2005/8/layout/hProcess4"/>
    <dgm:cxn modelId="{8457458A-3DAF-4C89-A0B5-15BB4F7BFFC3}" type="presOf" srcId="{2C502AE8-C16E-449E-B0E1-0F1D3464CBAA}" destId="{DB4B7FDC-C9F4-4936-8633-1DE553CF5762}" srcOrd="0" destOrd="0" presId="urn:microsoft.com/office/officeart/2005/8/layout/hProcess4"/>
    <dgm:cxn modelId="{90BFA194-6DE4-4D6F-AEB1-B84648966581}" type="presOf" srcId="{57CA0E54-B04C-4969-9EC2-0F3B7CBE4C83}" destId="{9F9B4605-A55C-4607-AAAE-44CE63942C24}" srcOrd="1" destOrd="0" presId="urn:microsoft.com/office/officeart/2005/8/layout/hProcess4"/>
    <dgm:cxn modelId="{EED70E97-8E5A-4429-8F7A-A175AEF2B460}" srcId="{DEB24FB4-676B-4D6C-BA4A-BE1D765655E9}" destId="{F77D0671-7281-42CD-BEC2-2E77DC3D815A}" srcOrd="5" destOrd="0" parTransId="{75E143EE-93DC-48CF-923E-8AAE9AA1367C}" sibTransId="{F1008936-3A4D-43D6-9019-09CB9B977587}"/>
    <dgm:cxn modelId="{38925E98-B166-400C-B8CF-CA385F64B543}" type="presOf" srcId="{B2522E06-8EDF-4CAA-AD12-57A0762FD6BA}" destId="{0C7DE673-16F2-4929-AB21-3D5BB2212CAE}" srcOrd="0" destOrd="0" presId="urn:microsoft.com/office/officeart/2005/8/layout/hProcess4"/>
    <dgm:cxn modelId="{45A69F9F-2CD9-4D4A-822C-F5179C275380}" srcId="{DEB24FB4-676B-4D6C-BA4A-BE1D765655E9}" destId="{0EC1FCF2-CE75-4FDA-87A1-3E0775409C08}" srcOrd="3" destOrd="0" parTransId="{C26F6759-BA2C-4C81-8761-AF67C87C6EAB}" sibTransId="{59C7B292-8F3F-4D7B-8BD8-DB63ABC81CE3}"/>
    <dgm:cxn modelId="{EDFFC7A6-2A20-4277-ADF2-8EC0D25D98D4}" type="presOf" srcId="{2C502AE8-C16E-449E-B0E1-0F1D3464CBAA}" destId="{88F5A99B-5B02-423B-B0FC-6525F151EE84}" srcOrd="1" destOrd="0" presId="urn:microsoft.com/office/officeart/2005/8/layout/hProcess4"/>
    <dgm:cxn modelId="{AF6209AD-EFE3-4701-AE85-85D1BD4D1D69}" srcId="{DEB24FB4-676B-4D6C-BA4A-BE1D765655E9}" destId="{80364F19-6F6D-4C78-9D36-EEB4CB5159CD}" srcOrd="0" destOrd="0" parTransId="{59BB6BEB-A681-428C-8934-939A23B389EA}" sibTransId="{F3F3A4F0-E30D-45FF-BD25-D35339F19C76}"/>
    <dgm:cxn modelId="{D46CFBB1-543C-4400-8A16-EE485325F9F2}" type="presOf" srcId="{3D9FB9A5-4777-4206-AB06-3A34A35057BB}" destId="{FB8B4214-5490-4C27-84AA-BFEF9E461F20}" srcOrd="0" destOrd="0" presId="urn:microsoft.com/office/officeart/2005/8/layout/hProcess4"/>
    <dgm:cxn modelId="{C3978CB2-7534-48DD-955E-6CE3902D8897}" srcId="{DEB24FB4-676B-4D6C-BA4A-BE1D765655E9}" destId="{DD764426-0DFC-4AC4-BBB2-2839D6506C8F}" srcOrd="4" destOrd="0" parTransId="{853AFEED-98E1-4A3A-BAF4-56FC8E7FC8B3}" sibTransId="{C7D8279B-0370-42EA-8094-AAFF72F3AF47}"/>
    <dgm:cxn modelId="{9A79E1B6-9767-42A5-BFBD-B21ED0D6B627}" srcId="{DEB24FB4-676B-4D6C-BA4A-BE1D765655E9}" destId="{664C396E-2A40-4961-8A80-7AB18AF11426}" srcOrd="2" destOrd="0" parTransId="{A89113CD-47D5-4CAA-A267-A53448A9D4AC}" sibTransId="{B2522E06-8EDF-4CAA-AD12-57A0762FD6BA}"/>
    <dgm:cxn modelId="{D69EAEBC-F736-4B4E-AAA2-0E347DF35196}" type="presOf" srcId="{C7D8279B-0370-42EA-8094-AAFF72F3AF47}" destId="{78FEAD18-3DC6-4B22-9A50-464DF36C75C5}" srcOrd="0" destOrd="0" presId="urn:microsoft.com/office/officeart/2005/8/layout/hProcess4"/>
    <dgm:cxn modelId="{7AED8BBD-618A-4759-BDC2-83958354EC60}" srcId="{DEB24FB4-676B-4D6C-BA4A-BE1D765655E9}" destId="{F3BD7B6E-F1B8-4967-BAEA-5B6BE4691231}" srcOrd="1" destOrd="0" parTransId="{91C32BF6-D367-44DB-8619-8EDD1B01F40C}" sibTransId="{E9540BF4-2D60-4BAD-AA26-B35EBB7D922E}"/>
    <dgm:cxn modelId="{56B0BFC0-7EAA-4627-B8CE-5476B8535189}" srcId="{F77D0671-7281-42CD-BEC2-2E77DC3D815A}" destId="{BE63E709-7E11-4D03-8661-62950BEAB8CF}" srcOrd="2" destOrd="0" parTransId="{8CB955CD-E686-4CC6-862B-0C79FAC183F5}" sibTransId="{60B7A26C-8B31-4C82-B23C-0AF4E5605A38}"/>
    <dgm:cxn modelId="{B3EE49D2-FCB1-419D-98DC-92F929117497}" type="presOf" srcId="{05F1BD47-0790-4AB8-BBC6-6234E64FBEF9}" destId="{2873DEB5-E3D5-4B8B-917F-A1F2D72DFDF3}" srcOrd="1" destOrd="0" presId="urn:microsoft.com/office/officeart/2005/8/layout/hProcess4"/>
    <dgm:cxn modelId="{84D17EE3-CB35-464F-B2D0-A4232DC43C15}" type="presOf" srcId="{8C2D05A2-6495-47C4-B399-481BEA5C698D}" destId="{DB4B7FDC-C9F4-4936-8633-1DE553CF5762}" srcOrd="0" destOrd="1" presId="urn:microsoft.com/office/officeart/2005/8/layout/hProcess4"/>
    <dgm:cxn modelId="{DA1110EB-F2DC-4C4F-BED5-8DC561484589}" type="presOf" srcId="{DD764426-0DFC-4AC4-BBB2-2839D6506C8F}" destId="{584E21CE-3134-4941-AC14-6418BDBBA2D1}" srcOrd="0" destOrd="0" presId="urn:microsoft.com/office/officeart/2005/8/layout/hProcess4"/>
    <dgm:cxn modelId="{1F78EEF2-338E-40FC-AAE4-F3AFAB740462}" type="presOf" srcId="{57CA0E54-B04C-4969-9EC2-0F3B7CBE4C83}" destId="{72DAC111-9F25-4202-A221-E80907FF2D74}" srcOrd="0" destOrd="0" presId="urn:microsoft.com/office/officeart/2005/8/layout/hProcess4"/>
    <dgm:cxn modelId="{0C8672F3-D8EC-4C1A-9AE3-BDD7153C73AB}" type="presOf" srcId="{DEB24FB4-676B-4D6C-BA4A-BE1D765655E9}" destId="{7CB07453-A401-4AC1-9689-8C9020FE7FA2}" srcOrd="0" destOrd="0" presId="urn:microsoft.com/office/officeart/2005/8/layout/hProcess4"/>
    <dgm:cxn modelId="{54C337F7-AC9E-4891-B981-0124F83FBFF1}" type="presOf" srcId="{80364F19-6F6D-4C78-9D36-EEB4CB5159CD}" destId="{A6CBF7F7-51D4-417E-A2CE-2268BC3BDA97}" srcOrd="0" destOrd="0" presId="urn:microsoft.com/office/officeart/2005/8/layout/hProcess4"/>
    <dgm:cxn modelId="{20434202-2C9C-4BCB-A3A0-7971940F7FD1}" type="presParOf" srcId="{7CB07453-A401-4AC1-9689-8C9020FE7FA2}" destId="{223FFE22-D540-4C16-A894-2B86175373D0}" srcOrd="0" destOrd="0" presId="urn:microsoft.com/office/officeart/2005/8/layout/hProcess4"/>
    <dgm:cxn modelId="{6F95E4E9-72FD-4C84-8487-88DFCCC55948}" type="presParOf" srcId="{7CB07453-A401-4AC1-9689-8C9020FE7FA2}" destId="{B5BDFB5B-8B85-4655-B93C-66EDD4FA4BDA}" srcOrd="1" destOrd="0" presId="urn:microsoft.com/office/officeart/2005/8/layout/hProcess4"/>
    <dgm:cxn modelId="{D3855BCB-5A12-4A5A-9E9C-0795D33015AA}" type="presParOf" srcId="{7CB07453-A401-4AC1-9689-8C9020FE7FA2}" destId="{18C07D82-3823-4E7E-AB0B-D7E645589702}" srcOrd="2" destOrd="0" presId="urn:microsoft.com/office/officeart/2005/8/layout/hProcess4"/>
    <dgm:cxn modelId="{C3660F43-10A9-49A8-B221-FF62CC4983E5}" type="presParOf" srcId="{18C07D82-3823-4E7E-AB0B-D7E645589702}" destId="{AB118A4F-EEDD-427D-8FC5-009E10DDC172}" srcOrd="0" destOrd="0" presId="urn:microsoft.com/office/officeart/2005/8/layout/hProcess4"/>
    <dgm:cxn modelId="{7C0E3BA3-0238-43E0-8141-54373A58B15D}" type="presParOf" srcId="{AB118A4F-EEDD-427D-8FC5-009E10DDC172}" destId="{6AEA368E-51F6-49D8-BB46-F5CB88CCFFBF}" srcOrd="0" destOrd="0" presId="urn:microsoft.com/office/officeart/2005/8/layout/hProcess4"/>
    <dgm:cxn modelId="{E0B61ECB-8A23-466C-8F51-CC57B7FAE2A5}" type="presParOf" srcId="{AB118A4F-EEDD-427D-8FC5-009E10DDC172}" destId="{72DAC111-9F25-4202-A221-E80907FF2D74}" srcOrd="1" destOrd="0" presId="urn:microsoft.com/office/officeart/2005/8/layout/hProcess4"/>
    <dgm:cxn modelId="{093A1895-46B0-4F6D-93E3-8FA7B35AD713}" type="presParOf" srcId="{AB118A4F-EEDD-427D-8FC5-009E10DDC172}" destId="{9F9B4605-A55C-4607-AAAE-44CE63942C24}" srcOrd="2" destOrd="0" presId="urn:microsoft.com/office/officeart/2005/8/layout/hProcess4"/>
    <dgm:cxn modelId="{B51886F7-D28C-468D-B7B9-E540934347BE}" type="presParOf" srcId="{AB118A4F-EEDD-427D-8FC5-009E10DDC172}" destId="{A6CBF7F7-51D4-417E-A2CE-2268BC3BDA97}" srcOrd="3" destOrd="0" presId="urn:microsoft.com/office/officeart/2005/8/layout/hProcess4"/>
    <dgm:cxn modelId="{60E7665C-4893-445C-8ABA-CC4B713E9D94}" type="presParOf" srcId="{AB118A4F-EEDD-427D-8FC5-009E10DDC172}" destId="{2A74E97F-1BF5-4087-B534-1B17F41E2ABD}" srcOrd="4" destOrd="0" presId="urn:microsoft.com/office/officeart/2005/8/layout/hProcess4"/>
    <dgm:cxn modelId="{435B9971-9A9D-4C67-A98D-A3D543483D86}" type="presParOf" srcId="{18C07D82-3823-4E7E-AB0B-D7E645589702}" destId="{CFD57ADA-6CF4-4E88-B046-1F92AFADDB1A}" srcOrd="1" destOrd="0" presId="urn:microsoft.com/office/officeart/2005/8/layout/hProcess4"/>
    <dgm:cxn modelId="{7C3C7638-519A-41A6-838A-2E266A1CC5F8}" type="presParOf" srcId="{18C07D82-3823-4E7E-AB0B-D7E645589702}" destId="{69384F86-7181-4A07-9FED-07254C8A0267}" srcOrd="2" destOrd="0" presId="urn:microsoft.com/office/officeart/2005/8/layout/hProcess4"/>
    <dgm:cxn modelId="{B8EB6832-C603-4A6F-BED7-475712835136}" type="presParOf" srcId="{69384F86-7181-4A07-9FED-07254C8A0267}" destId="{9F6D289F-B41C-4BE8-82A9-D0E8FDFEBED4}" srcOrd="0" destOrd="0" presId="urn:microsoft.com/office/officeart/2005/8/layout/hProcess4"/>
    <dgm:cxn modelId="{C992A287-323D-440A-9EBA-044894684E86}" type="presParOf" srcId="{69384F86-7181-4A07-9FED-07254C8A0267}" destId="{FB8B4214-5490-4C27-84AA-BFEF9E461F20}" srcOrd="1" destOrd="0" presId="urn:microsoft.com/office/officeart/2005/8/layout/hProcess4"/>
    <dgm:cxn modelId="{89829C00-004F-4110-8E6E-528BC5D56D63}" type="presParOf" srcId="{69384F86-7181-4A07-9FED-07254C8A0267}" destId="{71C4AE9A-390F-46B9-8217-7C7CF4749983}" srcOrd="2" destOrd="0" presId="urn:microsoft.com/office/officeart/2005/8/layout/hProcess4"/>
    <dgm:cxn modelId="{ECF57E6C-D274-4B49-B059-A985068DAD64}" type="presParOf" srcId="{69384F86-7181-4A07-9FED-07254C8A0267}" destId="{90EEF816-AA8E-4884-86BA-3A0550671A1C}" srcOrd="3" destOrd="0" presId="urn:microsoft.com/office/officeart/2005/8/layout/hProcess4"/>
    <dgm:cxn modelId="{1B3C3173-1836-4F3D-AD38-EC289ADEE718}" type="presParOf" srcId="{69384F86-7181-4A07-9FED-07254C8A0267}" destId="{37D656D5-12C4-447A-8E25-A7115CAA1BFD}" srcOrd="4" destOrd="0" presId="urn:microsoft.com/office/officeart/2005/8/layout/hProcess4"/>
    <dgm:cxn modelId="{D3174671-39C6-4646-8594-3E37A65532A3}" type="presParOf" srcId="{18C07D82-3823-4E7E-AB0B-D7E645589702}" destId="{423627FE-96E3-4EEE-B075-6A6251A110E1}" srcOrd="3" destOrd="0" presId="urn:microsoft.com/office/officeart/2005/8/layout/hProcess4"/>
    <dgm:cxn modelId="{34509B5C-F5FA-4B06-A6F6-E4D77C9CF49C}" type="presParOf" srcId="{18C07D82-3823-4E7E-AB0B-D7E645589702}" destId="{575214E6-08A5-4A10-A2B7-9B6302C88C8D}" srcOrd="4" destOrd="0" presId="urn:microsoft.com/office/officeart/2005/8/layout/hProcess4"/>
    <dgm:cxn modelId="{5F1ADD4F-9DC0-4C1C-96F3-DEDEE4CBE3D4}" type="presParOf" srcId="{575214E6-08A5-4A10-A2B7-9B6302C88C8D}" destId="{1C0EF279-9496-4894-9522-89008293D1B2}" srcOrd="0" destOrd="0" presId="urn:microsoft.com/office/officeart/2005/8/layout/hProcess4"/>
    <dgm:cxn modelId="{5F4E8A8D-8F06-4462-AF1E-8E542A6A8B3A}" type="presParOf" srcId="{575214E6-08A5-4A10-A2B7-9B6302C88C8D}" destId="{D79EB261-163F-48D7-9489-024AE166B1FC}" srcOrd="1" destOrd="0" presId="urn:microsoft.com/office/officeart/2005/8/layout/hProcess4"/>
    <dgm:cxn modelId="{D60BA0BE-A1FA-4666-8DEB-B72E471D2527}" type="presParOf" srcId="{575214E6-08A5-4A10-A2B7-9B6302C88C8D}" destId="{0D1D3087-BBEB-4BF9-87DC-E4648CC1E591}" srcOrd="2" destOrd="0" presId="urn:microsoft.com/office/officeart/2005/8/layout/hProcess4"/>
    <dgm:cxn modelId="{03D6065E-95DA-4EF5-8B30-5FD0A95813A2}" type="presParOf" srcId="{575214E6-08A5-4A10-A2B7-9B6302C88C8D}" destId="{8F560841-FC09-4CFE-92B0-CA5DED0FB9C0}" srcOrd="3" destOrd="0" presId="urn:microsoft.com/office/officeart/2005/8/layout/hProcess4"/>
    <dgm:cxn modelId="{C066D068-9F7B-4449-A60B-0497E816FF96}" type="presParOf" srcId="{575214E6-08A5-4A10-A2B7-9B6302C88C8D}" destId="{8D72CF06-C280-4647-9985-082BB1316539}" srcOrd="4" destOrd="0" presId="urn:microsoft.com/office/officeart/2005/8/layout/hProcess4"/>
    <dgm:cxn modelId="{AFADAE6F-CEC3-4711-9B9C-801DD07AFA55}" type="presParOf" srcId="{18C07D82-3823-4E7E-AB0B-D7E645589702}" destId="{0C7DE673-16F2-4929-AB21-3D5BB2212CAE}" srcOrd="5" destOrd="0" presId="urn:microsoft.com/office/officeart/2005/8/layout/hProcess4"/>
    <dgm:cxn modelId="{9ED53C73-A74E-467E-A851-EA5E48C0C865}" type="presParOf" srcId="{18C07D82-3823-4E7E-AB0B-D7E645589702}" destId="{E696D90A-F085-4A34-B6AF-688C0DC5F3E3}" srcOrd="6" destOrd="0" presId="urn:microsoft.com/office/officeart/2005/8/layout/hProcess4"/>
    <dgm:cxn modelId="{81D2AF74-2F5E-42BA-BF63-4C38D6412108}" type="presParOf" srcId="{E696D90A-F085-4A34-B6AF-688C0DC5F3E3}" destId="{1CBF012D-99D4-4A79-90CE-99E1525B4C40}" srcOrd="0" destOrd="0" presId="urn:microsoft.com/office/officeart/2005/8/layout/hProcess4"/>
    <dgm:cxn modelId="{740E4A2C-9D6B-4B8F-A625-618C75251D72}" type="presParOf" srcId="{E696D90A-F085-4A34-B6AF-688C0DC5F3E3}" destId="{25015C42-B01E-4E01-A207-AA7C768C9F56}" srcOrd="1" destOrd="0" presId="urn:microsoft.com/office/officeart/2005/8/layout/hProcess4"/>
    <dgm:cxn modelId="{9FE206F3-C22A-4DB9-9E2D-16CB85DA72F1}" type="presParOf" srcId="{E696D90A-F085-4A34-B6AF-688C0DC5F3E3}" destId="{2873DEB5-E3D5-4B8B-917F-A1F2D72DFDF3}" srcOrd="2" destOrd="0" presId="urn:microsoft.com/office/officeart/2005/8/layout/hProcess4"/>
    <dgm:cxn modelId="{D1FBAA60-38F2-4F64-A927-CCDA164C09F2}" type="presParOf" srcId="{E696D90A-F085-4A34-B6AF-688C0DC5F3E3}" destId="{55EEF129-6CDB-450C-92AC-D0D9D2B63ADC}" srcOrd="3" destOrd="0" presId="urn:microsoft.com/office/officeart/2005/8/layout/hProcess4"/>
    <dgm:cxn modelId="{993CC94C-A7A6-450A-99DA-F6864EDD215E}" type="presParOf" srcId="{E696D90A-F085-4A34-B6AF-688C0DC5F3E3}" destId="{AFEB436E-6CD0-4C95-8FC1-810CE3917B68}" srcOrd="4" destOrd="0" presId="urn:microsoft.com/office/officeart/2005/8/layout/hProcess4"/>
    <dgm:cxn modelId="{6CB19B83-C4F2-4899-8675-9159A4837327}" type="presParOf" srcId="{18C07D82-3823-4E7E-AB0B-D7E645589702}" destId="{8304687D-E973-40B2-B830-B9D29B5D862F}" srcOrd="7" destOrd="0" presId="urn:microsoft.com/office/officeart/2005/8/layout/hProcess4"/>
    <dgm:cxn modelId="{EF0A0D9B-15BC-4F81-A3DD-3D6EA84CE87B}" type="presParOf" srcId="{18C07D82-3823-4E7E-AB0B-D7E645589702}" destId="{80632A0E-96D9-4BAA-B85F-37F5F8F54B5F}" srcOrd="8" destOrd="0" presId="urn:microsoft.com/office/officeart/2005/8/layout/hProcess4"/>
    <dgm:cxn modelId="{B5A9EEA3-B967-40E3-8F1E-0CE1C257A668}" type="presParOf" srcId="{80632A0E-96D9-4BAA-B85F-37F5F8F54B5F}" destId="{1E602E59-6305-45A2-BBF4-E0615326A0A4}" srcOrd="0" destOrd="0" presId="urn:microsoft.com/office/officeart/2005/8/layout/hProcess4"/>
    <dgm:cxn modelId="{17F373D2-5099-4329-B751-41EA3D61DD7B}" type="presParOf" srcId="{80632A0E-96D9-4BAA-B85F-37F5F8F54B5F}" destId="{70D82026-78D4-4CA2-B794-14927F8BB573}" srcOrd="1" destOrd="0" presId="urn:microsoft.com/office/officeart/2005/8/layout/hProcess4"/>
    <dgm:cxn modelId="{EA781FE9-B8D4-4553-8BC3-2BC046FC4447}" type="presParOf" srcId="{80632A0E-96D9-4BAA-B85F-37F5F8F54B5F}" destId="{0543AC33-1A0E-437D-8EA8-8675474E2472}" srcOrd="2" destOrd="0" presId="urn:microsoft.com/office/officeart/2005/8/layout/hProcess4"/>
    <dgm:cxn modelId="{19C9C31D-9A35-410B-947A-6EEC2F05B355}" type="presParOf" srcId="{80632A0E-96D9-4BAA-B85F-37F5F8F54B5F}" destId="{584E21CE-3134-4941-AC14-6418BDBBA2D1}" srcOrd="3" destOrd="0" presId="urn:microsoft.com/office/officeart/2005/8/layout/hProcess4"/>
    <dgm:cxn modelId="{F98DA4F8-5910-4B90-9D5F-FC2FAAC7BA2A}" type="presParOf" srcId="{80632A0E-96D9-4BAA-B85F-37F5F8F54B5F}" destId="{857D4A44-1188-4D4F-A991-DC0BAF46F253}" srcOrd="4" destOrd="0" presId="urn:microsoft.com/office/officeart/2005/8/layout/hProcess4"/>
    <dgm:cxn modelId="{65711F44-D69E-4048-AFC5-BFCCCA0E805B}" type="presParOf" srcId="{18C07D82-3823-4E7E-AB0B-D7E645589702}" destId="{78FEAD18-3DC6-4B22-9A50-464DF36C75C5}" srcOrd="9" destOrd="0" presId="urn:microsoft.com/office/officeart/2005/8/layout/hProcess4"/>
    <dgm:cxn modelId="{9F694FE2-AA22-4ADB-8A1A-0AD7F6FFA6CD}" type="presParOf" srcId="{18C07D82-3823-4E7E-AB0B-D7E645589702}" destId="{E5C401DB-D3FD-4DF6-8726-D58B2AB16D3A}" srcOrd="10" destOrd="0" presId="urn:microsoft.com/office/officeart/2005/8/layout/hProcess4"/>
    <dgm:cxn modelId="{58ED73E6-4CF1-4871-AA08-28FAE9953CDD}" type="presParOf" srcId="{E5C401DB-D3FD-4DF6-8726-D58B2AB16D3A}" destId="{B231F8BA-847F-48D4-8C7E-5BDFFDD3AABE}" srcOrd="0" destOrd="0" presId="urn:microsoft.com/office/officeart/2005/8/layout/hProcess4"/>
    <dgm:cxn modelId="{365FD2C5-18E4-4C50-B8E7-0EF18B29D01F}" type="presParOf" srcId="{E5C401DB-D3FD-4DF6-8726-D58B2AB16D3A}" destId="{DB4B7FDC-C9F4-4936-8633-1DE553CF5762}" srcOrd="1" destOrd="0" presId="urn:microsoft.com/office/officeart/2005/8/layout/hProcess4"/>
    <dgm:cxn modelId="{06D4D2DA-D93A-4F10-9C75-FA8295816D9C}" type="presParOf" srcId="{E5C401DB-D3FD-4DF6-8726-D58B2AB16D3A}" destId="{88F5A99B-5B02-423B-B0FC-6525F151EE84}" srcOrd="2" destOrd="0" presId="urn:microsoft.com/office/officeart/2005/8/layout/hProcess4"/>
    <dgm:cxn modelId="{769CA10E-7D39-4412-93EB-394A4B8F654E}" type="presParOf" srcId="{E5C401DB-D3FD-4DF6-8726-D58B2AB16D3A}" destId="{5D982E7F-7083-4496-8F8B-360F4192AC97}" srcOrd="3" destOrd="0" presId="urn:microsoft.com/office/officeart/2005/8/layout/hProcess4"/>
    <dgm:cxn modelId="{FFB2F550-4955-451A-80EE-C73571DC9CE9}" type="presParOf" srcId="{E5C401DB-D3FD-4DF6-8726-D58B2AB16D3A}" destId="{2C95E1F0-670E-485C-B994-D21DAE324CBC}"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DAC111-9F25-4202-A221-E80907FF2D74}">
      <dsp:nvSpPr>
        <dsp:cNvPr id="0" name=""/>
        <dsp:cNvSpPr/>
      </dsp:nvSpPr>
      <dsp:spPr>
        <a:xfrm>
          <a:off x="0" y="1263247"/>
          <a:ext cx="1463658" cy="19386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dirty="0"/>
            <a:t>Conditional recommendation: oral PrEP</a:t>
          </a:r>
        </a:p>
      </dsp:txBody>
      <dsp:txXfrm>
        <a:off x="42869" y="1306116"/>
        <a:ext cx="1377920" cy="1437515"/>
      </dsp:txXfrm>
    </dsp:sp>
    <dsp:sp modelId="{CFD57ADA-6CF4-4E88-B046-1F92AFADDB1A}">
      <dsp:nvSpPr>
        <dsp:cNvPr id="0" name=""/>
        <dsp:cNvSpPr/>
      </dsp:nvSpPr>
      <dsp:spPr>
        <a:xfrm>
          <a:off x="763849" y="1819914"/>
          <a:ext cx="1833651" cy="1833651"/>
        </a:xfrm>
        <a:prstGeom prst="leftCircularArrow">
          <a:avLst>
            <a:gd name="adj1" fmla="val 3720"/>
            <a:gd name="adj2" fmla="val 463958"/>
            <a:gd name="adj3" fmla="val 2009885"/>
            <a:gd name="adj4" fmla="val 8794905"/>
            <a:gd name="adj5" fmla="val 43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CBF7F7-51D4-417E-A2CE-2268BC3BDA97}">
      <dsp:nvSpPr>
        <dsp:cNvPr id="0" name=""/>
        <dsp:cNvSpPr/>
      </dsp:nvSpPr>
      <dsp:spPr>
        <a:xfrm>
          <a:off x="326584" y="2683607"/>
          <a:ext cx="1301030" cy="5173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dirty="0"/>
            <a:t>2012</a:t>
          </a:r>
        </a:p>
      </dsp:txBody>
      <dsp:txXfrm>
        <a:off x="341737" y="2698760"/>
        <a:ext cx="1270724" cy="487070"/>
      </dsp:txXfrm>
    </dsp:sp>
    <dsp:sp modelId="{FB8B4214-5490-4C27-84AA-BFEF9E461F20}">
      <dsp:nvSpPr>
        <dsp:cNvPr id="0" name=""/>
        <dsp:cNvSpPr/>
      </dsp:nvSpPr>
      <dsp:spPr>
        <a:xfrm>
          <a:off x="1948306" y="1050192"/>
          <a:ext cx="1617255" cy="23647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dirty="0"/>
            <a:t>Strong recommendation: oral PrEP for all individuals at substantial risk</a:t>
          </a:r>
        </a:p>
      </dsp:txBody>
      <dsp:txXfrm>
        <a:off x="1995674" y="1604302"/>
        <a:ext cx="1522519" cy="1763318"/>
      </dsp:txXfrm>
    </dsp:sp>
    <dsp:sp modelId="{423627FE-96E3-4EEE-B075-6A6251A110E1}">
      <dsp:nvSpPr>
        <dsp:cNvPr id="0" name=""/>
        <dsp:cNvSpPr/>
      </dsp:nvSpPr>
      <dsp:spPr>
        <a:xfrm>
          <a:off x="2864750" y="693987"/>
          <a:ext cx="1794300" cy="1794300"/>
        </a:xfrm>
        <a:prstGeom prst="circularArrow">
          <a:avLst>
            <a:gd name="adj1" fmla="val 3801"/>
            <a:gd name="adj2" fmla="val 475064"/>
            <a:gd name="adj3" fmla="val 20168650"/>
            <a:gd name="adj4" fmla="val 13394736"/>
            <a:gd name="adj5" fmla="val 44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0EEF816-AA8E-4884-86BA-3A0550671A1C}">
      <dsp:nvSpPr>
        <dsp:cNvPr id="0" name=""/>
        <dsp:cNvSpPr/>
      </dsp:nvSpPr>
      <dsp:spPr>
        <a:xfrm>
          <a:off x="2511702" y="1027099"/>
          <a:ext cx="1301030" cy="517376"/>
        </a:xfrm>
        <a:prstGeom prst="roundRect">
          <a:avLst>
            <a:gd name="adj" fmla="val 10000"/>
          </a:avLst>
        </a:prstGeom>
        <a:solidFill>
          <a:srgbClr val="00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dirty="0"/>
            <a:t>2015</a:t>
          </a:r>
        </a:p>
      </dsp:txBody>
      <dsp:txXfrm>
        <a:off x="2526855" y="1042252"/>
        <a:ext cx="1270724" cy="487070"/>
      </dsp:txXfrm>
    </dsp:sp>
    <dsp:sp modelId="{D79EB261-163F-48D7-9489-024AE166B1FC}">
      <dsp:nvSpPr>
        <dsp:cNvPr id="0" name=""/>
        <dsp:cNvSpPr/>
      </dsp:nvSpPr>
      <dsp:spPr>
        <a:xfrm>
          <a:off x="3976181" y="1263247"/>
          <a:ext cx="1463658" cy="19386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en-US" sz="1800" kern="1200" dirty="0"/>
            <a:t>PrEP implementation tool</a:t>
          </a:r>
        </a:p>
      </dsp:txBody>
      <dsp:txXfrm>
        <a:off x="4019050" y="1306116"/>
        <a:ext cx="1377920" cy="1437515"/>
      </dsp:txXfrm>
    </dsp:sp>
    <dsp:sp modelId="{0C7DE673-16F2-4929-AB21-3D5BB2212CAE}">
      <dsp:nvSpPr>
        <dsp:cNvPr id="0" name=""/>
        <dsp:cNvSpPr/>
      </dsp:nvSpPr>
      <dsp:spPr>
        <a:xfrm>
          <a:off x="4747469" y="1884128"/>
          <a:ext cx="1745791" cy="1745791"/>
        </a:xfrm>
        <a:prstGeom prst="leftCircularArrow">
          <a:avLst>
            <a:gd name="adj1" fmla="val 3907"/>
            <a:gd name="adj2" fmla="val 489509"/>
            <a:gd name="adj3" fmla="val 2015243"/>
            <a:gd name="adj4" fmla="val 8774713"/>
            <a:gd name="adj5" fmla="val 455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560841-FC09-4CFE-92B0-CA5DED0FB9C0}">
      <dsp:nvSpPr>
        <dsp:cNvPr id="0" name=""/>
        <dsp:cNvSpPr/>
      </dsp:nvSpPr>
      <dsp:spPr>
        <a:xfrm>
          <a:off x="4305537" y="2683607"/>
          <a:ext cx="1301030" cy="5173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dirty="0"/>
            <a:t>2017</a:t>
          </a:r>
        </a:p>
      </dsp:txBody>
      <dsp:txXfrm>
        <a:off x="4320690" y="2698760"/>
        <a:ext cx="1270724" cy="487070"/>
      </dsp:txXfrm>
    </dsp:sp>
    <dsp:sp modelId="{25015C42-B01E-4E01-A207-AA7C768C9F56}">
      <dsp:nvSpPr>
        <dsp:cNvPr id="0" name=""/>
        <dsp:cNvSpPr/>
      </dsp:nvSpPr>
      <dsp:spPr>
        <a:xfrm>
          <a:off x="5927258" y="1263247"/>
          <a:ext cx="1463658" cy="19386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dirty="0"/>
            <a:t>Event driven / 2+1+1 (ED-PrEP) guidance</a:t>
          </a:r>
        </a:p>
      </dsp:txBody>
      <dsp:txXfrm>
        <a:off x="5970127" y="1721549"/>
        <a:ext cx="1377920" cy="1437515"/>
      </dsp:txXfrm>
    </dsp:sp>
    <dsp:sp modelId="{8304687D-E973-40B2-B830-B9D29B5D862F}">
      <dsp:nvSpPr>
        <dsp:cNvPr id="0" name=""/>
        <dsp:cNvSpPr/>
      </dsp:nvSpPr>
      <dsp:spPr>
        <a:xfrm>
          <a:off x="6784883" y="800883"/>
          <a:ext cx="1820868" cy="1820868"/>
        </a:xfrm>
        <a:prstGeom prst="circularArrow">
          <a:avLst>
            <a:gd name="adj1" fmla="val 3746"/>
            <a:gd name="adj2" fmla="val 467508"/>
            <a:gd name="adj3" fmla="val 19653860"/>
            <a:gd name="adj4" fmla="val 12872389"/>
            <a:gd name="adj5" fmla="val 437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5EEF129-6CDB-450C-92AC-D0D9D2B63ADC}">
      <dsp:nvSpPr>
        <dsp:cNvPr id="0" name=""/>
        <dsp:cNvSpPr/>
      </dsp:nvSpPr>
      <dsp:spPr>
        <a:xfrm>
          <a:off x="6355714" y="1237014"/>
          <a:ext cx="1301030" cy="517376"/>
        </a:xfrm>
        <a:prstGeom prst="roundRect">
          <a:avLst>
            <a:gd name="adj" fmla="val 10000"/>
          </a:avLst>
        </a:prstGeom>
        <a:solidFill>
          <a:srgbClr val="00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dirty="0"/>
            <a:t>2019</a:t>
          </a:r>
        </a:p>
      </dsp:txBody>
      <dsp:txXfrm>
        <a:off x="6370867" y="1252167"/>
        <a:ext cx="1270724" cy="487070"/>
      </dsp:txXfrm>
    </dsp:sp>
    <dsp:sp modelId="{70D82026-78D4-4CA2-B794-14927F8BB573}">
      <dsp:nvSpPr>
        <dsp:cNvPr id="0" name=""/>
        <dsp:cNvSpPr/>
      </dsp:nvSpPr>
      <dsp:spPr>
        <a:xfrm>
          <a:off x="7878336" y="1083125"/>
          <a:ext cx="1463658" cy="22989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b="0" kern="1200" dirty="0">
              <a:solidFill>
                <a:schemeClr val="tx1"/>
              </a:solidFill>
            </a:rPr>
            <a:t>Conditional recommendation: </a:t>
          </a:r>
          <a:r>
            <a:rPr lang="en-US" sz="1600" b="0" kern="1200" dirty="0" err="1">
              <a:solidFill>
                <a:schemeClr val="tx1"/>
              </a:solidFill>
            </a:rPr>
            <a:t>Dapivirine</a:t>
          </a:r>
          <a:r>
            <a:rPr lang="en-US" sz="1600" b="0" kern="1200" dirty="0">
              <a:solidFill>
                <a:schemeClr val="tx1"/>
              </a:solidFill>
            </a:rPr>
            <a:t> vaginal ring (DVR)</a:t>
          </a:r>
        </a:p>
      </dsp:txBody>
      <dsp:txXfrm>
        <a:off x="7921205" y="1125994"/>
        <a:ext cx="1377920" cy="1720564"/>
      </dsp:txXfrm>
    </dsp:sp>
    <dsp:sp modelId="{78FEAD18-3DC6-4B22-9A50-464DF36C75C5}">
      <dsp:nvSpPr>
        <dsp:cNvPr id="0" name=""/>
        <dsp:cNvSpPr/>
      </dsp:nvSpPr>
      <dsp:spPr>
        <a:xfrm>
          <a:off x="8679019" y="2107361"/>
          <a:ext cx="1567957" cy="1998670"/>
        </a:xfrm>
        <a:prstGeom prst="leftCircularArrow">
          <a:avLst>
            <a:gd name="adj1" fmla="val 3413"/>
            <a:gd name="adj2" fmla="val 422538"/>
            <a:gd name="adj3" fmla="val 3194031"/>
            <a:gd name="adj4" fmla="val 10020472"/>
            <a:gd name="adj5" fmla="val 3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4E21CE-3134-4941-AC14-6418BDBBA2D1}">
      <dsp:nvSpPr>
        <dsp:cNvPr id="0" name=""/>
        <dsp:cNvSpPr/>
      </dsp:nvSpPr>
      <dsp:spPr>
        <a:xfrm>
          <a:off x="8293833" y="2697462"/>
          <a:ext cx="1301030" cy="5173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dirty="0"/>
            <a:t>2021</a:t>
          </a:r>
        </a:p>
      </dsp:txBody>
      <dsp:txXfrm>
        <a:off x="8308986" y="2712615"/>
        <a:ext cx="1270724" cy="487070"/>
      </dsp:txXfrm>
    </dsp:sp>
    <dsp:sp modelId="{DB4B7FDC-C9F4-4936-8633-1DE553CF5762}">
      <dsp:nvSpPr>
        <dsp:cNvPr id="0" name=""/>
        <dsp:cNvSpPr/>
      </dsp:nvSpPr>
      <dsp:spPr>
        <a:xfrm>
          <a:off x="9834838" y="1424386"/>
          <a:ext cx="1938060" cy="27538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b" anchorCtr="0">
          <a:noAutofit/>
        </a:bodyPr>
        <a:lstStyle/>
        <a:p>
          <a:pPr marL="0" lvl="1" indent="0" algn="l" defTabSz="711200">
            <a:lnSpc>
              <a:spcPct val="90000"/>
            </a:lnSpc>
            <a:spcBef>
              <a:spcPct val="0"/>
            </a:spcBef>
            <a:spcAft>
              <a:spcPct val="15000"/>
            </a:spcAft>
            <a:buChar char="•"/>
          </a:pPr>
          <a:r>
            <a:rPr lang="en-US" sz="1600" b="0" kern="1200" dirty="0">
              <a:solidFill>
                <a:schemeClr val="tx1"/>
              </a:solidFill>
            </a:rPr>
            <a:t> Conditional recommendation: Long acting injectable cabotegravir (CAB-LA)</a:t>
          </a:r>
        </a:p>
        <a:p>
          <a:pPr marL="0" lvl="1" indent="0" algn="l" defTabSz="711200">
            <a:lnSpc>
              <a:spcPct val="90000"/>
            </a:lnSpc>
            <a:spcBef>
              <a:spcPct val="0"/>
            </a:spcBef>
            <a:spcAft>
              <a:spcPct val="15000"/>
            </a:spcAft>
            <a:buChar char="•"/>
          </a:pPr>
          <a:endParaRPr lang="en-US" sz="1600" b="0" kern="1200" dirty="0">
            <a:solidFill>
              <a:schemeClr val="tx1"/>
            </a:solidFill>
          </a:endParaRPr>
        </a:p>
        <a:p>
          <a:pPr marL="0" lvl="1" indent="0" algn="l" defTabSz="711200">
            <a:lnSpc>
              <a:spcPct val="90000"/>
            </a:lnSpc>
            <a:spcBef>
              <a:spcPct val="0"/>
            </a:spcBef>
            <a:spcAft>
              <a:spcPct val="15000"/>
            </a:spcAft>
            <a:buChar char="•"/>
          </a:pPr>
          <a:r>
            <a:rPr lang="en-US" sz="1600" kern="1200" dirty="0"/>
            <a:t> </a:t>
          </a:r>
          <a:r>
            <a:rPr lang="en-US" sz="1600" b="1" kern="1200" dirty="0"/>
            <a:t>Differentiated &amp; simplified PrEP </a:t>
          </a:r>
          <a:r>
            <a:rPr lang="en-US" sz="1600" kern="1200" dirty="0"/>
            <a:t>(technical brief)</a:t>
          </a:r>
        </a:p>
      </dsp:txBody>
      <dsp:txXfrm>
        <a:off x="9891602" y="2071254"/>
        <a:ext cx="1824532" cy="2050188"/>
      </dsp:txXfrm>
    </dsp:sp>
    <dsp:sp modelId="{5D982E7F-7083-4496-8F8B-360F4192AC97}">
      <dsp:nvSpPr>
        <dsp:cNvPr id="0" name=""/>
        <dsp:cNvSpPr/>
      </dsp:nvSpPr>
      <dsp:spPr>
        <a:xfrm>
          <a:off x="10420663" y="1025035"/>
          <a:ext cx="1301030" cy="5173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dirty="0"/>
            <a:t>2022</a:t>
          </a:r>
        </a:p>
      </dsp:txBody>
      <dsp:txXfrm>
        <a:off x="10435816" y="1040188"/>
        <a:ext cx="1270724" cy="48707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F185A9-6C18-47BA-9C26-AFC909A9FA1B}" type="datetimeFigureOut">
              <a:rPr lang="en-US" smtClean="0"/>
              <a:t>17/07/2024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313CA0-A01C-4BC3-A4DE-E5ABEA66000B}" type="slidenum">
              <a:rPr lang="en-US" smtClean="0"/>
              <a:t>‹#›</a:t>
            </a:fld>
            <a:endParaRPr lang="en-US"/>
          </a:p>
        </p:txBody>
      </p:sp>
    </p:spTree>
    <p:extLst>
      <p:ext uri="{BB962C8B-B14F-4D97-AF65-F5344CB8AC3E}">
        <p14:creationId xmlns:p14="http://schemas.microsoft.com/office/powerpoint/2010/main" val="173875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99A4F913-7C25-4633-B040-5A6FC2C8205D}"/>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B6D4D472-0814-43B7-986A-62E27364352C}"/>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z="1800" dirty="0">
              <a:effectLst/>
              <a:latin typeface="Calibri" panose="020F0502020204030204" pitchFamily="34" charset="0"/>
              <a:ea typeface="Calibri" panose="020F0502020204030204" pitchFamily="34" charset="0"/>
            </a:endParaRPr>
          </a:p>
        </p:txBody>
      </p:sp>
      <p:sp>
        <p:nvSpPr>
          <p:cNvPr id="25604" name="Slide Number Placeholder 3">
            <a:extLst>
              <a:ext uri="{FF2B5EF4-FFF2-40B4-BE49-F238E27FC236}">
                <a16:creationId xmlns:a16="http://schemas.microsoft.com/office/drawing/2014/main" id="{268F7D5F-8C63-4E55-9389-81E7A1D93E27}"/>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5A9345F-9B15-4084-AA1A-6536CD00AC12}"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9111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313CA0-A01C-4BC3-A4DE-E5ABEA66000B}" type="slidenum">
              <a:rPr lang="en-US" smtClean="0"/>
              <a:t>27</a:t>
            </a:fld>
            <a:endParaRPr lang="en-US"/>
          </a:p>
        </p:txBody>
      </p:sp>
    </p:spTree>
    <p:extLst>
      <p:ext uri="{BB962C8B-B14F-4D97-AF65-F5344CB8AC3E}">
        <p14:creationId xmlns:p14="http://schemas.microsoft.com/office/powerpoint/2010/main" val="1396494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313CA0-A01C-4BC3-A4DE-E5ABEA66000B}" type="slidenum">
              <a:rPr lang="en-US" smtClean="0"/>
              <a:t>4</a:t>
            </a:fld>
            <a:endParaRPr lang="en-US"/>
          </a:p>
        </p:txBody>
      </p:sp>
    </p:spTree>
    <p:extLst>
      <p:ext uri="{BB962C8B-B14F-4D97-AF65-F5344CB8AC3E}">
        <p14:creationId xmlns:p14="http://schemas.microsoft.com/office/powerpoint/2010/main" val="969522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0000"/>
              </a:lnSpc>
              <a:spcBef>
                <a:spcPts val="1000"/>
              </a:spcBef>
              <a:spcAft>
                <a:spcPts val="600"/>
              </a:spcAft>
              <a:buClr>
                <a:srgbClr val="000000"/>
              </a:buClr>
              <a:buSzPct val="80000"/>
              <a:buFontTx/>
              <a:buNone/>
              <a:tabLst/>
              <a:defRPr/>
            </a:pPr>
            <a:r>
              <a:rPr kumimoji="0" lang="en-GB" sz="1200" b="1" i="0" u="none" strike="noStrike" kern="1200" cap="none" spc="0" normalizeH="0" baseline="0" noProof="0" dirty="0">
                <a:ln>
                  <a:noFill/>
                </a:ln>
                <a:solidFill>
                  <a:srgbClr val="000000"/>
                </a:solidFill>
                <a:effectLst/>
                <a:uLnTx/>
                <a:uFillTx/>
                <a:latin typeface="Source Sans Pro" panose="020B0503030403020204" pitchFamily="34" charset="0"/>
                <a:ea typeface="+mn-ea"/>
                <a:cs typeface="Times New Roman" panose="02020603050405020304" pitchFamily="18" charset="0"/>
              </a:rPr>
              <a:t>Key points</a:t>
            </a:r>
          </a:p>
          <a:p>
            <a:pPr marL="285750" marR="0" lvl="0" indent="-285750" algn="l" defTabSz="914400" rtl="0" eaLnBrk="1" fontAlgn="auto" latinLnBrk="0" hangingPunct="1">
              <a:lnSpc>
                <a:spcPct val="110000"/>
              </a:lnSpc>
              <a:spcBef>
                <a:spcPts val="1000"/>
              </a:spcBef>
              <a:spcAft>
                <a:spcPts val="600"/>
              </a:spcAft>
              <a:buClr>
                <a:srgbClr val="000000"/>
              </a:buClr>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Times New Roman" panose="02020603050405020304" pitchFamily="18" charset="0"/>
              </a:rPr>
              <a:t>Expanded eligibility for ED-PrEP to prevent sexual acquisition of HIV </a:t>
            </a:r>
          </a:p>
          <a:p>
            <a:pPr marL="285750" marR="0" lvl="0" indent="-285750" algn="l" defTabSz="914400" rtl="0" eaLnBrk="1" fontAlgn="auto" latinLnBrk="0" hangingPunct="1">
              <a:lnSpc>
                <a:spcPct val="110000"/>
              </a:lnSpc>
              <a:spcBef>
                <a:spcPts val="1000"/>
              </a:spcBef>
              <a:spcAft>
                <a:spcPts val="600"/>
              </a:spcAft>
              <a:buClr>
                <a:srgbClr val="000000"/>
              </a:buClr>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Times New Roman" panose="02020603050405020304" pitchFamily="18" charset="0"/>
              </a:rPr>
              <a:t>HBV infection: not a contraindication for ED-PrEP </a:t>
            </a:r>
          </a:p>
          <a:p>
            <a:pPr marL="285750" marR="0" lvl="0" indent="-285750" algn="l" defTabSz="914400" rtl="0" eaLnBrk="1" fontAlgn="auto" latinLnBrk="0" hangingPunct="1">
              <a:lnSpc>
                <a:spcPct val="110000"/>
              </a:lnSpc>
              <a:spcBef>
                <a:spcPts val="1000"/>
              </a:spcBef>
              <a:spcAft>
                <a:spcPts val="600"/>
              </a:spcAft>
              <a:buClr>
                <a:srgbClr val="000000"/>
              </a:buClr>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Times New Roman" panose="02020603050405020304" pitchFamily="18" charset="0"/>
              </a:rPr>
              <a:t>Not eligible for ED-PrEP: Start daily oral PrEP with 7 doses and stop with 7 doses</a:t>
            </a:r>
          </a:p>
          <a:p>
            <a:pPr marL="285750" marR="0" lvl="0" indent="-285750" algn="l" defTabSz="914400" rtl="0" eaLnBrk="1" fontAlgn="auto" latinLnBrk="0" hangingPunct="1">
              <a:lnSpc>
                <a:spcPct val="110000"/>
              </a:lnSpc>
              <a:spcBef>
                <a:spcPts val="1000"/>
              </a:spcBef>
              <a:spcAft>
                <a:spcPts val="600"/>
              </a:spcAft>
              <a:buClr>
                <a:srgbClr val="000000"/>
              </a:buClr>
              <a:buSzPct val="80000"/>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Times New Roman" panose="02020603050405020304" pitchFamily="18" charset="0"/>
              </a:rPr>
              <a:t>Starting and stopping is the same irrespective of whether the intention is to use PrEP for one event, multiple or daily</a:t>
            </a:r>
          </a:p>
          <a:p>
            <a:pPr marL="285750" marR="0" lvl="0" indent="-285750" algn="l" defTabSz="914400" rtl="0" eaLnBrk="1" fontAlgn="auto" latinLnBrk="0" hangingPunct="1">
              <a:lnSpc>
                <a:spcPct val="110000"/>
              </a:lnSpc>
              <a:spcBef>
                <a:spcPts val="1000"/>
              </a:spcBef>
              <a:spcAft>
                <a:spcPts val="600"/>
              </a:spcAft>
              <a:buClr>
                <a:srgbClr val="000000"/>
              </a:buClr>
              <a:buSzPct val="80000"/>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F313CA0-A01C-4BC3-A4DE-E5ABEA66000B}" type="slidenum">
              <a:rPr lang="en-US" smtClean="0"/>
              <a:t>5</a:t>
            </a:fld>
            <a:endParaRPr lang="en-US"/>
          </a:p>
        </p:txBody>
      </p:sp>
    </p:spTree>
    <p:extLst>
      <p:ext uri="{BB962C8B-B14F-4D97-AF65-F5344CB8AC3E}">
        <p14:creationId xmlns:p14="http://schemas.microsoft.com/office/powerpoint/2010/main" val="1367305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313CA0-A01C-4BC3-A4DE-E5ABEA66000B}" type="slidenum">
              <a:rPr lang="en-US" smtClean="0"/>
              <a:t>7</a:t>
            </a:fld>
            <a:endParaRPr lang="en-US"/>
          </a:p>
        </p:txBody>
      </p:sp>
    </p:spTree>
    <p:extLst>
      <p:ext uri="{BB962C8B-B14F-4D97-AF65-F5344CB8AC3E}">
        <p14:creationId xmlns:p14="http://schemas.microsoft.com/office/powerpoint/2010/main" val="2696166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313CA0-A01C-4BC3-A4DE-E5ABEA66000B}" type="slidenum">
              <a:rPr lang="en-US" smtClean="0"/>
              <a:t>8</a:t>
            </a:fld>
            <a:endParaRPr lang="en-US"/>
          </a:p>
        </p:txBody>
      </p:sp>
    </p:spTree>
    <p:extLst>
      <p:ext uri="{BB962C8B-B14F-4D97-AF65-F5344CB8AC3E}">
        <p14:creationId xmlns:p14="http://schemas.microsoft.com/office/powerpoint/2010/main" val="3605281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99A4F913-7C25-4633-B040-5A6FC2C8205D}"/>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B6D4D472-0814-43B7-986A-62E27364352C}"/>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z="1800" dirty="0">
              <a:effectLst/>
              <a:latin typeface="Calibri" panose="020F0502020204030204" pitchFamily="34" charset="0"/>
              <a:ea typeface="Calibri" panose="020F0502020204030204" pitchFamily="34" charset="0"/>
            </a:endParaRPr>
          </a:p>
        </p:txBody>
      </p:sp>
      <p:sp>
        <p:nvSpPr>
          <p:cNvPr id="25604" name="Slide Number Placeholder 3">
            <a:extLst>
              <a:ext uri="{FF2B5EF4-FFF2-40B4-BE49-F238E27FC236}">
                <a16:creationId xmlns:a16="http://schemas.microsoft.com/office/drawing/2014/main" id="{268F7D5F-8C63-4E55-9389-81E7A1D93E27}"/>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5A9345F-9B15-4084-AA1A-6536CD00AC12}"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078510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99A4F913-7C25-4633-B040-5A6FC2C8205D}"/>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B6D4D472-0814-43B7-986A-62E27364352C}"/>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z="1800" dirty="0">
              <a:effectLst/>
              <a:latin typeface="Calibri" panose="020F0502020204030204" pitchFamily="34" charset="0"/>
              <a:ea typeface="Calibri" panose="020F0502020204030204" pitchFamily="34" charset="0"/>
            </a:endParaRPr>
          </a:p>
        </p:txBody>
      </p:sp>
      <p:sp>
        <p:nvSpPr>
          <p:cNvPr id="25604" name="Slide Number Placeholder 3">
            <a:extLst>
              <a:ext uri="{FF2B5EF4-FFF2-40B4-BE49-F238E27FC236}">
                <a16:creationId xmlns:a16="http://schemas.microsoft.com/office/drawing/2014/main" id="{268F7D5F-8C63-4E55-9389-81E7A1D93E27}"/>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5A9345F-9B15-4084-AA1A-6536CD00AC12}"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49432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EE330-D20B-437C-B617-9130EA2475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1534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313CA0-A01C-4BC3-A4DE-E5ABEA66000B}" type="slidenum">
              <a:rPr lang="en-US" smtClean="0"/>
              <a:t>15</a:t>
            </a:fld>
            <a:endParaRPr lang="en-US"/>
          </a:p>
        </p:txBody>
      </p:sp>
    </p:spTree>
    <p:extLst>
      <p:ext uri="{BB962C8B-B14F-4D97-AF65-F5344CB8AC3E}">
        <p14:creationId xmlns:p14="http://schemas.microsoft.com/office/powerpoint/2010/main" val="2793190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33001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blip>
          <a:stretch>
            <a:fillRect/>
          </a:stretch>
        </p:blipFill>
        <p:spPr>
          <a:xfrm>
            <a:off x="0" y="63736"/>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25824169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285750" indent="-285750">
              <a:spcBef>
                <a:spcPts val="1600"/>
              </a:spcBef>
              <a:buFont typeface="Arial" panose="020B0604020202020204" pitchFamily="34" charset="0"/>
              <a:buChar char="•"/>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dirty="0"/>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2992776-3670-F24B-B4C8-03460D5C00E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1042634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rgbClr val="00205C"/>
                </a:solidFill>
              </a:defRPr>
            </a:lvl1pPr>
          </a:lstStyle>
          <a:p>
            <a:endParaRPr lang="en-US" dirty="0"/>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dirty="0"/>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484C8C0-9FE5-7B48-A8C7-062291516AD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2125195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End pag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1828800"/>
            <a:ext cx="5638800" cy="1325499"/>
          </a:xfrm>
        </p:spPr>
        <p:txBody>
          <a:bodyPr anchor="t" anchorCtr="0">
            <a:normAutofit/>
          </a:bodyPr>
          <a:lstStyle>
            <a:lvl1pPr algn="l">
              <a:defRPr sz="4800">
                <a:solidFill>
                  <a:srgbClr val="009ADE"/>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17290373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mn-ea"/>
              </a:defRPr>
            </a:lvl1pPr>
          </a:lstStyle>
          <a:p>
            <a:pPr fontAlgn="base">
              <a:spcBef>
                <a:spcPct val="0"/>
              </a:spcBef>
              <a:spcAft>
                <a:spcPct val="0"/>
              </a:spcAft>
              <a:defRPr/>
            </a:pPr>
            <a:endParaRPr lang="en-US" dirty="0">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a:lstStyle>
            <a:lvl1pPr>
              <a:defRPr>
                <a:latin typeface="Arial" charset="0"/>
                <a:ea typeface="+mn-ea"/>
              </a:defRPr>
            </a:lvl1pPr>
          </a:lstStyle>
          <a:p>
            <a:pPr algn="l" fontAlgn="base">
              <a:spcBef>
                <a:spcPct val="0"/>
              </a:spcBef>
              <a:spcAft>
                <a:spcPct val="0"/>
              </a:spcAft>
              <a:defRPr/>
            </a:pPr>
            <a:endParaRPr lang="en-US" sz="1800" dirty="0">
              <a:solidFill>
                <a:prstClr val="black"/>
              </a:solidFill>
            </a:endParaRPr>
          </a:p>
        </p:txBody>
      </p:sp>
    </p:spTree>
    <p:extLst>
      <p:ext uri="{BB962C8B-B14F-4D97-AF65-F5344CB8AC3E}">
        <p14:creationId xmlns:p14="http://schemas.microsoft.com/office/powerpoint/2010/main" val="37006760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Chapter Intro large Text whit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a:noFill/>
        </p:spPr>
        <p:txBody>
          <a:bodyPr/>
          <a:lstStyle>
            <a:lvl1pPr>
              <a:defRPr>
                <a:solidFill>
                  <a:schemeClr val="tx1"/>
                </a:solidFill>
              </a:defRPr>
            </a:lvl1pPr>
          </a:lstStyle>
          <a:p>
            <a:fld id="{EA826542-68AB-4EF5-B2B7-7C8D70871A17}" type="datetime1">
              <a:rPr lang="en-GB" noProof="0" smtClean="0"/>
              <a:pPr/>
              <a:t>17/07/2024</a:t>
            </a:fld>
            <a:endParaRPr lang="en-GB" noProof="0" dirty="0"/>
          </a:p>
        </p:txBody>
      </p:sp>
      <p:sp>
        <p:nvSpPr>
          <p:cNvPr id="19" name="Footer Placeholder 18"/>
          <p:cNvSpPr>
            <a:spLocks noGrp="1"/>
          </p:cNvSpPr>
          <p:nvPr>
            <p:ph type="ftr" sz="quarter" idx="15"/>
          </p:nvPr>
        </p:nvSpPr>
        <p:spPr>
          <a:noFill/>
        </p:spPr>
        <p:txBody>
          <a:bodyPr/>
          <a:lstStyle/>
          <a:p>
            <a:r>
              <a:rPr lang="en-GB" noProof="0" dirty="0"/>
              <a:t>|     Title of the presentation</a:t>
            </a:r>
          </a:p>
        </p:txBody>
      </p:sp>
      <p:sp>
        <p:nvSpPr>
          <p:cNvPr id="20" name="Slide Number Placeholder 19"/>
          <p:cNvSpPr>
            <a:spLocks noGrp="1"/>
          </p:cNvSpPr>
          <p:nvPr>
            <p:ph type="sldNum" sz="quarter" idx="16"/>
          </p:nvPr>
        </p:nvSpPr>
        <p:spPr>
          <a:noFill/>
        </p:spPr>
        <p:txBody>
          <a:bodyPr/>
          <a:lstStyle/>
          <a:p>
            <a:fld id="{A74CE0EA-F3B5-4684-BA10-C594598FDB9C}" type="slidenum">
              <a:rPr lang="en-GB" noProof="0" smtClean="0"/>
              <a:pPr/>
              <a:t>‹#›</a:t>
            </a:fld>
            <a:endParaRPr lang="en-GB" noProof="0" dirty="0"/>
          </a:p>
        </p:txBody>
      </p:sp>
      <p:sp>
        <p:nvSpPr>
          <p:cNvPr id="17" name="Text Placeholder 7"/>
          <p:cNvSpPr>
            <a:spLocks noGrp="1"/>
          </p:cNvSpPr>
          <p:nvPr>
            <p:ph type="body" sz="quarter" idx="21" hasCustomPrompt="1"/>
          </p:nvPr>
        </p:nvSpPr>
        <p:spPr>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a:noFill/>
        </p:spPr>
        <p:txBody>
          <a:bodyPr/>
          <a:lstStyle/>
          <a:p>
            <a:r>
              <a:rPr lang="en-GB" noProof="0" dirty="0"/>
              <a:t>Click to edit Master title style</a:t>
            </a:r>
          </a:p>
        </p:txBody>
      </p:sp>
      <p:sp>
        <p:nvSpPr>
          <p:cNvPr id="15" name="Text Placeholder 7"/>
          <p:cNvSpPr>
            <a:spLocks noGrp="1"/>
          </p:cNvSpPr>
          <p:nvPr>
            <p:ph type="body" sz="quarter" idx="13" hasCustomPrompt="1"/>
          </p:nvPr>
        </p:nvSpPr>
        <p:spPr>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12" name="Text Placeholder 4"/>
          <p:cNvSpPr>
            <a:spLocks noGrp="1"/>
          </p:cNvSpPr>
          <p:nvPr>
            <p:ph type="body" sz="quarter" idx="18"/>
          </p:nvPr>
        </p:nvSpPr>
        <p:spPr>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3935111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51933" y="909457"/>
            <a:ext cx="10193867" cy="360363"/>
          </a:xfrm>
          <a:prstGeom prst="rect">
            <a:avLst/>
          </a:prstGeom>
        </p:spPr>
        <p:txBody>
          <a:bodyPr vert="horz"/>
          <a:lstStyle>
            <a:lvl1pPr marL="0" indent="0">
              <a:buNone/>
              <a:defRPr sz="3733" b="1" i="0">
                <a:solidFill>
                  <a:srgbClr val="007C8A"/>
                </a:solidFill>
                <a:latin typeface="Arial Narrow"/>
                <a:cs typeface="Arial Narrow"/>
              </a:defRPr>
            </a:lvl1pPr>
          </a:lstStyle>
          <a:p>
            <a:pPr lvl="0"/>
            <a:endParaRPr lang="en-US"/>
          </a:p>
        </p:txBody>
      </p:sp>
      <p:sp>
        <p:nvSpPr>
          <p:cNvPr id="5" name="Content Placeholder 4"/>
          <p:cNvSpPr>
            <a:spLocks noGrp="1"/>
          </p:cNvSpPr>
          <p:nvPr>
            <p:ph sz="quarter" idx="11"/>
          </p:nvPr>
        </p:nvSpPr>
        <p:spPr>
          <a:xfrm>
            <a:off x="651933" y="1381436"/>
            <a:ext cx="10972800" cy="4976813"/>
          </a:xfrm>
          <a:prstGeom prst="rect">
            <a:avLst/>
          </a:prstGeom>
        </p:spPr>
        <p:txBody>
          <a:bodyPr vert="horz"/>
          <a:lstStyle>
            <a:lvl1pPr marL="380990" indent="-380990">
              <a:buFont typeface="Arial"/>
              <a:buChar char="•"/>
              <a:defRPr sz="2133" b="0" i="0">
                <a:solidFill>
                  <a:schemeClr val="tx1">
                    <a:lumMod val="65000"/>
                    <a:lumOff val="35000"/>
                  </a:schemeClr>
                </a:solidFill>
                <a:latin typeface="Arial"/>
                <a:cs typeface="Arial"/>
              </a:defRPr>
            </a:lvl1pPr>
          </a:lstStyle>
          <a:p>
            <a:pPr lvl="0"/>
            <a:endParaRPr lang="en-US"/>
          </a:p>
        </p:txBody>
      </p:sp>
      <p:sp>
        <p:nvSpPr>
          <p:cNvPr id="16" name="CuadroTexto 15"/>
          <p:cNvSpPr txBox="1"/>
          <p:nvPr userDrawn="1"/>
        </p:nvSpPr>
        <p:spPr>
          <a:xfrm>
            <a:off x="487318" y="6651290"/>
            <a:ext cx="184731" cy="461665"/>
          </a:xfrm>
          <a:prstGeom prst="rect">
            <a:avLst/>
          </a:prstGeom>
          <a:noFill/>
        </p:spPr>
        <p:txBody>
          <a:bodyPr wrap="none" rtlCol="0">
            <a:spAutoFit/>
          </a:bodyPr>
          <a:lstStyle/>
          <a:p>
            <a:endParaRPr lang="es-ES" sz="2400" dirty="0">
              <a:solidFill>
                <a:prstClr val="black"/>
              </a:solidFill>
            </a:endParaRPr>
          </a:p>
        </p:txBody>
      </p:sp>
    </p:spTree>
    <p:extLst>
      <p:ext uri="{BB962C8B-B14F-4D97-AF65-F5344CB8AC3E}">
        <p14:creationId xmlns:p14="http://schemas.microsoft.com/office/powerpoint/2010/main" val="34729871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fld id="{CB2A9C5F-569E-41BE-B5E5-7CBFE1B687B2}" type="datetime1">
              <a:rPr lang="en-GB" smtClean="0"/>
              <a:pPr/>
              <a:t>17/07/2024</a:t>
            </a:fld>
            <a:endParaRPr lang="en-GB" dirty="0"/>
          </a:p>
        </p:txBody>
      </p:sp>
      <p:sp>
        <p:nvSpPr>
          <p:cNvPr id="9" name="Footer Placeholder 8"/>
          <p:cNvSpPr>
            <a:spLocks noGrp="1"/>
          </p:cNvSpPr>
          <p:nvPr>
            <p:ph type="ftr" sz="quarter" idx="19"/>
          </p:nvPr>
        </p:nvSpPr>
        <p:spPr bwMode="invGray"/>
        <p:txBody>
          <a:bodyPr/>
          <a:lstStyle/>
          <a:p>
            <a:r>
              <a:rPr lang="en-GB" dirty="0"/>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smtClean="0"/>
              <a:pPr/>
              <a:t>‹#›</a:t>
            </a:fld>
            <a:endParaRPr lang="en-GB" dirty="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US" noProof="0"/>
              <a:t>Click to edit Master title style</a:t>
            </a:r>
            <a:endParaRPr lang="en-GB" noProof="0"/>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883579817"/>
      </p:ext>
    </p:extLst>
  </p:cSld>
  <p:clrMapOvr>
    <a:masterClrMapping/>
  </p:clrMapOvr>
  <p:hf hdr="0"/>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14CA5B2-1C26-4B97-8DAD-075E0B5D6D9D}" type="datetimeFigureOut">
              <a:rPr lang="en-ZA" smtClean="0"/>
              <a:t>2024/07/17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69543A9-9242-4D9A-A485-DDAA7E4D2193}" type="slidenum">
              <a:rPr lang="en-ZA" smtClean="0"/>
              <a:t>‹#›</a:t>
            </a:fld>
            <a:endParaRPr lang="en-ZA"/>
          </a:p>
        </p:txBody>
      </p:sp>
    </p:spTree>
    <p:extLst>
      <p:ext uri="{BB962C8B-B14F-4D97-AF65-F5344CB8AC3E}">
        <p14:creationId xmlns:p14="http://schemas.microsoft.com/office/powerpoint/2010/main" val="22232347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4CA5B2-1C26-4B97-8DAD-075E0B5D6D9D}" type="datetimeFigureOut">
              <a:rPr lang="en-ZA" smtClean="0"/>
              <a:t>2024/07/17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69543A9-9242-4D9A-A485-DDAA7E4D2193}" type="slidenum">
              <a:rPr lang="en-ZA" smtClean="0"/>
              <a:t>‹#›</a:t>
            </a:fld>
            <a:endParaRPr lang="en-ZA"/>
          </a:p>
        </p:txBody>
      </p:sp>
    </p:spTree>
    <p:extLst>
      <p:ext uri="{BB962C8B-B14F-4D97-AF65-F5344CB8AC3E}">
        <p14:creationId xmlns:p14="http://schemas.microsoft.com/office/powerpoint/2010/main" val="21156766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4CA5B2-1C26-4B97-8DAD-075E0B5D6D9D}" type="datetimeFigureOut">
              <a:rPr lang="en-ZA" smtClean="0"/>
              <a:t>2024/07/17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69543A9-9242-4D9A-A485-DDAA7E4D2193}" type="slidenum">
              <a:rPr lang="en-ZA" smtClean="0"/>
              <a:t>‹#›</a:t>
            </a:fld>
            <a:endParaRPr lang="en-ZA"/>
          </a:p>
        </p:txBody>
      </p:sp>
    </p:spTree>
    <p:extLst>
      <p:ext uri="{BB962C8B-B14F-4D97-AF65-F5344CB8AC3E}">
        <p14:creationId xmlns:p14="http://schemas.microsoft.com/office/powerpoint/2010/main" val="186280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_navy + blue log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8852419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4CA5B2-1C26-4B97-8DAD-075E0B5D6D9D}" type="datetimeFigureOut">
              <a:rPr lang="en-ZA" smtClean="0"/>
              <a:t>2024/07/17</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069543A9-9242-4D9A-A485-DDAA7E4D2193}" type="slidenum">
              <a:rPr lang="en-ZA" smtClean="0"/>
              <a:t>‹#›</a:t>
            </a:fld>
            <a:endParaRPr lang="en-ZA"/>
          </a:p>
        </p:txBody>
      </p:sp>
    </p:spTree>
    <p:extLst>
      <p:ext uri="{BB962C8B-B14F-4D97-AF65-F5344CB8AC3E}">
        <p14:creationId xmlns:p14="http://schemas.microsoft.com/office/powerpoint/2010/main" val="33613140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4CA5B2-1C26-4B97-8DAD-075E0B5D6D9D}" type="datetimeFigureOut">
              <a:rPr lang="en-ZA" smtClean="0"/>
              <a:t>2024/07/17</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069543A9-9242-4D9A-A485-DDAA7E4D2193}" type="slidenum">
              <a:rPr lang="en-ZA" smtClean="0"/>
              <a:t>‹#›</a:t>
            </a:fld>
            <a:endParaRPr lang="en-ZA"/>
          </a:p>
        </p:txBody>
      </p:sp>
    </p:spTree>
    <p:extLst>
      <p:ext uri="{BB962C8B-B14F-4D97-AF65-F5344CB8AC3E}">
        <p14:creationId xmlns:p14="http://schemas.microsoft.com/office/powerpoint/2010/main" val="34166904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4CA5B2-1C26-4B97-8DAD-075E0B5D6D9D}" type="datetimeFigureOut">
              <a:rPr lang="en-ZA" smtClean="0"/>
              <a:t>2024/07/17</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069543A9-9242-4D9A-A485-DDAA7E4D2193}" type="slidenum">
              <a:rPr lang="en-ZA" smtClean="0"/>
              <a:t>‹#›</a:t>
            </a:fld>
            <a:endParaRPr lang="en-ZA"/>
          </a:p>
        </p:txBody>
      </p:sp>
    </p:spTree>
    <p:extLst>
      <p:ext uri="{BB962C8B-B14F-4D97-AF65-F5344CB8AC3E}">
        <p14:creationId xmlns:p14="http://schemas.microsoft.com/office/powerpoint/2010/main" val="6464028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4CA5B2-1C26-4B97-8DAD-075E0B5D6D9D}" type="datetimeFigureOut">
              <a:rPr lang="en-ZA" smtClean="0"/>
              <a:t>2024/07/17</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069543A9-9242-4D9A-A485-DDAA7E4D2193}" type="slidenum">
              <a:rPr lang="en-ZA" smtClean="0"/>
              <a:t>‹#›</a:t>
            </a:fld>
            <a:endParaRPr lang="en-ZA"/>
          </a:p>
        </p:txBody>
      </p:sp>
    </p:spTree>
    <p:extLst>
      <p:ext uri="{BB962C8B-B14F-4D97-AF65-F5344CB8AC3E}">
        <p14:creationId xmlns:p14="http://schemas.microsoft.com/office/powerpoint/2010/main" val="14654630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4CA5B2-1C26-4B97-8DAD-075E0B5D6D9D}" type="datetimeFigureOut">
              <a:rPr lang="en-ZA" smtClean="0"/>
              <a:t>2024/07/17</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069543A9-9242-4D9A-A485-DDAA7E4D2193}" type="slidenum">
              <a:rPr lang="en-ZA" smtClean="0"/>
              <a:t>‹#›</a:t>
            </a:fld>
            <a:endParaRPr lang="en-ZA"/>
          </a:p>
        </p:txBody>
      </p:sp>
    </p:spTree>
    <p:extLst>
      <p:ext uri="{BB962C8B-B14F-4D97-AF65-F5344CB8AC3E}">
        <p14:creationId xmlns:p14="http://schemas.microsoft.com/office/powerpoint/2010/main" val="25241734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4CA5B2-1C26-4B97-8DAD-075E0B5D6D9D}" type="datetimeFigureOut">
              <a:rPr lang="en-ZA" smtClean="0"/>
              <a:t>2024/07/17</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069543A9-9242-4D9A-A485-DDAA7E4D2193}" type="slidenum">
              <a:rPr lang="en-ZA" smtClean="0"/>
              <a:t>‹#›</a:t>
            </a:fld>
            <a:endParaRPr lang="en-ZA"/>
          </a:p>
        </p:txBody>
      </p:sp>
    </p:spTree>
    <p:extLst>
      <p:ext uri="{BB962C8B-B14F-4D97-AF65-F5344CB8AC3E}">
        <p14:creationId xmlns:p14="http://schemas.microsoft.com/office/powerpoint/2010/main" val="31307981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4CA5B2-1C26-4B97-8DAD-075E0B5D6D9D}" type="datetimeFigureOut">
              <a:rPr lang="en-ZA" smtClean="0"/>
              <a:t>2024/07/17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69543A9-9242-4D9A-A485-DDAA7E4D2193}" type="slidenum">
              <a:rPr lang="en-ZA" smtClean="0"/>
              <a:t>‹#›</a:t>
            </a:fld>
            <a:endParaRPr lang="en-ZA"/>
          </a:p>
        </p:txBody>
      </p:sp>
    </p:spTree>
    <p:extLst>
      <p:ext uri="{BB962C8B-B14F-4D97-AF65-F5344CB8AC3E}">
        <p14:creationId xmlns:p14="http://schemas.microsoft.com/office/powerpoint/2010/main" val="25265304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4CA5B2-1C26-4B97-8DAD-075E0B5D6D9D}" type="datetimeFigureOut">
              <a:rPr lang="en-ZA" smtClean="0"/>
              <a:t>2024/07/17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69543A9-9242-4D9A-A485-DDAA7E4D2193}" type="slidenum">
              <a:rPr lang="en-ZA" smtClean="0"/>
              <a:t>‹#›</a:t>
            </a:fld>
            <a:endParaRPr lang="en-ZA"/>
          </a:p>
        </p:txBody>
      </p:sp>
    </p:spTree>
    <p:extLst>
      <p:ext uri="{BB962C8B-B14F-4D97-AF65-F5344CB8AC3E}">
        <p14:creationId xmlns:p14="http://schemas.microsoft.com/office/powerpoint/2010/main" val="1377931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_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07BE4-5AF9-FF47-B682-ABA70C1652CA}"/>
              </a:ext>
            </a:extLst>
          </p:cNvPr>
          <p:cNvSpPr/>
          <p:nvPr userDrawn="1"/>
        </p:nvSpPr>
        <p:spPr>
          <a:xfrm>
            <a:off x="0" y="0"/>
            <a:ext cx="12192000" cy="5347504"/>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rgbClr val="00205C"/>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07A3732-E7A9-B344-8DAE-D56547DA56A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5852984"/>
            <a:ext cx="2314637" cy="704736"/>
          </a:xfrm>
          <a:prstGeom prst="rect">
            <a:avLst/>
          </a:prstGeom>
        </p:spPr>
      </p:pic>
      <p:pic>
        <p:nvPicPr>
          <p:cNvPr id="5" name="Picture 4">
            <a:extLst>
              <a:ext uri="{FF2B5EF4-FFF2-40B4-BE49-F238E27FC236}">
                <a16:creationId xmlns:a16="http://schemas.microsoft.com/office/drawing/2014/main" id="{F267A166-0548-C08F-A4C7-0D8131216A1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899"/>
          <a:stretch/>
        </p:blipFill>
        <p:spPr>
          <a:xfrm>
            <a:off x="10001251" y="6330719"/>
            <a:ext cx="1885949" cy="324310"/>
          </a:xfrm>
          <a:prstGeom prst="rect">
            <a:avLst/>
          </a:prstGeom>
        </p:spPr>
      </p:pic>
    </p:spTree>
    <p:extLst>
      <p:ext uri="{BB962C8B-B14F-4D97-AF65-F5344CB8AC3E}">
        <p14:creationId xmlns:p14="http://schemas.microsoft.com/office/powerpoint/2010/main" val="3421494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_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07BE4-5AF9-FF47-B682-ABA70C1652CA}"/>
              </a:ext>
            </a:extLst>
          </p:cNvPr>
          <p:cNvSpPr/>
          <p:nvPr userDrawn="1"/>
        </p:nvSpPr>
        <p:spPr>
          <a:xfrm>
            <a:off x="0" y="0"/>
            <a:ext cx="12192000" cy="5347504"/>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rgbClr val="00205C"/>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07A3732-E7A9-B344-8DAE-D56547DA56A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5852984"/>
            <a:ext cx="2314637" cy="704736"/>
          </a:xfrm>
          <a:prstGeom prst="rect">
            <a:avLst/>
          </a:prstGeom>
        </p:spPr>
      </p:pic>
      <p:pic>
        <p:nvPicPr>
          <p:cNvPr id="5" name="Picture 4">
            <a:extLst>
              <a:ext uri="{FF2B5EF4-FFF2-40B4-BE49-F238E27FC236}">
                <a16:creationId xmlns:a16="http://schemas.microsoft.com/office/drawing/2014/main" id="{42CD5B2A-9A89-8345-95E6-F0FF795DAB7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899"/>
          <a:stretch/>
        </p:blipFill>
        <p:spPr>
          <a:xfrm>
            <a:off x="10001251" y="6330719"/>
            <a:ext cx="1885949" cy="324310"/>
          </a:xfrm>
          <a:prstGeom prst="rect">
            <a:avLst/>
          </a:prstGeom>
        </p:spPr>
      </p:pic>
    </p:spTree>
    <p:extLst>
      <p:ext uri="{BB962C8B-B14F-4D97-AF65-F5344CB8AC3E}">
        <p14:creationId xmlns:p14="http://schemas.microsoft.com/office/powerpoint/2010/main" val="3724887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1AFBD7E-873F-FC49-A840-08A744808DF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2205693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F07AB91-D215-9B41-9808-46FFB4D275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067197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Section Header_navy with bullets">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799"/>
            <a:ext cx="5638800" cy="3075869"/>
          </a:xfrm>
        </p:spPr>
        <p:txBody>
          <a:bodyPr>
            <a:normAutofit/>
          </a:bodyPr>
          <a:lstStyle>
            <a:lvl1pPr>
              <a:defRPr sz="4200">
                <a:solidFill>
                  <a:srgbClr val="009AD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7917084" y="685800"/>
            <a:ext cx="3817716" cy="54609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47586040-0D3B-0A43-AF9D-DF0628A08055}"/>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A501AEF-ABA1-5B46-9DF6-FA16A49F32F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4128452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D1B0992-9F08-4D46-9772-C6DCA591D5B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2924349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_light blue+imag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person&#10;&#10;Description automatically generated">
            <a:extLst>
              <a:ext uri="{FF2B5EF4-FFF2-40B4-BE49-F238E27FC236}">
                <a16:creationId xmlns:a16="http://schemas.microsoft.com/office/drawing/2014/main" id="{358AE12E-C068-CD44-A709-794E11A2B70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9499" y="-51762"/>
            <a:ext cx="11102500" cy="6909762"/>
          </a:xfrm>
          <a:prstGeom prst="rect">
            <a:avLst/>
          </a:prstGeom>
        </p:spPr>
      </p:pic>
      <p:pic>
        <p:nvPicPr>
          <p:cNvPr id="9" name="Picture 8">
            <a:extLst>
              <a:ext uri="{FF2B5EF4-FFF2-40B4-BE49-F238E27FC236}">
                <a16:creationId xmlns:a16="http://schemas.microsoft.com/office/drawing/2014/main" id="{185721B3-1393-424A-8F5B-131AC862532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7911687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Section Header_photo">
    <p:bg>
      <p:bgPr>
        <a:solidFill>
          <a:srgbClr val="00205C"/>
        </a:solidFill>
        <a:effectLst/>
      </p:bgPr>
    </p:bg>
    <p:spTree>
      <p:nvGrpSpPr>
        <p:cNvPr id="1" name=""/>
        <p:cNvGrpSpPr/>
        <p:nvPr/>
      </p:nvGrpSpPr>
      <p:grpSpPr>
        <a:xfrm>
          <a:off x="0" y="0"/>
          <a:ext cx="0" cy="0"/>
          <a:chOff x="0" y="0"/>
          <a:chExt cx="0" cy="0"/>
        </a:xfrm>
      </p:grpSpPr>
      <p:pic>
        <p:nvPicPr>
          <p:cNvPr id="7" name="Picture 6" descr="A close-up of hands holding a child's hand&#10;&#10;Description automatically generated with medium confidence">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F263B6D-8996-474F-BAA8-575C05E6660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894681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4ED2C-0535-4B4F-9856-9B9FA0945AC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pic>
        <p:nvPicPr>
          <p:cNvPr id="5" name="Picture 4">
            <a:extLst>
              <a:ext uri="{FF2B5EF4-FFF2-40B4-BE49-F238E27FC236}">
                <a16:creationId xmlns:a16="http://schemas.microsoft.com/office/drawing/2014/main" id="{BF027BE1-F534-6AF6-0E0D-02953FA0D98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899"/>
          <a:stretch/>
        </p:blipFill>
        <p:spPr>
          <a:xfrm>
            <a:off x="10001251" y="6330719"/>
            <a:ext cx="1885949" cy="324310"/>
          </a:xfrm>
          <a:prstGeom prst="rect">
            <a:avLst/>
          </a:prstGeom>
        </p:spPr>
      </p:pic>
    </p:spTree>
    <p:extLst>
      <p:ext uri="{BB962C8B-B14F-4D97-AF65-F5344CB8AC3E}">
        <p14:creationId xmlns:p14="http://schemas.microsoft.com/office/powerpoint/2010/main" val="28923284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31A47E6-021F-C944-BAE1-D55D61F608A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7044238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CE0C0D0-CCE0-8E4F-A363-BB316DFA39C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2873057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475906B-9E00-8348-A356-A1DE427D3C4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9450199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C9FB247-3197-0943-93E9-189420DEBDE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5625635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251DC5B-DFE6-E242-ACD8-A305694C987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7577719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572946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8461275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768283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918AED1-D52B-B843-8422-E6CDCCEE03A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5890995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139109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09F60-38C1-4EF6-B77F-3AD79659AD3F}"/>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BEB3BC36-7282-4FD9-8FDC-8405C6F21877}"/>
              </a:ext>
            </a:extLst>
          </p:cNvPr>
          <p:cNvSpPr>
            <a:spLocks noGrp="1"/>
          </p:cNvSpPr>
          <p:nvPr>
            <p:ph type="body" sz="quarter" idx="10"/>
          </p:nvPr>
        </p:nvSpPr>
        <p:spPr>
          <a:xfrm>
            <a:off x="838200" y="1924051"/>
            <a:ext cx="10515600" cy="363061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EB85C213-FD8F-FCD4-67B0-BD98A1E4589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899"/>
          <a:stretch/>
        </p:blipFill>
        <p:spPr>
          <a:xfrm>
            <a:off x="10001251" y="6330719"/>
            <a:ext cx="1885949" cy="324310"/>
          </a:xfrm>
          <a:prstGeom prst="rect">
            <a:avLst/>
          </a:prstGeom>
        </p:spPr>
      </p:pic>
    </p:spTree>
    <p:extLst>
      <p:ext uri="{BB962C8B-B14F-4D97-AF65-F5344CB8AC3E}">
        <p14:creationId xmlns:p14="http://schemas.microsoft.com/office/powerpoint/2010/main" val="17435507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7846309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2149609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9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7654985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hasCustomPrompt="1"/>
          </p:nvPr>
        </p:nvSpPr>
        <p:spPr>
          <a:xfrm>
            <a:off x="457200" y="1846372"/>
            <a:ext cx="9700351" cy="2743200"/>
          </a:xfrm>
        </p:spPr>
        <p:txBody>
          <a:bodyPr anchor="t" anchorCtr="0">
            <a:normAutofit/>
          </a:bodyPr>
          <a:lstStyle>
            <a:lvl1pPr marL="228600" indent="-228600">
              <a:defRPr sz="4000">
                <a:solidFill>
                  <a:srgbClr val="009ADE"/>
                </a:solidFill>
              </a:defRPr>
            </a:lvl1pPr>
          </a:lstStyle>
          <a:p>
            <a:r>
              <a:rPr lang="en-US"/>
              <a:t>Click to edit Master </a:t>
            </a:r>
            <a:br>
              <a:rPr lang="en-US"/>
            </a:br>
            <a:r>
              <a:rPr lang="en-US"/>
              <a:t>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734772"/>
            <a:ext cx="9700351" cy="760413"/>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750316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rge text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1139590"/>
            <a:ext cx="9700351" cy="219810"/>
          </a:xfrm>
        </p:spPr>
        <p:txBody>
          <a:bodyPr anchor="t" anchorCtr="0">
            <a:normAutofit/>
          </a:bodyPr>
          <a:lstStyle>
            <a:lvl1pPr marL="0" indent="0">
              <a:defRPr sz="1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1574800"/>
            <a:ext cx="9700351" cy="3920385"/>
          </a:xfrm>
        </p:spPr>
        <p:txBody>
          <a:bodyPr>
            <a:normAutofit/>
          </a:bodyPr>
          <a:lstStyle>
            <a:lvl1pPr marL="0" indent="0">
              <a:spcBef>
                <a:spcPts val="1800"/>
              </a:spcBef>
              <a:buNone/>
              <a:defRPr sz="4000" b="0" i="0">
                <a:solidFill>
                  <a:srgbClr val="009ADE"/>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9340421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rge text ">
    <p:bg>
      <p:bgPr>
        <a:solidFill>
          <a:srgbClr val="DDEFF9"/>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1"/>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6"/>
            <a:ext cx="1828792" cy="556811"/>
          </a:xfrm>
          <a:prstGeom prst="rect">
            <a:avLst/>
          </a:prstGeom>
        </p:spPr>
      </p:pic>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0" y="1551943"/>
            <a:ext cx="3973999" cy="3477249"/>
          </a:xfrm>
        </p:spPr>
        <p:txBody>
          <a:bodyPr/>
          <a:lstStyle>
            <a:lvl1pPr marL="0" indent="0">
              <a:buNone/>
              <a:defRPr/>
            </a:lvl1pPr>
          </a:lstStyle>
          <a:p>
            <a:endParaRPr lang="en-US"/>
          </a:p>
        </p:txBody>
      </p:sp>
      <p:sp>
        <p:nvSpPr>
          <p:cNvPr id="11" name="Title 1">
            <a:extLst>
              <a:ext uri="{FF2B5EF4-FFF2-40B4-BE49-F238E27FC236}">
                <a16:creationId xmlns:a16="http://schemas.microsoft.com/office/drawing/2014/main" id="{7DA67AD6-D8C7-B74A-B8D9-C0B4BE696ED5}"/>
              </a:ext>
            </a:extLst>
          </p:cNvPr>
          <p:cNvSpPr txBox="1">
            <a:spLocks/>
          </p:cNvSpPr>
          <p:nvPr userDrawn="1"/>
        </p:nvSpPr>
        <p:spPr>
          <a:xfrm>
            <a:off x="457201" y="1139590"/>
            <a:ext cx="7305040" cy="219810"/>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ct val="0"/>
              </a:spcBef>
              <a:buNone/>
              <a:defRPr sz="1400" b="0" i="0" kern="1200">
                <a:solidFill>
                  <a:schemeClr val="bg1"/>
                </a:solidFill>
                <a:latin typeface="+mn-lt"/>
                <a:ea typeface="+mj-ea"/>
                <a:cs typeface="+mj-cs"/>
              </a:defRPr>
            </a:lvl1pPr>
          </a:lstStyle>
          <a:p>
            <a:r>
              <a:rPr lang="en-US">
                <a:solidFill>
                  <a:srgbClr val="00205C"/>
                </a:solidFill>
              </a:rPr>
              <a:t>Click to edit Master title style</a:t>
            </a:r>
          </a:p>
        </p:txBody>
      </p:sp>
      <p:sp>
        <p:nvSpPr>
          <p:cNvPr id="12" name="Text Placeholder 3">
            <a:extLst>
              <a:ext uri="{FF2B5EF4-FFF2-40B4-BE49-F238E27FC236}">
                <a16:creationId xmlns:a16="http://schemas.microsoft.com/office/drawing/2014/main" id="{24CB5F0B-02BD-614A-851C-63011963ECDA}"/>
              </a:ext>
            </a:extLst>
          </p:cNvPr>
          <p:cNvSpPr>
            <a:spLocks noGrp="1"/>
          </p:cNvSpPr>
          <p:nvPr>
            <p:ph type="body" sz="quarter" idx="15" hasCustomPrompt="1"/>
          </p:nvPr>
        </p:nvSpPr>
        <p:spPr>
          <a:xfrm>
            <a:off x="457201" y="1574801"/>
            <a:ext cx="7020559" cy="2654250"/>
          </a:xfrm>
        </p:spPr>
        <p:txBody>
          <a:bodyPr>
            <a:normAutofit/>
          </a:bodyPr>
          <a:lstStyle>
            <a:lvl1pPr marL="0" indent="0">
              <a:spcBef>
                <a:spcPts val="1800"/>
              </a:spcBef>
              <a:buNone/>
              <a:defRPr sz="4000" b="0"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9935636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7392628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photo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563877"/>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
        <p:nvSpPr>
          <p:cNvPr id="12" name="Picture Placeholder 11">
            <a:extLst>
              <a:ext uri="{FF2B5EF4-FFF2-40B4-BE49-F238E27FC236}">
                <a16:creationId xmlns:a16="http://schemas.microsoft.com/office/drawing/2014/main" id="{1FE6E48B-14B1-A34F-BE35-F35F8B605456}"/>
              </a:ext>
            </a:extLst>
          </p:cNvPr>
          <p:cNvSpPr>
            <a:spLocks noGrp="1"/>
          </p:cNvSpPr>
          <p:nvPr>
            <p:ph type="pic" sz="quarter" idx="13"/>
          </p:nvPr>
        </p:nvSpPr>
        <p:spPr>
          <a:xfrm>
            <a:off x="457200" y="1600200"/>
            <a:ext cx="3657600" cy="3200400"/>
          </a:xfrm>
        </p:spPr>
        <p:txBody>
          <a:bodyPr/>
          <a:lstStyle>
            <a:lvl1pPr marL="0" indent="0">
              <a:buNone/>
              <a:defRPr/>
            </a:lvl1pPr>
          </a:lstStyle>
          <a:p>
            <a:endParaRPr lang="en-US"/>
          </a:p>
        </p:txBody>
      </p:sp>
      <p:sp>
        <p:nvSpPr>
          <p:cNvPr id="17" name="Picture Placeholder 11">
            <a:extLst>
              <a:ext uri="{FF2B5EF4-FFF2-40B4-BE49-F238E27FC236}">
                <a16:creationId xmlns:a16="http://schemas.microsoft.com/office/drawing/2014/main" id="{8F898B1A-280F-FE45-8D41-1CB270410E7F}"/>
              </a:ext>
            </a:extLst>
          </p:cNvPr>
          <p:cNvSpPr>
            <a:spLocks noGrp="1"/>
          </p:cNvSpPr>
          <p:nvPr>
            <p:ph type="pic" sz="quarter" idx="14"/>
          </p:nvPr>
        </p:nvSpPr>
        <p:spPr>
          <a:xfrm>
            <a:off x="4267200" y="1600200"/>
            <a:ext cx="3657600" cy="3200400"/>
          </a:xfrm>
        </p:spPr>
        <p:txBody>
          <a:bodyPr/>
          <a:lstStyle>
            <a:lvl1pPr marL="0" indent="0">
              <a:buNone/>
              <a:defRPr/>
            </a:lvl1pPr>
          </a:lstStyle>
          <a:p>
            <a:endParaRPr lang="en-US"/>
          </a:p>
        </p:txBody>
      </p:sp>
      <p:sp>
        <p:nvSpPr>
          <p:cNvPr id="18" name="Picture Placeholder 11">
            <a:extLst>
              <a:ext uri="{FF2B5EF4-FFF2-40B4-BE49-F238E27FC236}">
                <a16:creationId xmlns:a16="http://schemas.microsoft.com/office/drawing/2014/main" id="{30F77ACD-9F22-9B44-AE97-B98CCD01BE63}"/>
              </a:ext>
            </a:extLst>
          </p:cNvPr>
          <p:cNvSpPr>
            <a:spLocks noGrp="1"/>
          </p:cNvSpPr>
          <p:nvPr>
            <p:ph type="pic" sz="quarter" idx="15"/>
          </p:nvPr>
        </p:nvSpPr>
        <p:spPr>
          <a:xfrm>
            <a:off x="8077200" y="1600200"/>
            <a:ext cx="3657600" cy="3200400"/>
          </a:xfrm>
        </p:spPr>
        <p:txBody>
          <a:bodyPr/>
          <a:lstStyle>
            <a:lvl1pPr marL="0" indent="0">
              <a:buNone/>
              <a:defRPr/>
            </a:lvl1pPr>
          </a:lstStyle>
          <a:p>
            <a:endParaRPr lang="en-US"/>
          </a:p>
        </p:txBody>
      </p:sp>
      <p:sp>
        <p:nvSpPr>
          <p:cNvPr id="19" name="Content Placeholder 2">
            <a:extLst>
              <a:ext uri="{FF2B5EF4-FFF2-40B4-BE49-F238E27FC236}">
                <a16:creationId xmlns:a16="http://schemas.microsoft.com/office/drawing/2014/main" id="{224E5827-DC51-2E44-A3BF-A892FE8FADC9}"/>
              </a:ext>
            </a:extLst>
          </p:cNvPr>
          <p:cNvSpPr>
            <a:spLocks noGrp="1"/>
          </p:cNvSpPr>
          <p:nvPr>
            <p:ph idx="16"/>
          </p:nvPr>
        </p:nvSpPr>
        <p:spPr>
          <a:xfrm>
            <a:off x="426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BFF5458C-BD2E-A546-9365-90B8F7ADAED4}"/>
              </a:ext>
            </a:extLst>
          </p:cNvPr>
          <p:cNvSpPr>
            <a:spLocks noGrp="1"/>
          </p:cNvSpPr>
          <p:nvPr>
            <p:ph idx="17"/>
          </p:nvPr>
        </p:nvSpPr>
        <p:spPr>
          <a:xfrm>
            <a:off x="807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Tree>
    <p:extLst>
      <p:ext uri="{BB962C8B-B14F-4D97-AF65-F5344CB8AC3E}">
        <p14:creationId xmlns:p14="http://schemas.microsoft.com/office/powerpoint/2010/main" val="33655335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746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8077200" y="1828801"/>
            <a:ext cx="3657600" cy="4343400"/>
          </a:xfrm>
          <a:solidFill>
            <a:srgbClr val="DDEFF9"/>
          </a:solidFill>
        </p:spPr>
        <p:txBody>
          <a:bodyPr lIns="182880" tIns="182880" rIns="182880" bIns="182880">
            <a:normAutofit/>
          </a:bodyPr>
          <a:lstStyle>
            <a:lvl1pPr marL="0" indent="0">
              <a:buNone/>
              <a:defRPr sz="2000">
                <a:solidFill>
                  <a:srgbClr val="00205C"/>
                </a:solidFill>
              </a:defRPr>
            </a:lvl1pPr>
            <a:lvl2pPr marL="457200" indent="0">
              <a:buNone/>
              <a:defRPr sz="2000">
                <a:solidFill>
                  <a:srgbClr val="00205C"/>
                </a:solidFill>
              </a:defRPr>
            </a:lvl2pPr>
            <a:lvl3pPr marL="914400" indent="0">
              <a:buNone/>
              <a:defRPr sz="2000">
                <a:solidFill>
                  <a:srgbClr val="00205C"/>
                </a:solidFill>
              </a:defRPr>
            </a:lvl3pPr>
            <a:lvl4pPr marL="1371600" indent="0">
              <a:buNone/>
              <a:defRPr sz="2000">
                <a:solidFill>
                  <a:srgbClr val="00205C"/>
                </a:solidFill>
              </a:defRPr>
            </a:lvl4pPr>
            <a:lvl5pPr marL="1828800" indent="0">
              <a:buNone/>
              <a:defRPr sz="2000">
                <a:solidFill>
                  <a:srgbClr val="0020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0D77C92E-FD76-CA4F-9DDF-75EE90F0F37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5729339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635000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5903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24752047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45720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4572000" cy="3884295"/>
          </a:xfrm>
        </p:spPr>
        <p:txBody>
          <a:bodyPr/>
          <a:lstStyle>
            <a:lvl1pPr marL="0" indent="0">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404128"/>
            <a:ext cx="5154592" cy="320675"/>
          </a:xfr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0D277E7-B8AB-6149-A9B0-222EC5A514B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6128577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6B883BC-ECF6-C547-8C20-CE0694CA25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2155660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00D91A6-1DEF-C742-BB2B-4F0CE8BD171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4077551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E1CFAF92-E612-AE40-ABFE-2A513B425F3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7889310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B61AF795-8C85-814F-914D-9EBE0519A1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7562394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2"/>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2998280"/>
            <a:ext cx="5486399"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3318E81-63F9-2444-AF93-3EF243AFF18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41662809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0"/>
            <a:ext cx="5638800" cy="11345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CAD4A73-8602-F84A-9C68-0647084B0CC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1"/>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4" name="Picture 13">
            <a:extLst>
              <a:ext uri="{FF2B5EF4-FFF2-40B4-BE49-F238E27FC236}">
                <a16:creationId xmlns:a16="http://schemas.microsoft.com/office/drawing/2014/main" id="{60CC6A7D-F186-344A-AFAE-1F4FB8A6C3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34958804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4259484" y="0"/>
            <a:ext cx="7932516"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3335388" cy="839788"/>
          </a:xfrm>
        </p:spPr>
        <p:txBody>
          <a:bodyPr anchor="t" anchorCtr="0">
            <a:normAutofit/>
          </a:bodyPr>
          <a:lstStyle>
            <a:lvl1pPr>
              <a:defRPr sz="2400">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3335388" cy="3952232"/>
          </a:xfrm>
        </p:spPr>
        <p:txBody>
          <a:bodyPr anchor="t" anchorCtr="0">
            <a:normAutofit/>
          </a:bodyPr>
          <a:lstStyle>
            <a:lvl1pPr marL="0" indent="0">
              <a:spcBef>
                <a:spcPts val="0"/>
              </a:spcBef>
              <a:buFontTx/>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14588A5-7D85-6341-A58F-B4539B4697EB}"/>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DAE8B88C-5FF6-8C4C-B269-E15964BDCE0D}"/>
              </a:ext>
            </a:extLst>
          </p:cNvPr>
          <p:cNvCxnSpPr>
            <a:cxnSpLocks/>
          </p:cNvCxnSpPr>
          <p:nvPr userDrawn="1"/>
        </p:nvCxnSpPr>
        <p:spPr>
          <a:xfrm>
            <a:off x="457200" y="457200"/>
            <a:ext cx="333862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95724E3-FDE3-2149-BB91-FE058CAA94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743964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285750" indent="-285750">
              <a:spcBef>
                <a:spcPts val="1600"/>
              </a:spcBef>
              <a:buFont typeface="Arial" panose="020B0604020202020204" pitchFamily="34" charset="0"/>
              <a:buChar char="•"/>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2992776-3670-F24B-B4C8-03460D5C00E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368536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opics - White">
    <p:bg>
      <p:bgRef idx="1001">
        <a:schemeClr val="bg1"/>
      </p:bgRef>
    </p:bg>
    <p:spTree>
      <p:nvGrpSpPr>
        <p:cNvPr id="1" name=""/>
        <p:cNvGrpSpPr/>
        <p:nvPr/>
      </p:nvGrpSpPr>
      <p:grpSpPr>
        <a:xfrm>
          <a:off x="0" y="0"/>
          <a:ext cx="0" cy="0"/>
          <a:chOff x="0" y="0"/>
          <a:chExt cx="0" cy="0"/>
        </a:xfrm>
      </p:grpSpPr>
      <p:sp>
        <p:nvSpPr>
          <p:cNvPr id="7" name="Text Placeholder 4"/>
          <p:cNvSpPr>
            <a:spLocks noGrp="1"/>
          </p:cNvSpPr>
          <p:nvPr>
            <p:ph type="body" sz="quarter" idx="10" hasCustomPrompt="1"/>
          </p:nvPr>
        </p:nvSpPr>
        <p:spPr>
          <a:xfrm>
            <a:off x="691819" y="934763"/>
            <a:ext cx="7584016" cy="864096"/>
          </a:xfrm>
          <a:prstGeom prst="rect">
            <a:avLst/>
          </a:prstGeom>
        </p:spPr>
        <p:txBody>
          <a:bodyPr lIns="0" tIns="0" rIns="0" bIns="0"/>
          <a:lstStyle>
            <a:lvl1pPr>
              <a:buNone/>
              <a:defRPr sz="5000" b="1" baseline="0">
                <a:solidFill>
                  <a:schemeClr val="tx1"/>
                </a:solidFill>
                <a:latin typeface="+mn-lt"/>
              </a:defRPr>
            </a:lvl1pPr>
          </a:lstStyle>
          <a:p>
            <a:pPr lvl="0"/>
            <a:r>
              <a:rPr lang="en-US"/>
              <a:t>Topics</a:t>
            </a:r>
          </a:p>
        </p:txBody>
      </p:sp>
      <p:sp>
        <p:nvSpPr>
          <p:cNvPr id="8" name="Text Placeholder 6"/>
          <p:cNvSpPr>
            <a:spLocks noGrp="1"/>
          </p:cNvSpPr>
          <p:nvPr>
            <p:ph type="body" sz="quarter" idx="11" hasCustomPrompt="1"/>
          </p:nvPr>
        </p:nvSpPr>
        <p:spPr>
          <a:xfrm>
            <a:off x="691819" y="1921104"/>
            <a:ext cx="10509547" cy="4345880"/>
          </a:xfrm>
          <a:prstGeom prst="rect">
            <a:avLst/>
          </a:prstGeom>
        </p:spPr>
        <p:txBody>
          <a:bodyPr lIns="0" tIns="0" rIns="0" bIns="0"/>
          <a:lstStyle>
            <a:lvl1pPr>
              <a:lnSpc>
                <a:spcPct val="110000"/>
              </a:lnSpc>
              <a:buNone/>
              <a:defRPr sz="3000">
                <a:solidFill>
                  <a:schemeClr val="bg1">
                    <a:lumMod val="75000"/>
                  </a:schemeClr>
                </a:solidFill>
                <a:latin typeface="+mn-lt"/>
              </a:defRPr>
            </a:lvl1pPr>
          </a:lstStyle>
          <a:p>
            <a:pPr lvl="0"/>
            <a:r>
              <a:rPr lang="en-US"/>
              <a:t>Topic A</a:t>
            </a:r>
          </a:p>
        </p:txBody>
      </p:sp>
      <p:sp>
        <p:nvSpPr>
          <p:cNvPr id="4" name="Footer Placeholder 3"/>
          <p:cNvSpPr>
            <a:spLocks noGrp="1"/>
          </p:cNvSpPr>
          <p:nvPr>
            <p:ph type="ftr" sz="quarter" idx="12"/>
          </p:nvPr>
        </p:nvSpPr>
        <p:spPr>
          <a:xfrm>
            <a:off x="691819" y="109737"/>
            <a:ext cx="8414871" cy="240537"/>
          </a:xfrm>
          <a:prstGeom prst="rect">
            <a:avLst/>
          </a:prstGeom>
        </p:spPr>
        <p:txBody>
          <a:bodyPr/>
          <a:lstStyle/>
          <a:p>
            <a:endParaRPr lang="en-US"/>
          </a:p>
        </p:txBody>
      </p:sp>
      <p:sp>
        <p:nvSpPr>
          <p:cNvPr id="5" name="Slide Number Placeholder 4"/>
          <p:cNvSpPr>
            <a:spLocks noGrp="1"/>
          </p:cNvSpPr>
          <p:nvPr>
            <p:ph type="sldNum" sz="quarter" idx="13"/>
          </p:nvPr>
        </p:nvSpPr>
        <p:spPr>
          <a:xfrm>
            <a:off x="-4705999" y="6525344"/>
            <a:ext cx="890753" cy="251748"/>
          </a:xfrm>
          <a:prstGeom prst="rect">
            <a:avLst/>
          </a:prstGeom>
        </p:spPr>
        <p:txBody>
          <a:bodyPr/>
          <a:lstStyle/>
          <a:p>
            <a:fld id="{8C385F23-470B-B540-9492-8220B9E90E81}" type="slidenum">
              <a:rPr lang="en-US" smtClean="0"/>
              <a:pPr/>
              <a:t>‹#›</a:t>
            </a:fld>
            <a:endParaRPr lang="en-US"/>
          </a:p>
        </p:txBody>
      </p:sp>
    </p:spTree>
    <p:extLst>
      <p:ext uri="{BB962C8B-B14F-4D97-AF65-F5344CB8AC3E}">
        <p14:creationId xmlns:p14="http://schemas.microsoft.com/office/powerpoint/2010/main" val="18390131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484C8C0-9FE5-7B48-A8C7-062291516A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3051962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End pag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1828800"/>
            <a:ext cx="5638800" cy="1325499"/>
          </a:xfrm>
        </p:spPr>
        <p:txBody>
          <a:bodyPr anchor="t" anchorCtr="0">
            <a:normAutofit/>
          </a:bodyPr>
          <a:lstStyle>
            <a:lvl1pPr algn="l">
              <a:defRPr sz="4800">
                <a:solidFill>
                  <a:srgbClr val="009ADE"/>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15653966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582D8-3713-4222-AA65-7D8E5E2439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C576F6C8-0B91-43D2-A74B-B4FF1C3118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698C5D95-F754-4215-B526-9C4F39DD717D}"/>
              </a:ext>
            </a:extLst>
          </p:cNvPr>
          <p:cNvSpPr>
            <a:spLocks noGrp="1"/>
          </p:cNvSpPr>
          <p:nvPr>
            <p:ph type="dt" sz="half" idx="10"/>
          </p:nvPr>
        </p:nvSpPr>
        <p:spPr/>
        <p:txBody>
          <a:bodyPr/>
          <a:lstStyle/>
          <a:p>
            <a:fld id="{C7B9E626-1868-480B-A1A5-6D00ED799E0B}" type="datetimeFigureOut">
              <a:rPr lang="en-IN" smtClean="0"/>
              <a:t>17-07-2024</a:t>
            </a:fld>
            <a:endParaRPr lang="en-IN" dirty="0"/>
          </a:p>
        </p:txBody>
      </p:sp>
      <p:sp>
        <p:nvSpPr>
          <p:cNvPr id="5" name="Footer Placeholder 4">
            <a:extLst>
              <a:ext uri="{FF2B5EF4-FFF2-40B4-BE49-F238E27FC236}">
                <a16:creationId xmlns:a16="http://schemas.microsoft.com/office/drawing/2014/main" id="{32455E21-23C6-4CC1-95F0-CA516319F3E1}"/>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FCE14900-2C53-4DDA-AA7C-ABE264DF8EBB}"/>
              </a:ext>
            </a:extLst>
          </p:cNvPr>
          <p:cNvSpPr>
            <a:spLocks noGrp="1"/>
          </p:cNvSpPr>
          <p:nvPr>
            <p:ph type="sldNum" sz="quarter" idx="12"/>
          </p:nvPr>
        </p:nvSpPr>
        <p:spPr/>
        <p:txBody>
          <a:bodyPr/>
          <a:lstStyle/>
          <a:p>
            <a:fld id="{4B6C9958-5329-42BC-B045-EA431CA97BB6}" type="slidenum">
              <a:rPr lang="en-IN" smtClean="0"/>
              <a:t>‹#›</a:t>
            </a:fld>
            <a:endParaRPr lang="en-IN" dirty="0"/>
          </a:p>
        </p:txBody>
      </p:sp>
    </p:spTree>
    <p:extLst>
      <p:ext uri="{BB962C8B-B14F-4D97-AF65-F5344CB8AC3E}">
        <p14:creationId xmlns:p14="http://schemas.microsoft.com/office/powerpoint/2010/main" val="8467367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D6C3E-C77D-44C4-A5BB-4F10726D37B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4BED77D-544A-4835-ABBB-CE9D4211CA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8AFC3B3-A9E2-4906-B150-ABAE78346AF8}"/>
              </a:ext>
            </a:extLst>
          </p:cNvPr>
          <p:cNvSpPr>
            <a:spLocks noGrp="1"/>
          </p:cNvSpPr>
          <p:nvPr>
            <p:ph type="dt" sz="half" idx="10"/>
          </p:nvPr>
        </p:nvSpPr>
        <p:spPr/>
        <p:txBody>
          <a:bodyPr/>
          <a:lstStyle/>
          <a:p>
            <a:fld id="{C7B9E626-1868-480B-A1A5-6D00ED799E0B}" type="datetimeFigureOut">
              <a:rPr lang="en-IN" smtClean="0"/>
              <a:t>17-07-2024</a:t>
            </a:fld>
            <a:endParaRPr lang="en-IN" dirty="0"/>
          </a:p>
        </p:txBody>
      </p:sp>
      <p:sp>
        <p:nvSpPr>
          <p:cNvPr id="5" name="Footer Placeholder 4">
            <a:extLst>
              <a:ext uri="{FF2B5EF4-FFF2-40B4-BE49-F238E27FC236}">
                <a16:creationId xmlns:a16="http://schemas.microsoft.com/office/drawing/2014/main" id="{4D503BC2-CCAA-487A-92A5-8D2719A49846}"/>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C93C3166-7497-40FA-8E7F-0632C47B4AA4}"/>
              </a:ext>
            </a:extLst>
          </p:cNvPr>
          <p:cNvSpPr>
            <a:spLocks noGrp="1"/>
          </p:cNvSpPr>
          <p:nvPr>
            <p:ph type="sldNum" sz="quarter" idx="12"/>
          </p:nvPr>
        </p:nvSpPr>
        <p:spPr/>
        <p:txBody>
          <a:bodyPr/>
          <a:lstStyle/>
          <a:p>
            <a:fld id="{4B6C9958-5329-42BC-B045-EA431CA97BB6}" type="slidenum">
              <a:rPr lang="en-IN" smtClean="0"/>
              <a:t>‹#›</a:t>
            </a:fld>
            <a:endParaRPr lang="en-IN" dirty="0"/>
          </a:p>
        </p:txBody>
      </p:sp>
    </p:spTree>
    <p:extLst>
      <p:ext uri="{BB962C8B-B14F-4D97-AF65-F5344CB8AC3E}">
        <p14:creationId xmlns:p14="http://schemas.microsoft.com/office/powerpoint/2010/main" val="27560185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5FE1D-9E77-427A-99E7-12B1460F00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1E609C3B-E00E-4FA6-8087-EAD453A6A4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DEFCA9-62C0-4BF9-8BE3-2CBBDF5008DC}"/>
              </a:ext>
            </a:extLst>
          </p:cNvPr>
          <p:cNvSpPr>
            <a:spLocks noGrp="1"/>
          </p:cNvSpPr>
          <p:nvPr>
            <p:ph type="dt" sz="half" idx="10"/>
          </p:nvPr>
        </p:nvSpPr>
        <p:spPr/>
        <p:txBody>
          <a:bodyPr/>
          <a:lstStyle/>
          <a:p>
            <a:fld id="{C7B9E626-1868-480B-A1A5-6D00ED799E0B}" type="datetimeFigureOut">
              <a:rPr lang="en-IN" smtClean="0"/>
              <a:t>17-07-2024</a:t>
            </a:fld>
            <a:endParaRPr lang="en-IN" dirty="0"/>
          </a:p>
        </p:txBody>
      </p:sp>
      <p:sp>
        <p:nvSpPr>
          <p:cNvPr id="5" name="Footer Placeholder 4">
            <a:extLst>
              <a:ext uri="{FF2B5EF4-FFF2-40B4-BE49-F238E27FC236}">
                <a16:creationId xmlns:a16="http://schemas.microsoft.com/office/drawing/2014/main" id="{D88EB528-847A-4E1B-8BFE-8AEC30949003}"/>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E78ECA6B-7F48-4B70-B022-B931DD554C09}"/>
              </a:ext>
            </a:extLst>
          </p:cNvPr>
          <p:cNvSpPr>
            <a:spLocks noGrp="1"/>
          </p:cNvSpPr>
          <p:nvPr>
            <p:ph type="sldNum" sz="quarter" idx="12"/>
          </p:nvPr>
        </p:nvSpPr>
        <p:spPr/>
        <p:txBody>
          <a:bodyPr/>
          <a:lstStyle/>
          <a:p>
            <a:fld id="{4B6C9958-5329-42BC-B045-EA431CA97BB6}" type="slidenum">
              <a:rPr lang="en-IN" smtClean="0"/>
              <a:t>‹#›</a:t>
            </a:fld>
            <a:endParaRPr lang="en-IN" dirty="0"/>
          </a:p>
        </p:txBody>
      </p:sp>
    </p:spTree>
    <p:extLst>
      <p:ext uri="{BB962C8B-B14F-4D97-AF65-F5344CB8AC3E}">
        <p14:creationId xmlns:p14="http://schemas.microsoft.com/office/powerpoint/2010/main" val="28376611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AE7E8-6CE8-4A08-959E-ED7C93B7861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CC444D18-3815-4FBD-832C-27FFD4D6E0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E986A818-351B-4EF9-957B-FA44A6A44D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39CAB71E-8F62-444A-977B-84DA7C81472E}"/>
              </a:ext>
            </a:extLst>
          </p:cNvPr>
          <p:cNvSpPr>
            <a:spLocks noGrp="1"/>
          </p:cNvSpPr>
          <p:nvPr>
            <p:ph type="dt" sz="half" idx="10"/>
          </p:nvPr>
        </p:nvSpPr>
        <p:spPr/>
        <p:txBody>
          <a:bodyPr/>
          <a:lstStyle/>
          <a:p>
            <a:fld id="{C7B9E626-1868-480B-A1A5-6D00ED799E0B}" type="datetimeFigureOut">
              <a:rPr lang="en-IN" smtClean="0"/>
              <a:t>17-07-2024</a:t>
            </a:fld>
            <a:endParaRPr lang="en-IN" dirty="0"/>
          </a:p>
        </p:txBody>
      </p:sp>
      <p:sp>
        <p:nvSpPr>
          <p:cNvPr id="6" name="Footer Placeholder 5">
            <a:extLst>
              <a:ext uri="{FF2B5EF4-FFF2-40B4-BE49-F238E27FC236}">
                <a16:creationId xmlns:a16="http://schemas.microsoft.com/office/drawing/2014/main" id="{F4F99A3F-2B2C-4F40-80AD-E2889C5FA0F2}"/>
              </a:ext>
            </a:extLst>
          </p:cNvPr>
          <p:cNvSpPr>
            <a:spLocks noGrp="1"/>
          </p:cNvSpPr>
          <p:nvPr>
            <p:ph type="ftr" sz="quarter" idx="11"/>
          </p:nvPr>
        </p:nvSpPr>
        <p:spPr/>
        <p:txBody>
          <a:bodyPr/>
          <a:lstStyle/>
          <a:p>
            <a:endParaRPr lang="en-IN" dirty="0"/>
          </a:p>
        </p:txBody>
      </p:sp>
      <p:sp>
        <p:nvSpPr>
          <p:cNvPr id="7" name="Slide Number Placeholder 6">
            <a:extLst>
              <a:ext uri="{FF2B5EF4-FFF2-40B4-BE49-F238E27FC236}">
                <a16:creationId xmlns:a16="http://schemas.microsoft.com/office/drawing/2014/main" id="{33C55481-70CE-4BC7-AF7C-336E5EDDC39E}"/>
              </a:ext>
            </a:extLst>
          </p:cNvPr>
          <p:cNvSpPr>
            <a:spLocks noGrp="1"/>
          </p:cNvSpPr>
          <p:nvPr>
            <p:ph type="sldNum" sz="quarter" idx="12"/>
          </p:nvPr>
        </p:nvSpPr>
        <p:spPr/>
        <p:txBody>
          <a:bodyPr/>
          <a:lstStyle/>
          <a:p>
            <a:fld id="{4B6C9958-5329-42BC-B045-EA431CA97BB6}" type="slidenum">
              <a:rPr lang="en-IN" smtClean="0"/>
              <a:t>‹#›</a:t>
            </a:fld>
            <a:endParaRPr lang="en-IN" dirty="0"/>
          </a:p>
        </p:txBody>
      </p:sp>
    </p:spTree>
    <p:extLst>
      <p:ext uri="{BB962C8B-B14F-4D97-AF65-F5344CB8AC3E}">
        <p14:creationId xmlns:p14="http://schemas.microsoft.com/office/powerpoint/2010/main" val="5981181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2D454-FDE2-49D3-8F09-A9EE75D4D42D}"/>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0DAE087-9457-4570-A479-89D2DE5F5A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A57E6F-88CA-4627-BE2A-B198C8DDB2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82AD97E1-292C-48AA-90DA-9CF3A4D1F7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25A6A6-085A-4FD6-A0E6-C41AAB36CF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1F0D1FA0-6532-4FA6-9218-FCA956B2D661}"/>
              </a:ext>
            </a:extLst>
          </p:cNvPr>
          <p:cNvSpPr>
            <a:spLocks noGrp="1"/>
          </p:cNvSpPr>
          <p:nvPr>
            <p:ph type="dt" sz="half" idx="10"/>
          </p:nvPr>
        </p:nvSpPr>
        <p:spPr/>
        <p:txBody>
          <a:bodyPr/>
          <a:lstStyle/>
          <a:p>
            <a:fld id="{C7B9E626-1868-480B-A1A5-6D00ED799E0B}" type="datetimeFigureOut">
              <a:rPr lang="en-IN" smtClean="0"/>
              <a:t>17-07-2024</a:t>
            </a:fld>
            <a:endParaRPr lang="en-IN" dirty="0"/>
          </a:p>
        </p:txBody>
      </p:sp>
      <p:sp>
        <p:nvSpPr>
          <p:cNvPr id="8" name="Footer Placeholder 7">
            <a:extLst>
              <a:ext uri="{FF2B5EF4-FFF2-40B4-BE49-F238E27FC236}">
                <a16:creationId xmlns:a16="http://schemas.microsoft.com/office/drawing/2014/main" id="{8D0462E5-DC4E-43DE-8C0A-79719D989ACC}"/>
              </a:ext>
            </a:extLst>
          </p:cNvPr>
          <p:cNvSpPr>
            <a:spLocks noGrp="1"/>
          </p:cNvSpPr>
          <p:nvPr>
            <p:ph type="ftr" sz="quarter" idx="11"/>
          </p:nvPr>
        </p:nvSpPr>
        <p:spPr/>
        <p:txBody>
          <a:bodyPr/>
          <a:lstStyle/>
          <a:p>
            <a:endParaRPr lang="en-IN" dirty="0"/>
          </a:p>
        </p:txBody>
      </p:sp>
      <p:sp>
        <p:nvSpPr>
          <p:cNvPr id="9" name="Slide Number Placeholder 8">
            <a:extLst>
              <a:ext uri="{FF2B5EF4-FFF2-40B4-BE49-F238E27FC236}">
                <a16:creationId xmlns:a16="http://schemas.microsoft.com/office/drawing/2014/main" id="{B7917005-B082-402A-9B57-CDC4E51FEA1E}"/>
              </a:ext>
            </a:extLst>
          </p:cNvPr>
          <p:cNvSpPr>
            <a:spLocks noGrp="1"/>
          </p:cNvSpPr>
          <p:nvPr>
            <p:ph type="sldNum" sz="quarter" idx="12"/>
          </p:nvPr>
        </p:nvSpPr>
        <p:spPr/>
        <p:txBody>
          <a:bodyPr/>
          <a:lstStyle/>
          <a:p>
            <a:fld id="{4B6C9958-5329-42BC-B045-EA431CA97BB6}" type="slidenum">
              <a:rPr lang="en-IN" smtClean="0"/>
              <a:t>‹#›</a:t>
            </a:fld>
            <a:endParaRPr lang="en-IN" dirty="0"/>
          </a:p>
        </p:txBody>
      </p:sp>
    </p:spTree>
    <p:extLst>
      <p:ext uri="{BB962C8B-B14F-4D97-AF65-F5344CB8AC3E}">
        <p14:creationId xmlns:p14="http://schemas.microsoft.com/office/powerpoint/2010/main" val="8485395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8906D-B22B-478F-83BF-6818B9CC87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F0540B78-F4C3-4E80-AC1F-7CE599D20EB5}"/>
              </a:ext>
            </a:extLst>
          </p:cNvPr>
          <p:cNvSpPr>
            <a:spLocks noGrp="1"/>
          </p:cNvSpPr>
          <p:nvPr>
            <p:ph type="dt" sz="half" idx="10"/>
          </p:nvPr>
        </p:nvSpPr>
        <p:spPr/>
        <p:txBody>
          <a:bodyPr/>
          <a:lstStyle/>
          <a:p>
            <a:fld id="{C7B9E626-1868-480B-A1A5-6D00ED799E0B}" type="datetimeFigureOut">
              <a:rPr lang="en-IN" smtClean="0"/>
              <a:t>17-07-2024</a:t>
            </a:fld>
            <a:endParaRPr lang="en-IN" dirty="0"/>
          </a:p>
        </p:txBody>
      </p:sp>
      <p:sp>
        <p:nvSpPr>
          <p:cNvPr id="4" name="Footer Placeholder 3">
            <a:extLst>
              <a:ext uri="{FF2B5EF4-FFF2-40B4-BE49-F238E27FC236}">
                <a16:creationId xmlns:a16="http://schemas.microsoft.com/office/drawing/2014/main" id="{ADF8EC4D-FC8A-43BE-A0A3-78C1CBC85BEA}"/>
              </a:ext>
            </a:extLst>
          </p:cNvPr>
          <p:cNvSpPr>
            <a:spLocks noGrp="1"/>
          </p:cNvSpPr>
          <p:nvPr>
            <p:ph type="ftr" sz="quarter" idx="11"/>
          </p:nvPr>
        </p:nvSpPr>
        <p:spPr/>
        <p:txBody>
          <a:bodyPr/>
          <a:lstStyle/>
          <a:p>
            <a:endParaRPr lang="en-IN" dirty="0"/>
          </a:p>
        </p:txBody>
      </p:sp>
      <p:sp>
        <p:nvSpPr>
          <p:cNvPr id="5" name="Slide Number Placeholder 4">
            <a:extLst>
              <a:ext uri="{FF2B5EF4-FFF2-40B4-BE49-F238E27FC236}">
                <a16:creationId xmlns:a16="http://schemas.microsoft.com/office/drawing/2014/main" id="{8573A830-7E57-45FB-AFD8-28071F63FB3F}"/>
              </a:ext>
            </a:extLst>
          </p:cNvPr>
          <p:cNvSpPr>
            <a:spLocks noGrp="1"/>
          </p:cNvSpPr>
          <p:nvPr>
            <p:ph type="sldNum" sz="quarter" idx="12"/>
          </p:nvPr>
        </p:nvSpPr>
        <p:spPr/>
        <p:txBody>
          <a:bodyPr/>
          <a:lstStyle/>
          <a:p>
            <a:fld id="{4B6C9958-5329-42BC-B045-EA431CA97BB6}" type="slidenum">
              <a:rPr lang="en-IN" smtClean="0"/>
              <a:t>‹#›</a:t>
            </a:fld>
            <a:endParaRPr lang="en-IN" dirty="0"/>
          </a:p>
        </p:txBody>
      </p:sp>
    </p:spTree>
    <p:extLst>
      <p:ext uri="{BB962C8B-B14F-4D97-AF65-F5344CB8AC3E}">
        <p14:creationId xmlns:p14="http://schemas.microsoft.com/office/powerpoint/2010/main" val="31257363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174BEA-91F4-4865-B311-7C8D0615F8CE}"/>
              </a:ext>
            </a:extLst>
          </p:cNvPr>
          <p:cNvSpPr>
            <a:spLocks noGrp="1"/>
          </p:cNvSpPr>
          <p:nvPr>
            <p:ph type="dt" sz="half" idx="10"/>
          </p:nvPr>
        </p:nvSpPr>
        <p:spPr/>
        <p:txBody>
          <a:bodyPr/>
          <a:lstStyle/>
          <a:p>
            <a:fld id="{C7B9E626-1868-480B-A1A5-6D00ED799E0B}" type="datetimeFigureOut">
              <a:rPr lang="en-IN" smtClean="0"/>
              <a:t>17-07-2024</a:t>
            </a:fld>
            <a:endParaRPr lang="en-IN" dirty="0"/>
          </a:p>
        </p:txBody>
      </p:sp>
      <p:sp>
        <p:nvSpPr>
          <p:cNvPr id="3" name="Footer Placeholder 2">
            <a:extLst>
              <a:ext uri="{FF2B5EF4-FFF2-40B4-BE49-F238E27FC236}">
                <a16:creationId xmlns:a16="http://schemas.microsoft.com/office/drawing/2014/main" id="{AED8D503-42FD-46B1-8F5B-E2E31A8CFE85}"/>
              </a:ext>
            </a:extLst>
          </p:cNvPr>
          <p:cNvSpPr>
            <a:spLocks noGrp="1"/>
          </p:cNvSpPr>
          <p:nvPr>
            <p:ph type="ftr" sz="quarter" idx="11"/>
          </p:nvPr>
        </p:nvSpPr>
        <p:spPr/>
        <p:txBody>
          <a:bodyPr/>
          <a:lstStyle/>
          <a:p>
            <a:endParaRPr lang="en-IN" dirty="0"/>
          </a:p>
        </p:txBody>
      </p:sp>
      <p:sp>
        <p:nvSpPr>
          <p:cNvPr id="4" name="Slide Number Placeholder 3">
            <a:extLst>
              <a:ext uri="{FF2B5EF4-FFF2-40B4-BE49-F238E27FC236}">
                <a16:creationId xmlns:a16="http://schemas.microsoft.com/office/drawing/2014/main" id="{3B89E161-1054-4A08-A30E-40348A4D9475}"/>
              </a:ext>
            </a:extLst>
          </p:cNvPr>
          <p:cNvSpPr>
            <a:spLocks noGrp="1"/>
          </p:cNvSpPr>
          <p:nvPr>
            <p:ph type="sldNum" sz="quarter" idx="12"/>
          </p:nvPr>
        </p:nvSpPr>
        <p:spPr/>
        <p:txBody>
          <a:bodyPr/>
          <a:lstStyle/>
          <a:p>
            <a:fld id="{4B6C9958-5329-42BC-B045-EA431CA97BB6}" type="slidenum">
              <a:rPr lang="en-IN" smtClean="0"/>
              <a:t>‹#›</a:t>
            </a:fld>
            <a:endParaRPr lang="en-IN" dirty="0"/>
          </a:p>
        </p:txBody>
      </p:sp>
    </p:spTree>
    <p:extLst>
      <p:ext uri="{BB962C8B-B14F-4D97-AF65-F5344CB8AC3E}">
        <p14:creationId xmlns:p14="http://schemas.microsoft.com/office/powerpoint/2010/main" val="7317215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6DCE9-EEB3-49F0-A0AE-97E36649D6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664FD90-6A32-4A04-86D4-11C44E0EC0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0B7C7FC8-4575-4CD1-BE58-AE98EDDD5B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D50955-163F-4817-95F7-A9BF6770189A}"/>
              </a:ext>
            </a:extLst>
          </p:cNvPr>
          <p:cNvSpPr>
            <a:spLocks noGrp="1"/>
          </p:cNvSpPr>
          <p:nvPr>
            <p:ph type="dt" sz="half" idx="10"/>
          </p:nvPr>
        </p:nvSpPr>
        <p:spPr/>
        <p:txBody>
          <a:bodyPr/>
          <a:lstStyle/>
          <a:p>
            <a:fld id="{C7B9E626-1868-480B-A1A5-6D00ED799E0B}" type="datetimeFigureOut">
              <a:rPr lang="en-IN" smtClean="0"/>
              <a:t>17-07-2024</a:t>
            </a:fld>
            <a:endParaRPr lang="en-IN" dirty="0"/>
          </a:p>
        </p:txBody>
      </p:sp>
      <p:sp>
        <p:nvSpPr>
          <p:cNvPr id="6" name="Footer Placeholder 5">
            <a:extLst>
              <a:ext uri="{FF2B5EF4-FFF2-40B4-BE49-F238E27FC236}">
                <a16:creationId xmlns:a16="http://schemas.microsoft.com/office/drawing/2014/main" id="{2D871CD4-AF9B-4B0E-89D5-31CEA4231EB1}"/>
              </a:ext>
            </a:extLst>
          </p:cNvPr>
          <p:cNvSpPr>
            <a:spLocks noGrp="1"/>
          </p:cNvSpPr>
          <p:nvPr>
            <p:ph type="ftr" sz="quarter" idx="11"/>
          </p:nvPr>
        </p:nvSpPr>
        <p:spPr/>
        <p:txBody>
          <a:bodyPr/>
          <a:lstStyle/>
          <a:p>
            <a:endParaRPr lang="en-IN" dirty="0"/>
          </a:p>
        </p:txBody>
      </p:sp>
      <p:sp>
        <p:nvSpPr>
          <p:cNvPr id="7" name="Slide Number Placeholder 6">
            <a:extLst>
              <a:ext uri="{FF2B5EF4-FFF2-40B4-BE49-F238E27FC236}">
                <a16:creationId xmlns:a16="http://schemas.microsoft.com/office/drawing/2014/main" id="{F177933E-34E4-48F3-B1E4-0FECE7A274CE}"/>
              </a:ext>
            </a:extLst>
          </p:cNvPr>
          <p:cNvSpPr>
            <a:spLocks noGrp="1"/>
          </p:cNvSpPr>
          <p:nvPr>
            <p:ph type="sldNum" sz="quarter" idx="12"/>
          </p:nvPr>
        </p:nvSpPr>
        <p:spPr/>
        <p:txBody>
          <a:bodyPr/>
          <a:lstStyle/>
          <a:p>
            <a:fld id="{4B6C9958-5329-42BC-B045-EA431CA97BB6}" type="slidenum">
              <a:rPr lang="en-IN" smtClean="0"/>
              <a:t>‹#›</a:t>
            </a:fld>
            <a:endParaRPr lang="en-IN" dirty="0"/>
          </a:p>
        </p:txBody>
      </p:sp>
    </p:spTree>
    <p:extLst>
      <p:ext uri="{BB962C8B-B14F-4D97-AF65-F5344CB8AC3E}">
        <p14:creationId xmlns:p14="http://schemas.microsoft.com/office/powerpoint/2010/main" val="1808881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Custom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09F60-38C1-4EF6-B77F-3AD79659AD3F}"/>
              </a:ext>
            </a:extLst>
          </p:cNvPr>
          <p:cNvSpPr>
            <a:spLocks noGrp="1"/>
          </p:cNvSpPr>
          <p:nvPr>
            <p:ph type="title"/>
          </p:nvPr>
        </p:nvSpPr>
        <p:spPr>
          <a:xfrm>
            <a:off x="838200" y="365128"/>
            <a:ext cx="10515600" cy="1325563"/>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BEB3BC36-7282-4FD9-8FDC-8405C6F21877}"/>
              </a:ext>
            </a:extLst>
          </p:cNvPr>
          <p:cNvSpPr>
            <a:spLocks noGrp="1"/>
          </p:cNvSpPr>
          <p:nvPr>
            <p:ph type="body" sz="quarter" idx="10"/>
          </p:nvPr>
        </p:nvSpPr>
        <p:spPr>
          <a:xfrm>
            <a:off x="838200" y="1924052"/>
            <a:ext cx="10515600" cy="363061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D80B825B-E74D-8252-1C45-8A2B2157A41B}"/>
              </a:ext>
            </a:extLst>
          </p:cNvPr>
          <p:cNvPicPr>
            <a:picLocks noChangeAspect="1"/>
          </p:cNvPicPr>
          <p:nvPr userDrawn="1"/>
        </p:nvPicPr>
        <p:blipFill>
          <a:blip r:embed="rId2"/>
          <a:stretch>
            <a:fillRect/>
          </a:stretch>
        </p:blipFill>
        <p:spPr>
          <a:xfrm>
            <a:off x="8433613" y="6167718"/>
            <a:ext cx="4036292" cy="557958"/>
          </a:xfrm>
          <a:prstGeom prst="rect">
            <a:avLst/>
          </a:prstGeom>
        </p:spPr>
      </p:pic>
    </p:spTree>
    <p:extLst>
      <p:ext uri="{BB962C8B-B14F-4D97-AF65-F5344CB8AC3E}">
        <p14:creationId xmlns:p14="http://schemas.microsoft.com/office/powerpoint/2010/main" val="22649317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E5C27-58E9-469E-A35B-0BD7BE6F6C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68647714-A5D6-4A7E-8DB3-EC5696DA70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a:extLst>
              <a:ext uri="{FF2B5EF4-FFF2-40B4-BE49-F238E27FC236}">
                <a16:creationId xmlns:a16="http://schemas.microsoft.com/office/drawing/2014/main" id="{C9D56977-EFA6-4A84-8C16-5DA234990F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835A78-F64C-4190-9B1D-DEF871A53CE0}"/>
              </a:ext>
            </a:extLst>
          </p:cNvPr>
          <p:cNvSpPr>
            <a:spLocks noGrp="1"/>
          </p:cNvSpPr>
          <p:nvPr>
            <p:ph type="dt" sz="half" idx="10"/>
          </p:nvPr>
        </p:nvSpPr>
        <p:spPr/>
        <p:txBody>
          <a:bodyPr/>
          <a:lstStyle/>
          <a:p>
            <a:fld id="{C7B9E626-1868-480B-A1A5-6D00ED799E0B}" type="datetimeFigureOut">
              <a:rPr lang="en-IN" smtClean="0"/>
              <a:t>17-07-2024</a:t>
            </a:fld>
            <a:endParaRPr lang="en-IN" dirty="0"/>
          </a:p>
        </p:txBody>
      </p:sp>
      <p:sp>
        <p:nvSpPr>
          <p:cNvPr id="6" name="Footer Placeholder 5">
            <a:extLst>
              <a:ext uri="{FF2B5EF4-FFF2-40B4-BE49-F238E27FC236}">
                <a16:creationId xmlns:a16="http://schemas.microsoft.com/office/drawing/2014/main" id="{E593FC8C-3CE7-49F3-9E60-0B3964AB3C37}"/>
              </a:ext>
            </a:extLst>
          </p:cNvPr>
          <p:cNvSpPr>
            <a:spLocks noGrp="1"/>
          </p:cNvSpPr>
          <p:nvPr>
            <p:ph type="ftr" sz="quarter" idx="11"/>
          </p:nvPr>
        </p:nvSpPr>
        <p:spPr/>
        <p:txBody>
          <a:bodyPr/>
          <a:lstStyle/>
          <a:p>
            <a:endParaRPr lang="en-IN" dirty="0"/>
          </a:p>
        </p:txBody>
      </p:sp>
      <p:sp>
        <p:nvSpPr>
          <p:cNvPr id="7" name="Slide Number Placeholder 6">
            <a:extLst>
              <a:ext uri="{FF2B5EF4-FFF2-40B4-BE49-F238E27FC236}">
                <a16:creationId xmlns:a16="http://schemas.microsoft.com/office/drawing/2014/main" id="{A30AEFA2-D38F-4222-9ECA-7B6D2A96A0C6}"/>
              </a:ext>
            </a:extLst>
          </p:cNvPr>
          <p:cNvSpPr>
            <a:spLocks noGrp="1"/>
          </p:cNvSpPr>
          <p:nvPr>
            <p:ph type="sldNum" sz="quarter" idx="12"/>
          </p:nvPr>
        </p:nvSpPr>
        <p:spPr/>
        <p:txBody>
          <a:bodyPr/>
          <a:lstStyle/>
          <a:p>
            <a:fld id="{4B6C9958-5329-42BC-B045-EA431CA97BB6}" type="slidenum">
              <a:rPr lang="en-IN" smtClean="0"/>
              <a:t>‹#›</a:t>
            </a:fld>
            <a:endParaRPr lang="en-IN" dirty="0"/>
          </a:p>
        </p:txBody>
      </p:sp>
    </p:spTree>
    <p:extLst>
      <p:ext uri="{BB962C8B-B14F-4D97-AF65-F5344CB8AC3E}">
        <p14:creationId xmlns:p14="http://schemas.microsoft.com/office/powerpoint/2010/main" val="5658844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7DE8C-CA10-44B5-ADD7-A6E3A93BC2A6}"/>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6BD3920-DAEB-42D6-B936-6352515AAF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F7E73D7-657D-4A73-BACC-A981B8559DD8}"/>
              </a:ext>
            </a:extLst>
          </p:cNvPr>
          <p:cNvSpPr>
            <a:spLocks noGrp="1"/>
          </p:cNvSpPr>
          <p:nvPr>
            <p:ph type="dt" sz="half" idx="10"/>
          </p:nvPr>
        </p:nvSpPr>
        <p:spPr/>
        <p:txBody>
          <a:bodyPr/>
          <a:lstStyle/>
          <a:p>
            <a:fld id="{C7B9E626-1868-480B-A1A5-6D00ED799E0B}" type="datetimeFigureOut">
              <a:rPr lang="en-IN" smtClean="0"/>
              <a:t>17-07-2024</a:t>
            </a:fld>
            <a:endParaRPr lang="en-IN" dirty="0"/>
          </a:p>
        </p:txBody>
      </p:sp>
      <p:sp>
        <p:nvSpPr>
          <p:cNvPr id="5" name="Footer Placeholder 4">
            <a:extLst>
              <a:ext uri="{FF2B5EF4-FFF2-40B4-BE49-F238E27FC236}">
                <a16:creationId xmlns:a16="http://schemas.microsoft.com/office/drawing/2014/main" id="{60456DA8-47F7-4A39-B301-CF6B5274EE84}"/>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DA039A4E-E0DC-4A83-83D7-D201271AF211}"/>
              </a:ext>
            </a:extLst>
          </p:cNvPr>
          <p:cNvSpPr>
            <a:spLocks noGrp="1"/>
          </p:cNvSpPr>
          <p:nvPr>
            <p:ph type="sldNum" sz="quarter" idx="12"/>
          </p:nvPr>
        </p:nvSpPr>
        <p:spPr/>
        <p:txBody>
          <a:bodyPr/>
          <a:lstStyle/>
          <a:p>
            <a:fld id="{4B6C9958-5329-42BC-B045-EA431CA97BB6}" type="slidenum">
              <a:rPr lang="en-IN" smtClean="0"/>
              <a:t>‹#›</a:t>
            </a:fld>
            <a:endParaRPr lang="en-IN" dirty="0"/>
          </a:p>
        </p:txBody>
      </p:sp>
    </p:spTree>
    <p:extLst>
      <p:ext uri="{BB962C8B-B14F-4D97-AF65-F5344CB8AC3E}">
        <p14:creationId xmlns:p14="http://schemas.microsoft.com/office/powerpoint/2010/main" val="22726003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232F08-8A09-42BE-982B-DCF442C92A9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F0BB9853-E9C8-4020-9844-4A7EEEDEDB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31634DF-662E-4935-879D-0E456C831B23}"/>
              </a:ext>
            </a:extLst>
          </p:cNvPr>
          <p:cNvSpPr>
            <a:spLocks noGrp="1"/>
          </p:cNvSpPr>
          <p:nvPr>
            <p:ph type="dt" sz="half" idx="10"/>
          </p:nvPr>
        </p:nvSpPr>
        <p:spPr/>
        <p:txBody>
          <a:bodyPr/>
          <a:lstStyle/>
          <a:p>
            <a:fld id="{C7B9E626-1868-480B-A1A5-6D00ED799E0B}" type="datetimeFigureOut">
              <a:rPr lang="en-IN" smtClean="0"/>
              <a:t>17-07-2024</a:t>
            </a:fld>
            <a:endParaRPr lang="en-IN" dirty="0"/>
          </a:p>
        </p:txBody>
      </p:sp>
      <p:sp>
        <p:nvSpPr>
          <p:cNvPr id="5" name="Footer Placeholder 4">
            <a:extLst>
              <a:ext uri="{FF2B5EF4-FFF2-40B4-BE49-F238E27FC236}">
                <a16:creationId xmlns:a16="http://schemas.microsoft.com/office/drawing/2014/main" id="{1CF67F06-6FB3-4E6D-9D84-60363700BCFB}"/>
              </a:ext>
            </a:extLst>
          </p:cNvPr>
          <p:cNvSpPr>
            <a:spLocks noGrp="1"/>
          </p:cNvSpPr>
          <p:nvPr>
            <p:ph type="ftr" sz="quarter" idx="11"/>
          </p:nvPr>
        </p:nvSpPr>
        <p:spPr/>
        <p:txBody>
          <a:bodyPr/>
          <a:lstStyle/>
          <a:p>
            <a:endParaRPr lang="en-IN" dirty="0"/>
          </a:p>
        </p:txBody>
      </p:sp>
      <p:sp>
        <p:nvSpPr>
          <p:cNvPr id="6" name="Slide Number Placeholder 5">
            <a:extLst>
              <a:ext uri="{FF2B5EF4-FFF2-40B4-BE49-F238E27FC236}">
                <a16:creationId xmlns:a16="http://schemas.microsoft.com/office/drawing/2014/main" id="{D36536AA-FE29-466F-9C79-7853E17F19C0}"/>
              </a:ext>
            </a:extLst>
          </p:cNvPr>
          <p:cNvSpPr>
            <a:spLocks noGrp="1"/>
          </p:cNvSpPr>
          <p:nvPr>
            <p:ph type="sldNum" sz="quarter" idx="12"/>
          </p:nvPr>
        </p:nvSpPr>
        <p:spPr/>
        <p:txBody>
          <a:bodyPr/>
          <a:lstStyle/>
          <a:p>
            <a:fld id="{4B6C9958-5329-42BC-B045-EA431CA97BB6}" type="slidenum">
              <a:rPr lang="en-IN" smtClean="0"/>
              <a:t>‹#›</a:t>
            </a:fld>
            <a:endParaRPr lang="en-IN" dirty="0"/>
          </a:p>
        </p:txBody>
      </p:sp>
    </p:spTree>
    <p:extLst>
      <p:ext uri="{BB962C8B-B14F-4D97-AF65-F5344CB8AC3E}">
        <p14:creationId xmlns:p14="http://schemas.microsoft.com/office/powerpoint/2010/main" val="37647750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12863296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blip>
          <a:stretch>
            <a:fillRect/>
          </a:stretch>
        </p:blipFill>
        <p:spPr>
          <a:xfrm>
            <a:off x="0" y="63736"/>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28667186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_navy + blue log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6192277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_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07BE4-5AF9-FF47-B682-ABA70C1652CA}"/>
              </a:ext>
            </a:extLst>
          </p:cNvPr>
          <p:cNvSpPr/>
          <p:nvPr userDrawn="1"/>
        </p:nvSpPr>
        <p:spPr>
          <a:xfrm>
            <a:off x="0" y="0"/>
            <a:ext cx="12192000" cy="5347504"/>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rgbClr val="00205C"/>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07A3732-E7A9-B344-8DAE-D56547DA56A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2" y="5852984"/>
            <a:ext cx="2314637" cy="704736"/>
          </a:xfrm>
          <a:prstGeom prst="rect">
            <a:avLst/>
          </a:prstGeom>
        </p:spPr>
      </p:pic>
    </p:spTree>
    <p:extLst>
      <p:ext uri="{BB962C8B-B14F-4D97-AF65-F5344CB8AC3E}">
        <p14:creationId xmlns:p14="http://schemas.microsoft.com/office/powerpoint/2010/main" val="41384895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dirty="0"/>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1AFBD7E-873F-FC49-A840-08A744808D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2146453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dirty="0"/>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F07AB91-D215-9B41-9808-46FFB4D275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1628812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Section Header_navy with bullets">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799"/>
            <a:ext cx="5638800" cy="3075869"/>
          </a:xfrm>
        </p:spPr>
        <p:txBody>
          <a:bodyPr>
            <a:normAutofit/>
          </a:bodyPr>
          <a:lstStyle>
            <a:lvl1pPr>
              <a:defRPr sz="4200">
                <a:solidFill>
                  <a:srgbClr val="009ADE"/>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7917084" y="685800"/>
            <a:ext cx="3817716" cy="54609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dirty="0"/>
          </a:p>
        </p:txBody>
      </p:sp>
      <p:cxnSp>
        <p:nvCxnSpPr>
          <p:cNvPr id="7" name="Straight Connector 6">
            <a:extLst>
              <a:ext uri="{FF2B5EF4-FFF2-40B4-BE49-F238E27FC236}">
                <a16:creationId xmlns:a16="http://schemas.microsoft.com/office/drawing/2014/main" id="{47586040-0D3B-0A43-AF9D-DF0628A08055}"/>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A501AEF-ABA1-5B46-9DF6-FA16A49F32F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775455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blue">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32356044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dirty="0"/>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dirty="0"/>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D1B0992-9F08-4D46-9772-C6DCA591D5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11803776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Header_light blue+imag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dirty="0"/>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dirty="0"/>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person&#10;&#10;Description automatically generated">
            <a:extLst>
              <a:ext uri="{FF2B5EF4-FFF2-40B4-BE49-F238E27FC236}">
                <a16:creationId xmlns:a16="http://schemas.microsoft.com/office/drawing/2014/main" id="{358AE12E-C068-CD44-A709-794E11A2B7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9499" y="-51762"/>
            <a:ext cx="11102500" cy="6909762"/>
          </a:xfrm>
          <a:prstGeom prst="rect">
            <a:avLst/>
          </a:prstGeom>
        </p:spPr>
      </p:pic>
      <p:pic>
        <p:nvPicPr>
          <p:cNvPr id="9" name="Picture 8">
            <a:extLst>
              <a:ext uri="{FF2B5EF4-FFF2-40B4-BE49-F238E27FC236}">
                <a16:creationId xmlns:a16="http://schemas.microsoft.com/office/drawing/2014/main" id="{185721B3-1393-424A-8F5B-131AC862532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4958330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90053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dirty="0"/>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F263B6D-8996-474F-BAA8-575C05E6660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8146070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dirty="0"/>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31A47E6-021F-C944-BAE1-D55D61F608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3730927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1"/>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dirty="0"/>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CE0C0D0-CCE0-8E4F-A363-BB316DFA39C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1519922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0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88" y="0"/>
            <a:ext cx="12191999"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dirty="0"/>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C9FB247-3197-0943-93E9-189420DEBDE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6106879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3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dirty="0"/>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251DC5B-DFE6-E242-ACD8-A305694C987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0023130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5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dirty="0"/>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40539501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6_Section Header_photo">
    <p:bg>
      <p:bgPr>
        <a:solidFill>
          <a:srgbClr val="00205C"/>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D15AB5-9F8B-CF48-0A1A-FEDEE943A1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dirty="0"/>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7327072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2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39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dirty="0"/>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dirty="0"/>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918AED1-D52B-B843-8422-E6CDCCEE03A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419201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97FDD6-E487-428E-A72D-4438BF6BB292}" type="datetimeFigureOut">
              <a:rPr lang="en-US" smtClean="0"/>
              <a:t>17/07/2024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F6F30-FCD4-42B4-8834-8683FF4AFCDF}" type="slidenum">
              <a:rPr lang="en-US" smtClean="0"/>
              <a:t>‹#›</a:t>
            </a:fld>
            <a:endParaRPr lang="en-US"/>
          </a:p>
        </p:txBody>
      </p:sp>
    </p:spTree>
    <p:extLst>
      <p:ext uri="{BB962C8B-B14F-4D97-AF65-F5344CB8AC3E}">
        <p14:creationId xmlns:p14="http://schemas.microsoft.com/office/powerpoint/2010/main" val="11266491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1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dirty="0"/>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dirty="0"/>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0776814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3453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dirty="0"/>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dirty="0"/>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3215661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dirty="0"/>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dirty="0"/>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3782272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9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dirty="0"/>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dirty="0"/>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8134341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hasCustomPrompt="1"/>
          </p:nvPr>
        </p:nvSpPr>
        <p:spPr>
          <a:xfrm>
            <a:off x="457200" y="1846372"/>
            <a:ext cx="9700351" cy="2743200"/>
          </a:xfrm>
        </p:spPr>
        <p:txBody>
          <a:bodyPr anchor="t" anchorCtr="0">
            <a:normAutofit/>
          </a:bodyPr>
          <a:lstStyle>
            <a:lvl1pPr marL="228600" indent="-228600">
              <a:defRPr sz="4000">
                <a:solidFill>
                  <a:srgbClr val="009ADE"/>
                </a:solidFill>
              </a:defRPr>
            </a:lvl1pPr>
          </a:lstStyle>
          <a:p>
            <a:r>
              <a:rPr lang="en-US" dirty="0"/>
              <a:t>Click to edit Master </a:t>
            </a:r>
            <a:br>
              <a:rPr lang="en-US" dirty="0"/>
            </a:br>
            <a:r>
              <a:rPr lang="en-US" dirty="0"/>
              <a:t>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dirty="0"/>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734772"/>
            <a:ext cx="9700351" cy="760413"/>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dirty="0"/>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11179594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arge text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1139590"/>
            <a:ext cx="9700351" cy="219810"/>
          </a:xfrm>
        </p:spPr>
        <p:txBody>
          <a:bodyPr anchor="t" anchorCtr="0">
            <a:normAutofit/>
          </a:bodyPr>
          <a:lstStyle>
            <a:lvl1pPr marL="0" indent="0">
              <a:defRPr sz="140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dirty="0"/>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1574800"/>
            <a:ext cx="9700351" cy="3920385"/>
          </a:xfrm>
        </p:spPr>
        <p:txBody>
          <a:bodyPr>
            <a:normAutofit/>
          </a:bodyPr>
          <a:lstStyle>
            <a:lvl1pPr marL="0" indent="0">
              <a:spcBef>
                <a:spcPts val="1800"/>
              </a:spcBef>
              <a:buNone/>
              <a:defRPr sz="4000" b="0" i="0">
                <a:solidFill>
                  <a:srgbClr val="009ADE"/>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dirty="0"/>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17181594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arge text ">
    <p:bg>
      <p:bgPr>
        <a:solidFill>
          <a:srgbClr val="DDEFF9"/>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dirty="0"/>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dirty="0"/>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1"/>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dirty="0"/>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2" cy="556811"/>
          </a:xfrm>
          <a:prstGeom prst="rect">
            <a:avLst/>
          </a:prstGeom>
        </p:spPr>
      </p:pic>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0" y="1551943"/>
            <a:ext cx="3973999" cy="3477249"/>
          </a:xfrm>
        </p:spPr>
        <p:txBody>
          <a:bodyPr/>
          <a:lstStyle>
            <a:lvl1pPr marL="0" indent="0">
              <a:buNone/>
              <a:defRPr/>
            </a:lvl1pPr>
          </a:lstStyle>
          <a:p>
            <a:r>
              <a:rPr lang="en-US" dirty="0"/>
              <a:t>Click icon to add picture</a:t>
            </a:r>
          </a:p>
        </p:txBody>
      </p:sp>
      <p:sp>
        <p:nvSpPr>
          <p:cNvPr id="11" name="Title 1">
            <a:extLst>
              <a:ext uri="{FF2B5EF4-FFF2-40B4-BE49-F238E27FC236}">
                <a16:creationId xmlns:a16="http://schemas.microsoft.com/office/drawing/2014/main" id="{7DA67AD6-D8C7-B74A-B8D9-C0B4BE696ED5}"/>
              </a:ext>
            </a:extLst>
          </p:cNvPr>
          <p:cNvSpPr txBox="1">
            <a:spLocks/>
          </p:cNvSpPr>
          <p:nvPr userDrawn="1"/>
        </p:nvSpPr>
        <p:spPr>
          <a:xfrm>
            <a:off x="457201" y="1139590"/>
            <a:ext cx="7305040" cy="219810"/>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ct val="0"/>
              </a:spcBef>
              <a:buNone/>
              <a:defRPr sz="1400" b="0" i="0" kern="1200">
                <a:solidFill>
                  <a:schemeClr val="bg1"/>
                </a:solidFill>
                <a:latin typeface="+mn-lt"/>
                <a:ea typeface="+mj-ea"/>
                <a:cs typeface="+mj-cs"/>
              </a:defRPr>
            </a:lvl1pPr>
          </a:lstStyle>
          <a:p>
            <a:r>
              <a:rPr lang="en-US" dirty="0">
                <a:solidFill>
                  <a:srgbClr val="00205C"/>
                </a:solidFill>
              </a:rPr>
              <a:t>Click to edit Master title style</a:t>
            </a:r>
          </a:p>
        </p:txBody>
      </p:sp>
      <p:sp>
        <p:nvSpPr>
          <p:cNvPr id="12" name="Text Placeholder 3">
            <a:extLst>
              <a:ext uri="{FF2B5EF4-FFF2-40B4-BE49-F238E27FC236}">
                <a16:creationId xmlns:a16="http://schemas.microsoft.com/office/drawing/2014/main" id="{24CB5F0B-02BD-614A-851C-63011963ECDA}"/>
              </a:ext>
            </a:extLst>
          </p:cNvPr>
          <p:cNvSpPr>
            <a:spLocks noGrp="1"/>
          </p:cNvSpPr>
          <p:nvPr>
            <p:ph type="body" sz="quarter" idx="15" hasCustomPrompt="1"/>
          </p:nvPr>
        </p:nvSpPr>
        <p:spPr>
          <a:xfrm>
            <a:off x="457201" y="1574801"/>
            <a:ext cx="7020559" cy="2654250"/>
          </a:xfrm>
        </p:spPr>
        <p:txBody>
          <a:bodyPr>
            <a:normAutofit/>
          </a:bodyPr>
          <a:lstStyle>
            <a:lvl1pPr marL="0" indent="0">
              <a:spcBef>
                <a:spcPts val="1800"/>
              </a:spcBef>
              <a:buNone/>
              <a:defRPr sz="4000" b="0"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dirty="0"/>
              <a:t>Click to edit master text styles</a:t>
            </a:r>
          </a:p>
        </p:txBody>
      </p:sp>
    </p:spTree>
    <p:extLst>
      <p:ext uri="{BB962C8B-B14F-4D97-AF65-F5344CB8AC3E}">
        <p14:creationId xmlns:p14="http://schemas.microsoft.com/office/powerpoint/2010/main" val="37887233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dirty="0"/>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dirty="0"/>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8663416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 photo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563877"/>
          </a:xfrm>
        </p:spPr>
        <p:txBody>
          <a:bodyPr/>
          <a:lstStyle>
            <a:lvl1pPr>
              <a:defRPr>
                <a:solidFill>
                  <a:srgbClr val="00205C"/>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dirty="0"/>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dirty="0"/>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
        <p:nvSpPr>
          <p:cNvPr id="12" name="Picture Placeholder 11">
            <a:extLst>
              <a:ext uri="{FF2B5EF4-FFF2-40B4-BE49-F238E27FC236}">
                <a16:creationId xmlns:a16="http://schemas.microsoft.com/office/drawing/2014/main" id="{1FE6E48B-14B1-A34F-BE35-F35F8B605456}"/>
              </a:ext>
            </a:extLst>
          </p:cNvPr>
          <p:cNvSpPr>
            <a:spLocks noGrp="1"/>
          </p:cNvSpPr>
          <p:nvPr>
            <p:ph type="pic" sz="quarter" idx="13"/>
          </p:nvPr>
        </p:nvSpPr>
        <p:spPr>
          <a:xfrm>
            <a:off x="457200" y="1600200"/>
            <a:ext cx="3657600" cy="3200400"/>
          </a:xfrm>
        </p:spPr>
        <p:txBody>
          <a:bodyPr/>
          <a:lstStyle>
            <a:lvl1pPr marL="0" indent="0">
              <a:buNone/>
              <a:defRPr/>
            </a:lvl1pPr>
          </a:lstStyle>
          <a:p>
            <a:r>
              <a:rPr lang="en-US" dirty="0"/>
              <a:t>Click icon to add picture</a:t>
            </a:r>
          </a:p>
        </p:txBody>
      </p:sp>
      <p:sp>
        <p:nvSpPr>
          <p:cNvPr id="17" name="Picture Placeholder 11">
            <a:extLst>
              <a:ext uri="{FF2B5EF4-FFF2-40B4-BE49-F238E27FC236}">
                <a16:creationId xmlns:a16="http://schemas.microsoft.com/office/drawing/2014/main" id="{8F898B1A-280F-FE45-8D41-1CB270410E7F}"/>
              </a:ext>
            </a:extLst>
          </p:cNvPr>
          <p:cNvSpPr>
            <a:spLocks noGrp="1"/>
          </p:cNvSpPr>
          <p:nvPr>
            <p:ph type="pic" sz="quarter" idx="14"/>
          </p:nvPr>
        </p:nvSpPr>
        <p:spPr>
          <a:xfrm>
            <a:off x="4267200" y="1600200"/>
            <a:ext cx="3657600" cy="3200400"/>
          </a:xfrm>
        </p:spPr>
        <p:txBody>
          <a:bodyPr/>
          <a:lstStyle>
            <a:lvl1pPr marL="0" indent="0">
              <a:buNone/>
              <a:defRPr/>
            </a:lvl1pPr>
          </a:lstStyle>
          <a:p>
            <a:r>
              <a:rPr lang="en-US" dirty="0"/>
              <a:t>Click icon to add picture</a:t>
            </a:r>
          </a:p>
        </p:txBody>
      </p:sp>
      <p:sp>
        <p:nvSpPr>
          <p:cNvPr id="18" name="Picture Placeholder 11">
            <a:extLst>
              <a:ext uri="{FF2B5EF4-FFF2-40B4-BE49-F238E27FC236}">
                <a16:creationId xmlns:a16="http://schemas.microsoft.com/office/drawing/2014/main" id="{30F77ACD-9F22-9B44-AE97-B98CCD01BE63}"/>
              </a:ext>
            </a:extLst>
          </p:cNvPr>
          <p:cNvSpPr>
            <a:spLocks noGrp="1"/>
          </p:cNvSpPr>
          <p:nvPr>
            <p:ph type="pic" sz="quarter" idx="15"/>
          </p:nvPr>
        </p:nvSpPr>
        <p:spPr>
          <a:xfrm>
            <a:off x="8077200" y="1600200"/>
            <a:ext cx="3657600" cy="3200400"/>
          </a:xfrm>
        </p:spPr>
        <p:txBody>
          <a:bodyPr/>
          <a:lstStyle>
            <a:lvl1pPr marL="0" indent="0">
              <a:buNone/>
              <a:defRPr/>
            </a:lvl1pPr>
          </a:lstStyle>
          <a:p>
            <a:r>
              <a:rPr lang="en-US" dirty="0"/>
              <a:t>Click icon to add picture</a:t>
            </a:r>
          </a:p>
        </p:txBody>
      </p:sp>
      <p:sp>
        <p:nvSpPr>
          <p:cNvPr id="19" name="Content Placeholder 2">
            <a:extLst>
              <a:ext uri="{FF2B5EF4-FFF2-40B4-BE49-F238E27FC236}">
                <a16:creationId xmlns:a16="http://schemas.microsoft.com/office/drawing/2014/main" id="{224E5827-DC51-2E44-A3BF-A892FE8FADC9}"/>
              </a:ext>
            </a:extLst>
          </p:cNvPr>
          <p:cNvSpPr>
            <a:spLocks noGrp="1"/>
          </p:cNvSpPr>
          <p:nvPr>
            <p:ph idx="16"/>
          </p:nvPr>
        </p:nvSpPr>
        <p:spPr>
          <a:xfrm>
            <a:off x="426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BFF5458C-BD2E-A546-9365-90B8F7ADAED4}"/>
              </a:ext>
            </a:extLst>
          </p:cNvPr>
          <p:cNvSpPr>
            <a:spLocks noGrp="1"/>
          </p:cNvSpPr>
          <p:nvPr>
            <p:ph idx="17"/>
          </p:nvPr>
        </p:nvSpPr>
        <p:spPr>
          <a:xfrm>
            <a:off x="807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Tree>
    <p:extLst>
      <p:ext uri="{BB962C8B-B14F-4D97-AF65-F5344CB8AC3E}">
        <p14:creationId xmlns:p14="http://schemas.microsoft.com/office/powerpoint/2010/main" val="2053862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746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dirty="0"/>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dirty="0"/>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8077200" y="1828801"/>
            <a:ext cx="3657600" cy="4343400"/>
          </a:xfrm>
          <a:solidFill>
            <a:srgbClr val="DDEFF9"/>
          </a:solidFill>
        </p:spPr>
        <p:txBody>
          <a:bodyPr lIns="182880" tIns="182880" rIns="182880" bIns="182880">
            <a:normAutofit/>
          </a:bodyPr>
          <a:lstStyle>
            <a:lvl1pPr marL="0" indent="0">
              <a:buNone/>
              <a:defRPr sz="2000">
                <a:solidFill>
                  <a:srgbClr val="00205C"/>
                </a:solidFill>
              </a:defRPr>
            </a:lvl1pPr>
            <a:lvl2pPr marL="457200" indent="0">
              <a:buNone/>
              <a:defRPr sz="2000">
                <a:solidFill>
                  <a:srgbClr val="00205C"/>
                </a:solidFill>
              </a:defRPr>
            </a:lvl2pPr>
            <a:lvl3pPr marL="914400" indent="0">
              <a:buNone/>
              <a:defRPr sz="2000">
                <a:solidFill>
                  <a:srgbClr val="00205C"/>
                </a:solidFill>
              </a:defRPr>
            </a:lvl3pPr>
            <a:lvl4pPr marL="1371600" indent="0">
              <a:buNone/>
              <a:defRPr sz="2000">
                <a:solidFill>
                  <a:srgbClr val="00205C"/>
                </a:solidFill>
              </a:defRPr>
            </a:lvl4pPr>
            <a:lvl5pPr marL="1828800" indent="0">
              <a:buNone/>
              <a:defRPr sz="2000">
                <a:solidFill>
                  <a:srgbClr val="0020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0D77C92E-FD76-CA4F-9DDF-75EE90F0F37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208410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endParaRPr lang="en-US"/>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16374970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rgbClr val="00205C"/>
                </a:solidFill>
              </a:defRPr>
            </a:lvl1pPr>
          </a:lstStyle>
          <a:p>
            <a:endParaRPr lang="en-US" dirty="0"/>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dirty="0"/>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5989196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chemeClr val="bg1"/>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dirty="0"/>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33796167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4572000" cy="1004888"/>
          </a:xfrm>
        </p:spPr>
        <p:txBody>
          <a:bodyPr/>
          <a:lstStyle>
            <a:lvl1pPr>
              <a:defRPr>
                <a:solidFill>
                  <a:srgbClr val="00205C"/>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4572000" cy="3884295"/>
          </a:xfrm>
        </p:spPr>
        <p:txBody>
          <a:bodyPr/>
          <a:lstStyle>
            <a:lvl1pPr marL="0" indent="0">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404128"/>
            <a:ext cx="5154592" cy="320675"/>
          </a:xfrm>
        </p:spPr>
        <p:txBody>
          <a:bodyPr/>
          <a:lstStyle>
            <a:lvl1pPr>
              <a:defRPr>
                <a:solidFill>
                  <a:srgbClr val="00205C"/>
                </a:solidFill>
              </a:defRPr>
            </a:lvl1pPr>
          </a:lstStyle>
          <a:p>
            <a:endParaRPr lang="en-US" dirty="0"/>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dirty="0"/>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0D277E7-B8AB-6149-A9B0-222EC5A514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4542697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dirty="0"/>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dirty="0"/>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6B883BC-ECF6-C547-8C20-CE0694CA25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5994095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dirty="0"/>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dirty="0"/>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00D91A6-1DEF-C742-BB2B-4F0CE8BD171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8840067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dirty="0"/>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dirty="0"/>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E1CFAF92-E612-AE40-ABFE-2A513B425F3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926336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dirty="0"/>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dirty="0"/>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B61AF795-8C85-814F-914D-9EBE0519A1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2914336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2"/>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dirty="0"/>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2998280"/>
            <a:ext cx="5486399"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3318E81-63F9-2444-AF93-3EF243AFF18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1507762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0"/>
            <a:ext cx="5638800" cy="1134533"/>
          </a:xfrm>
        </p:spPr>
        <p:txBody>
          <a:bodyPr/>
          <a:lstStyle>
            <a:lvl1pPr>
              <a:defRPr>
                <a:solidFill>
                  <a:schemeClr val="bg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1CAD4A73-8602-F84A-9C68-0647084B0CC7}"/>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dirty="0"/>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1"/>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4" name="Picture 13">
            <a:extLst>
              <a:ext uri="{FF2B5EF4-FFF2-40B4-BE49-F238E27FC236}">
                <a16:creationId xmlns:a16="http://schemas.microsoft.com/office/drawing/2014/main" id="{60CC6A7D-F186-344A-AFAE-1F4FB8A6C3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13949930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4259484" y="0"/>
            <a:ext cx="7932516"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3335388" cy="839788"/>
          </a:xfrm>
        </p:spPr>
        <p:txBody>
          <a:bodyPr anchor="t" anchorCtr="0">
            <a:normAutofit/>
          </a:bodyPr>
          <a:lstStyle>
            <a:lvl1pPr>
              <a:defRPr sz="2400">
                <a:solidFill>
                  <a:srgbClr val="00205C"/>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3335388" cy="3952232"/>
          </a:xfrm>
        </p:spPr>
        <p:txBody>
          <a:bodyPr anchor="t" anchorCtr="0">
            <a:normAutofit/>
          </a:bodyPr>
          <a:lstStyle>
            <a:lvl1pPr marL="0" indent="0">
              <a:spcBef>
                <a:spcPts val="0"/>
              </a:spcBef>
              <a:buFontTx/>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14588A5-7D85-6341-A58F-B4539B4697EB}"/>
              </a:ext>
            </a:extLst>
          </p:cNvPr>
          <p:cNvSpPr>
            <a:spLocks noGrp="1"/>
          </p:cNvSpPr>
          <p:nvPr>
            <p:ph type="ftr" sz="quarter" idx="11"/>
          </p:nvPr>
        </p:nvSpPr>
        <p:spPr/>
        <p:txBody>
          <a:bodyPr/>
          <a:lstStyle>
            <a:lvl1pPr>
              <a:defRPr>
                <a:solidFill>
                  <a:srgbClr val="00205C"/>
                </a:solidFill>
              </a:defRPr>
            </a:lvl1pPr>
          </a:lstStyle>
          <a:p>
            <a:endParaRPr lang="en-US" dirty="0"/>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dirty="0"/>
          </a:p>
        </p:txBody>
      </p:sp>
      <p:cxnSp>
        <p:nvCxnSpPr>
          <p:cNvPr id="9" name="Straight Connector 8">
            <a:extLst>
              <a:ext uri="{FF2B5EF4-FFF2-40B4-BE49-F238E27FC236}">
                <a16:creationId xmlns:a16="http://schemas.microsoft.com/office/drawing/2014/main" id="{DAE8B88C-5FF6-8C4C-B269-E15964BDCE0D}"/>
              </a:ext>
            </a:extLst>
          </p:cNvPr>
          <p:cNvCxnSpPr>
            <a:cxnSpLocks/>
          </p:cNvCxnSpPr>
          <p:nvPr userDrawn="1"/>
        </p:nvCxnSpPr>
        <p:spPr>
          <a:xfrm>
            <a:off x="457200" y="457200"/>
            <a:ext cx="333862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95724E3-FDE3-2149-BB91-FE058CAA94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4071464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9" Type="http://schemas.openxmlformats.org/officeDocument/2006/relationships/slideLayout" Target="../slideLayouts/slideLayout47.xml"/><Relationship Id="rId21" Type="http://schemas.openxmlformats.org/officeDocument/2006/relationships/slideLayout" Target="../slideLayouts/slideLayout29.xml"/><Relationship Id="rId34" Type="http://schemas.openxmlformats.org/officeDocument/2006/relationships/slideLayout" Target="../slideLayouts/slideLayout42.xml"/><Relationship Id="rId42" Type="http://schemas.openxmlformats.org/officeDocument/2006/relationships/slideLayout" Target="../slideLayouts/slideLayout50.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slideLayout" Target="../slideLayouts/slideLayout37.xml"/><Relationship Id="rId41" Type="http://schemas.openxmlformats.org/officeDocument/2006/relationships/slideLayout" Target="../slideLayouts/slideLayout49.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32" Type="http://schemas.openxmlformats.org/officeDocument/2006/relationships/slideLayout" Target="../slideLayouts/slideLayout40.xml"/><Relationship Id="rId37" Type="http://schemas.openxmlformats.org/officeDocument/2006/relationships/slideLayout" Target="../slideLayouts/slideLayout45.xml"/><Relationship Id="rId40" Type="http://schemas.openxmlformats.org/officeDocument/2006/relationships/slideLayout" Target="../slideLayouts/slideLayout48.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36" Type="http://schemas.openxmlformats.org/officeDocument/2006/relationships/slideLayout" Target="../slideLayouts/slideLayout44.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31" Type="http://schemas.openxmlformats.org/officeDocument/2006/relationships/slideLayout" Target="../slideLayouts/slideLayout39.xml"/><Relationship Id="rId44"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slideLayout" Target="../slideLayouts/slideLayout38.xml"/><Relationship Id="rId35" Type="http://schemas.openxmlformats.org/officeDocument/2006/relationships/slideLayout" Target="../slideLayouts/slideLayout43.xml"/><Relationship Id="rId43" Type="http://schemas.openxmlformats.org/officeDocument/2006/relationships/slideLayout" Target="../slideLayouts/slideLayout51.xml"/><Relationship Id="rId8" Type="http://schemas.openxmlformats.org/officeDocument/2006/relationships/slideLayout" Target="../slideLayouts/slideLayout16.xml"/><Relationship Id="rId3" Type="http://schemas.openxmlformats.org/officeDocument/2006/relationships/slideLayout" Target="../slideLayouts/slideLayout11.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33" Type="http://schemas.openxmlformats.org/officeDocument/2006/relationships/slideLayout" Target="../slideLayouts/slideLayout41.xml"/><Relationship Id="rId38"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9" Type="http://schemas.openxmlformats.org/officeDocument/2006/relationships/slideLayout" Target="../slideLayouts/slideLayout101.xml"/><Relationship Id="rId21" Type="http://schemas.openxmlformats.org/officeDocument/2006/relationships/slideLayout" Target="../slideLayouts/slideLayout83.xml"/><Relationship Id="rId34" Type="http://schemas.openxmlformats.org/officeDocument/2006/relationships/slideLayout" Target="../slideLayouts/slideLayout96.xml"/><Relationship Id="rId42" Type="http://schemas.openxmlformats.org/officeDocument/2006/relationships/slideLayout" Target="../slideLayouts/slideLayout104.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37" Type="http://schemas.openxmlformats.org/officeDocument/2006/relationships/slideLayout" Target="../slideLayouts/slideLayout99.xml"/><Relationship Id="rId40" Type="http://schemas.openxmlformats.org/officeDocument/2006/relationships/slideLayout" Target="../slideLayouts/slideLayout102.xml"/><Relationship Id="rId45" Type="http://schemas.openxmlformats.org/officeDocument/2006/relationships/theme" Target="../theme/theme4.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slideLayout" Target="../slideLayouts/slideLayout98.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4" Type="http://schemas.openxmlformats.org/officeDocument/2006/relationships/slideLayout" Target="../slideLayouts/slideLayout106.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43" Type="http://schemas.openxmlformats.org/officeDocument/2006/relationships/slideLayout" Target="../slideLayouts/slideLayout105.xml"/><Relationship Id="rId8" Type="http://schemas.openxmlformats.org/officeDocument/2006/relationships/slideLayout" Target="../slideLayouts/slideLayout70.xml"/><Relationship Id="rId3" Type="http://schemas.openxmlformats.org/officeDocument/2006/relationships/slideLayout" Target="../slideLayouts/slideLayout65.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38" Type="http://schemas.openxmlformats.org/officeDocument/2006/relationships/slideLayout" Target="../slideLayouts/slideLayout100.xml"/><Relationship Id="rId20" Type="http://schemas.openxmlformats.org/officeDocument/2006/relationships/slideLayout" Target="../slideLayouts/slideLayout82.xml"/><Relationship Id="rId41" Type="http://schemas.openxmlformats.org/officeDocument/2006/relationships/slideLayout" Target="../slideLayouts/slideLayout10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5.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0"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704DF6F-4C34-422B-B06F-FCFEE6E7B383}"/>
              </a:ext>
            </a:extLst>
          </p:cNvPr>
          <p:cNvPicPr>
            <a:picLocks noChangeAspect="1"/>
          </p:cNvPicPr>
          <p:nvPr userDrawn="1"/>
        </p:nvPicPr>
        <p:blipFill>
          <a:blip r:embed="rId11" cstate="email">
            <a:extLst>
              <a:ext uri="{28A0092B-C50C-407E-A947-70E740481C1C}">
                <a14:useLocalDpi xmlns:a14="http://schemas.microsoft.com/office/drawing/2010/main"/>
              </a:ext>
            </a:extLst>
          </a:blip>
          <a:srcRect/>
          <a:stretch>
            <a:fillRect/>
          </a:stretch>
        </p:blipFill>
        <p:spPr bwMode="auto">
          <a:xfrm>
            <a:off x="251136" y="6254324"/>
            <a:ext cx="1944460" cy="451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28773FF4-C16E-12F5-5C78-979AD1555114}"/>
              </a:ext>
            </a:extLst>
          </p:cNvPr>
          <p:cNvSpPr/>
          <p:nvPr userDrawn="1"/>
        </p:nvSpPr>
        <p:spPr>
          <a:xfrm>
            <a:off x="8905875" y="6105525"/>
            <a:ext cx="2924175" cy="6000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3E35FE34-2475-AD5D-7A31-ED58A3271F07}"/>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t="-2899"/>
          <a:stretch/>
        </p:blipFill>
        <p:spPr>
          <a:xfrm>
            <a:off x="10001251" y="6330719"/>
            <a:ext cx="1885949" cy="324310"/>
          </a:xfrm>
          <a:prstGeom prst="rect">
            <a:avLst/>
          </a:prstGeom>
        </p:spPr>
      </p:pic>
    </p:spTree>
    <p:extLst>
      <p:ext uri="{BB962C8B-B14F-4D97-AF65-F5344CB8AC3E}">
        <p14:creationId xmlns:p14="http://schemas.microsoft.com/office/powerpoint/2010/main" val="192251423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80" r:id="rId5"/>
    <p:sldLayoutId id="2147483681" r:id="rId6"/>
    <p:sldLayoutId id="2147483682" r:id="rId7"/>
    <p:sldLayoutId id="2147483683" r:id="rId8"/>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1342D1-2D03-6345-A214-DB5C9B4F3A94}"/>
              </a:ext>
            </a:extLst>
          </p:cNvPr>
          <p:cNvSpPr>
            <a:spLocks noGrp="1"/>
          </p:cNvSpPr>
          <p:nvPr>
            <p:ph type="title"/>
          </p:nvPr>
        </p:nvSpPr>
        <p:spPr>
          <a:xfrm>
            <a:off x="457200" y="685800"/>
            <a:ext cx="11277600" cy="1004888"/>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DF3F734F-57A1-F647-8BF4-103A6F49AE55}"/>
              </a:ext>
            </a:extLst>
          </p:cNvPr>
          <p:cNvSpPr>
            <a:spLocks noGrp="1"/>
          </p:cNvSpPr>
          <p:nvPr>
            <p:ph type="body" idx="1"/>
          </p:nvPr>
        </p:nvSpPr>
        <p:spPr>
          <a:xfrm>
            <a:off x="457200" y="1825625"/>
            <a:ext cx="11277600" cy="43465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C44B8F-6FB1-E142-BB39-118BD22826E4}"/>
              </a:ext>
            </a:extLst>
          </p:cNvPr>
          <p:cNvSpPr>
            <a:spLocks noGrp="1"/>
          </p:cNvSpPr>
          <p:nvPr>
            <p:ph type="ftr" sz="quarter" idx="3"/>
          </p:nvPr>
        </p:nvSpPr>
        <p:spPr>
          <a:xfrm>
            <a:off x="6200172" y="6397384"/>
            <a:ext cx="5154592" cy="324091"/>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53B1056B-352D-9345-9A93-0EC73276E8A5}"/>
              </a:ext>
            </a:extLst>
          </p:cNvPr>
          <p:cNvSpPr>
            <a:spLocks noGrp="1"/>
          </p:cNvSpPr>
          <p:nvPr>
            <p:ph type="sldNum" sz="quarter" idx="4"/>
          </p:nvPr>
        </p:nvSpPr>
        <p:spPr>
          <a:xfrm>
            <a:off x="11354764" y="6397384"/>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211723757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 id="2147483740" r:id="rId31"/>
    <p:sldLayoutId id="2147483741" r:id="rId32"/>
    <p:sldLayoutId id="2147483742" r:id="rId33"/>
    <p:sldLayoutId id="2147483743" r:id="rId34"/>
    <p:sldLayoutId id="2147483744" r:id="rId35"/>
    <p:sldLayoutId id="2147483745" r:id="rId36"/>
    <p:sldLayoutId id="2147483746" r:id="rId37"/>
    <p:sldLayoutId id="2147483747" r:id="rId38"/>
    <p:sldLayoutId id="2147483748" r:id="rId39"/>
    <p:sldLayoutId id="2147483749" r:id="rId40"/>
    <p:sldLayoutId id="2147483750" r:id="rId41"/>
    <p:sldLayoutId id="2147483751" r:id="rId42"/>
    <p:sldLayoutId id="2147483752" r:id="rId43"/>
  </p:sldLayoutIdLst>
  <p:hf hdr="0" dt="0"/>
  <p:txStyles>
    <p:titleStyle>
      <a:lvl1pPr algn="l" defTabSz="914400" rtl="0" eaLnBrk="1" latinLnBrk="0" hangingPunct="1">
        <a:lnSpc>
          <a:spcPct val="90000"/>
        </a:lnSpc>
        <a:spcBef>
          <a:spcPct val="0"/>
        </a:spcBef>
        <a:buNone/>
        <a:defRPr sz="3200" b="0" i="0"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288">
          <p15:clr>
            <a:srgbClr val="F26B43"/>
          </p15:clr>
        </p15:guide>
        <p15:guide id="5" pos="7392">
          <p15:clr>
            <a:srgbClr val="F26B43"/>
          </p15:clr>
        </p15:guide>
        <p15:guide id="6" orient="horz" pos="3888">
          <p15:clr>
            <a:srgbClr val="F26B43"/>
          </p15:clr>
        </p15:guide>
        <p15:guide id="7" orient="horz" pos="4032">
          <p15:clr>
            <a:srgbClr val="F26B43"/>
          </p15:clr>
        </p15:guide>
        <p15:guide id="8" orient="horz" pos="432">
          <p15:clr>
            <a:srgbClr val="F26B43"/>
          </p15:clr>
        </p15:guide>
        <p15:guide id="9" pos="2592">
          <p15:clr>
            <a:srgbClr val="F26B43"/>
          </p15:clr>
        </p15:guide>
        <p15:guide id="10" pos="2688">
          <p15:clr>
            <a:srgbClr val="F26B43"/>
          </p15:clr>
        </p15:guide>
        <p15:guide id="11" pos="4992">
          <p15:clr>
            <a:srgbClr val="F26B43"/>
          </p15:clr>
        </p15:guide>
        <p15:guide id="12" pos="5088">
          <p15:clr>
            <a:srgbClr val="F26B43"/>
          </p15:clr>
        </p15:guide>
        <p15:guide id="13" orient="horz" pos="115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123CBE-8EBA-4C08-AF0A-69E983F4C2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65425ED7-55FF-486D-9E9B-D82E3F7C2B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B16F81D-73DB-4054-9A51-7633BBDB79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B9E626-1868-480B-A1A5-6D00ED799E0B}" type="datetimeFigureOut">
              <a:rPr lang="en-IN" smtClean="0"/>
              <a:t>17-07-2024</a:t>
            </a:fld>
            <a:endParaRPr lang="en-IN" dirty="0"/>
          </a:p>
        </p:txBody>
      </p:sp>
      <p:sp>
        <p:nvSpPr>
          <p:cNvPr id="5" name="Footer Placeholder 4">
            <a:extLst>
              <a:ext uri="{FF2B5EF4-FFF2-40B4-BE49-F238E27FC236}">
                <a16:creationId xmlns:a16="http://schemas.microsoft.com/office/drawing/2014/main" id="{6B87AE5E-7E7C-4BCA-95C6-4B1459CF25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dirty="0"/>
          </a:p>
        </p:txBody>
      </p:sp>
      <p:sp>
        <p:nvSpPr>
          <p:cNvPr id="6" name="Slide Number Placeholder 5">
            <a:extLst>
              <a:ext uri="{FF2B5EF4-FFF2-40B4-BE49-F238E27FC236}">
                <a16:creationId xmlns:a16="http://schemas.microsoft.com/office/drawing/2014/main" id="{8C162E37-76FA-43D7-B8BF-5642209219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6C9958-5329-42BC-B045-EA431CA97BB6}" type="slidenum">
              <a:rPr lang="en-IN" smtClean="0"/>
              <a:t>‹#›</a:t>
            </a:fld>
            <a:endParaRPr lang="en-IN" dirty="0"/>
          </a:p>
        </p:txBody>
      </p:sp>
    </p:spTree>
    <p:extLst>
      <p:ext uri="{BB962C8B-B14F-4D97-AF65-F5344CB8AC3E}">
        <p14:creationId xmlns:p14="http://schemas.microsoft.com/office/powerpoint/2010/main" val="3804871636"/>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1342D1-2D03-6345-A214-DB5C9B4F3A94}"/>
              </a:ext>
            </a:extLst>
          </p:cNvPr>
          <p:cNvSpPr>
            <a:spLocks noGrp="1"/>
          </p:cNvSpPr>
          <p:nvPr>
            <p:ph type="title"/>
          </p:nvPr>
        </p:nvSpPr>
        <p:spPr>
          <a:xfrm>
            <a:off x="457200" y="685800"/>
            <a:ext cx="11277600" cy="1004888"/>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F3F734F-57A1-F647-8BF4-103A6F49AE55}"/>
              </a:ext>
            </a:extLst>
          </p:cNvPr>
          <p:cNvSpPr>
            <a:spLocks noGrp="1"/>
          </p:cNvSpPr>
          <p:nvPr>
            <p:ph type="body" idx="1"/>
          </p:nvPr>
        </p:nvSpPr>
        <p:spPr>
          <a:xfrm>
            <a:off x="457200" y="1825625"/>
            <a:ext cx="11277600" cy="43465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29C44B8F-6FB1-E142-BB39-118BD22826E4}"/>
              </a:ext>
            </a:extLst>
          </p:cNvPr>
          <p:cNvSpPr>
            <a:spLocks noGrp="1"/>
          </p:cNvSpPr>
          <p:nvPr>
            <p:ph type="ftr" sz="quarter" idx="3"/>
          </p:nvPr>
        </p:nvSpPr>
        <p:spPr>
          <a:xfrm>
            <a:off x="6200172" y="6397384"/>
            <a:ext cx="5154592" cy="324091"/>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53B1056B-352D-9345-9A93-0EC73276E8A5}"/>
              </a:ext>
            </a:extLst>
          </p:cNvPr>
          <p:cNvSpPr>
            <a:spLocks noGrp="1"/>
          </p:cNvSpPr>
          <p:nvPr>
            <p:ph type="sldNum" sz="quarter" idx="4"/>
          </p:nvPr>
        </p:nvSpPr>
        <p:spPr>
          <a:xfrm>
            <a:off x="11354764" y="6397384"/>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dirty="0"/>
          </a:p>
        </p:txBody>
      </p:sp>
    </p:spTree>
    <p:extLst>
      <p:ext uri="{BB962C8B-B14F-4D97-AF65-F5344CB8AC3E}">
        <p14:creationId xmlns:p14="http://schemas.microsoft.com/office/powerpoint/2010/main" val="1657806752"/>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 id="2147483789" r:id="rId24"/>
    <p:sldLayoutId id="2147483790" r:id="rId25"/>
    <p:sldLayoutId id="2147483791" r:id="rId26"/>
    <p:sldLayoutId id="2147483792" r:id="rId27"/>
    <p:sldLayoutId id="2147483793" r:id="rId28"/>
    <p:sldLayoutId id="2147483794" r:id="rId29"/>
    <p:sldLayoutId id="2147483795" r:id="rId30"/>
    <p:sldLayoutId id="2147483796" r:id="rId31"/>
    <p:sldLayoutId id="2147483797" r:id="rId32"/>
    <p:sldLayoutId id="2147483798" r:id="rId33"/>
    <p:sldLayoutId id="2147483799" r:id="rId34"/>
    <p:sldLayoutId id="2147483800" r:id="rId35"/>
    <p:sldLayoutId id="2147483801" r:id="rId36"/>
    <p:sldLayoutId id="2147483802" r:id="rId37"/>
    <p:sldLayoutId id="2147483803" r:id="rId38"/>
    <p:sldLayoutId id="2147483804" r:id="rId39"/>
    <p:sldLayoutId id="2147483805" r:id="rId40"/>
    <p:sldLayoutId id="2147483806" r:id="rId41"/>
    <p:sldLayoutId id="2147483807" r:id="rId42"/>
    <p:sldLayoutId id="2147483808" r:id="rId43"/>
    <p:sldLayoutId id="2147483809" r:id="rId44"/>
  </p:sldLayoutIdLst>
  <p:hf hdr="0" dt="0"/>
  <p:txStyles>
    <p:titleStyle>
      <a:lvl1pPr algn="l" defTabSz="914400" rtl="0" eaLnBrk="1" latinLnBrk="0" hangingPunct="1">
        <a:lnSpc>
          <a:spcPct val="90000"/>
        </a:lnSpc>
        <a:spcBef>
          <a:spcPct val="0"/>
        </a:spcBef>
        <a:buNone/>
        <a:defRPr sz="3200" b="0" i="0"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288">
          <p15:clr>
            <a:srgbClr val="F26B43"/>
          </p15:clr>
        </p15:guide>
        <p15:guide id="5" pos="7392">
          <p15:clr>
            <a:srgbClr val="F26B43"/>
          </p15:clr>
        </p15:guide>
        <p15:guide id="6" orient="horz" pos="3888">
          <p15:clr>
            <a:srgbClr val="F26B43"/>
          </p15:clr>
        </p15:guide>
        <p15:guide id="7" orient="horz" pos="4032">
          <p15:clr>
            <a:srgbClr val="F26B43"/>
          </p15:clr>
        </p15:guide>
        <p15:guide id="8" orient="horz" pos="432">
          <p15:clr>
            <a:srgbClr val="F26B43"/>
          </p15:clr>
        </p15:guide>
        <p15:guide id="9" pos="2592">
          <p15:clr>
            <a:srgbClr val="F26B43"/>
          </p15:clr>
        </p15:guide>
        <p15:guide id="10" pos="2688">
          <p15:clr>
            <a:srgbClr val="F26B43"/>
          </p15:clr>
        </p15:guide>
        <p15:guide id="11" pos="4992">
          <p15:clr>
            <a:srgbClr val="F26B43"/>
          </p15:clr>
        </p15:guide>
        <p15:guide id="12" pos="5088">
          <p15:clr>
            <a:srgbClr val="F26B43"/>
          </p15:clr>
        </p15:guide>
        <p15:guide id="13" orient="horz" pos="115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17/07/2024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285838509"/>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demellmae@who.int" TargetMode="Externa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svg"/><Relationship Id="rId2" Type="http://schemas.openxmlformats.org/officeDocument/2006/relationships/notesSlide" Target="../notesSlides/notesSlide8.xml"/><Relationship Id="rId1" Type="http://schemas.openxmlformats.org/officeDocument/2006/relationships/slideLayout" Target="../slideLayouts/slideLayout53.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8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90.xml"/><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90.xml"/></Relationships>
</file>

<file path=ppt/slides/_rels/slide1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90.xml"/></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who.int/teams/digital-health-and-innovation/health-innovation-for-impact#:~:text=WHO%20defines%20health%20innovation%20as,to%20accelerate%20positive%20health%20impact." TargetMode="Externa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90.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hyperlink" Target="https://prep1519.org/en/amanda-selfie/" TargetMode="External"/><Relationship Id="rId2" Type="http://schemas.openxmlformats.org/officeDocument/2006/relationships/notesSlide" Target="../notesSlides/notesSlide10.xml"/><Relationship Id="rId1" Type="http://schemas.openxmlformats.org/officeDocument/2006/relationships/slideLayout" Target="../slideLayouts/slideLayout11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hyperlink" Target="https://sti.bmj.com/content/sextrans/98/8/608.full.pdf" TargetMode="External"/><Relationship Id="rId7" Type="http://schemas.openxmlformats.org/officeDocument/2006/relationships/image" Target="../media/image96.png"/><Relationship Id="rId2" Type="http://schemas.openxmlformats.org/officeDocument/2006/relationships/image" Target="../media/image92.png"/><Relationship Id="rId1" Type="http://schemas.openxmlformats.org/officeDocument/2006/relationships/slideLayout" Target="../slideLayouts/slideLayout39.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jpeg"/><Relationship Id="rId9" Type="http://schemas.openxmlformats.org/officeDocument/2006/relationships/image" Target="../media/image98.jpeg"/></Relationships>
</file>

<file path=ppt/slides/_rels/slide2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13.xml"/></Relationships>
</file>

<file path=ppt/slides/_rels/slide2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13.xml"/></Relationships>
</file>

<file path=ppt/slides/_rels/slide2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11.xml"/><Relationship Id="rId1" Type="http://schemas.openxmlformats.org/officeDocument/2006/relationships/slideLayout" Target="../slideLayouts/slideLayout113.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hyperlink" Target="https://www.who.int/publications/i/item/9789240053694"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hyperlink" Target="https://www.who.int/publications/i/item/9789240053694" TargetMode="External"/><Relationship Id="rId2" Type="http://schemas.openxmlformats.org/officeDocument/2006/relationships/notesSlide" Target="../notesSlides/notesSlide3.xml"/><Relationship Id="rId1" Type="http://schemas.openxmlformats.org/officeDocument/2006/relationships/slideLayout" Target="../slideLayouts/slideLayout38.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51.png"/><Relationship Id="rId5" Type="http://schemas.openxmlformats.org/officeDocument/2006/relationships/image" Target="../media/image50.emf"/><Relationship Id="rId4" Type="http://schemas.openxmlformats.org/officeDocument/2006/relationships/image" Target="../media/image49.emf"/></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39.xml"/><Relationship Id="rId5" Type="http://schemas.openxmlformats.org/officeDocument/2006/relationships/image" Target="../media/image55.pn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4C93D-E8BF-4CA3-D906-2E31CF91ADD7}"/>
              </a:ext>
            </a:extLst>
          </p:cNvPr>
          <p:cNvSpPr>
            <a:spLocks noGrp="1"/>
          </p:cNvSpPr>
          <p:nvPr>
            <p:ph type="ctrTitle"/>
          </p:nvPr>
        </p:nvSpPr>
        <p:spPr>
          <a:xfrm>
            <a:off x="457199" y="685419"/>
            <a:ext cx="11397343" cy="1295781"/>
          </a:xfrm>
        </p:spPr>
        <p:txBody>
          <a:bodyPr>
            <a:normAutofit/>
          </a:bodyPr>
          <a:lstStyle/>
          <a:p>
            <a:r>
              <a:rPr lang="en-US" sz="4400" dirty="0">
                <a:effectLst/>
                <a:latin typeface="Calibri" panose="020F0502020204030204" pitchFamily="34" charset="0"/>
                <a:ea typeface="Calibri" panose="020F0502020204030204" pitchFamily="34" charset="0"/>
                <a:cs typeface="Times New Roman" panose="02020603050405020304" pitchFamily="18" charset="0"/>
              </a:rPr>
              <a:t>Innovations in HIV prevention: with focus on key populations</a:t>
            </a:r>
            <a:endParaRPr lang="en-US" sz="13800" b="1" dirty="0"/>
          </a:p>
        </p:txBody>
      </p:sp>
      <p:sp>
        <p:nvSpPr>
          <p:cNvPr id="3" name="Subtitle 2">
            <a:extLst>
              <a:ext uri="{FF2B5EF4-FFF2-40B4-BE49-F238E27FC236}">
                <a16:creationId xmlns:a16="http://schemas.microsoft.com/office/drawing/2014/main" id="{E6C17E7D-9608-EC66-5988-92FB71999832}"/>
              </a:ext>
            </a:extLst>
          </p:cNvPr>
          <p:cNvSpPr>
            <a:spLocks noGrp="1"/>
          </p:cNvSpPr>
          <p:nvPr>
            <p:ph type="subTitle" idx="1"/>
          </p:nvPr>
        </p:nvSpPr>
        <p:spPr>
          <a:xfrm>
            <a:off x="457199" y="4045803"/>
            <a:ext cx="6675120" cy="1655762"/>
          </a:xfrm>
        </p:spPr>
        <p:txBody>
          <a:bodyPr>
            <a:normAutofit/>
          </a:bodyPr>
          <a:lstStyle/>
          <a:p>
            <a:pPr>
              <a:lnSpc>
                <a:spcPct val="100000"/>
              </a:lnSpc>
              <a:spcBef>
                <a:spcPts val="0"/>
              </a:spcBef>
              <a:spcAft>
                <a:spcPts val="0"/>
              </a:spcAft>
            </a:pPr>
            <a:r>
              <a:rPr lang="en-GB" sz="2000" b="1" dirty="0">
                <a:effectLst/>
                <a:latin typeface="Calibri" panose="020F0502020204030204" pitchFamily="34" charset="0"/>
                <a:ea typeface="Times New Roman" panose="02020603050405020304" pitchFamily="18" charset="0"/>
                <a:cs typeface="Times New Roman" panose="02020603050405020304" pitchFamily="18" charset="0"/>
              </a:rPr>
              <a:t>Maeve B. de </a:t>
            </a:r>
            <a:r>
              <a:rPr lang="en-GB" sz="2000" b="1" dirty="0" err="1">
                <a:effectLst/>
                <a:latin typeface="Calibri" panose="020F0502020204030204" pitchFamily="34" charset="0"/>
                <a:ea typeface="Times New Roman" panose="02020603050405020304" pitchFamily="18" charset="0"/>
                <a:cs typeface="Times New Roman" panose="02020603050405020304" pitchFamily="18" charset="0"/>
              </a:rPr>
              <a:t>Mello,</a:t>
            </a:r>
            <a:r>
              <a:rPr lang="en-GB" sz="2000" b="1" dirty="0">
                <a:effectLst/>
                <a:latin typeface="Calibri" panose="020F0502020204030204" pitchFamily="34" charset="0"/>
                <a:ea typeface="Times New Roman" panose="02020603050405020304" pitchFamily="18" charset="0"/>
                <a:cs typeface="Times New Roman" panose="02020603050405020304" pitchFamily="18" charset="0"/>
              </a:rPr>
              <a:t> BSc, PhD </a:t>
            </a:r>
            <a:r>
              <a:rPr lang="en-GB" sz="2000" b="1" i="1" dirty="0">
                <a:effectLst/>
                <a:latin typeface="Calibri" panose="020F0502020204030204" pitchFamily="34" charset="0"/>
                <a:ea typeface="Times New Roman" panose="02020603050405020304" pitchFamily="18" charset="0"/>
                <a:cs typeface="Times New Roman" panose="02020603050405020304" pitchFamily="18" charset="0"/>
              </a:rPr>
              <a:t>(pronouns she/her/hers)</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spcAft>
                <a:spcPts val="0"/>
              </a:spcAft>
            </a:pPr>
            <a:r>
              <a:rPr lang="en-GB" sz="1800" i="1" dirty="0">
                <a:effectLst/>
                <a:latin typeface="Calibri" panose="020F0502020204030204" pitchFamily="34" charset="0"/>
                <a:ea typeface="Times New Roman" panose="02020603050405020304" pitchFamily="18" charset="0"/>
                <a:cs typeface="Times New Roman" panose="02020603050405020304" pitchFamily="18" charset="0"/>
              </a:rPr>
              <a:t>Technical Officer – Key Populations &amp; STI Prevention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spcAft>
                <a:spcPts val="0"/>
              </a:spcAf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Testing, Prevention and Population Unit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Global HIV, Hepatitis and STIs Programmes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spcAft>
                <a:spcPts val="0"/>
              </a:spcAft>
            </a:pPr>
            <a:r>
              <a:rPr lang="en-US" dirty="0"/>
              <a:t> </a:t>
            </a:r>
            <a:r>
              <a:rPr lang="en-US" sz="1800" dirty="0">
                <a:latin typeface="Calibri" panose="020F0502020204030204" pitchFamily="34" charset="0"/>
                <a:hlinkClick r:id="rId2"/>
              </a:rPr>
              <a:t>demellmae@who.int</a:t>
            </a:r>
            <a:r>
              <a:rPr lang="en-US" sz="1800" dirty="0">
                <a:latin typeface="Calibri" panose="020F0502020204030204" pitchFamily="34" charset="0"/>
              </a:rPr>
              <a:t> </a:t>
            </a:r>
          </a:p>
        </p:txBody>
      </p:sp>
      <p:sp>
        <p:nvSpPr>
          <p:cNvPr id="4" name="TextBox 3">
            <a:extLst>
              <a:ext uri="{FF2B5EF4-FFF2-40B4-BE49-F238E27FC236}">
                <a16:creationId xmlns:a16="http://schemas.microsoft.com/office/drawing/2014/main" id="{A445415A-E3E8-27AC-9001-CD93C3F57975}"/>
              </a:ext>
            </a:extLst>
          </p:cNvPr>
          <p:cNvSpPr txBox="1"/>
          <p:nvPr/>
        </p:nvSpPr>
        <p:spPr>
          <a:xfrm>
            <a:off x="457199" y="2598003"/>
            <a:ext cx="11593287" cy="830997"/>
          </a:xfrm>
          <a:prstGeom prst="rect">
            <a:avLst/>
          </a:prstGeom>
          <a:noFill/>
        </p:spPr>
        <p:txBody>
          <a:bodyPr wrap="square" rtlCol="0">
            <a:spAutoFit/>
          </a:bodyPr>
          <a:lstStyle/>
          <a:p>
            <a:r>
              <a:rPr lang="en-US" sz="2400" i="1" dirty="0">
                <a:solidFill>
                  <a:schemeClr val="bg1"/>
                </a:solidFill>
              </a:rPr>
              <a:t>Orientation and action planning workshop on new Global Prevention Coalition countries</a:t>
            </a:r>
          </a:p>
          <a:p>
            <a:r>
              <a:rPr lang="en-US" sz="2400" i="1" dirty="0">
                <a:solidFill>
                  <a:schemeClr val="bg1"/>
                </a:solidFill>
              </a:rPr>
              <a:t>Kigali, 24-26 October 2023</a:t>
            </a:r>
          </a:p>
        </p:txBody>
      </p:sp>
    </p:spTree>
    <p:extLst>
      <p:ext uri="{BB962C8B-B14F-4D97-AF65-F5344CB8AC3E}">
        <p14:creationId xmlns:p14="http://schemas.microsoft.com/office/powerpoint/2010/main" val="634922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6942" y="2950028"/>
            <a:ext cx="9822981" cy="707887"/>
          </a:xfrm>
          <a:prstGeom prst="rect">
            <a:avLst/>
          </a:prstGeom>
        </p:spPr>
        <p:txBody>
          <a:bodyPr>
            <a:noAutofit/>
          </a:bodyPr>
          <a:lstStyle/>
          <a:p>
            <a:r>
              <a:rPr lang="en-US" sz="4800" dirty="0">
                <a:solidFill>
                  <a:srgbClr val="002060"/>
                </a:solidFill>
                <a:latin typeface="Century Gothic" panose="020B0502020202020204" pitchFamily="34" charset="0"/>
              </a:rPr>
              <a:t>HIV PEP</a:t>
            </a:r>
            <a:endParaRPr lang="en-US" dirty="0">
              <a:solidFill>
                <a:srgbClr val="002060"/>
              </a:solidFill>
              <a:latin typeface="Century Gothic" panose="020B0502020202020204" pitchFamily="34" charset="0"/>
            </a:endParaRPr>
          </a:p>
        </p:txBody>
      </p:sp>
      <p:sp>
        <p:nvSpPr>
          <p:cNvPr id="2" name="TextBox 1">
            <a:extLst>
              <a:ext uri="{FF2B5EF4-FFF2-40B4-BE49-F238E27FC236}">
                <a16:creationId xmlns:a16="http://schemas.microsoft.com/office/drawing/2014/main" id="{6CC483DB-2E9A-F8BE-CF6F-7D2FF9F0EDDA}"/>
              </a:ext>
            </a:extLst>
          </p:cNvPr>
          <p:cNvSpPr txBox="1"/>
          <p:nvPr/>
        </p:nvSpPr>
        <p:spPr>
          <a:xfrm>
            <a:off x="576942" y="4806145"/>
            <a:ext cx="11180064" cy="461665"/>
          </a:xfrm>
          <a:prstGeom prst="rect">
            <a:avLst/>
          </a:prstGeom>
          <a:noFill/>
        </p:spPr>
        <p:txBody>
          <a:bodyPr wrap="square" rtlCol="0">
            <a:spAutoFit/>
          </a:bodyPr>
          <a:lstStyle/>
          <a:p>
            <a:r>
              <a:rPr lang="en-US" sz="2400" dirty="0">
                <a:solidFill>
                  <a:srgbClr val="002060"/>
                </a:solidFill>
              </a:rPr>
              <a:t>Thanks to WHO team: Rachel Baggaley &amp; Virginia MacDonald</a:t>
            </a:r>
          </a:p>
        </p:txBody>
      </p:sp>
      <p:pic>
        <p:nvPicPr>
          <p:cNvPr id="3" name="Picture 2">
            <a:extLst>
              <a:ext uri="{FF2B5EF4-FFF2-40B4-BE49-F238E27FC236}">
                <a16:creationId xmlns:a16="http://schemas.microsoft.com/office/drawing/2014/main" id="{A80F3DC7-105C-DE75-12BB-8AA5CC55165F}"/>
              </a:ext>
            </a:extLst>
          </p:cNvPr>
          <p:cNvPicPr>
            <a:picLocks noChangeAspect="1"/>
          </p:cNvPicPr>
          <p:nvPr/>
        </p:nvPicPr>
        <p:blipFill>
          <a:blip r:embed="rId3"/>
          <a:stretch>
            <a:fillRect/>
          </a:stretch>
        </p:blipFill>
        <p:spPr>
          <a:xfrm>
            <a:off x="6467377" y="793131"/>
            <a:ext cx="5289629" cy="2974638"/>
          </a:xfrm>
          <a:prstGeom prst="rect">
            <a:avLst/>
          </a:prstGeom>
        </p:spPr>
      </p:pic>
    </p:spTree>
    <p:extLst>
      <p:ext uri="{BB962C8B-B14F-4D97-AF65-F5344CB8AC3E}">
        <p14:creationId xmlns:p14="http://schemas.microsoft.com/office/powerpoint/2010/main" val="1402164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81627-3416-4A63-82C4-4B08B54F6780}"/>
              </a:ext>
            </a:extLst>
          </p:cNvPr>
          <p:cNvSpPr>
            <a:spLocks noGrp="1"/>
          </p:cNvSpPr>
          <p:nvPr>
            <p:ph type="title"/>
          </p:nvPr>
        </p:nvSpPr>
        <p:spPr>
          <a:noFill/>
        </p:spPr>
        <p:txBody>
          <a:bodyPr>
            <a:normAutofit/>
          </a:bodyPr>
          <a:lstStyle/>
          <a:p>
            <a:r>
              <a:rPr lang="en-US" sz="3600" b="1" dirty="0">
                <a:latin typeface="+mn-lt"/>
              </a:rPr>
              <a:t>Rethinking HIV PEP, beyond occupational and violence</a:t>
            </a:r>
            <a:endParaRPr lang="en-GB" sz="3600" b="1" dirty="0">
              <a:latin typeface="+mn-lt"/>
            </a:endParaRPr>
          </a:p>
        </p:txBody>
      </p:sp>
      <p:sp>
        <p:nvSpPr>
          <p:cNvPr id="8" name="TextBox 7">
            <a:extLst>
              <a:ext uri="{FF2B5EF4-FFF2-40B4-BE49-F238E27FC236}">
                <a16:creationId xmlns:a16="http://schemas.microsoft.com/office/drawing/2014/main" id="{F2D06241-1876-409D-9F28-80D8FAC5B639}"/>
              </a:ext>
            </a:extLst>
          </p:cNvPr>
          <p:cNvSpPr txBox="1"/>
          <p:nvPr/>
        </p:nvSpPr>
        <p:spPr>
          <a:xfrm>
            <a:off x="6984693" y="1281279"/>
            <a:ext cx="4957591" cy="4708981"/>
          </a:xfrm>
          <a:prstGeom prst="rect">
            <a:avLst/>
          </a:prstGeom>
          <a:noFill/>
        </p:spPr>
        <p:txBody>
          <a:bodyPr wrap="square">
            <a:spAutoFit/>
          </a:bodyPr>
          <a:lstStyle/>
          <a:p>
            <a:r>
              <a:rPr lang="en-US" sz="2000" b="1" dirty="0"/>
              <a:t>Current issues:</a:t>
            </a:r>
          </a:p>
          <a:p>
            <a:pPr marL="285750" indent="-285750">
              <a:buFont typeface="Arial" panose="020B0604020202020204" pitchFamily="34" charset="0"/>
              <a:buChar char="•"/>
            </a:pPr>
            <a:r>
              <a:rPr lang="en-US" sz="2000" dirty="0"/>
              <a:t>Community awareness of PEP is low</a:t>
            </a:r>
          </a:p>
          <a:p>
            <a:pPr marL="285750" indent="-285750">
              <a:buFont typeface="Arial" panose="020B0604020202020204" pitchFamily="34" charset="0"/>
              <a:buChar char="•"/>
            </a:pPr>
            <a:r>
              <a:rPr lang="en-US" sz="2000" dirty="0"/>
              <a:t>Availability of PEP limited</a:t>
            </a:r>
          </a:p>
          <a:p>
            <a:pPr marL="285750" indent="-285750">
              <a:buFont typeface="Arial" panose="020B0604020202020204" pitchFamily="34" charset="0"/>
              <a:buChar char="•"/>
            </a:pPr>
            <a:r>
              <a:rPr lang="en-US" sz="2000" dirty="0"/>
              <a:t>People jump through hoops to get PEP</a:t>
            </a:r>
          </a:p>
          <a:p>
            <a:pPr marL="285750" indent="-285750">
              <a:buFont typeface="Arial" panose="020B0604020202020204" pitchFamily="34" charset="0"/>
              <a:buChar char="•"/>
            </a:pPr>
            <a:r>
              <a:rPr lang="en-US" sz="2000" dirty="0"/>
              <a:t>PEP is under-utilized</a:t>
            </a:r>
          </a:p>
          <a:p>
            <a:pPr marL="285750" indent="-285750">
              <a:buFont typeface="Arial" panose="020B0604020202020204" pitchFamily="34" charset="0"/>
              <a:buChar char="•"/>
            </a:pPr>
            <a:r>
              <a:rPr lang="en-US" sz="2000" dirty="0"/>
              <a:t>PEP is often started late</a:t>
            </a:r>
          </a:p>
          <a:p>
            <a:pPr marL="285750" indent="-285750">
              <a:buFont typeface="Arial" panose="020B0604020202020204" pitchFamily="34" charset="0"/>
              <a:buChar char="•"/>
            </a:pPr>
            <a:r>
              <a:rPr lang="en-US" sz="2000" dirty="0"/>
              <a:t>Completion rate is sub-optimal</a:t>
            </a:r>
          </a:p>
          <a:p>
            <a:endParaRPr lang="en-US" sz="2000" dirty="0"/>
          </a:p>
          <a:p>
            <a:r>
              <a:rPr lang="en-US" sz="2000" b="1" dirty="0"/>
              <a:t>When thinking about PEP</a:t>
            </a:r>
          </a:p>
          <a:p>
            <a:pPr marL="285750" indent="-285750">
              <a:buFont typeface="Arial" panose="020B0604020202020204" pitchFamily="34" charset="0"/>
              <a:buChar char="•"/>
            </a:pPr>
            <a:r>
              <a:rPr lang="en-US" sz="2000" dirty="0"/>
              <a:t>Think about STIs and emergency contraception</a:t>
            </a:r>
          </a:p>
          <a:p>
            <a:pPr marL="285750" indent="-285750">
              <a:buFont typeface="Arial" panose="020B0604020202020204" pitchFamily="34" charset="0"/>
              <a:buChar char="•"/>
            </a:pPr>
            <a:r>
              <a:rPr lang="en-US" sz="2000" dirty="0"/>
              <a:t>Using a “PEP contact” to think about longer term prevention, incl. </a:t>
            </a:r>
            <a:r>
              <a:rPr lang="en-US" sz="2000" b="1" dirty="0"/>
              <a:t>PEP to PrEP</a:t>
            </a:r>
          </a:p>
          <a:p>
            <a:pPr marL="285750" indent="-285750">
              <a:buFont typeface="Arial" panose="020B0604020202020204" pitchFamily="34" charset="0"/>
              <a:buChar char="•"/>
            </a:pPr>
            <a:endParaRPr lang="en-US" sz="2000" dirty="0"/>
          </a:p>
          <a:p>
            <a:r>
              <a:rPr lang="en-US" sz="2000" b="1" dirty="0"/>
              <a:t>Upcoming WHO guidelines</a:t>
            </a:r>
            <a:r>
              <a:rPr lang="en-US" sz="2000" dirty="0"/>
              <a:t> (2024)</a:t>
            </a:r>
          </a:p>
        </p:txBody>
      </p:sp>
      <p:pic>
        <p:nvPicPr>
          <p:cNvPr id="10" name="Picture 9">
            <a:extLst>
              <a:ext uri="{FF2B5EF4-FFF2-40B4-BE49-F238E27FC236}">
                <a16:creationId xmlns:a16="http://schemas.microsoft.com/office/drawing/2014/main" id="{44276E96-ED25-B7D4-05E6-32E0F13E00D6}"/>
              </a:ext>
            </a:extLst>
          </p:cNvPr>
          <p:cNvPicPr>
            <a:picLocks noChangeAspect="1"/>
          </p:cNvPicPr>
          <p:nvPr/>
        </p:nvPicPr>
        <p:blipFill>
          <a:blip r:embed="rId2"/>
          <a:stretch>
            <a:fillRect/>
          </a:stretch>
        </p:blipFill>
        <p:spPr>
          <a:xfrm>
            <a:off x="457200" y="1281279"/>
            <a:ext cx="6064786" cy="2987325"/>
          </a:xfrm>
          <a:prstGeom prst="rect">
            <a:avLst/>
          </a:prstGeom>
        </p:spPr>
      </p:pic>
      <p:sp>
        <p:nvSpPr>
          <p:cNvPr id="12" name="TextBox 11">
            <a:extLst>
              <a:ext uri="{FF2B5EF4-FFF2-40B4-BE49-F238E27FC236}">
                <a16:creationId xmlns:a16="http://schemas.microsoft.com/office/drawing/2014/main" id="{8171D391-8E71-E492-5FF0-00E76492FE72}"/>
              </a:ext>
            </a:extLst>
          </p:cNvPr>
          <p:cNvSpPr txBox="1"/>
          <p:nvPr/>
        </p:nvSpPr>
        <p:spPr>
          <a:xfrm>
            <a:off x="457200" y="4528044"/>
            <a:ext cx="6097836" cy="2015936"/>
          </a:xfrm>
          <a:prstGeom prst="rect">
            <a:avLst/>
          </a:prstGeom>
          <a:solidFill>
            <a:srgbClr val="002060"/>
          </a:solidFill>
        </p:spPr>
        <p:txBody>
          <a:bodyPr wrap="square">
            <a:spAutoFit/>
          </a:bodyPr>
          <a:lstStyle/>
          <a:p>
            <a:pPr marL="285750" indent="-285750" algn="l">
              <a:spcAft>
                <a:spcPts val="600"/>
              </a:spcAft>
              <a:buFont typeface="Arial" panose="020B0604020202020204" pitchFamily="34" charset="0"/>
              <a:buChar char="•"/>
            </a:pPr>
            <a:r>
              <a:rPr lang="en-US" sz="2000" b="0" i="0" u="none" strike="noStrike" baseline="0" dirty="0">
                <a:solidFill>
                  <a:schemeClr val="bg1"/>
                </a:solidFill>
                <a:latin typeface="FrutigerLTPro-Condensed"/>
              </a:rPr>
              <a:t>HIV PEP should be offered and initiated as early as possible for </a:t>
            </a:r>
            <a:r>
              <a:rPr lang="en-US" sz="2000" b="0" i="0" u="sng" strike="noStrike" baseline="0" dirty="0">
                <a:solidFill>
                  <a:schemeClr val="bg1"/>
                </a:solidFill>
                <a:latin typeface="FrutigerLTPro-Condensed"/>
              </a:rPr>
              <a:t>all individuals </a:t>
            </a:r>
            <a:r>
              <a:rPr lang="en-US" sz="2000" b="0" i="0" u="none" strike="noStrike" baseline="0" dirty="0">
                <a:solidFill>
                  <a:schemeClr val="bg1"/>
                </a:solidFill>
                <a:latin typeface="FrutigerLTPro-Condensed"/>
              </a:rPr>
              <a:t>with exposure that has the potential for transmission, preferably within 72 hours.</a:t>
            </a:r>
          </a:p>
          <a:p>
            <a:pPr marL="285750" indent="-285750" algn="l">
              <a:buFont typeface="Arial" panose="020B0604020202020204" pitchFamily="34" charset="0"/>
              <a:buChar char="•"/>
            </a:pPr>
            <a:r>
              <a:rPr lang="en-US" sz="2000" b="0" i="0" u="none" strike="noStrike" baseline="0" dirty="0">
                <a:solidFill>
                  <a:schemeClr val="bg1"/>
                </a:solidFill>
                <a:latin typeface="FrutigerLTPro-Condensed"/>
              </a:rPr>
              <a:t>To improve completion rates, adherence support and a full 28-day course of medication at the first clinic visit should be provided.</a:t>
            </a:r>
            <a:endParaRPr lang="en-US" sz="2000" dirty="0">
              <a:solidFill>
                <a:schemeClr val="bg1"/>
              </a:solidFill>
            </a:endParaRPr>
          </a:p>
        </p:txBody>
      </p:sp>
    </p:spTree>
    <p:extLst>
      <p:ext uri="{BB962C8B-B14F-4D97-AF65-F5344CB8AC3E}">
        <p14:creationId xmlns:p14="http://schemas.microsoft.com/office/powerpoint/2010/main" val="2000118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6942" y="3869675"/>
            <a:ext cx="7740792" cy="707887"/>
          </a:xfrm>
          <a:prstGeom prst="rect">
            <a:avLst/>
          </a:prstGeom>
        </p:spPr>
        <p:txBody>
          <a:bodyPr>
            <a:noAutofit/>
          </a:bodyPr>
          <a:lstStyle/>
          <a:p>
            <a:r>
              <a:rPr lang="en-US" sz="4800" dirty="0">
                <a:solidFill>
                  <a:srgbClr val="002060"/>
                </a:solidFill>
                <a:latin typeface="Century Gothic" panose="020B0502020202020204" pitchFamily="34" charset="0"/>
              </a:rPr>
              <a:t>Virtual interventions to support the HIV response</a:t>
            </a:r>
            <a:endParaRPr lang="en-US" dirty="0">
              <a:solidFill>
                <a:srgbClr val="002060"/>
              </a:solidFill>
              <a:latin typeface="Century Gothic" panose="020B0502020202020204" pitchFamily="34" charset="0"/>
            </a:endParaRPr>
          </a:p>
        </p:txBody>
      </p:sp>
      <p:sp>
        <p:nvSpPr>
          <p:cNvPr id="2" name="TextBox 1">
            <a:extLst>
              <a:ext uri="{FF2B5EF4-FFF2-40B4-BE49-F238E27FC236}">
                <a16:creationId xmlns:a16="http://schemas.microsoft.com/office/drawing/2014/main" id="{6CC483DB-2E9A-F8BE-CF6F-7D2FF9F0EDDA}"/>
              </a:ext>
            </a:extLst>
          </p:cNvPr>
          <p:cNvSpPr txBox="1"/>
          <p:nvPr/>
        </p:nvSpPr>
        <p:spPr>
          <a:xfrm>
            <a:off x="2295574" y="5417320"/>
            <a:ext cx="11180064" cy="400110"/>
          </a:xfrm>
          <a:prstGeom prst="rect">
            <a:avLst/>
          </a:prstGeom>
          <a:noFill/>
        </p:spPr>
        <p:txBody>
          <a:bodyPr wrap="square" rtlCol="0">
            <a:spAutoFit/>
          </a:bodyPr>
          <a:lstStyle/>
          <a:p>
            <a:r>
              <a:rPr lang="en-US" sz="2000" dirty="0">
                <a:solidFill>
                  <a:srgbClr val="002060"/>
                </a:solidFill>
              </a:rPr>
              <a:t>Thanks to WHO team: Purvi Shaw (joint position with UNAIDS) and Rachel Baggaley</a:t>
            </a:r>
          </a:p>
        </p:txBody>
      </p:sp>
      <p:pic>
        <p:nvPicPr>
          <p:cNvPr id="4" name="Picture 3">
            <a:extLst>
              <a:ext uri="{FF2B5EF4-FFF2-40B4-BE49-F238E27FC236}">
                <a16:creationId xmlns:a16="http://schemas.microsoft.com/office/drawing/2014/main" id="{C4FED324-96C5-2411-F331-362EFD1A3527}"/>
              </a:ext>
            </a:extLst>
          </p:cNvPr>
          <p:cNvPicPr>
            <a:picLocks noChangeAspect="1"/>
          </p:cNvPicPr>
          <p:nvPr/>
        </p:nvPicPr>
        <p:blipFill>
          <a:blip r:embed="rId3"/>
          <a:stretch>
            <a:fillRect/>
          </a:stretch>
        </p:blipFill>
        <p:spPr>
          <a:xfrm>
            <a:off x="6369687" y="642755"/>
            <a:ext cx="5233084" cy="3025862"/>
          </a:xfrm>
          <a:prstGeom prst="rect">
            <a:avLst/>
          </a:prstGeom>
        </p:spPr>
      </p:pic>
    </p:spTree>
    <p:extLst>
      <p:ext uri="{BB962C8B-B14F-4D97-AF65-F5344CB8AC3E}">
        <p14:creationId xmlns:p14="http://schemas.microsoft.com/office/powerpoint/2010/main" val="3449636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4402377" cy="3925305"/>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22AB8D2F-547F-4F46-90C9-0E29AA5093C4}"/>
              </a:ext>
            </a:extLst>
          </p:cNvPr>
          <p:cNvSpPr>
            <a:spLocks noGrp="1"/>
          </p:cNvSpPr>
          <p:nvPr>
            <p:ph type="title"/>
          </p:nvPr>
        </p:nvSpPr>
        <p:spPr>
          <a:xfrm>
            <a:off x="774700" y="762000"/>
            <a:ext cx="3759200" cy="3300984"/>
          </a:xfrm>
        </p:spPr>
        <p:txBody>
          <a:bodyPr>
            <a:normAutofit/>
          </a:bodyPr>
          <a:lstStyle/>
          <a:p>
            <a:r>
              <a:rPr lang="en-US" dirty="0">
                <a:solidFill>
                  <a:srgbClr val="FFFFFF"/>
                </a:solidFill>
              </a:rPr>
              <a:t>What are Virtual Interventions</a:t>
            </a:r>
            <a:endParaRPr lang="en-IN" dirty="0">
              <a:solidFill>
                <a:srgbClr val="FFFFFF"/>
              </a:solidFill>
            </a:endParaRPr>
          </a:p>
        </p:txBody>
      </p:sp>
      <p:sp>
        <p:nvSpPr>
          <p:cNvPr id="36" name="Rectangle 35">
            <a:extLst>
              <a:ext uri="{FF2B5EF4-FFF2-40B4-BE49-F238E27FC236}">
                <a16:creationId xmlns:a16="http://schemas.microsoft.com/office/drawing/2014/main" id="{B2B03C45-48D6-469B-A7EE-A995D3DEB0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2216" y="450221"/>
            <a:ext cx="2112264" cy="1856232"/>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Graphic 6" descr="Call center with solid fill">
            <a:extLst>
              <a:ext uri="{FF2B5EF4-FFF2-40B4-BE49-F238E27FC236}">
                <a16:creationId xmlns:a16="http://schemas.microsoft.com/office/drawing/2014/main" id="{CCFE76E8-A3CB-405A-805B-9013ACA995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02820" y="582809"/>
            <a:ext cx="1591056" cy="1591056"/>
          </a:xfrm>
          <a:prstGeom prst="rect">
            <a:avLst/>
          </a:prstGeom>
        </p:spPr>
      </p:pic>
      <p:sp>
        <p:nvSpPr>
          <p:cNvPr id="38" name="Rectangle 37">
            <a:extLst>
              <a:ext uri="{FF2B5EF4-FFF2-40B4-BE49-F238E27FC236}">
                <a16:creationId xmlns:a16="http://schemas.microsoft.com/office/drawing/2014/main" id="{0DC6538F-5594-43F5-9726-515C381755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39868" y="2519294"/>
            <a:ext cx="2112264" cy="1856232"/>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Graphic 8" descr="Cell Tower outline">
            <a:extLst>
              <a:ext uri="{FF2B5EF4-FFF2-40B4-BE49-F238E27FC236}">
                <a16:creationId xmlns:a16="http://schemas.microsoft.com/office/drawing/2014/main" id="{3B2B524A-9071-4081-9916-A978E60FFE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96075" y="2651882"/>
            <a:ext cx="1591056" cy="1591056"/>
          </a:xfrm>
          <a:prstGeom prst="rect">
            <a:avLst/>
          </a:prstGeom>
        </p:spPr>
      </p:pic>
      <p:sp>
        <p:nvSpPr>
          <p:cNvPr id="40" name="Rectangle 39">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535424"/>
            <a:ext cx="2126729" cy="1858504"/>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9625BBB0-424C-4397-99D6-8691D3F56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52344" y="4535424"/>
            <a:ext cx="2112264" cy="1856232"/>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Graphic 12" descr="Chat with solid fill">
            <a:extLst>
              <a:ext uri="{FF2B5EF4-FFF2-40B4-BE49-F238E27FC236}">
                <a16:creationId xmlns:a16="http://schemas.microsoft.com/office/drawing/2014/main" id="{58630CB3-A767-4154-9B3C-9F800F872EF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04090" y="4665993"/>
            <a:ext cx="1591056" cy="1591056"/>
          </a:xfrm>
          <a:prstGeom prst="rect">
            <a:avLst/>
          </a:prstGeom>
        </p:spPr>
      </p:pic>
      <p:sp>
        <p:nvSpPr>
          <p:cNvPr id="44" name="Rectangle 43">
            <a:extLst>
              <a:ext uri="{FF2B5EF4-FFF2-40B4-BE49-F238E27FC236}">
                <a16:creationId xmlns:a16="http://schemas.microsoft.com/office/drawing/2014/main" id="{E36AA562-600C-49F2-914F-C02A7616A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39868" y="4533405"/>
            <a:ext cx="2112264" cy="1856232"/>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27567" y="450221"/>
            <a:ext cx="4405512"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EAEF65C7-805C-4CE1-821D-91F8AF63C9CE}"/>
              </a:ext>
            </a:extLst>
          </p:cNvPr>
          <p:cNvSpPr>
            <a:spLocks noGrp="1"/>
          </p:cNvSpPr>
          <p:nvPr>
            <p:ph idx="1"/>
          </p:nvPr>
        </p:nvSpPr>
        <p:spPr>
          <a:xfrm>
            <a:off x="7658103" y="795548"/>
            <a:ext cx="3759198" cy="5275603"/>
          </a:xfrm>
        </p:spPr>
        <p:txBody>
          <a:bodyPr anchor="ctr">
            <a:normAutofit/>
          </a:bodyPr>
          <a:lstStyle/>
          <a:p>
            <a:r>
              <a:rPr lang="en-US" sz="1900" dirty="0"/>
              <a:t>Interventions that use any of the strategies or approaches virtually without coming face to face with the client is called virtual interventions. </a:t>
            </a:r>
          </a:p>
          <a:p>
            <a:r>
              <a:rPr lang="en-US" sz="1900" dirty="0"/>
              <a:t>This can be internet-based outreach, social media posts, simple phone-based counseling, mailing a HIV ST kit, SMS or a virtual doctor consultation</a:t>
            </a:r>
          </a:p>
          <a:p>
            <a:r>
              <a:rPr lang="en-US" sz="1900" dirty="0"/>
              <a:t>With the experience of COVID -19, globally HIV programs are looking for ways to mitigate the impact on the HIV programs </a:t>
            </a:r>
          </a:p>
          <a:p>
            <a:r>
              <a:rPr lang="en-US" sz="1900" dirty="0"/>
              <a:t>Virtual interventions help programs to continue providing services to the populations without coming to the facility.</a:t>
            </a:r>
            <a:endParaRPr lang="en-IN" sz="1900" dirty="0"/>
          </a:p>
        </p:txBody>
      </p:sp>
      <p:pic>
        <p:nvPicPr>
          <p:cNvPr id="20" name="Graphic 19" descr="Online Network with solid fill">
            <a:extLst>
              <a:ext uri="{FF2B5EF4-FFF2-40B4-BE49-F238E27FC236}">
                <a16:creationId xmlns:a16="http://schemas.microsoft.com/office/drawing/2014/main" id="{FC699053-882A-4D96-8F08-2923635D149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63578" y="5004321"/>
            <a:ext cx="914400" cy="914400"/>
          </a:xfrm>
          <a:prstGeom prst="rect">
            <a:avLst/>
          </a:prstGeom>
        </p:spPr>
      </p:pic>
      <p:pic>
        <p:nvPicPr>
          <p:cNvPr id="22" name="Graphic 21" descr="Internet with solid fill">
            <a:extLst>
              <a:ext uri="{FF2B5EF4-FFF2-40B4-BE49-F238E27FC236}">
                <a16:creationId xmlns:a16="http://schemas.microsoft.com/office/drawing/2014/main" id="{74203C62-1A73-425F-8E60-D6E608CC0A3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38801" y="5001805"/>
            <a:ext cx="914400" cy="914400"/>
          </a:xfrm>
          <a:prstGeom prst="rect">
            <a:avLst/>
          </a:prstGeom>
        </p:spPr>
      </p:pic>
    </p:spTree>
    <p:extLst>
      <p:ext uri="{BB962C8B-B14F-4D97-AF65-F5344CB8AC3E}">
        <p14:creationId xmlns:p14="http://schemas.microsoft.com/office/powerpoint/2010/main" val="2003058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93775" y="478232"/>
            <a:ext cx="5809306"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F7CF7AC-9A94-4E0B-8CF4-250B452A0F49}"/>
              </a:ext>
            </a:extLst>
          </p:cNvPr>
          <p:cNvSpPr>
            <a:spLocks noGrp="1"/>
          </p:cNvSpPr>
          <p:nvPr>
            <p:ph type="title"/>
          </p:nvPr>
        </p:nvSpPr>
        <p:spPr>
          <a:xfrm>
            <a:off x="947446" y="1053711"/>
            <a:ext cx="4933490" cy="1424446"/>
          </a:xfrm>
        </p:spPr>
        <p:txBody>
          <a:bodyPr>
            <a:normAutofit/>
          </a:bodyPr>
          <a:lstStyle/>
          <a:p>
            <a:r>
              <a:rPr lang="en-US" sz="4000" dirty="0">
                <a:solidFill>
                  <a:srgbClr val="FFFFFF"/>
                </a:solidFill>
              </a:rPr>
              <a:t>Potential benefits of going virtual</a:t>
            </a:r>
            <a:endParaRPr lang="en-IN" sz="4000" dirty="0">
              <a:solidFill>
                <a:srgbClr val="FFFFFF"/>
              </a:solidFill>
            </a:endParaRPr>
          </a:p>
        </p:txBody>
      </p:sp>
      <p:cxnSp>
        <p:nvCxnSpPr>
          <p:cNvPr id="30" name="Straight Connector 29">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9782" y="2639023"/>
            <a:ext cx="4800600"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7C7EF9C-7DFA-4285-9425-0D04EF9D29AB}"/>
              </a:ext>
            </a:extLst>
          </p:cNvPr>
          <p:cNvSpPr>
            <a:spLocks noGrp="1"/>
          </p:cNvSpPr>
          <p:nvPr>
            <p:ph idx="1"/>
          </p:nvPr>
        </p:nvSpPr>
        <p:spPr>
          <a:xfrm>
            <a:off x="947447" y="2799889"/>
            <a:ext cx="4933490" cy="2987543"/>
          </a:xfrm>
        </p:spPr>
        <p:txBody>
          <a:bodyPr anchor="t">
            <a:normAutofit/>
          </a:bodyPr>
          <a:lstStyle/>
          <a:p>
            <a:r>
              <a:rPr lang="en-US" sz="2200" dirty="0">
                <a:solidFill>
                  <a:srgbClr val="FFFFFF"/>
                </a:solidFill>
              </a:rPr>
              <a:t>4.14 billion active social media users</a:t>
            </a:r>
          </a:p>
          <a:p>
            <a:r>
              <a:rPr lang="en-US" sz="2200" dirty="0">
                <a:solidFill>
                  <a:srgbClr val="FFFFFF"/>
                </a:solidFill>
              </a:rPr>
              <a:t>2.5 hours on social media</a:t>
            </a:r>
          </a:p>
          <a:p>
            <a:r>
              <a:rPr lang="en-US" sz="2200" dirty="0">
                <a:solidFill>
                  <a:srgbClr val="FFFFFF"/>
                </a:solidFill>
              </a:rPr>
              <a:t>Reach broader audience</a:t>
            </a:r>
          </a:p>
          <a:p>
            <a:r>
              <a:rPr lang="en-US" sz="2200" dirty="0">
                <a:solidFill>
                  <a:srgbClr val="FFFFFF"/>
                </a:solidFill>
              </a:rPr>
              <a:t>Targeted reach</a:t>
            </a:r>
          </a:p>
          <a:p>
            <a:r>
              <a:rPr lang="en-US" sz="2200" dirty="0">
                <a:solidFill>
                  <a:srgbClr val="FFFFFF"/>
                </a:solidFill>
              </a:rPr>
              <a:t>Improved efficiency</a:t>
            </a:r>
          </a:p>
          <a:p>
            <a:r>
              <a:rPr lang="en-US" sz="2200" dirty="0">
                <a:solidFill>
                  <a:srgbClr val="FFFFFF"/>
                </a:solidFill>
              </a:rPr>
              <a:t>Less time consuming </a:t>
            </a:r>
          </a:p>
          <a:p>
            <a:pPr marL="0" indent="0">
              <a:buNone/>
            </a:pPr>
            <a:endParaRPr lang="en-IN" sz="2200" dirty="0">
              <a:solidFill>
                <a:srgbClr val="FFFFFF"/>
              </a:solidFill>
            </a:endParaRPr>
          </a:p>
        </p:txBody>
      </p:sp>
      <p:pic>
        <p:nvPicPr>
          <p:cNvPr id="9" name="Picture 4">
            <a:extLst>
              <a:ext uri="{FF2B5EF4-FFF2-40B4-BE49-F238E27FC236}">
                <a16:creationId xmlns:a16="http://schemas.microsoft.com/office/drawing/2014/main" id="{E26250CC-14C1-4C33-828B-84B7BCE1C74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 t="-131" r="-1" b="1095"/>
          <a:stretch/>
        </p:blipFill>
        <p:spPr bwMode="auto">
          <a:xfrm>
            <a:off x="6638256" y="444989"/>
            <a:ext cx="5060368" cy="28502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6FD75439-8E40-4E22-B4C6-F6E17198FD3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b="-430"/>
          <a:stretch/>
        </p:blipFill>
        <p:spPr bwMode="auto">
          <a:xfrm>
            <a:off x="6645742" y="3546687"/>
            <a:ext cx="5045396" cy="2850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695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6AA23A-BB9A-506B-A137-DE2F95377C17}"/>
              </a:ext>
            </a:extLst>
          </p:cNvPr>
          <p:cNvSpPr>
            <a:spLocks noGrp="1"/>
          </p:cNvSpPr>
          <p:nvPr>
            <p:ph type="title"/>
          </p:nvPr>
        </p:nvSpPr>
        <p:spPr>
          <a:xfrm>
            <a:off x="457199" y="586648"/>
            <a:ext cx="11277600" cy="1004888"/>
          </a:xfrm>
        </p:spPr>
        <p:txBody>
          <a:bodyPr/>
          <a:lstStyle/>
          <a:p>
            <a:r>
              <a:rPr lang="en-US" dirty="0"/>
              <a:t>Virtual interventions: systematic review of 3 different types of interventions</a:t>
            </a:r>
            <a:endParaRPr lang="en-CH" dirty="0"/>
          </a:p>
        </p:txBody>
      </p:sp>
      <p:sp>
        <p:nvSpPr>
          <p:cNvPr id="5" name="Content Placeholder 4">
            <a:extLst>
              <a:ext uri="{FF2B5EF4-FFF2-40B4-BE49-F238E27FC236}">
                <a16:creationId xmlns:a16="http://schemas.microsoft.com/office/drawing/2014/main" id="{49617FC8-EAD6-94E5-1E59-B6786041221A}"/>
              </a:ext>
            </a:extLst>
          </p:cNvPr>
          <p:cNvSpPr>
            <a:spLocks noGrp="1"/>
          </p:cNvSpPr>
          <p:nvPr>
            <p:ph idx="1"/>
          </p:nvPr>
        </p:nvSpPr>
        <p:spPr>
          <a:xfrm>
            <a:off x="258896" y="1758667"/>
            <a:ext cx="7728333" cy="4882274"/>
          </a:xfrm>
          <a:solidFill>
            <a:schemeClr val="bg1"/>
          </a:solidFill>
        </p:spPr>
        <p:txBody>
          <a:bodyPr>
            <a:noAutofit/>
          </a:bodyPr>
          <a:lstStyle/>
          <a:p>
            <a:pPr marL="457200">
              <a:lnSpc>
                <a:spcPct val="107000"/>
              </a:lnSpc>
              <a:spcAft>
                <a:spcPts val="800"/>
              </a:spcAft>
            </a:pPr>
            <a:r>
              <a:rPr lang="en-GB" sz="1900" b="1" dirty="0">
                <a:effectLst/>
                <a:latin typeface="Calibri" panose="020F0502020204030204" pitchFamily="34" charset="0"/>
                <a:ea typeface="Calibri" panose="020F0502020204030204" pitchFamily="34" charset="0"/>
                <a:cs typeface="Times New Roman" panose="02020603050405020304" pitchFamily="18" charset="0"/>
              </a:rPr>
              <a:t>Outreach through online platforms</a:t>
            </a:r>
            <a:r>
              <a:rPr lang="en-GB" sz="1900" dirty="0">
                <a:effectLst/>
                <a:latin typeface="Calibri" panose="020F0502020204030204" pitchFamily="34" charset="0"/>
                <a:ea typeface="Calibri" panose="020F0502020204030204" pitchFamily="34" charset="0"/>
                <a:cs typeface="Times New Roman" panose="02020603050405020304" pitchFamily="18" charset="0"/>
              </a:rPr>
              <a:t>: conducted through the internet (website or app, accessed through any device). </a:t>
            </a:r>
          </a:p>
          <a:p>
            <a:pPr marL="457200">
              <a:lnSpc>
                <a:spcPct val="107000"/>
              </a:lnSpc>
              <a:spcAft>
                <a:spcPts val="800"/>
              </a:spcAft>
            </a:pPr>
            <a:r>
              <a:rPr lang="en-GB" sz="1900" b="1" dirty="0">
                <a:latin typeface="Calibri" panose="020F0502020204030204" pitchFamily="34" charset="0"/>
                <a:ea typeface="Calibri" panose="020F0502020204030204" pitchFamily="34" charset="0"/>
                <a:cs typeface="Times New Roman" panose="02020603050405020304" pitchFamily="18" charset="0"/>
              </a:rPr>
              <a:t>O</a:t>
            </a:r>
            <a:r>
              <a:rPr lang="en-GB" sz="1900" b="1" dirty="0">
                <a:effectLst/>
                <a:latin typeface="Calibri" panose="020F0502020204030204" pitchFamily="34" charset="0"/>
                <a:ea typeface="Calibri" panose="020F0502020204030204" pitchFamily="34" charset="0"/>
                <a:cs typeface="Times New Roman" panose="02020603050405020304" pitchFamily="18" charset="0"/>
              </a:rPr>
              <a:t>nline case management</a:t>
            </a:r>
            <a:r>
              <a:rPr lang="en-GB" sz="1900" dirty="0">
                <a:effectLst/>
                <a:latin typeface="Calibri" panose="020F0502020204030204" pitchFamily="34" charset="0"/>
                <a:ea typeface="Calibri" panose="020F0502020204030204" pitchFamily="34" charset="0"/>
                <a:cs typeface="Times New Roman" panose="02020603050405020304" pitchFamily="18" charset="0"/>
              </a:rPr>
              <a:t>: online methods to conduct risk screening, referral, appointment scheduling and reminders for prevention, testing and treatment services, adherence support, follow-up, counselling, telemedicine and home delivery of services. </a:t>
            </a:r>
          </a:p>
          <a:p>
            <a:pPr marL="457200">
              <a:lnSpc>
                <a:spcPct val="107000"/>
              </a:lnSpc>
              <a:spcAft>
                <a:spcPts val="800"/>
              </a:spcAft>
            </a:pPr>
            <a:r>
              <a:rPr lang="en-GB" sz="1900" b="1" dirty="0">
                <a:effectLst/>
                <a:latin typeface="Calibri" panose="020F0502020204030204" pitchFamily="34" charset="0"/>
                <a:ea typeface="Calibri" panose="020F0502020204030204" pitchFamily="34" charset="0"/>
                <a:cs typeface="Times New Roman" panose="02020603050405020304" pitchFamily="18" charset="0"/>
              </a:rPr>
              <a:t>Targeted online health information</a:t>
            </a:r>
            <a:r>
              <a:rPr lang="en-GB" sz="1900" dirty="0">
                <a:effectLst/>
                <a:latin typeface="Calibri" panose="020F0502020204030204" pitchFamily="34" charset="0"/>
                <a:ea typeface="Calibri" panose="020F0502020204030204" pitchFamily="34" charset="0"/>
                <a:cs typeface="Times New Roman" panose="02020603050405020304" pitchFamily="18" charset="0"/>
              </a:rPr>
              <a:t>: information/education, behaviour change communication, or health service advertisements delivered through Facebook, dating apps, etc where data can be mined to target specific messages to different KP or where targeted messages, which aim to bring about behaviour change by motivating or mobilizing followers to get tested or learn about prevention, can be passed through social media influencers.</a:t>
            </a:r>
            <a:endParaRPr lang="en-CH" sz="1900" dirty="0">
              <a:effectLst/>
              <a:latin typeface="Calibri" panose="020F0502020204030204" pitchFamily="34" charset="0"/>
              <a:ea typeface="Calibri" panose="020F0502020204030204" pitchFamily="34" charset="0"/>
              <a:cs typeface="Times New Roman" panose="02020603050405020304" pitchFamily="18" charset="0"/>
            </a:endParaRPr>
          </a:p>
          <a:p>
            <a:endParaRPr lang="en-CH" sz="1900" dirty="0"/>
          </a:p>
        </p:txBody>
      </p:sp>
      <p:pic>
        <p:nvPicPr>
          <p:cNvPr id="11" name="Picture 10">
            <a:extLst>
              <a:ext uri="{FF2B5EF4-FFF2-40B4-BE49-F238E27FC236}">
                <a16:creationId xmlns:a16="http://schemas.microsoft.com/office/drawing/2014/main" id="{10ACCC53-CFED-EF52-3C10-AB6CB99680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71795" y="4428802"/>
            <a:ext cx="3461309" cy="2147882"/>
          </a:xfrm>
          <a:prstGeom prst="rect">
            <a:avLst/>
          </a:prstGeom>
        </p:spPr>
      </p:pic>
      <p:pic>
        <p:nvPicPr>
          <p:cNvPr id="13" name="Picture 12">
            <a:extLst>
              <a:ext uri="{FF2B5EF4-FFF2-40B4-BE49-F238E27FC236}">
                <a16:creationId xmlns:a16="http://schemas.microsoft.com/office/drawing/2014/main" id="{B7EF12AD-8658-D712-8097-72C357DD34AE}"/>
              </a:ext>
            </a:extLst>
          </p:cNvPr>
          <p:cNvPicPr>
            <a:picLocks noChangeAspect="1"/>
          </p:cNvPicPr>
          <p:nvPr/>
        </p:nvPicPr>
        <p:blipFill>
          <a:blip r:embed="rId4"/>
          <a:stretch>
            <a:fillRect/>
          </a:stretch>
        </p:blipFill>
        <p:spPr>
          <a:xfrm>
            <a:off x="10702398" y="6052265"/>
            <a:ext cx="1143059" cy="438173"/>
          </a:xfrm>
          <a:prstGeom prst="rect">
            <a:avLst/>
          </a:prstGeom>
        </p:spPr>
      </p:pic>
      <p:grpSp>
        <p:nvGrpSpPr>
          <p:cNvPr id="16" name="Group 15">
            <a:extLst>
              <a:ext uri="{FF2B5EF4-FFF2-40B4-BE49-F238E27FC236}">
                <a16:creationId xmlns:a16="http://schemas.microsoft.com/office/drawing/2014/main" id="{141A5870-F499-98D6-5A5D-65CDE5A6A739}"/>
              </a:ext>
            </a:extLst>
          </p:cNvPr>
          <p:cNvGrpSpPr/>
          <p:nvPr/>
        </p:nvGrpSpPr>
        <p:grpSpPr>
          <a:xfrm>
            <a:off x="8241815" y="1918030"/>
            <a:ext cx="3691289" cy="2257364"/>
            <a:chOff x="8241815" y="1918030"/>
            <a:chExt cx="3691289" cy="2257364"/>
          </a:xfrm>
        </p:grpSpPr>
        <p:pic>
          <p:nvPicPr>
            <p:cNvPr id="9" name="Picture 8">
              <a:extLst>
                <a:ext uri="{FF2B5EF4-FFF2-40B4-BE49-F238E27FC236}">
                  <a16:creationId xmlns:a16="http://schemas.microsoft.com/office/drawing/2014/main" id="{AB90C72D-6164-A7E5-A08F-A875F6E25FB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41815" y="2519696"/>
              <a:ext cx="3691289" cy="1655698"/>
            </a:xfrm>
            <a:prstGeom prst="rect">
              <a:avLst/>
            </a:prstGeom>
          </p:spPr>
        </p:pic>
        <p:pic>
          <p:nvPicPr>
            <p:cNvPr id="15" name="Picture 14">
              <a:extLst>
                <a:ext uri="{FF2B5EF4-FFF2-40B4-BE49-F238E27FC236}">
                  <a16:creationId xmlns:a16="http://schemas.microsoft.com/office/drawing/2014/main" id="{4DCC598E-E32B-F93F-CEF8-4C19CCEB7B2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41815" y="1918030"/>
              <a:ext cx="3691289" cy="636270"/>
            </a:xfrm>
            <a:prstGeom prst="rect">
              <a:avLst/>
            </a:prstGeom>
          </p:spPr>
        </p:pic>
      </p:grpSp>
    </p:spTree>
    <p:extLst>
      <p:ext uri="{BB962C8B-B14F-4D97-AF65-F5344CB8AC3E}">
        <p14:creationId xmlns:p14="http://schemas.microsoft.com/office/powerpoint/2010/main" val="4289687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Right 6">
            <a:extLst>
              <a:ext uri="{FF2B5EF4-FFF2-40B4-BE49-F238E27FC236}">
                <a16:creationId xmlns:a16="http://schemas.microsoft.com/office/drawing/2014/main" id="{1BCCD03C-BBC9-F765-3E50-E50858432BE3}"/>
              </a:ext>
            </a:extLst>
          </p:cNvPr>
          <p:cNvSpPr/>
          <p:nvPr/>
        </p:nvSpPr>
        <p:spPr>
          <a:xfrm>
            <a:off x="172720" y="492760"/>
            <a:ext cx="8750943" cy="6365240"/>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3D9F1D6-018B-222D-B450-2C1D0A542E91}"/>
              </a:ext>
            </a:extLst>
          </p:cNvPr>
          <p:cNvSpPr>
            <a:spLocks noGrp="1"/>
          </p:cNvSpPr>
          <p:nvPr>
            <p:ph type="title"/>
          </p:nvPr>
        </p:nvSpPr>
        <p:spPr/>
        <p:txBody>
          <a:bodyPr/>
          <a:lstStyle/>
          <a:p>
            <a:r>
              <a:rPr lang="en-US" dirty="0"/>
              <a:t>Virtual interventions findings</a:t>
            </a:r>
            <a:endParaRPr lang="en-CH" dirty="0"/>
          </a:p>
        </p:txBody>
      </p:sp>
      <p:graphicFrame>
        <p:nvGraphicFramePr>
          <p:cNvPr id="6" name="Table 6">
            <a:extLst>
              <a:ext uri="{FF2B5EF4-FFF2-40B4-BE49-F238E27FC236}">
                <a16:creationId xmlns:a16="http://schemas.microsoft.com/office/drawing/2014/main" id="{FD0F1DC4-4B0D-B06C-4589-30DDB71C3F0C}"/>
              </a:ext>
            </a:extLst>
          </p:cNvPr>
          <p:cNvGraphicFramePr>
            <a:graphicFrameLocks noGrp="1"/>
          </p:cNvGraphicFramePr>
          <p:nvPr>
            <p:extLst>
              <p:ext uri="{D42A27DB-BD31-4B8C-83A1-F6EECF244321}">
                <p14:modId xmlns:p14="http://schemas.microsoft.com/office/powerpoint/2010/main" val="2360752554"/>
              </p:ext>
            </p:extLst>
          </p:nvPr>
        </p:nvGraphicFramePr>
        <p:xfrm>
          <a:off x="315816" y="2201387"/>
          <a:ext cx="8607847" cy="3108960"/>
        </p:xfrm>
        <a:graphic>
          <a:graphicData uri="http://schemas.openxmlformats.org/drawingml/2006/table">
            <a:tbl>
              <a:tblPr firstRow="1" bandRow="1">
                <a:tableStyleId>{69012ECD-51FC-41F1-AA8D-1B2483CD663E}</a:tableStyleId>
              </a:tblPr>
              <a:tblGrid>
                <a:gridCol w="1887557">
                  <a:extLst>
                    <a:ext uri="{9D8B030D-6E8A-4147-A177-3AD203B41FA5}">
                      <a16:colId xmlns:a16="http://schemas.microsoft.com/office/drawing/2014/main" val="885488756"/>
                    </a:ext>
                  </a:extLst>
                </a:gridCol>
                <a:gridCol w="6720290">
                  <a:extLst>
                    <a:ext uri="{9D8B030D-6E8A-4147-A177-3AD203B41FA5}">
                      <a16:colId xmlns:a16="http://schemas.microsoft.com/office/drawing/2014/main" val="331057933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Online outreach</a:t>
                      </a:r>
                    </a:p>
                    <a:p>
                      <a:endParaRPr lang="en-CH" sz="2000" b="1" dirty="0">
                        <a:solidFill>
                          <a:schemeClr val="tx1"/>
                        </a:solidFill>
                      </a:endParaRPr>
                    </a:p>
                  </a:txBody>
                  <a:tcP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indent="0">
                        <a:buNone/>
                      </a:pPr>
                      <a:r>
                        <a:rPr lang="en-US" b="0" dirty="0">
                          <a:solidFill>
                            <a:schemeClr val="tx1"/>
                          </a:solidFill>
                        </a:rPr>
                        <a:t>- </a:t>
                      </a:r>
                      <a:r>
                        <a:rPr lang="en-US" b="1" dirty="0">
                          <a:solidFill>
                            <a:schemeClr val="tx1"/>
                          </a:solidFill>
                        </a:rPr>
                        <a:t>More unreached people getting reached</a:t>
                      </a:r>
                    </a:p>
                    <a:p>
                      <a:pPr marL="0" indent="0">
                        <a:buNone/>
                      </a:pPr>
                      <a:r>
                        <a:rPr lang="en-US" b="1" dirty="0">
                          <a:solidFill>
                            <a:schemeClr val="tx1"/>
                          </a:solidFill>
                        </a:rPr>
                        <a:t>- No difference in use of prevention services (condom use)</a:t>
                      </a:r>
                    </a:p>
                    <a:p>
                      <a:pPr marL="0" indent="0">
                        <a:buNone/>
                      </a:pPr>
                      <a:r>
                        <a:rPr lang="en-US" b="1" dirty="0">
                          <a:solidFill>
                            <a:schemeClr val="tx1"/>
                          </a:solidFill>
                        </a:rPr>
                        <a:t>- Increase in HIV testing</a:t>
                      </a:r>
                      <a:endParaRPr lang="en-CH" b="1" dirty="0">
                        <a:solidFill>
                          <a:schemeClr val="tx1"/>
                        </a:solidFill>
                      </a:endParaRPr>
                    </a:p>
                  </a:txBody>
                  <a:tcP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265656375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latin typeface="Calibri" panose="020F0502020204030204" pitchFamily="34" charset="0"/>
                          <a:ea typeface="Calibri" panose="020F0502020204030204" pitchFamily="34" charset="0"/>
                          <a:cs typeface="Times New Roman" panose="02020603050405020304" pitchFamily="18" charset="0"/>
                        </a:rPr>
                        <a:t>O</a:t>
                      </a:r>
                      <a:r>
                        <a:rPr lang="en-GB" sz="2000" b="1" dirty="0">
                          <a:effectLst/>
                          <a:latin typeface="Calibri" panose="020F0502020204030204" pitchFamily="34" charset="0"/>
                          <a:ea typeface="Calibri" panose="020F0502020204030204" pitchFamily="34" charset="0"/>
                          <a:cs typeface="Times New Roman" panose="02020603050405020304" pitchFamily="18" charset="0"/>
                        </a:rPr>
                        <a:t>nline case management</a:t>
                      </a:r>
                    </a:p>
                    <a:p>
                      <a:endParaRPr lang="en-CH" sz="2000" b="1" dirty="0"/>
                    </a:p>
                  </a:txBody>
                  <a:tcP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r>
                        <a:rPr lang="en-GB" b="1" dirty="0">
                          <a:effectLst/>
                          <a:latin typeface="Calibri" panose="020F0502020204030204" pitchFamily="34" charset="0"/>
                          <a:ea typeface="Calibri" panose="020F0502020204030204" pitchFamily="34" charset="0"/>
                          <a:cs typeface="Times New Roman" panose="02020603050405020304" pitchFamily="18" charset="0"/>
                        </a:rPr>
                        <a:t>- No difference in use of prevention services</a:t>
                      </a:r>
                    </a:p>
                    <a:p>
                      <a:r>
                        <a:rPr lang="en-GB" b="0" dirty="0">
                          <a:effectLst/>
                          <a:latin typeface="Calibri" panose="020F0502020204030204" pitchFamily="34" charset="0"/>
                          <a:ea typeface="Calibri" panose="020F0502020204030204" pitchFamily="34" charset="0"/>
                          <a:cs typeface="Times New Roman" panose="02020603050405020304" pitchFamily="18" charset="0"/>
                        </a:rPr>
                        <a:t>- Uncertain about the impact on uptake of repeat HIV testing</a:t>
                      </a:r>
                    </a:p>
                    <a:p>
                      <a:r>
                        <a:rPr lang="en-GB" b="0" dirty="0">
                          <a:effectLst/>
                          <a:latin typeface="Calibri" panose="020F0502020204030204" pitchFamily="34" charset="0"/>
                          <a:ea typeface="Calibri" panose="020F0502020204030204" pitchFamily="34" charset="0"/>
                          <a:cs typeface="Times New Roman" panose="02020603050405020304" pitchFamily="18" charset="0"/>
                        </a:rPr>
                        <a:t>- Modest improvement or no difference in treatment initiation </a:t>
                      </a:r>
                    </a:p>
                    <a:p>
                      <a:r>
                        <a:rPr lang="en-GB" b="1" dirty="0">
                          <a:effectLst/>
                          <a:latin typeface="Calibri" panose="020F0502020204030204" pitchFamily="34" charset="0"/>
                          <a:ea typeface="Calibri" panose="020F0502020204030204" pitchFamily="34" charset="0"/>
                          <a:cs typeface="Times New Roman" panose="02020603050405020304" pitchFamily="18" charset="0"/>
                        </a:rPr>
                        <a:t>- No difference in treatment retention/completion </a:t>
                      </a:r>
                    </a:p>
                  </a:txBody>
                  <a:tcP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28116310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latin typeface="Calibri" panose="020F0502020204030204" pitchFamily="34" charset="0"/>
                          <a:cs typeface="Times New Roman" panose="02020603050405020304" pitchFamily="18" charset="0"/>
                        </a:rPr>
                        <a:t>Targeted health information</a:t>
                      </a:r>
                    </a:p>
                    <a:p>
                      <a:endParaRPr lang="en-CH" sz="2000" b="1" dirty="0"/>
                    </a:p>
                  </a:txBody>
                  <a:tcP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r>
                        <a:rPr lang="en-US" b="0" dirty="0"/>
                        <a:t>- Uncertain about the impact on use of prevention services </a:t>
                      </a:r>
                    </a:p>
                    <a:p>
                      <a:r>
                        <a:rPr lang="en-US" b="0" dirty="0"/>
                        <a:t>- May be no difference in uptake of testing services</a:t>
                      </a:r>
                    </a:p>
                    <a:p>
                      <a:endParaRPr lang="en-CH" b="0" dirty="0"/>
                    </a:p>
                  </a:txBody>
                  <a:tcP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34012969"/>
                  </a:ext>
                </a:extLst>
              </a:tr>
            </a:tbl>
          </a:graphicData>
        </a:graphic>
      </p:graphicFrame>
      <p:sp>
        <p:nvSpPr>
          <p:cNvPr id="10" name="TextBox 9">
            <a:extLst>
              <a:ext uri="{FF2B5EF4-FFF2-40B4-BE49-F238E27FC236}">
                <a16:creationId xmlns:a16="http://schemas.microsoft.com/office/drawing/2014/main" id="{F67CC899-C346-E63C-1BDA-9A7F0CD612C0}"/>
              </a:ext>
            </a:extLst>
          </p:cNvPr>
          <p:cNvSpPr txBox="1"/>
          <p:nvPr/>
        </p:nvSpPr>
        <p:spPr>
          <a:xfrm>
            <a:off x="9066759" y="2077166"/>
            <a:ext cx="2952521" cy="3139321"/>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Calibri" panose="020F0502020204030204"/>
                <a:ea typeface="+mn-ea"/>
                <a:cs typeface="+mn-cs"/>
              </a:rPr>
              <a:t>- At least comparable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schemeClr val="bg1"/>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Calibri" panose="020F0502020204030204"/>
                <a:ea typeface="+mn-ea"/>
                <a:cs typeface="+mn-cs"/>
              </a:rPr>
              <a:t>- Probably cost saving and convenient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chemeClr val="bg1"/>
                </a:solidFill>
                <a:latin typeface="Calibri" panose="020F0502020204030204"/>
              </a:rPr>
              <a:t>- I</a:t>
            </a:r>
            <a:r>
              <a:rPr kumimoji="0" lang="en-US" sz="2200" b="0" i="0" u="none" strike="noStrike" kern="1200" cap="none" spc="0" normalizeH="0" baseline="0" noProof="0" dirty="0">
                <a:ln>
                  <a:noFill/>
                </a:ln>
                <a:solidFill>
                  <a:schemeClr val="bg1"/>
                </a:solidFill>
                <a:effectLst/>
                <a:uLnTx/>
                <a:uFillTx/>
                <a:latin typeface="Calibri" panose="020F0502020204030204"/>
                <a:ea typeface="+mn-ea"/>
                <a:cs typeface="+mn-cs"/>
              </a:rPr>
              <a:t>s complimentary to traditional face to face services</a:t>
            </a:r>
            <a:endParaRPr kumimoji="0" lang="en-CH" sz="2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1865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784B77-0B5C-44F1-3958-2578E76D7231}"/>
              </a:ext>
            </a:extLst>
          </p:cNvPr>
          <p:cNvSpPr>
            <a:spLocks noGrp="1"/>
          </p:cNvSpPr>
          <p:nvPr>
            <p:ph type="title"/>
          </p:nvPr>
        </p:nvSpPr>
        <p:spPr/>
        <p:txBody>
          <a:bodyPr/>
          <a:lstStyle/>
          <a:p>
            <a:r>
              <a:rPr kumimoji="0" lang="en-GB" sz="3200" b="1" i="0" u="none" strike="noStrike" kern="1200" cap="none" spc="0" normalizeH="0" baseline="0" noProof="0" dirty="0">
                <a:ln>
                  <a:noFill/>
                </a:ln>
                <a:solidFill>
                  <a:srgbClr val="002060"/>
                </a:solidFill>
                <a:effectLst/>
                <a:uLnTx/>
                <a:uFillTx/>
                <a:ea typeface="+mj-ea"/>
                <a:cs typeface="+mj-cs"/>
              </a:rPr>
              <a:t>New recommendations on service delivery: Online delivery</a:t>
            </a:r>
            <a:br>
              <a:rPr kumimoji="0" lang="en-US" sz="4000" b="0" i="0" u="none" strike="noStrike" kern="1200" cap="none" spc="0" normalizeH="0" baseline="0" noProof="0" dirty="0">
                <a:ln>
                  <a:noFill/>
                </a:ln>
                <a:solidFill>
                  <a:srgbClr val="002060"/>
                </a:solidFill>
                <a:effectLst/>
                <a:uLnTx/>
                <a:uFillTx/>
                <a:ea typeface="+mj-ea"/>
                <a:cs typeface="Calibri Light" panose="020F0302020204030204"/>
              </a:rPr>
            </a:br>
            <a:endParaRPr lang="en-US" dirty="0">
              <a:solidFill>
                <a:srgbClr val="002060"/>
              </a:solidFill>
            </a:endParaRPr>
          </a:p>
        </p:txBody>
      </p:sp>
      <p:pic>
        <p:nvPicPr>
          <p:cNvPr id="8" name="Picture 7">
            <a:extLst>
              <a:ext uri="{FF2B5EF4-FFF2-40B4-BE49-F238E27FC236}">
                <a16:creationId xmlns:a16="http://schemas.microsoft.com/office/drawing/2014/main" id="{BCBD2724-06E7-CA86-83E8-1A2E7FDD8FCA}"/>
              </a:ext>
            </a:extLst>
          </p:cNvPr>
          <p:cNvPicPr>
            <a:picLocks noChangeAspect="1"/>
          </p:cNvPicPr>
          <p:nvPr/>
        </p:nvPicPr>
        <p:blipFill>
          <a:blip r:embed="rId2"/>
          <a:stretch>
            <a:fillRect/>
          </a:stretch>
        </p:blipFill>
        <p:spPr>
          <a:xfrm>
            <a:off x="457200" y="1198876"/>
            <a:ext cx="8284332" cy="4840416"/>
          </a:xfrm>
          <a:prstGeom prst="rect">
            <a:avLst/>
          </a:prstGeom>
        </p:spPr>
      </p:pic>
      <p:pic>
        <p:nvPicPr>
          <p:cNvPr id="9" name="Picture 8">
            <a:extLst>
              <a:ext uri="{FF2B5EF4-FFF2-40B4-BE49-F238E27FC236}">
                <a16:creationId xmlns:a16="http://schemas.microsoft.com/office/drawing/2014/main" id="{D400A4D0-FA3F-ED5A-8823-C14B4ECEDB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84060" y="1278770"/>
            <a:ext cx="2388983" cy="3388924"/>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B9EDD545-0A63-E4F8-C1A6-5EBA901E2FAB}"/>
              </a:ext>
            </a:extLst>
          </p:cNvPr>
          <p:cNvPicPr>
            <a:picLocks noChangeAspect="1"/>
          </p:cNvPicPr>
          <p:nvPr/>
        </p:nvPicPr>
        <p:blipFill>
          <a:blip r:embed="rId4"/>
          <a:stretch>
            <a:fillRect/>
          </a:stretch>
        </p:blipFill>
        <p:spPr>
          <a:xfrm>
            <a:off x="9084059" y="4851737"/>
            <a:ext cx="2388983" cy="1589759"/>
          </a:xfrm>
          <a:prstGeom prst="rect">
            <a:avLst/>
          </a:prstGeom>
        </p:spPr>
      </p:pic>
    </p:spTree>
    <p:extLst>
      <p:ext uri="{BB962C8B-B14F-4D97-AF65-F5344CB8AC3E}">
        <p14:creationId xmlns:p14="http://schemas.microsoft.com/office/powerpoint/2010/main" val="2758536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708D9E9-CF1F-3EF4-ABC5-27927950DD42}"/>
              </a:ext>
            </a:extLst>
          </p:cNvPr>
          <p:cNvSpPr>
            <a:spLocks noGrp="1"/>
          </p:cNvSpPr>
          <p:nvPr>
            <p:ph type="title"/>
          </p:nvPr>
        </p:nvSpPr>
        <p:spPr/>
        <p:txBody>
          <a:bodyPr>
            <a:normAutofit/>
          </a:bodyPr>
          <a:lstStyle/>
          <a:p>
            <a:r>
              <a:rPr lang="en-US" sz="2800" dirty="0"/>
              <a:t>Framework for virtual intervention approaches across the HIV cascade</a:t>
            </a:r>
          </a:p>
        </p:txBody>
      </p:sp>
      <p:pic>
        <p:nvPicPr>
          <p:cNvPr id="8" name="Picture 7">
            <a:extLst>
              <a:ext uri="{FF2B5EF4-FFF2-40B4-BE49-F238E27FC236}">
                <a16:creationId xmlns:a16="http://schemas.microsoft.com/office/drawing/2014/main" id="{3F761EBF-6D73-DF10-CB14-2B21839C2DA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148"/>
          <a:stretch/>
        </p:blipFill>
        <p:spPr>
          <a:xfrm>
            <a:off x="3283027" y="1240057"/>
            <a:ext cx="4979622" cy="5467067"/>
          </a:xfrm>
          <a:prstGeom prst="rect">
            <a:avLst/>
          </a:prstGeom>
        </p:spPr>
      </p:pic>
      <p:sp>
        <p:nvSpPr>
          <p:cNvPr id="10" name="TextBox 9">
            <a:extLst>
              <a:ext uri="{FF2B5EF4-FFF2-40B4-BE49-F238E27FC236}">
                <a16:creationId xmlns:a16="http://schemas.microsoft.com/office/drawing/2014/main" id="{076826F3-DBB3-F970-F0DE-8287893A51C1}"/>
              </a:ext>
            </a:extLst>
          </p:cNvPr>
          <p:cNvSpPr txBox="1"/>
          <p:nvPr/>
        </p:nvSpPr>
        <p:spPr>
          <a:xfrm>
            <a:off x="8262649" y="6315418"/>
            <a:ext cx="4171261" cy="461665"/>
          </a:xfrm>
          <a:prstGeom prst="rect">
            <a:avLst/>
          </a:prstGeom>
          <a:noFill/>
        </p:spPr>
        <p:txBody>
          <a:bodyPr wrap="square">
            <a:spAutoFit/>
          </a:bodyPr>
          <a:lstStyle/>
          <a:p>
            <a:pPr algn="l"/>
            <a:r>
              <a:rPr lang="en-US" sz="800" b="0" i="0" u="none" strike="noStrike" baseline="0" dirty="0">
                <a:latin typeface="Avenir-Book"/>
              </a:rPr>
              <a:t>Source: Virtual HIV interventions: a budgeting and programming aid. Washington, DC and Geneva: FHI 360, Global HIV Prevention Coalition, and Joint United Nations Programme on HIV/AIDS;  2022 (https://hivpreventioncoalition.unaids.org/resource/3332/).</a:t>
            </a:r>
            <a:endParaRPr lang="en-US" dirty="0"/>
          </a:p>
        </p:txBody>
      </p:sp>
    </p:spTree>
    <p:extLst>
      <p:ext uri="{BB962C8B-B14F-4D97-AF65-F5344CB8AC3E}">
        <p14:creationId xmlns:p14="http://schemas.microsoft.com/office/powerpoint/2010/main" val="738495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76826F3-DBB3-F970-F0DE-8287893A51C1}"/>
              </a:ext>
            </a:extLst>
          </p:cNvPr>
          <p:cNvSpPr txBox="1"/>
          <p:nvPr/>
        </p:nvSpPr>
        <p:spPr>
          <a:xfrm>
            <a:off x="8262649" y="6315418"/>
            <a:ext cx="4171261" cy="461665"/>
          </a:xfrm>
          <a:prstGeom prst="rect">
            <a:avLst/>
          </a:prstGeom>
          <a:noFill/>
        </p:spPr>
        <p:txBody>
          <a:bodyPr wrap="square">
            <a:spAutoFit/>
          </a:bodyPr>
          <a:lstStyle/>
          <a:p>
            <a:pPr algn="l"/>
            <a:r>
              <a:rPr lang="en-US" sz="800" b="0" i="0" u="none" strike="noStrike" baseline="0" dirty="0">
                <a:latin typeface="Avenir-Book"/>
              </a:rPr>
              <a:t>Source: Virtual HIV interventions: a budgeting and programming aid. Washington, DC and Geneva: FHI 360, Global HIV Prevention Coalition, and Joint United Nations Programme on HIV/AIDS;  2022 (https://hivpreventioncoalition.unaids.org/resource/3332/).</a:t>
            </a:r>
            <a:endParaRPr lang="en-US" dirty="0"/>
          </a:p>
        </p:txBody>
      </p:sp>
      <p:pic>
        <p:nvPicPr>
          <p:cNvPr id="11" name="Picture 10">
            <a:extLst>
              <a:ext uri="{FF2B5EF4-FFF2-40B4-BE49-F238E27FC236}">
                <a16:creationId xmlns:a16="http://schemas.microsoft.com/office/drawing/2014/main" id="{04404486-F7F1-50D8-BEB6-EFDE49C4DB57}"/>
              </a:ext>
            </a:extLst>
          </p:cNvPr>
          <p:cNvPicPr>
            <a:picLocks noChangeAspect="1"/>
          </p:cNvPicPr>
          <p:nvPr/>
        </p:nvPicPr>
        <p:blipFill>
          <a:blip r:embed="rId2"/>
          <a:stretch>
            <a:fillRect/>
          </a:stretch>
        </p:blipFill>
        <p:spPr>
          <a:xfrm>
            <a:off x="969625" y="161033"/>
            <a:ext cx="10252749" cy="6072366"/>
          </a:xfrm>
          <a:prstGeom prst="rect">
            <a:avLst/>
          </a:prstGeom>
        </p:spPr>
      </p:pic>
    </p:spTree>
    <p:extLst>
      <p:ext uri="{BB962C8B-B14F-4D97-AF65-F5344CB8AC3E}">
        <p14:creationId xmlns:p14="http://schemas.microsoft.com/office/powerpoint/2010/main" val="3840117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C66DF6-8159-C83B-1D56-99C73DA3387F}"/>
              </a:ext>
            </a:extLst>
          </p:cNvPr>
          <p:cNvSpPr>
            <a:spLocks noGrp="1"/>
          </p:cNvSpPr>
          <p:nvPr>
            <p:ph type="title"/>
          </p:nvPr>
        </p:nvSpPr>
        <p:spPr/>
        <p:txBody>
          <a:bodyPr>
            <a:normAutofit/>
          </a:bodyPr>
          <a:lstStyle/>
          <a:p>
            <a:r>
              <a:rPr lang="en-US" sz="3600" dirty="0"/>
              <a:t>What is innovation in public health?</a:t>
            </a:r>
          </a:p>
        </p:txBody>
      </p:sp>
      <p:sp>
        <p:nvSpPr>
          <p:cNvPr id="5" name="Content Placeholder 4">
            <a:extLst>
              <a:ext uri="{FF2B5EF4-FFF2-40B4-BE49-F238E27FC236}">
                <a16:creationId xmlns:a16="http://schemas.microsoft.com/office/drawing/2014/main" id="{3D7FEABE-E4C3-BBF7-3773-6117D8DE20FB}"/>
              </a:ext>
            </a:extLst>
          </p:cNvPr>
          <p:cNvSpPr>
            <a:spLocks noGrp="1"/>
          </p:cNvSpPr>
          <p:nvPr>
            <p:ph idx="1"/>
          </p:nvPr>
        </p:nvSpPr>
        <p:spPr>
          <a:xfrm>
            <a:off x="457201" y="1825625"/>
            <a:ext cx="7772400" cy="3884295"/>
          </a:xfrm>
        </p:spPr>
        <p:txBody>
          <a:bodyPr>
            <a:normAutofit/>
          </a:bodyPr>
          <a:lstStyle/>
          <a:p>
            <a:r>
              <a:rPr lang="en-US" sz="2400" b="0" i="0" dirty="0">
                <a:solidFill>
                  <a:srgbClr val="3C4245"/>
                </a:solidFill>
                <a:effectLst/>
              </a:rPr>
              <a:t>WHO defines </a:t>
            </a:r>
            <a:r>
              <a:rPr lang="en-US" sz="2400" b="0" i="0" dirty="0">
                <a:solidFill>
                  <a:srgbClr val="3C4245"/>
                </a:solidFill>
                <a:effectLst/>
                <a:hlinkClick r:id="rId2"/>
              </a:rPr>
              <a:t>health innovation </a:t>
            </a:r>
            <a:r>
              <a:rPr lang="en-US" sz="2400" b="0" i="0" dirty="0">
                <a:solidFill>
                  <a:srgbClr val="3C4245"/>
                </a:solidFill>
                <a:effectLst/>
              </a:rPr>
              <a:t>as a </a:t>
            </a:r>
            <a:r>
              <a:rPr lang="en-US" sz="2400" b="1" i="0" dirty="0">
                <a:solidFill>
                  <a:srgbClr val="3C4245"/>
                </a:solidFill>
                <a:effectLst/>
              </a:rPr>
              <a:t>new or improved solution </a:t>
            </a:r>
            <a:r>
              <a:rPr lang="en-US" sz="2400" b="0" i="0" dirty="0">
                <a:solidFill>
                  <a:srgbClr val="3C4245"/>
                </a:solidFill>
                <a:effectLst/>
              </a:rPr>
              <a:t>with the transformative ability to </a:t>
            </a:r>
            <a:r>
              <a:rPr lang="en-US" sz="2400" b="1" i="0" dirty="0">
                <a:solidFill>
                  <a:srgbClr val="3C4245"/>
                </a:solidFill>
                <a:effectLst/>
              </a:rPr>
              <a:t>accelerate</a:t>
            </a:r>
            <a:r>
              <a:rPr lang="en-US" sz="2400" b="0" i="0" dirty="0">
                <a:solidFill>
                  <a:srgbClr val="3C4245"/>
                </a:solidFill>
                <a:effectLst/>
              </a:rPr>
              <a:t> positive health </a:t>
            </a:r>
            <a:r>
              <a:rPr lang="en-US" sz="2400" b="1" i="0" dirty="0">
                <a:solidFill>
                  <a:srgbClr val="3C4245"/>
                </a:solidFill>
                <a:effectLst/>
              </a:rPr>
              <a:t>impact</a:t>
            </a:r>
            <a:r>
              <a:rPr lang="en-US" sz="2400" b="0" i="0" dirty="0">
                <a:solidFill>
                  <a:srgbClr val="3C4245"/>
                </a:solidFill>
                <a:effectLst/>
              </a:rPr>
              <a:t>. </a:t>
            </a:r>
          </a:p>
          <a:p>
            <a:endParaRPr lang="en-US" sz="2400" b="0" i="0" dirty="0">
              <a:solidFill>
                <a:srgbClr val="3C4245"/>
              </a:solidFill>
              <a:effectLst/>
            </a:endParaRPr>
          </a:p>
          <a:p>
            <a:r>
              <a:rPr lang="en-US" sz="2400" b="0" i="0" dirty="0">
                <a:solidFill>
                  <a:srgbClr val="606267"/>
                </a:solidFill>
                <a:effectLst/>
              </a:rPr>
              <a:t>Solution can be health policies, practices, systems, products and technologies, services, and delivery methods that result in improved healthcare.</a:t>
            </a:r>
            <a:endParaRPr lang="en-US" sz="2400" b="0" i="0" dirty="0">
              <a:solidFill>
                <a:srgbClr val="3C4245"/>
              </a:solidFill>
              <a:effectLst/>
            </a:endParaRPr>
          </a:p>
          <a:p>
            <a:endParaRPr lang="en-US" sz="2400" dirty="0"/>
          </a:p>
        </p:txBody>
      </p:sp>
      <p:pic>
        <p:nvPicPr>
          <p:cNvPr id="7" name="Picture 6">
            <a:extLst>
              <a:ext uri="{FF2B5EF4-FFF2-40B4-BE49-F238E27FC236}">
                <a16:creationId xmlns:a16="http://schemas.microsoft.com/office/drawing/2014/main" id="{77F22CD6-C423-CA8D-DFD8-726B2F35CD61}"/>
              </a:ext>
            </a:extLst>
          </p:cNvPr>
          <p:cNvPicPr>
            <a:picLocks noChangeAspect="1"/>
          </p:cNvPicPr>
          <p:nvPr/>
        </p:nvPicPr>
        <p:blipFill>
          <a:blip r:embed="rId3"/>
          <a:stretch>
            <a:fillRect/>
          </a:stretch>
        </p:blipFill>
        <p:spPr>
          <a:xfrm>
            <a:off x="8302643" y="1486852"/>
            <a:ext cx="3432156" cy="3884295"/>
          </a:xfrm>
          <a:prstGeom prst="rect">
            <a:avLst/>
          </a:prstGeom>
        </p:spPr>
      </p:pic>
    </p:spTree>
    <p:extLst>
      <p:ext uri="{BB962C8B-B14F-4D97-AF65-F5344CB8AC3E}">
        <p14:creationId xmlns:p14="http://schemas.microsoft.com/office/powerpoint/2010/main" val="4063836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9E031-C8DC-4D4F-1D8A-BC463FE747C7}"/>
              </a:ext>
            </a:extLst>
          </p:cNvPr>
          <p:cNvSpPr>
            <a:spLocks noGrp="1"/>
          </p:cNvSpPr>
          <p:nvPr>
            <p:ph type="title"/>
          </p:nvPr>
        </p:nvSpPr>
        <p:spPr/>
        <p:txBody>
          <a:bodyPr/>
          <a:lstStyle/>
          <a:p>
            <a:r>
              <a:rPr lang="en-US" dirty="0"/>
              <a:t>FHI360 QuickRes</a:t>
            </a:r>
          </a:p>
        </p:txBody>
      </p:sp>
      <p:pic>
        <p:nvPicPr>
          <p:cNvPr id="6" name="Picture 5">
            <a:extLst>
              <a:ext uri="{FF2B5EF4-FFF2-40B4-BE49-F238E27FC236}">
                <a16:creationId xmlns:a16="http://schemas.microsoft.com/office/drawing/2014/main" id="{81C12499-97C5-70AE-D944-EA30DAF14DD1}"/>
              </a:ext>
            </a:extLst>
          </p:cNvPr>
          <p:cNvPicPr>
            <a:picLocks noChangeAspect="1"/>
          </p:cNvPicPr>
          <p:nvPr/>
        </p:nvPicPr>
        <p:blipFill>
          <a:blip r:embed="rId2"/>
          <a:stretch>
            <a:fillRect/>
          </a:stretch>
        </p:blipFill>
        <p:spPr>
          <a:xfrm>
            <a:off x="398449" y="1263679"/>
            <a:ext cx="2629035" cy="4076910"/>
          </a:xfrm>
          <a:prstGeom prst="rect">
            <a:avLst/>
          </a:prstGeom>
        </p:spPr>
      </p:pic>
      <p:pic>
        <p:nvPicPr>
          <p:cNvPr id="8" name="Picture 7">
            <a:extLst>
              <a:ext uri="{FF2B5EF4-FFF2-40B4-BE49-F238E27FC236}">
                <a16:creationId xmlns:a16="http://schemas.microsoft.com/office/drawing/2014/main" id="{878B304A-08B6-03B4-2499-8CCE7F85B811}"/>
              </a:ext>
            </a:extLst>
          </p:cNvPr>
          <p:cNvPicPr>
            <a:picLocks noChangeAspect="1"/>
          </p:cNvPicPr>
          <p:nvPr/>
        </p:nvPicPr>
        <p:blipFill>
          <a:blip r:embed="rId3"/>
          <a:stretch>
            <a:fillRect/>
          </a:stretch>
        </p:blipFill>
        <p:spPr>
          <a:xfrm>
            <a:off x="3345139" y="525167"/>
            <a:ext cx="1766688" cy="6034282"/>
          </a:xfrm>
          <a:prstGeom prst="rect">
            <a:avLst/>
          </a:prstGeom>
        </p:spPr>
      </p:pic>
      <p:pic>
        <p:nvPicPr>
          <p:cNvPr id="10" name="Picture 9">
            <a:extLst>
              <a:ext uri="{FF2B5EF4-FFF2-40B4-BE49-F238E27FC236}">
                <a16:creationId xmlns:a16="http://schemas.microsoft.com/office/drawing/2014/main" id="{8C462229-6058-2AE4-5C9C-7870A85B97A3}"/>
              </a:ext>
            </a:extLst>
          </p:cNvPr>
          <p:cNvPicPr>
            <a:picLocks noChangeAspect="1"/>
          </p:cNvPicPr>
          <p:nvPr/>
        </p:nvPicPr>
        <p:blipFill>
          <a:blip r:embed="rId4"/>
          <a:stretch>
            <a:fillRect/>
          </a:stretch>
        </p:blipFill>
        <p:spPr>
          <a:xfrm>
            <a:off x="5429482" y="685800"/>
            <a:ext cx="3392534" cy="2616334"/>
          </a:xfrm>
          <a:prstGeom prst="rect">
            <a:avLst/>
          </a:prstGeom>
        </p:spPr>
      </p:pic>
      <p:pic>
        <p:nvPicPr>
          <p:cNvPr id="12" name="Picture 11">
            <a:extLst>
              <a:ext uri="{FF2B5EF4-FFF2-40B4-BE49-F238E27FC236}">
                <a16:creationId xmlns:a16="http://schemas.microsoft.com/office/drawing/2014/main" id="{172E529D-F270-C1F5-4617-88FF43BE8918}"/>
              </a:ext>
            </a:extLst>
          </p:cNvPr>
          <p:cNvPicPr>
            <a:picLocks noChangeAspect="1"/>
          </p:cNvPicPr>
          <p:nvPr/>
        </p:nvPicPr>
        <p:blipFill>
          <a:blip r:embed="rId5"/>
          <a:stretch>
            <a:fillRect/>
          </a:stretch>
        </p:blipFill>
        <p:spPr>
          <a:xfrm>
            <a:off x="5429482" y="3555867"/>
            <a:ext cx="3392534" cy="2817991"/>
          </a:xfrm>
          <a:prstGeom prst="rect">
            <a:avLst/>
          </a:prstGeom>
        </p:spPr>
      </p:pic>
      <p:sp>
        <p:nvSpPr>
          <p:cNvPr id="16" name="TextBox 15">
            <a:extLst>
              <a:ext uri="{FF2B5EF4-FFF2-40B4-BE49-F238E27FC236}">
                <a16:creationId xmlns:a16="http://schemas.microsoft.com/office/drawing/2014/main" id="{54D89364-A464-2D7E-14D8-A50A81090254}"/>
              </a:ext>
            </a:extLst>
          </p:cNvPr>
          <p:cNvSpPr txBox="1"/>
          <p:nvPr/>
        </p:nvSpPr>
        <p:spPr>
          <a:xfrm>
            <a:off x="5490469" y="6559449"/>
            <a:ext cx="6617994" cy="246221"/>
          </a:xfrm>
          <a:prstGeom prst="rect">
            <a:avLst/>
          </a:prstGeom>
          <a:noFill/>
        </p:spPr>
        <p:txBody>
          <a:bodyPr wrap="square">
            <a:spAutoFit/>
          </a:bodyPr>
          <a:lstStyle/>
          <a:p>
            <a:r>
              <a:rPr lang="en-US" sz="1000" dirty="0"/>
              <a:t>Source: https://www.fhi360.org/sites/default/files/media/documents/resource-quickres-technical-guide-march-2021.pdf</a:t>
            </a:r>
          </a:p>
        </p:txBody>
      </p:sp>
      <p:pic>
        <p:nvPicPr>
          <p:cNvPr id="18" name="Picture 17">
            <a:extLst>
              <a:ext uri="{FF2B5EF4-FFF2-40B4-BE49-F238E27FC236}">
                <a16:creationId xmlns:a16="http://schemas.microsoft.com/office/drawing/2014/main" id="{BB078615-E5C7-2630-24E5-82105D7750E5}"/>
              </a:ext>
            </a:extLst>
          </p:cNvPr>
          <p:cNvPicPr>
            <a:picLocks noChangeAspect="1"/>
          </p:cNvPicPr>
          <p:nvPr/>
        </p:nvPicPr>
        <p:blipFill>
          <a:blip r:embed="rId6"/>
          <a:stretch>
            <a:fillRect/>
          </a:stretch>
        </p:blipFill>
        <p:spPr>
          <a:xfrm>
            <a:off x="9026387" y="467618"/>
            <a:ext cx="2925857" cy="6064206"/>
          </a:xfrm>
          <a:prstGeom prst="rect">
            <a:avLst/>
          </a:prstGeom>
        </p:spPr>
      </p:pic>
      <p:sp>
        <p:nvSpPr>
          <p:cNvPr id="3" name="TextBox 2">
            <a:extLst>
              <a:ext uri="{FF2B5EF4-FFF2-40B4-BE49-F238E27FC236}">
                <a16:creationId xmlns:a16="http://schemas.microsoft.com/office/drawing/2014/main" id="{336E1A0F-55AB-738F-B010-0C269F2A8750}"/>
              </a:ext>
            </a:extLst>
          </p:cNvPr>
          <p:cNvSpPr txBox="1"/>
          <p:nvPr/>
        </p:nvSpPr>
        <p:spPr>
          <a:xfrm>
            <a:off x="239756" y="5395248"/>
            <a:ext cx="3105383" cy="523220"/>
          </a:xfrm>
          <a:prstGeom prst="rect">
            <a:avLst/>
          </a:prstGeom>
          <a:solidFill>
            <a:srgbClr val="426187"/>
          </a:solidFill>
        </p:spPr>
        <p:txBody>
          <a:bodyPr wrap="square" rtlCol="0">
            <a:spAutoFit/>
          </a:bodyPr>
          <a:lstStyle/>
          <a:p>
            <a:pPr algn="ctr"/>
            <a:r>
              <a:rPr lang="en-US" sz="1400" dirty="0">
                <a:solidFill>
                  <a:srgbClr val="FFFF00"/>
                </a:solidFill>
              </a:rPr>
              <a:t>Also monitors online outreach and marketing efforts</a:t>
            </a:r>
            <a:endParaRPr lang="en-US" sz="1400" b="1" dirty="0">
              <a:solidFill>
                <a:srgbClr val="FFFF00"/>
              </a:solidFill>
            </a:endParaRPr>
          </a:p>
        </p:txBody>
      </p:sp>
      <p:sp>
        <p:nvSpPr>
          <p:cNvPr id="5" name="TextBox 4">
            <a:extLst>
              <a:ext uri="{FF2B5EF4-FFF2-40B4-BE49-F238E27FC236}">
                <a16:creationId xmlns:a16="http://schemas.microsoft.com/office/drawing/2014/main" id="{FD0AF170-7F87-B0C3-6D30-3C3B68D9085C}"/>
              </a:ext>
            </a:extLst>
          </p:cNvPr>
          <p:cNvSpPr txBox="1"/>
          <p:nvPr/>
        </p:nvSpPr>
        <p:spPr>
          <a:xfrm>
            <a:off x="457200" y="6019915"/>
            <a:ext cx="2570284" cy="707886"/>
          </a:xfrm>
          <a:prstGeom prst="rect">
            <a:avLst/>
          </a:prstGeom>
          <a:solidFill>
            <a:srgbClr val="FFFF00"/>
          </a:solidFill>
        </p:spPr>
        <p:txBody>
          <a:bodyPr wrap="square" rtlCol="0">
            <a:spAutoFit/>
          </a:bodyPr>
          <a:lstStyle/>
          <a:p>
            <a:pPr algn="ctr"/>
            <a:r>
              <a:rPr lang="en-US" sz="2000" b="1" dirty="0"/>
              <a:t>Demand creation for services is also critical!</a:t>
            </a:r>
          </a:p>
        </p:txBody>
      </p:sp>
    </p:spTree>
    <p:extLst>
      <p:ext uri="{BB962C8B-B14F-4D97-AF65-F5344CB8AC3E}">
        <p14:creationId xmlns:p14="http://schemas.microsoft.com/office/powerpoint/2010/main" val="168360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50"/>
          <p:cNvPicPr preferRelativeResize="0"/>
          <p:nvPr/>
        </p:nvPicPr>
        <p:blipFill rotWithShape="1">
          <a:blip r:embed="rId3">
            <a:alphaModFix/>
          </a:blip>
          <a:srcRect/>
          <a:stretch/>
        </p:blipFill>
        <p:spPr>
          <a:xfrm rot="6362730">
            <a:off x="6476929" y="3157636"/>
            <a:ext cx="2336214" cy="3078272"/>
          </a:xfrm>
          <a:prstGeom prst="rect">
            <a:avLst/>
          </a:prstGeom>
          <a:noFill/>
          <a:ln>
            <a:noFill/>
          </a:ln>
        </p:spPr>
      </p:pic>
      <p:pic>
        <p:nvPicPr>
          <p:cNvPr id="371" name="Google Shape;371;p50"/>
          <p:cNvPicPr preferRelativeResize="0"/>
          <p:nvPr/>
        </p:nvPicPr>
        <p:blipFill rotWithShape="1">
          <a:blip r:embed="rId3">
            <a:alphaModFix/>
          </a:blip>
          <a:srcRect/>
          <a:stretch/>
        </p:blipFill>
        <p:spPr>
          <a:xfrm rot="3511703">
            <a:off x="6109329" y="947202"/>
            <a:ext cx="2255754" cy="2985992"/>
          </a:xfrm>
          <a:prstGeom prst="rect">
            <a:avLst/>
          </a:prstGeom>
          <a:noFill/>
          <a:ln>
            <a:noFill/>
          </a:ln>
        </p:spPr>
      </p:pic>
      <p:sp>
        <p:nvSpPr>
          <p:cNvPr id="372" name="Google Shape;372;p50"/>
          <p:cNvSpPr txBox="1">
            <a:spLocks noGrp="1"/>
          </p:cNvSpPr>
          <p:nvPr>
            <p:ph type="title"/>
          </p:nvPr>
        </p:nvSpPr>
        <p:spPr>
          <a:xfrm>
            <a:off x="3872168" y="5650975"/>
            <a:ext cx="2107364" cy="324529"/>
          </a:xfrm>
          <a:prstGeom prst="rect">
            <a:avLst/>
          </a:prstGeom>
          <a:solidFill>
            <a:srgbClr val="9CC2E5"/>
          </a:solidFill>
          <a:ln w="9525" cap="flat" cmpd="sng">
            <a:solidFill>
              <a:schemeClr val="accent1"/>
            </a:solidFill>
            <a:prstDash val="solid"/>
            <a:round/>
            <a:headEnd type="none" w="sm" len="sm"/>
            <a:tailEnd type="none" w="sm" len="sm"/>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pt-BR" sz="2000" dirty="0">
                <a:latin typeface="Bahnschrift" panose="020B0502040204020203" pitchFamily="34" charset="0"/>
                <a:ea typeface="Verdana"/>
                <a:cs typeface="Verdana"/>
                <a:sym typeface="Verdana"/>
              </a:rPr>
              <a:t>Amanda Selfie</a:t>
            </a:r>
            <a:endParaRPr sz="2000" dirty="0">
              <a:latin typeface="Bahnschrift" panose="020B0502040204020203" pitchFamily="34" charset="0"/>
            </a:endParaRPr>
          </a:p>
        </p:txBody>
      </p:sp>
      <p:sp>
        <p:nvSpPr>
          <p:cNvPr id="373" name="Google Shape;373;p50"/>
          <p:cNvSpPr txBox="1"/>
          <p:nvPr/>
        </p:nvSpPr>
        <p:spPr>
          <a:xfrm>
            <a:off x="6739371" y="3850722"/>
            <a:ext cx="2297504" cy="2031285"/>
          </a:xfrm>
          <a:prstGeom prst="rect">
            <a:avLst/>
          </a:prstGeom>
          <a:noFill/>
          <a:ln>
            <a:noFill/>
          </a:ln>
        </p:spPr>
        <p:txBody>
          <a:bodyPr spcFirstLastPara="1" wrap="square" lIns="91425" tIns="45700" rIns="91425" bIns="45700" anchor="t" anchorCtr="0">
            <a:spAutoFit/>
          </a:bodyPr>
          <a:lstStyle/>
          <a:p>
            <a:pPr marL="0" marR="0" lvl="0" indent="0" algn="ctr" defTabSz="405318" rtl="0" eaLnBrk="1" fontAlgn="auto" latinLnBrk="0" hangingPunct="1">
              <a:lnSpc>
                <a:spcPct val="100000"/>
              </a:lnSpc>
              <a:spcBef>
                <a:spcPts val="0"/>
              </a:spcBef>
              <a:spcAft>
                <a:spcPts val="0"/>
              </a:spcAft>
              <a:buClrTx/>
              <a:buSzTx/>
              <a:buFontTx/>
              <a:buNone/>
              <a:tabLst/>
              <a:defRPr/>
            </a:pPr>
            <a:r>
              <a:rPr kumimoji="0" lang="pt-BR" b="0" i="0" u="none" strike="noStrike" kern="0" cap="none" spc="0" normalizeH="0" baseline="0" noProof="0" dirty="0">
                <a:ln>
                  <a:noFill/>
                </a:ln>
                <a:solidFill>
                  <a:srgbClr val="000000"/>
                </a:solidFill>
                <a:effectLst/>
                <a:uLnTx/>
                <a:uFillTx/>
                <a:latin typeface="Bahnschrift" panose="020B0502040204020203" pitchFamily="34" charset="0"/>
                <a:ea typeface="Arial"/>
                <a:cs typeface="Arial"/>
                <a:sym typeface="Arial"/>
              </a:rPr>
              <a:t>I </a:t>
            </a:r>
            <a:r>
              <a:rPr kumimoji="0" lang="pt-BR" b="0" i="0" u="none" strike="noStrike" kern="0" cap="none" spc="0" normalizeH="0" baseline="0" noProof="0" dirty="0" err="1">
                <a:ln>
                  <a:noFill/>
                </a:ln>
                <a:solidFill>
                  <a:srgbClr val="000000"/>
                </a:solidFill>
                <a:effectLst/>
                <a:uLnTx/>
                <a:uFillTx/>
                <a:latin typeface="Bahnschrift" panose="020B0502040204020203" pitchFamily="34" charset="0"/>
                <a:ea typeface="Arial"/>
                <a:cs typeface="Arial"/>
                <a:sym typeface="Arial"/>
              </a:rPr>
              <a:t>interact</a:t>
            </a:r>
            <a:r>
              <a:rPr kumimoji="0" lang="pt-BR" b="0" i="0" u="none" strike="noStrike" kern="0" cap="none" spc="0" normalizeH="0" baseline="0" noProof="0" dirty="0">
                <a:ln>
                  <a:noFill/>
                </a:ln>
                <a:solidFill>
                  <a:srgbClr val="000000"/>
                </a:solidFill>
                <a:effectLst/>
                <a:uLnTx/>
                <a:uFillTx/>
                <a:latin typeface="Bahnschrift" panose="020B0502040204020203" pitchFamily="34" charset="0"/>
                <a:ea typeface="Arial"/>
                <a:cs typeface="Arial"/>
                <a:sym typeface="Arial"/>
              </a:rPr>
              <a:t> </a:t>
            </a:r>
            <a:r>
              <a:rPr kumimoji="0" lang="pt-BR" b="0" i="0" u="none" strike="noStrike" kern="0" cap="none" spc="0" normalizeH="0" baseline="0" noProof="0" dirty="0" err="1">
                <a:ln>
                  <a:noFill/>
                </a:ln>
                <a:solidFill>
                  <a:srgbClr val="000000"/>
                </a:solidFill>
                <a:effectLst/>
                <a:uLnTx/>
                <a:uFillTx/>
                <a:latin typeface="Bahnschrift" panose="020B0502040204020203" pitchFamily="34" charset="0"/>
                <a:ea typeface="Arial"/>
                <a:cs typeface="Arial"/>
                <a:sym typeface="Arial"/>
              </a:rPr>
              <a:t>with</a:t>
            </a:r>
            <a:r>
              <a:rPr kumimoji="0" lang="pt-BR" b="0" i="0" u="none" strike="noStrike" kern="0" cap="none" spc="0" normalizeH="0" baseline="0" noProof="0" dirty="0">
                <a:ln>
                  <a:noFill/>
                </a:ln>
                <a:solidFill>
                  <a:srgbClr val="000000"/>
                </a:solidFill>
                <a:effectLst/>
                <a:uLnTx/>
                <a:uFillTx/>
                <a:latin typeface="Bahnschrift" panose="020B0502040204020203" pitchFamily="34" charset="0"/>
                <a:ea typeface="Arial"/>
                <a:cs typeface="Arial"/>
                <a:sym typeface="Arial"/>
              </a:rPr>
              <a:t> </a:t>
            </a:r>
            <a:r>
              <a:rPr kumimoji="0" lang="pt-BR" b="0" i="0" u="none" strike="noStrike" kern="0" cap="none" spc="0" normalizeH="0" baseline="0" noProof="0" dirty="0" err="1">
                <a:ln>
                  <a:noFill/>
                </a:ln>
                <a:solidFill>
                  <a:srgbClr val="000000"/>
                </a:solidFill>
                <a:effectLst/>
                <a:uLnTx/>
                <a:uFillTx/>
                <a:latin typeface="Bahnschrift" panose="020B0502040204020203" pitchFamily="34" charset="0"/>
                <a:ea typeface="Arial"/>
                <a:cs typeface="Arial"/>
                <a:sym typeface="Arial"/>
              </a:rPr>
              <a:t>adolescents</a:t>
            </a:r>
            <a:r>
              <a:rPr kumimoji="0" lang="pt-BR" b="0" i="0" u="none" strike="noStrike" kern="0" cap="none" spc="0" normalizeH="0" baseline="0" noProof="0" dirty="0">
                <a:ln>
                  <a:noFill/>
                </a:ln>
                <a:solidFill>
                  <a:srgbClr val="000000"/>
                </a:solidFill>
                <a:effectLst/>
                <a:uLnTx/>
                <a:uFillTx/>
                <a:latin typeface="Bahnschrift" panose="020B0502040204020203" pitchFamily="34" charset="0"/>
                <a:ea typeface="Arial"/>
                <a:cs typeface="Arial"/>
                <a:sym typeface="Arial"/>
              </a:rPr>
              <a:t> </a:t>
            </a:r>
            <a:r>
              <a:rPr kumimoji="0" lang="pt-BR" b="0" i="0" u="none" strike="noStrike" kern="0" cap="none" spc="0" normalizeH="0" baseline="0" noProof="0" dirty="0" err="1">
                <a:ln>
                  <a:noFill/>
                </a:ln>
                <a:solidFill>
                  <a:srgbClr val="000000"/>
                </a:solidFill>
                <a:effectLst/>
                <a:uLnTx/>
                <a:uFillTx/>
                <a:latin typeface="Bahnschrift" panose="020B0502040204020203" pitchFamily="34" charset="0"/>
                <a:ea typeface="Arial"/>
                <a:cs typeface="Arial"/>
                <a:sym typeface="Arial"/>
              </a:rPr>
              <a:t>enrolled</a:t>
            </a:r>
            <a:r>
              <a:rPr kumimoji="0" lang="pt-BR" b="0" i="0" u="none" strike="noStrike" kern="0" cap="none" spc="0" normalizeH="0" baseline="0" noProof="0" dirty="0">
                <a:ln>
                  <a:noFill/>
                </a:ln>
                <a:solidFill>
                  <a:srgbClr val="000000"/>
                </a:solidFill>
                <a:effectLst/>
                <a:uLnTx/>
                <a:uFillTx/>
                <a:latin typeface="Bahnschrift" panose="020B0502040204020203" pitchFamily="34" charset="0"/>
                <a:ea typeface="Arial"/>
                <a:cs typeface="Arial"/>
                <a:sym typeface="Arial"/>
              </a:rPr>
              <a:t> in PrEP </a:t>
            </a:r>
            <a:r>
              <a:rPr kumimoji="0" lang="pt-BR" b="0" i="0" u="none" strike="noStrike" kern="0" cap="none" spc="0" normalizeH="0" baseline="0" noProof="0" dirty="0" err="1">
                <a:ln>
                  <a:noFill/>
                </a:ln>
                <a:solidFill>
                  <a:srgbClr val="000000"/>
                </a:solidFill>
                <a:effectLst/>
                <a:uLnTx/>
                <a:uFillTx/>
                <a:latin typeface="Bahnschrift" panose="020B0502040204020203" pitchFamily="34" charset="0"/>
                <a:ea typeface="Arial"/>
                <a:cs typeface="Arial"/>
                <a:sym typeface="Arial"/>
              </a:rPr>
              <a:t>to</a:t>
            </a:r>
            <a:r>
              <a:rPr kumimoji="0" lang="pt-BR" b="0" i="0" u="none" strike="noStrike" kern="0" cap="none" spc="0" normalizeH="0" baseline="0" noProof="0" dirty="0">
                <a:ln>
                  <a:noFill/>
                </a:ln>
                <a:solidFill>
                  <a:srgbClr val="000000"/>
                </a:solidFill>
                <a:effectLst/>
                <a:uLnTx/>
                <a:uFillTx/>
                <a:latin typeface="Bahnschrift" panose="020B0502040204020203" pitchFamily="34" charset="0"/>
                <a:ea typeface="Arial"/>
                <a:cs typeface="Arial"/>
                <a:sym typeface="Arial"/>
              </a:rPr>
              <a:t> mobilize PrEP </a:t>
            </a:r>
            <a:r>
              <a:rPr kumimoji="0" lang="pt-BR" b="0" i="0" u="none" strike="noStrike" kern="0" cap="none" spc="0" normalizeH="0" baseline="0" noProof="0" dirty="0" err="1">
                <a:ln>
                  <a:noFill/>
                </a:ln>
                <a:solidFill>
                  <a:srgbClr val="000000"/>
                </a:solidFill>
                <a:effectLst/>
                <a:uLnTx/>
                <a:uFillTx/>
                <a:latin typeface="Bahnschrift" panose="020B0502040204020203" pitchFamily="34" charset="0"/>
                <a:ea typeface="Arial"/>
                <a:cs typeface="Arial"/>
                <a:sym typeface="Arial"/>
              </a:rPr>
              <a:t>retention</a:t>
            </a:r>
            <a:r>
              <a:rPr kumimoji="0" lang="pt-BR" b="0" i="0" u="none" strike="noStrike" kern="0" cap="none" spc="0" normalizeH="0" baseline="0" noProof="0" dirty="0">
                <a:ln>
                  <a:noFill/>
                </a:ln>
                <a:solidFill>
                  <a:srgbClr val="000000"/>
                </a:solidFill>
                <a:effectLst/>
                <a:uLnTx/>
                <a:uFillTx/>
                <a:latin typeface="Bahnschrift" panose="020B0502040204020203" pitchFamily="34" charset="0"/>
                <a:ea typeface="Arial"/>
                <a:cs typeface="Arial"/>
                <a:sym typeface="Arial"/>
              </a:rPr>
              <a:t> and </a:t>
            </a:r>
            <a:r>
              <a:rPr kumimoji="0" lang="pt-BR" b="0" i="0" u="none" strike="noStrike" kern="0" cap="none" spc="0" normalizeH="0" baseline="0" noProof="0" dirty="0" err="1">
                <a:ln>
                  <a:noFill/>
                </a:ln>
                <a:solidFill>
                  <a:srgbClr val="000000"/>
                </a:solidFill>
                <a:effectLst/>
                <a:uLnTx/>
                <a:uFillTx/>
                <a:latin typeface="Bahnschrift" panose="020B0502040204020203" pitchFamily="34" charset="0"/>
                <a:ea typeface="Arial"/>
                <a:cs typeface="Arial"/>
                <a:sym typeface="Arial"/>
              </a:rPr>
              <a:t>adherence</a:t>
            </a:r>
            <a:r>
              <a:rPr kumimoji="0" lang="pt-BR" b="0" i="0" u="none" strike="noStrike" kern="0" cap="none" spc="0" normalizeH="0" baseline="0" noProof="0" dirty="0">
                <a:ln>
                  <a:noFill/>
                </a:ln>
                <a:solidFill>
                  <a:srgbClr val="000000"/>
                </a:solidFill>
                <a:effectLst/>
                <a:uLnTx/>
                <a:uFillTx/>
                <a:latin typeface="Bahnschrift" panose="020B0502040204020203" pitchFamily="34" charset="0"/>
                <a:ea typeface="Arial"/>
                <a:cs typeface="Arial"/>
                <a:sym typeface="Arial"/>
              </a:rPr>
              <a:t>. </a:t>
            </a:r>
            <a:endParaRPr kumimoji="0" b="0" i="0" u="none" strike="noStrike" kern="0" cap="none" spc="0" normalizeH="0" baseline="0" noProof="0" dirty="0">
              <a:ln>
                <a:noFill/>
              </a:ln>
              <a:solidFill>
                <a:sysClr val="windowText" lastClr="000000"/>
              </a:solidFill>
              <a:effectLst/>
              <a:uLnTx/>
              <a:uFillTx/>
              <a:latin typeface="Bahnschrift" panose="020B0502040204020203" pitchFamily="34" charset="0"/>
              <a:sym typeface="Helvetica Light"/>
            </a:endParaRPr>
          </a:p>
          <a:p>
            <a:pPr marL="0" marR="0" lvl="0" indent="0" algn="ctr" defTabSz="405318" rtl="0" eaLnBrk="1" fontAlgn="auto" latinLnBrk="0" hangingPunct="1">
              <a:lnSpc>
                <a:spcPct val="100000"/>
              </a:lnSpc>
              <a:spcBef>
                <a:spcPts val="0"/>
              </a:spcBef>
              <a:spcAft>
                <a:spcPts val="0"/>
              </a:spcAft>
              <a:buClrTx/>
              <a:buSzTx/>
              <a:buFontTx/>
              <a:buNone/>
              <a:tabLst/>
              <a:defRPr/>
            </a:pPr>
            <a:endParaRPr kumimoji="0" b="0" i="0" u="none" strike="noStrike" kern="0" cap="none" spc="0" normalizeH="0" baseline="0" noProof="0" dirty="0">
              <a:ln>
                <a:noFill/>
              </a:ln>
              <a:solidFill>
                <a:srgbClr val="000000"/>
              </a:solidFill>
              <a:effectLst/>
              <a:uLnTx/>
              <a:uFillTx/>
              <a:latin typeface="Bahnschrift" panose="020B0502040204020203" pitchFamily="34" charset="0"/>
              <a:ea typeface="Arial"/>
              <a:cs typeface="Arial"/>
              <a:sym typeface="Arial"/>
            </a:endParaRPr>
          </a:p>
        </p:txBody>
      </p:sp>
      <p:pic>
        <p:nvPicPr>
          <p:cNvPr id="374" name="Google Shape;374;p50"/>
          <p:cNvPicPr preferRelativeResize="0"/>
          <p:nvPr/>
        </p:nvPicPr>
        <p:blipFill rotWithShape="1">
          <a:blip r:embed="rId3">
            <a:alphaModFix/>
          </a:blip>
          <a:srcRect/>
          <a:stretch/>
        </p:blipFill>
        <p:spPr>
          <a:xfrm rot="-3972301">
            <a:off x="864154" y="484570"/>
            <a:ext cx="2710707" cy="3771301"/>
          </a:xfrm>
          <a:prstGeom prst="rect">
            <a:avLst/>
          </a:prstGeom>
          <a:noFill/>
          <a:ln>
            <a:noFill/>
          </a:ln>
        </p:spPr>
      </p:pic>
      <p:sp>
        <p:nvSpPr>
          <p:cNvPr id="375" name="Google Shape;375;p50"/>
          <p:cNvSpPr/>
          <p:nvPr/>
        </p:nvSpPr>
        <p:spPr>
          <a:xfrm>
            <a:off x="921249" y="1383873"/>
            <a:ext cx="2209947" cy="2031285"/>
          </a:xfrm>
          <a:prstGeom prst="rect">
            <a:avLst/>
          </a:prstGeom>
          <a:noFill/>
          <a:ln>
            <a:noFill/>
          </a:ln>
        </p:spPr>
        <p:txBody>
          <a:bodyPr spcFirstLastPara="1" wrap="square" lIns="91425" tIns="45700" rIns="91425" bIns="45700" anchor="t" anchorCtr="0">
            <a:spAutoFit/>
          </a:bodyPr>
          <a:lstStyle/>
          <a:p>
            <a:pPr marL="0" marR="0" lvl="0" indent="0" algn="ctr" defTabSz="405318" rtl="0" eaLnBrk="1" fontAlgn="auto" latinLnBrk="0" hangingPunct="1">
              <a:lnSpc>
                <a:spcPct val="100000"/>
              </a:lnSpc>
              <a:spcBef>
                <a:spcPts val="0"/>
              </a:spcBef>
              <a:spcAft>
                <a:spcPts val="0"/>
              </a:spcAft>
              <a:buClrTx/>
              <a:buSzTx/>
              <a:buFontTx/>
              <a:buNone/>
              <a:tabLst/>
              <a:defRPr/>
            </a:pPr>
            <a:r>
              <a:rPr kumimoji="0" lang="pt-BR" b="0" i="0" u="none" strike="noStrike" kern="0" cap="none" spc="0" normalizeH="0" baseline="0" noProof="0" dirty="0">
                <a:ln>
                  <a:noFill/>
                </a:ln>
                <a:solidFill>
                  <a:srgbClr val="000000"/>
                </a:solidFill>
                <a:effectLst/>
                <a:uLnTx/>
                <a:uFillTx/>
                <a:latin typeface="Bahnschrift" panose="020B0502040204020203" pitchFamily="34" charset="0"/>
                <a:ea typeface="Arial"/>
                <a:cs typeface="Arial"/>
                <a:sym typeface="Arial"/>
              </a:rPr>
              <a:t>I </a:t>
            </a:r>
            <a:r>
              <a:rPr kumimoji="0" lang="pt-BR" b="0" i="0" u="none" strike="noStrike" kern="0" cap="none" spc="0" normalizeH="0" baseline="0" noProof="0" dirty="0" err="1">
                <a:ln>
                  <a:noFill/>
                </a:ln>
                <a:solidFill>
                  <a:srgbClr val="000000"/>
                </a:solidFill>
                <a:effectLst/>
                <a:uLnTx/>
                <a:uFillTx/>
                <a:latin typeface="Bahnschrift" panose="020B0502040204020203" pitchFamily="34" charset="0"/>
                <a:ea typeface="Arial"/>
                <a:cs typeface="Arial"/>
                <a:sym typeface="Arial"/>
              </a:rPr>
              <a:t>communicate</a:t>
            </a:r>
            <a:r>
              <a:rPr kumimoji="0" lang="pt-BR" b="0" i="0" u="none" strike="noStrike" kern="0" cap="none" spc="0" normalizeH="0" baseline="0" noProof="0" dirty="0">
                <a:ln>
                  <a:noFill/>
                </a:ln>
                <a:solidFill>
                  <a:srgbClr val="000000"/>
                </a:solidFill>
                <a:effectLst/>
                <a:uLnTx/>
                <a:uFillTx/>
                <a:latin typeface="Bahnschrift" panose="020B0502040204020203" pitchFamily="34" charset="0"/>
                <a:ea typeface="Arial"/>
                <a:cs typeface="Arial"/>
                <a:sym typeface="Arial"/>
              </a:rPr>
              <a:t> </a:t>
            </a:r>
            <a:r>
              <a:rPr kumimoji="0" lang="pt-BR" b="0" i="0" u="none" strike="noStrike" kern="0" cap="none" spc="0" normalizeH="0" baseline="0" noProof="0" dirty="0" err="1">
                <a:ln>
                  <a:noFill/>
                </a:ln>
                <a:solidFill>
                  <a:srgbClr val="000000"/>
                </a:solidFill>
                <a:effectLst/>
                <a:uLnTx/>
                <a:uFillTx/>
                <a:latin typeface="Bahnschrift" panose="020B0502040204020203" pitchFamily="34" charset="0"/>
                <a:ea typeface="Arial"/>
                <a:cs typeface="Arial"/>
                <a:sym typeface="Arial"/>
              </a:rPr>
              <a:t>with</a:t>
            </a:r>
            <a:r>
              <a:rPr kumimoji="0" lang="pt-BR" b="0" i="0" u="none" strike="noStrike" kern="0" cap="none" spc="0" normalizeH="0" baseline="0" noProof="0" dirty="0">
                <a:ln>
                  <a:noFill/>
                </a:ln>
                <a:solidFill>
                  <a:srgbClr val="000000"/>
                </a:solidFill>
                <a:effectLst/>
                <a:uLnTx/>
                <a:uFillTx/>
                <a:latin typeface="Bahnschrift" panose="020B0502040204020203" pitchFamily="34" charset="0"/>
                <a:ea typeface="Arial"/>
                <a:cs typeface="Arial"/>
                <a:sym typeface="Arial"/>
              </a:rPr>
              <a:t> </a:t>
            </a:r>
            <a:r>
              <a:rPr kumimoji="0" lang="pt-BR" b="0" i="0" u="none" strike="noStrike" kern="0" cap="none" spc="0" normalizeH="0" baseline="0" noProof="0" dirty="0" err="1">
                <a:ln>
                  <a:noFill/>
                </a:ln>
                <a:solidFill>
                  <a:srgbClr val="000000"/>
                </a:solidFill>
                <a:effectLst/>
                <a:uLnTx/>
                <a:uFillTx/>
                <a:latin typeface="Bahnschrift" panose="020B0502040204020203" pitchFamily="34" charset="0"/>
                <a:ea typeface="Arial"/>
                <a:cs typeface="Arial"/>
                <a:sym typeface="Arial"/>
              </a:rPr>
              <a:t>youth</a:t>
            </a:r>
            <a:r>
              <a:rPr kumimoji="0" lang="pt-BR" b="0" i="0" u="none" strike="noStrike" kern="0" cap="none" spc="0" normalizeH="0" baseline="0" noProof="0" dirty="0">
                <a:ln>
                  <a:noFill/>
                </a:ln>
                <a:solidFill>
                  <a:srgbClr val="000000"/>
                </a:solidFill>
                <a:effectLst/>
                <a:uLnTx/>
                <a:uFillTx/>
                <a:latin typeface="Bahnschrift" panose="020B0502040204020203" pitchFamily="34" charset="0"/>
                <a:ea typeface="Arial"/>
                <a:cs typeface="Arial"/>
                <a:sym typeface="Arial"/>
              </a:rPr>
              <a:t> and </a:t>
            </a:r>
            <a:r>
              <a:rPr kumimoji="0" lang="pt-BR" b="0" i="0" u="none" strike="noStrike" kern="0" cap="none" spc="0" normalizeH="0" baseline="0" noProof="0" dirty="0" err="1">
                <a:ln>
                  <a:noFill/>
                </a:ln>
                <a:solidFill>
                  <a:srgbClr val="000000"/>
                </a:solidFill>
                <a:effectLst/>
                <a:uLnTx/>
                <a:uFillTx/>
                <a:latin typeface="Bahnschrift" panose="020B0502040204020203" pitchFamily="34" charset="0"/>
                <a:ea typeface="Arial"/>
                <a:cs typeface="Arial"/>
                <a:sym typeface="Arial"/>
              </a:rPr>
              <a:t>answer</a:t>
            </a:r>
            <a:r>
              <a:rPr kumimoji="0" lang="pt-BR" b="0" i="0" u="none" strike="noStrike" kern="0" cap="none" spc="0" normalizeH="0" baseline="0" noProof="0" dirty="0">
                <a:ln>
                  <a:noFill/>
                </a:ln>
                <a:solidFill>
                  <a:srgbClr val="000000"/>
                </a:solidFill>
                <a:effectLst/>
                <a:uLnTx/>
                <a:uFillTx/>
                <a:latin typeface="Bahnschrift" panose="020B0502040204020203" pitchFamily="34" charset="0"/>
                <a:ea typeface="Arial"/>
                <a:cs typeface="Arial"/>
                <a:sym typeface="Arial"/>
              </a:rPr>
              <a:t> general </a:t>
            </a:r>
            <a:r>
              <a:rPr kumimoji="0" lang="pt-BR" b="0" i="0" u="none" strike="noStrike" kern="0" cap="none" spc="0" normalizeH="0" baseline="0" noProof="0" dirty="0" err="1">
                <a:ln>
                  <a:noFill/>
                </a:ln>
                <a:solidFill>
                  <a:srgbClr val="000000"/>
                </a:solidFill>
                <a:effectLst/>
                <a:uLnTx/>
                <a:uFillTx/>
                <a:latin typeface="Bahnschrift" panose="020B0502040204020203" pitchFamily="34" charset="0"/>
                <a:ea typeface="Arial"/>
                <a:cs typeface="Arial"/>
                <a:sym typeface="Arial"/>
              </a:rPr>
              <a:t>questions</a:t>
            </a:r>
            <a:r>
              <a:rPr kumimoji="0" lang="pt-BR" b="0" i="0" u="none" strike="noStrike" kern="0" cap="none" spc="0" normalizeH="0" baseline="0" noProof="0" dirty="0">
                <a:ln>
                  <a:noFill/>
                </a:ln>
                <a:solidFill>
                  <a:srgbClr val="000000"/>
                </a:solidFill>
                <a:effectLst/>
                <a:uLnTx/>
                <a:uFillTx/>
                <a:latin typeface="Bahnschrift" panose="020B0502040204020203" pitchFamily="34" charset="0"/>
                <a:ea typeface="Arial"/>
                <a:cs typeface="Arial"/>
                <a:sym typeface="Arial"/>
              </a:rPr>
              <a:t> </a:t>
            </a:r>
            <a:r>
              <a:rPr kumimoji="0" lang="pt-BR" b="0" i="0" u="none" strike="noStrike" kern="0" cap="none" spc="0" normalizeH="0" baseline="0" noProof="0" dirty="0" err="1">
                <a:ln>
                  <a:noFill/>
                </a:ln>
                <a:solidFill>
                  <a:srgbClr val="000000"/>
                </a:solidFill>
                <a:effectLst/>
                <a:uLnTx/>
                <a:uFillTx/>
                <a:latin typeface="Bahnschrift" panose="020B0502040204020203" pitchFamily="34" charset="0"/>
                <a:ea typeface="Arial"/>
                <a:cs typeface="Arial"/>
                <a:sym typeface="Arial"/>
              </a:rPr>
              <a:t>on</a:t>
            </a:r>
            <a:r>
              <a:rPr kumimoji="0" lang="pt-BR" b="0" i="0" u="none" strike="noStrike" kern="0" cap="none" spc="0" normalizeH="0" baseline="0" noProof="0" dirty="0">
                <a:ln>
                  <a:noFill/>
                </a:ln>
                <a:solidFill>
                  <a:srgbClr val="000000"/>
                </a:solidFill>
                <a:effectLst/>
                <a:uLnTx/>
                <a:uFillTx/>
                <a:latin typeface="Bahnschrift" panose="020B0502040204020203" pitchFamily="34" charset="0"/>
                <a:ea typeface="Arial"/>
                <a:cs typeface="Arial"/>
                <a:sym typeface="Arial"/>
              </a:rPr>
              <a:t> sexual </a:t>
            </a:r>
            <a:r>
              <a:rPr kumimoji="0" lang="pt-BR" b="0" i="0" u="none" strike="noStrike" kern="0" cap="none" spc="0" normalizeH="0" baseline="0" noProof="0" dirty="0" err="1">
                <a:ln>
                  <a:noFill/>
                </a:ln>
                <a:solidFill>
                  <a:srgbClr val="000000"/>
                </a:solidFill>
                <a:effectLst/>
                <a:uLnTx/>
                <a:uFillTx/>
                <a:latin typeface="Bahnschrift" panose="020B0502040204020203" pitchFamily="34" charset="0"/>
                <a:ea typeface="Arial"/>
                <a:cs typeface="Arial"/>
                <a:sym typeface="Arial"/>
              </a:rPr>
              <a:t>heath</a:t>
            </a:r>
            <a:r>
              <a:rPr kumimoji="0" lang="pt-BR" b="0" i="0" u="none" strike="noStrike" kern="0" cap="none" spc="0" normalizeH="0" baseline="0" noProof="0" dirty="0">
                <a:ln>
                  <a:noFill/>
                </a:ln>
                <a:solidFill>
                  <a:srgbClr val="000000"/>
                </a:solidFill>
                <a:effectLst/>
                <a:uLnTx/>
                <a:uFillTx/>
                <a:latin typeface="Bahnschrift" panose="020B0502040204020203" pitchFamily="34" charset="0"/>
                <a:ea typeface="Arial"/>
                <a:cs typeface="Arial"/>
                <a:sym typeface="Arial"/>
              </a:rPr>
              <a:t>, </a:t>
            </a:r>
            <a:r>
              <a:rPr kumimoji="0" lang="pt-BR" b="0" i="0" u="none" strike="noStrike" kern="0" cap="none" spc="0" normalizeH="0" baseline="0" noProof="0" dirty="0" err="1">
                <a:ln>
                  <a:noFill/>
                </a:ln>
                <a:solidFill>
                  <a:srgbClr val="000000"/>
                </a:solidFill>
                <a:effectLst/>
                <a:uLnTx/>
                <a:uFillTx/>
                <a:latin typeface="Bahnschrift" panose="020B0502040204020203" pitchFamily="34" charset="0"/>
                <a:ea typeface="Arial"/>
                <a:cs typeface="Arial"/>
                <a:sym typeface="Arial"/>
              </a:rPr>
              <a:t>gender</a:t>
            </a:r>
            <a:r>
              <a:rPr kumimoji="0" lang="pt-BR" b="0" i="0" u="none" strike="noStrike" kern="0" cap="none" spc="0" normalizeH="0" baseline="0" noProof="0" dirty="0">
                <a:ln>
                  <a:noFill/>
                </a:ln>
                <a:solidFill>
                  <a:srgbClr val="000000"/>
                </a:solidFill>
                <a:effectLst/>
                <a:uLnTx/>
                <a:uFillTx/>
                <a:latin typeface="Bahnschrift" panose="020B0502040204020203" pitchFamily="34" charset="0"/>
                <a:ea typeface="Arial"/>
                <a:cs typeface="Arial"/>
                <a:sym typeface="Arial"/>
              </a:rPr>
              <a:t> </a:t>
            </a:r>
            <a:r>
              <a:rPr kumimoji="0" lang="pt-BR" b="0" i="0" u="none" strike="noStrike" kern="0" cap="none" spc="0" normalizeH="0" baseline="0" noProof="0" dirty="0" err="1">
                <a:ln>
                  <a:noFill/>
                </a:ln>
                <a:solidFill>
                  <a:srgbClr val="000000"/>
                </a:solidFill>
                <a:effectLst/>
                <a:uLnTx/>
                <a:uFillTx/>
                <a:latin typeface="Bahnschrift" panose="020B0502040204020203" pitchFamily="34" charset="0"/>
                <a:ea typeface="Arial"/>
                <a:cs typeface="Arial"/>
                <a:sym typeface="Arial"/>
              </a:rPr>
              <a:t>identity</a:t>
            </a:r>
            <a:r>
              <a:rPr kumimoji="0" lang="pt-BR" b="0" i="0" u="none" strike="noStrike" kern="0" cap="none" spc="0" normalizeH="0" baseline="0" noProof="0" dirty="0">
                <a:ln>
                  <a:noFill/>
                </a:ln>
                <a:solidFill>
                  <a:srgbClr val="000000"/>
                </a:solidFill>
                <a:effectLst/>
                <a:uLnTx/>
                <a:uFillTx/>
                <a:latin typeface="Bahnschrift" panose="020B0502040204020203" pitchFamily="34" charset="0"/>
                <a:ea typeface="Arial"/>
                <a:cs typeface="Arial"/>
                <a:sym typeface="Arial"/>
              </a:rPr>
              <a:t>, HIV/STI </a:t>
            </a:r>
            <a:r>
              <a:rPr kumimoji="0" lang="pt-BR" b="0" i="0" u="none" strike="noStrike" kern="0" cap="none" spc="0" normalizeH="0" baseline="0" noProof="0" dirty="0" err="1">
                <a:ln>
                  <a:noFill/>
                </a:ln>
                <a:solidFill>
                  <a:srgbClr val="000000"/>
                </a:solidFill>
                <a:effectLst/>
                <a:uLnTx/>
                <a:uFillTx/>
                <a:latin typeface="Bahnschrift" panose="020B0502040204020203" pitchFamily="34" charset="0"/>
                <a:ea typeface="Arial"/>
                <a:cs typeface="Arial"/>
                <a:sym typeface="Arial"/>
              </a:rPr>
              <a:t>prevention</a:t>
            </a:r>
            <a:r>
              <a:rPr kumimoji="0" lang="pt-BR" b="0" i="0" u="none" strike="noStrike" kern="0" cap="none" spc="0" normalizeH="0" baseline="0" noProof="0" dirty="0">
                <a:ln>
                  <a:noFill/>
                </a:ln>
                <a:solidFill>
                  <a:srgbClr val="000000"/>
                </a:solidFill>
                <a:effectLst/>
                <a:uLnTx/>
                <a:uFillTx/>
                <a:latin typeface="Bahnschrift" panose="020B0502040204020203" pitchFamily="34" charset="0"/>
                <a:ea typeface="Arial"/>
                <a:cs typeface="Arial"/>
                <a:sym typeface="Arial"/>
              </a:rPr>
              <a:t> and PrEP</a:t>
            </a:r>
            <a:endParaRPr kumimoji="0" b="0" i="0" u="none" strike="noStrike" kern="0" cap="none" spc="0" normalizeH="0" baseline="0" noProof="0" dirty="0">
              <a:ln>
                <a:noFill/>
              </a:ln>
              <a:solidFill>
                <a:sysClr val="windowText" lastClr="000000"/>
              </a:solidFill>
              <a:effectLst/>
              <a:uLnTx/>
              <a:uFillTx/>
              <a:latin typeface="Bahnschrift" panose="020B0502040204020203" pitchFamily="34" charset="0"/>
              <a:sym typeface="Helvetica Light"/>
            </a:endParaRPr>
          </a:p>
        </p:txBody>
      </p:sp>
      <p:pic>
        <p:nvPicPr>
          <p:cNvPr id="376" name="Google Shape;376;p50"/>
          <p:cNvPicPr preferRelativeResize="0"/>
          <p:nvPr/>
        </p:nvPicPr>
        <p:blipFill rotWithShape="1">
          <a:blip r:embed="rId3">
            <a:alphaModFix/>
          </a:blip>
          <a:srcRect/>
          <a:stretch/>
        </p:blipFill>
        <p:spPr>
          <a:xfrm rot="-6733168">
            <a:off x="702229" y="3661892"/>
            <a:ext cx="2657231" cy="3162274"/>
          </a:xfrm>
          <a:prstGeom prst="rect">
            <a:avLst/>
          </a:prstGeom>
          <a:noFill/>
          <a:ln>
            <a:noFill/>
          </a:ln>
        </p:spPr>
      </p:pic>
      <p:sp>
        <p:nvSpPr>
          <p:cNvPr id="377" name="Google Shape;377;p50"/>
          <p:cNvSpPr txBox="1"/>
          <p:nvPr/>
        </p:nvSpPr>
        <p:spPr>
          <a:xfrm>
            <a:off x="6501147" y="1580786"/>
            <a:ext cx="1891403" cy="1477287"/>
          </a:xfrm>
          <a:prstGeom prst="rect">
            <a:avLst/>
          </a:prstGeom>
          <a:noFill/>
          <a:ln>
            <a:noFill/>
          </a:ln>
        </p:spPr>
        <p:txBody>
          <a:bodyPr spcFirstLastPara="1" wrap="square" lIns="91425" tIns="45700" rIns="91425" bIns="45700" anchor="t" anchorCtr="0">
            <a:spAutoFit/>
          </a:bodyPr>
          <a:lstStyle/>
          <a:p>
            <a:pPr marL="0" marR="0" lvl="0" indent="0" algn="ctr" defTabSz="405318" rtl="0" eaLnBrk="1" fontAlgn="auto" latinLnBrk="0" hangingPunct="1">
              <a:lnSpc>
                <a:spcPct val="100000"/>
              </a:lnSpc>
              <a:spcBef>
                <a:spcPts val="0"/>
              </a:spcBef>
              <a:spcAft>
                <a:spcPts val="0"/>
              </a:spcAft>
              <a:buClrTx/>
              <a:buSzTx/>
              <a:buFontTx/>
              <a:buNone/>
              <a:tabLst/>
              <a:defRPr/>
            </a:pPr>
            <a:r>
              <a:rPr kumimoji="0" lang="pt-BR" b="0" i="0" u="none" strike="noStrike" kern="0" cap="none" spc="0" normalizeH="0" baseline="0" noProof="0" dirty="0">
                <a:ln>
                  <a:noFill/>
                </a:ln>
                <a:solidFill>
                  <a:srgbClr val="000000"/>
                </a:solidFill>
                <a:effectLst/>
                <a:uLnTx/>
                <a:uFillTx/>
                <a:latin typeface="Bahnschrift" panose="020B0502040204020203" pitchFamily="34" charset="0"/>
                <a:ea typeface="Arial"/>
                <a:cs typeface="Arial"/>
                <a:sym typeface="Arial"/>
              </a:rPr>
              <a:t>I schedule </a:t>
            </a:r>
            <a:r>
              <a:rPr kumimoji="0" lang="pt-BR" b="0" i="0" u="none" strike="noStrike" kern="0" cap="none" spc="0" normalizeH="0" baseline="0" noProof="0" dirty="0" err="1">
                <a:ln>
                  <a:noFill/>
                </a:ln>
                <a:solidFill>
                  <a:srgbClr val="000000"/>
                </a:solidFill>
                <a:effectLst/>
                <a:uLnTx/>
                <a:uFillTx/>
                <a:latin typeface="Bahnschrift" panose="020B0502040204020203" pitchFamily="34" charset="0"/>
                <a:ea typeface="Arial"/>
                <a:cs typeface="Arial"/>
                <a:sym typeface="Arial"/>
              </a:rPr>
              <a:t>appointments</a:t>
            </a:r>
            <a:r>
              <a:rPr kumimoji="0" lang="pt-BR" b="0" i="0" u="none" strike="noStrike" kern="0" cap="none" spc="0" normalizeH="0" baseline="0" noProof="0" dirty="0">
                <a:ln>
                  <a:noFill/>
                </a:ln>
                <a:solidFill>
                  <a:srgbClr val="000000"/>
                </a:solidFill>
                <a:effectLst/>
                <a:uLnTx/>
                <a:uFillTx/>
                <a:latin typeface="Bahnschrift" panose="020B0502040204020203" pitchFamily="34" charset="0"/>
                <a:ea typeface="Arial"/>
                <a:cs typeface="Arial"/>
                <a:sym typeface="Arial"/>
              </a:rPr>
              <a:t> </a:t>
            </a:r>
            <a:r>
              <a:rPr kumimoji="0" lang="pt-BR" b="0" i="0" u="none" strike="noStrike" kern="0" cap="none" spc="0" normalizeH="0" baseline="0" noProof="0" dirty="0" err="1">
                <a:ln>
                  <a:noFill/>
                </a:ln>
                <a:solidFill>
                  <a:srgbClr val="000000"/>
                </a:solidFill>
                <a:effectLst/>
                <a:uLnTx/>
                <a:uFillTx/>
                <a:latin typeface="Bahnschrift" panose="020B0502040204020203" pitchFamily="34" charset="0"/>
                <a:ea typeface="Arial"/>
                <a:cs typeface="Arial"/>
                <a:sym typeface="Arial"/>
              </a:rPr>
              <a:t>consultations</a:t>
            </a:r>
            <a:r>
              <a:rPr kumimoji="0" lang="pt-BR" b="0" i="0" u="none" strike="noStrike" kern="0" cap="none" spc="0" normalizeH="0" baseline="0" noProof="0" dirty="0">
                <a:ln>
                  <a:noFill/>
                </a:ln>
                <a:solidFill>
                  <a:srgbClr val="000000"/>
                </a:solidFill>
                <a:effectLst/>
                <a:uLnTx/>
                <a:uFillTx/>
                <a:latin typeface="Bahnschrift" panose="020B0502040204020203" pitchFamily="34" charset="0"/>
                <a:ea typeface="Arial"/>
                <a:cs typeface="Arial"/>
                <a:sym typeface="Arial"/>
              </a:rPr>
              <a:t> </a:t>
            </a:r>
            <a:r>
              <a:rPr kumimoji="0" lang="pt-BR" b="0" i="0" u="none" strike="noStrike" kern="0" cap="none" spc="0" normalizeH="0" baseline="0" noProof="0" dirty="0" err="1">
                <a:ln>
                  <a:noFill/>
                </a:ln>
                <a:solidFill>
                  <a:srgbClr val="000000"/>
                </a:solidFill>
                <a:effectLst/>
                <a:uLnTx/>
                <a:uFillTx/>
                <a:latin typeface="Bahnschrift" panose="020B0502040204020203" pitchFamily="34" charset="0"/>
                <a:ea typeface="Arial"/>
                <a:cs typeface="Arial"/>
                <a:sym typeface="Arial"/>
              </a:rPr>
              <a:t>using</a:t>
            </a:r>
            <a:r>
              <a:rPr kumimoji="0" lang="pt-BR" b="0" i="0" u="none" strike="noStrike" kern="0" cap="none" spc="0" normalizeH="0" baseline="0" noProof="0" dirty="0">
                <a:ln>
                  <a:noFill/>
                </a:ln>
                <a:solidFill>
                  <a:srgbClr val="000000"/>
                </a:solidFill>
                <a:effectLst/>
                <a:uLnTx/>
                <a:uFillTx/>
                <a:latin typeface="Bahnschrift" panose="020B0502040204020203" pitchFamily="34" charset="0"/>
                <a:ea typeface="Arial"/>
                <a:cs typeface="Arial"/>
                <a:sym typeface="Arial"/>
              </a:rPr>
              <a:t> Google </a:t>
            </a:r>
            <a:r>
              <a:rPr kumimoji="0" lang="pt-BR" b="0" i="0" u="none" strike="noStrike" kern="0" cap="none" spc="0" normalizeH="0" baseline="0" noProof="0" dirty="0" err="1">
                <a:ln>
                  <a:noFill/>
                </a:ln>
                <a:solidFill>
                  <a:srgbClr val="000000"/>
                </a:solidFill>
                <a:effectLst/>
                <a:uLnTx/>
                <a:uFillTx/>
                <a:latin typeface="Bahnschrift" panose="020B0502040204020203" pitchFamily="34" charset="0"/>
                <a:ea typeface="Arial"/>
                <a:cs typeface="Arial"/>
                <a:sym typeface="Arial"/>
              </a:rPr>
              <a:t>Calendar</a:t>
            </a:r>
            <a:endParaRPr kumimoji="0" b="0" i="0" u="none" strike="noStrike" kern="0" cap="none" spc="0" normalizeH="0" baseline="0" noProof="0" dirty="0">
              <a:ln>
                <a:noFill/>
              </a:ln>
              <a:solidFill>
                <a:sysClr val="windowText" lastClr="000000"/>
              </a:solidFill>
              <a:effectLst/>
              <a:uLnTx/>
              <a:uFillTx/>
              <a:latin typeface="Bahnschrift" panose="020B0502040204020203" pitchFamily="34" charset="0"/>
              <a:sym typeface="Helvetica Light"/>
            </a:endParaRPr>
          </a:p>
        </p:txBody>
      </p:sp>
      <p:sp>
        <p:nvSpPr>
          <p:cNvPr id="378" name="Google Shape;378;p50"/>
          <p:cNvSpPr txBox="1"/>
          <p:nvPr/>
        </p:nvSpPr>
        <p:spPr>
          <a:xfrm>
            <a:off x="889989" y="4187849"/>
            <a:ext cx="1926255" cy="2031285"/>
          </a:xfrm>
          <a:prstGeom prst="rect">
            <a:avLst/>
          </a:prstGeom>
          <a:noFill/>
          <a:ln>
            <a:noFill/>
          </a:ln>
        </p:spPr>
        <p:txBody>
          <a:bodyPr spcFirstLastPara="1" wrap="square" lIns="91425" tIns="45700" rIns="91425" bIns="45700" anchor="t" anchorCtr="0">
            <a:spAutoFit/>
          </a:bodyPr>
          <a:lstStyle/>
          <a:p>
            <a:pPr marL="0" marR="0" lvl="0" indent="0" algn="ctr" defTabSz="405318" rtl="0" eaLnBrk="1" fontAlgn="auto" latinLnBrk="0" hangingPunct="1">
              <a:lnSpc>
                <a:spcPct val="100000"/>
              </a:lnSpc>
              <a:spcBef>
                <a:spcPts val="0"/>
              </a:spcBef>
              <a:spcAft>
                <a:spcPts val="0"/>
              </a:spcAft>
              <a:buClrTx/>
              <a:buSzTx/>
              <a:buFontTx/>
              <a:buNone/>
              <a:tabLst/>
              <a:defRPr/>
            </a:pPr>
            <a:r>
              <a:rPr kumimoji="0" lang="pt-BR" b="0" i="0" u="none" strike="noStrike" kern="0" cap="none" spc="0" normalizeH="0" baseline="0" noProof="0" dirty="0">
                <a:ln>
                  <a:noFill/>
                </a:ln>
                <a:solidFill>
                  <a:srgbClr val="000000"/>
                </a:solidFill>
                <a:effectLst/>
                <a:uLnTx/>
                <a:uFillTx/>
                <a:latin typeface="Bahnschrift" panose="020B0502040204020203" pitchFamily="34" charset="0"/>
                <a:ea typeface="Arial"/>
                <a:cs typeface="Arial"/>
                <a:sym typeface="Arial"/>
              </a:rPr>
              <a:t>I </a:t>
            </a:r>
            <a:r>
              <a:rPr kumimoji="0" lang="pt-BR" b="0" i="0" u="none" strike="noStrike" kern="0" cap="none" spc="0" normalizeH="0" baseline="0" noProof="0" dirty="0" err="1">
                <a:ln>
                  <a:noFill/>
                </a:ln>
                <a:solidFill>
                  <a:srgbClr val="000000"/>
                </a:solidFill>
                <a:effectLst/>
                <a:uLnTx/>
                <a:uFillTx/>
                <a:latin typeface="Bahnschrift" panose="020B0502040204020203" pitchFamily="34" charset="0"/>
                <a:ea typeface="Arial"/>
                <a:cs typeface="Arial"/>
                <a:sym typeface="Arial"/>
              </a:rPr>
              <a:t>identify</a:t>
            </a:r>
            <a:r>
              <a:rPr kumimoji="0" lang="pt-BR" b="0" i="0" u="none" strike="noStrike" kern="0" cap="none" spc="0" normalizeH="0" baseline="0" noProof="0" dirty="0">
                <a:ln>
                  <a:noFill/>
                </a:ln>
                <a:solidFill>
                  <a:srgbClr val="000000"/>
                </a:solidFill>
                <a:effectLst/>
                <a:uLnTx/>
                <a:uFillTx/>
                <a:latin typeface="Bahnschrift" panose="020B0502040204020203" pitchFamily="34" charset="0"/>
                <a:ea typeface="Arial"/>
                <a:cs typeface="Arial"/>
                <a:sym typeface="Arial"/>
              </a:rPr>
              <a:t> </a:t>
            </a:r>
            <a:r>
              <a:rPr kumimoji="0" lang="pt-BR" b="0" i="0" u="none" strike="noStrike" kern="0" cap="none" spc="0" normalizeH="0" baseline="0" noProof="0" dirty="0" err="1">
                <a:ln>
                  <a:noFill/>
                </a:ln>
                <a:solidFill>
                  <a:srgbClr val="000000"/>
                </a:solidFill>
                <a:effectLst/>
                <a:uLnTx/>
                <a:uFillTx/>
                <a:latin typeface="Bahnschrift" panose="020B0502040204020203" pitchFamily="34" charset="0"/>
                <a:ea typeface="Arial"/>
                <a:cs typeface="Arial"/>
                <a:sym typeface="Arial"/>
              </a:rPr>
              <a:t>adolescents</a:t>
            </a:r>
            <a:r>
              <a:rPr kumimoji="0" lang="pt-BR" b="0" i="0" u="none" strike="noStrike" kern="0" cap="none" spc="0" normalizeH="0" baseline="0" noProof="0" dirty="0">
                <a:ln>
                  <a:noFill/>
                </a:ln>
                <a:solidFill>
                  <a:srgbClr val="000000"/>
                </a:solidFill>
                <a:effectLst/>
                <a:uLnTx/>
                <a:uFillTx/>
                <a:latin typeface="Bahnschrift" panose="020B0502040204020203" pitchFamily="34" charset="0"/>
                <a:ea typeface="Arial"/>
                <a:cs typeface="Arial"/>
                <a:sym typeface="Arial"/>
              </a:rPr>
              <a:t> </a:t>
            </a:r>
            <a:r>
              <a:rPr kumimoji="0" lang="pt-BR" b="0" i="0" u="none" strike="noStrike" kern="0" cap="none" spc="0" normalizeH="0" baseline="0" noProof="0" dirty="0" err="1">
                <a:ln>
                  <a:noFill/>
                </a:ln>
                <a:solidFill>
                  <a:srgbClr val="000000"/>
                </a:solidFill>
                <a:effectLst/>
                <a:uLnTx/>
                <a:uFillTx/>
                <a:latin typeface="Bahnschrift" panose="020B0502040204020203" pitchFamily="34" charset="0"/>
                <a:ea typeface="Arial"/>
                <a:cs typeface="Arial"/>
                <a:sym typeface="Arial"/>
              </a:rPr>
              <a:t>at</a:t>
            </a:r>
            <a:r>
              <a:rPr kumimoji="0" lang="pt-BR" b="0" i="0" u="none" strike="noStrike" kern="0" cap="none" spc="0" normalizeH="0" baseline="0" noProof="0" dirty="0">
                <a:ln>
                  <a:noFill/>
                </a:ln>
                <a:solidFill>
                  <a:srgbClr val="000000"/>
                </a:solidFill>
                <a:effectLst/>
                <a:uLnTx/>
                <a:uFillTx/>
                <a:latin typeface="Bahnschrift" panose="020B0502040204020203" pitchFamily="34" charset="0"/>
                <a:ea typeface="Arial"/>
                <a:cs typeface="Arial"/>
                <a:sym typeface="Arial"/>
              </a:rPr>
              <a:t> </a:t>
            </a:r>
            <a:r>
              <a:rPr kumimoji="0" lang="pt-BR" b="0" i="0" u="none" strike="noStrike" kern="0" cap="none" spc="0" normalizeH="0" baseline="0" noProof="0" dirty="0" err="1">
                <a:ln>
                  <a:noFill/>
                </a:ln>
                <a:solidFill>
                  <a:srgbClr val="000000"/>
                </a:solidFill>
                <a:effectLst/>
                <a:uLnTx/>
                <a:uFillTx/>
                <a:latin typeface="Bahnschrift" panose="020B0502040204020203" pitchFamily="34" charset="0"/>
                <a:ea typeface="Arial"/>
                <a:cs typeface="Arial"/>
                <a:sym typeface="Arial"/>
              </a:rPr>
              <a:t>increased</a:t>
            </a:r>
            <a:r>
              <a:rPr kumimoji="0" lang="pt-BR" b="0" i="0" u="none" strike="noStrike" kern="0" cap="none" spc="0" normalizeH="0" baseline="0" noProof="0" dirty="0">
                <a:ln>
                  <a:noFill/>
                </a:ln>
                <a:solidFill>
                  <a:srgbClr val="000000"/>
                </a:solidFill>
                <a:effectLst/>
                <a:uLnTx/>
                <a:uFillTx/>
                <a:latin typeface="Bahnschrift" panose="020B0502040204020203" pitchFamily="34" charset="0"/>
                <a:ea typeface="Arial"/>
                <a:cs typeface="Arial"/>
                <a:sym typeface="Arial"/>
              </a:rPr>
              <a:t> </a:t>
            </a:r>
            <a:r>
              <a:rPr kumimoji="0" lang="pt-BR" b="0" i="0" u="none" strike="noStrike" kern="0" cap="none" spc="0" normalizeH="0" baseline="0" noProof="0" dirty="0" err="1">
                <a:ln>
                  <a:noFill/>
                </a:ln>
                <a:solidFill>
                  <a:srgbClr val="000000"/>
                </a:solidFill>
                <a:effectLst/>
                <a:uLnTx/>
                <a:uFillTx/>
                <a:latin typeface="Bahnschrift" panose="020B0502040204020203" pitchFamily="34" charset="0"/>
                <a:ea typeface="Arial"/>
                <a:cs typeface="Arial"/>
                <a:sym typeface="Arial"/>
              </a:rPr>
              <a:t>risk</a:t>
            </a:r>
            <a:r>
              <a:rPr kumimoji="0" lang="pt-BR" b="0" i="0" u="none" strike="noStrike" kern="0" cap="none" spc="0" normalizeH="0" baseline="0" noProof="0" dirty="0">
                <a:ln>
                  <a:noFill/>
                </a:ln>
                <a:solidFill>
                  <a:srgbClr val="000000"/>
                </a:solidFill>
                <a:effectLst/>
                <a:uLnTx/>
                <a:uFillTx/>
                <a:latin typeface="Bahnschrift" panose="020B0502040204020203" pitchFamily="34" charset="0"/>
                <a:ea typeface="Arial"/>
                <a:cs typeface="Arial"/>
                <a:sym typeface="Arial"/>
              </a:rPr>
              <a:t> of HIV </a:t>
            </a:r>
            <a:r>
              <a:rPr kumimoji="0" lang="pt-BR" b="0" i="0" u="none" strike="noStrike" kern="0" cap="none" spc="0" normalizeH="0" baseline="0" noProof="0" dirty="0" err="1">
                <a:ln>
                  <a:noFill/>
                </a:ln>
                <a:solidFill>
                  <a:srgbClr val="000000"/>
                </a:solidFill>
                <a:effectLst/>
                <a:uLnTx/>
                <a:uFillTx/>
                <a:latin typeface="Bahnschrift" panose="020B0502040204020203" pitchFamily="34" charset="0"/>
                <a:ea typeface="Arial"/>
                <a:cs typeface="Arial"/>
                <a:sym typeface="Arial"/>
              </a:rPr>
              <a:t>infection</a:t>
            </a:r>
            <a:r>
              <a:rPr kumimoji="0" lang="pt-BR" b="0" i="0" u="none" strike="noStrike" kern="0" cap="none" spc="0" normalizeH="0" baseline="0" noProof="0" dirty="0">
                <a:ln>
                  <a:noFill/>
                </a:ln>
                <a:solidFill>
                  <a:srgbClr val="000000"/>
                </a:solidFill>
                <a:effectLst/>
                <a:uLnTx/>
                <a:uFillTx/>
                <a:latin typeface="Bahnschrift" panose="020B0502040204020203" pitchFamily="34" charset="0"/>
                <a:ea typeface="Arial"/>
                <a:cs typeface="Arial"/>
                <a:sym typeface="Arial"/>
              </a:rPr>
              <a:t> (quiz)</a:t>
            </a:r>
            <a:endParaRPr kumimoji="0" b="0" i="0" u="none" strike="noStrike" kern="0" cap="none" spc="0" normalizeH="0" baseline="0" noProof="0" dirty="0">
              <a:ln>
                <a:noFill/>
              </a:ln>
              <a:solidFill>
                <a:sysClr val="windowText" lastClr="000000"/>
              </a:solidFill>
              <a:effectLst/>
              <a:uLnTx/>
              <a:uFillTx/>
              <a:latin typeface="Bahnschrift" panose="020B0502040204020203" pitchFamily="34" charset="0"/>
              <a:sym typeface="Helvetica Light"/>
            </a:endParaRPr>
          </a:p>
          <a:p>
            <a:pPr marL="0" marR="0" lvl="0" indent="0" algn="ctr" defTabSz="405318" rtl="0" eaLnBrk="1" fontAlgn="auto" latinLnBrk="0" hangingPunct="1">
              <a:lnSpc>
                <a:spcPct val="100000"/>
              </a:lnSpc>
              <a:spcBef>
                <a:spcPts val="0"/>
              </a:spcBef>
              <a:spcAft>
                <a:spcPts val="0"/>
              </a:spcAft>
              <a:buClrTx/>
              <a:buSzTx/>
              <a:buFontTx/>
              <a:buNone/>
              <a:tabLst/>
              <a:defRPr/>
            </a:pPr>
            <a:r>
              <a:rPr kumimoji="0" lang="pt-BR" b="0" i="0" u="none" strike="noStrike" kern="0" cap="none" spc="0" normalizeH="0" baseline="0" noProof="0" dirty="0">
                <a:ln>
                  <a:noFill/>
                </a:ln>
                <a:solidFill>
                  <a:srgbClr val="000000"/>
                </a:solidFill>
                <a:effectLst/>
                <a:uLnTx/>
                <a:uFillTx/>
                <a:latin typeface="Bahnschrift" panose="020B0502040204020203" pitchFamily="34" charset="0"/>
                <a:ea typeface="Arial"/>
                <a:cs typeface="Arial"/>
                <a:sym typeface="Arial"/>
              </a:rPr>
              <a:t> and I </a:t>
            </a:r>
            <a:r>
              <a:rPr kumimoji="0" lang="pt-BR" b="0" i="0" u="none" strike="noStrike" kern="0" cap="none" spc="0" normalizeH="0" baseline="0" noProof="0" dirty="0" err="1">
                <a:ln>
                  <a:noFill/>
                </a:ln>
                <a:solidFill>
                  <a:srgbClr val="000000"/>
                </a:solidFill>
                <a:effectLst/>
                <a:uLnTx/>
                <a:uFillTx/>
                <a:latin typeface="Bahnschrift" panose="020B0502040204020203" pitchFamily="34" charset="0"/>
                <a:ea typeface="Arial"/>
                <a:cs typeface="Arial"/>
                <a:sym typeface="Arial"/>
              </a:rPr>
              <a:t>indicate</a:t>
            </a:r>
            <a:r>
              <a:rPr kumimoji="0" lang="pt-BR" b="0" i="0" u="none" strike="noStrike" kern="0" cap="none" spc="0" normalizeH="0" baseline="0" noProof="0" dirty="0">
                <a:ln>
                  <a:noFill/>
                </a:ln>
                <a:solidFill>
                  <a:srgbClr val="000000"/>
                </a:solidFill>
                <a:effectLst/>
                <a:uLnTx/>
                <a:uFillTx/>
                <a:latin typeface="Bahnschrift" panose="020B0502040204020203" pitchFamily="34" charset="0"/>
                <a:ea typeface="Arial"/>
                <a:cs typeface="Arial"/>
                <a:sym typeface="Arial"/>
              </a:rPr>
              <a:t> PrEP1519 </a:t>
            </a:r>
            <a:r>
              <a:rPr kumimoji="0" lang="pt-BR" b="0" i="0" u="none" strike="noStrike" kern="0" cap="none" spc="0" normalizeH="0" baseline="0" noProof="0" dirty="0" err="1">
                <a:ln>
                  <a:noFill/>
                </a:ln>
                <a:solidFill>
                  <a:srgbClr val="000000"/>
                </a:solidFill>
                <a:effectLst/>
                <a:uLnTx/>
                <a:uFillTx/>
                <a:latin typeface="Bahnschrift" panose="020B0502040204020203" pitchFamily="34" charset="0"/>
                <a:ea typeface="Arial"/>
                <a:cs typeface="Arial"/>
                <a:sym typeface="Arial"/>
              </a:rPr>
              <a:t>clinics</a:t>
            </a:r>
            <a:endParaRPr kumimoji="0" b="0" i="0" u="none" strike="noStrike" kern="0" cap="none" spc="0" normalizeH="0" baseline="0" noProof="0" dirty="0">
              <a:ln>
                <a:noFill/>
              </a:ln>
              <a:solidFill>
                <a:sysClr val="windowText" lastClr="000000"/>
              </a:solidFill>
              <a:effectLst/>
              <a:uLnTx/>
              <a:uFillTx/>
              <a:latin typeface="Bahnschrift" panose="020B0502040204020203" pitchFamily="34" charset="0"/>
              <a:sym typeface="Helvetica Light"/>
            </a:endParaRPr>
          </a:p>
        </p:txBody>
      </p:sp>
      <p:sp>
        <p:nvSpPr>
          <p:cNvPr id="379" name="Google Shape;379;p50"/>
          <p:cNvSpPr/>
          <p:nvPr/>
        </p:nvSpPr>
        <p:spPr>
          <a:xfrm>
            <a:off x="9694843" y="410497"/>
            <a:ext cx="2252150" cy="3715992"/>
          </a:xfrm>
          <a:prstGeom prst="wedgeRectCallout">
            <a:avLst>
              <a:gd name="adj1" fmla="val 5990"/>
              <a:gd name="adj2" fmla="val 65664"/>
            </a:avLst>
          </a:prstGeom>
          <a:solidFill>
            <a:schemeClr val="accent1"/>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405318" rtl="0" eaLnBrk="1" fontAlgn="auto" latinLnBrk="0" hangingPunct="1">
              <a:lnSpc>
                <a:spcPct val="100000"/>
              </a:lnSpc>
              <a:spcBef>
                <a:spcPts val="0"/>
              </a:spcBef>
              <a:spcAft>
                <a:spcPts val="0"/>
              </a:spcAft>
              <a:buClrTx/>
              <a:buSzTx/>
              <a:buFontTx/>
              <a:buNone/>
              <a:tabLst/>
              <a:defRPr/>
            </a:pPr>
            <a:r>
              <a:rPr kumimoji="0" lang="pt-BR" sz="2000" b="0" i="0" u="none" strike="noStrike" kern="0" cap="none" spc="0" normalizeH="0" baseline="0" noProof="0" dirty="0" err="1">
                <a:ln>
                  <a:noFill/>
                </a:ln>
                <a:solidFill>
                  <a:schemeClr val="bg1"/>
                </a:solidFill>
                <a:effectLst/>
                <a:uLnTx/>
                <a:uFillTx/>
                <a:latin typeface="Bahnschrift" panose="020B0502040204020203" pitchFamily="34" charset="0"/>
                <a:ea typeface="Verdana"/>
                <a:cs typeface="Verdana"/>
                <a:sym typeface="Verdana"/>
              </a:rPr>
              <a:t>From</a:t>
            </a:r>
            <a:r>
              <a:rPr kumimoji="0" lang="pt-BR" sz="2000" b="0" i="0" u="none" strike="noStrike" kern="0" cap="none" spc="0" normalizeH="0" baseline="0" noProof="0" dirty="0">
                <a:ln>
                  <a:noFill/>
                </a:ln>
                <a:solidFill>
                  <a:schemeClr val="bg1"/>
                </a:solidFill>
                <a:effectLst/>
                <a:uLnTx/>
                <a:uFillTx/>
                <a:latin typeface="Bahnschrift" panose="020B0502040204020203" pitchFamily="34" charset="0"/>
                <a:ea typeface="Verdana"/>
                <a:cs typeface="Verdana"/>
                <a:sym typeface="Verdana"/>
              </a:rPr>
              <a:t> </a:t>
            </a:r>
            <a:r>
              <a:rPr lang="pt-BR" sz="2000" kern="0" dirty="0" err="1">
                <a:solidFill>
                  <a:schemeClr val="bg1"/>
                </a:solidFill>
                <a:latin typeface="Bahnschrift" panose="020B0502040204020203" pitchFamily="34" charset="0"/>
                <a:ea typeface="Verdana"/>
                <a:cs typeface="Verdana"/>
                <a:sym typeface="Verdana"/>
              </a:rPr>
              <a:t>youth</a:t>
            </a:r>
            <a:r>
              <a:rPr lang="pt-BR" sz="2000" kern="0" dirty="0">
                <a:solidFill>
                  <a:schemeClr val="bg1"/>
                </a:solidFill>
                <a:latin typeface="Bahnschrift" panose="020B0502040204020203" pitchFamily="34" charset="0"/>
                <a:ea typeface="Verdana"/>
                <a:cs typeface="Verdana"/>
                <a:sym typeface="Verdana"/>
              </a:rPr>
              <a:t> </a:t>
            </a:r>
            <a:r>
              <a:rPr lang="pt-BR" sz="2000" kern="0" dirty="0" err="1">
                <a:solidFill>
                  <a:schemeClr val="bg1"/>
                </a:solidFill>
                <a:latin typeface="Bahnschrift" panose="020B0502040204020203" pitchFamily="34" charset="0"/>
                <a:ea typeface="Verdana"/>
                <a:cs typeface="Verdana"/>
                <a:sym typeface="Verdana"/>
              </a:rPr>
              <a:t>to</a:t>
            </a:r>
            <a:r>
              <a:rPr lang="pt-BR" sz="2000" kern="0" dirty="0">
                <a:solidFill>
                  <a:schemeClr val="bg1"/>
                </a:solidFill>
                <a:latin typeface="Bahnschrift" panose="020B0502040204020203" pitchFamily="34" charset="0"/>
                <a:ea typeface="Verdana"/>
                <a:cs typeface="Verdana"/>
                <a:sym typeface="Verdana"/>
              </a:rPr>
              <a:t> </a:t>
            </a:r>
            <a:r>
              <a:rPr lang="pt-BR" sz="2000" kern="0" dirty="0" err="1">
                <a:solidFill>
                  <a:schemeClr val="bg1"/>
                </a:solidFill>
                <a:latin typeface="Bahnschrift" panose="020B0502040204020203" pitchFamily="34" charset="0"/>
                <a:ea typeface="Verdana"/>
                <a:cs typeface="Verdana"/>
                <a:sym typeface="Verdana"/>
              </a:rPr>
              <a:t>youth</a:t>
            </a:r>
            <a:r>
              <a:rPr lang="pt-BR" sz="2000" kern="0" dirty="0">
                <a:solidFill>
                  <a:schemeClr val="bg1"/>
                </a:solidFill>
                <a:latin typeface="Bahnschrift" panose="020B0502040204020203" pitchFamily="34" charset="0"/>
                <a:ea typeface="Verdana"/>
                <a:cs typeface="Verdana"/>
                <a:sym typeface="Verdana"/>
              </a:rPr>
              <a:t>: </a:t>
            </a:r>
            <a:r>
              <a:rPr kumimoji="0" lang="pt-BR" sz="2000" b="0" i="0" u="none" strike="noStrike" kern="0" cap="none" spc="0" normalizeH="0" baseline="0" noProof="0" dirty="0">
                <a:ln>
                  <a:noFill/>
                </a:ln>
                <a:solidFill>
                  <a:schemeClr val="bg1"/>
                </a:solidFill>
                <a:effectLst/>
                <a:uLnTx/>
                <a:uFillTx/>
                <a:latin typeface="Bahnschrift" panose="020B0502040204020203" pitchFamily="34" charset="0"/>
                <a:ea typeface="Verdana"/>
                <a:cs typeface="Verdana"/>
                <a:sym typeface="Verdana"/>
              </a:rPr>
              <a:t>The </a:t>
            </a:r>
            <a:r>
              <a:rPr kumimoji="0" lang="pt-BR" sz="2000" b="0" i="0" u="none" strike="noStrike" kern="0" cap="none" spc="0" normalizeH="0" baseline="0" noProof="0" dirty="0" err="1">
                <a:ln>
                  <a:noFill/>
                </a:ln>
                <a:solidFill>
                  <a:schemeClr val="bg1"/>
                </a:solidFill>
                <a:effectLst/>
                <a:uLnTx/>
                <a:uFillTx/>
                <a:latin typeface="Bahnschrift" panose="020B0502040204020203" pitchFamily="34" charset="0"/>
                <a:ea typeface="Verdana"/>
                <a:cs typeface="Verdana"/>
                <a:sym typeface="Verdana"/>
              </a:rPr>
              <a:t>first</a:t>
            </a:r>
            <a:r>
              <a:rPr kumimoji="0" lang="pt-BR" sz="2000" b="0" i="0" u="none" strike="noStrike" kern="0" cap="none" spc="0" normalizeH="0" baseline="0" noProof="0" dirty="0">
                <a:ln>
                  <a:noFill/>
                </a:ln>
                <a:solidFill>
                  <a:schemeClr val="bg1"/>
                </a:solidFill>
                <a:effectLst/>
                <a:uLnTx/>
                <a:uFillTx/>
                <a:latin typeface="Bahnschrift" panose="020B0502040204020203" pitchFamily="34" charset="0"/>
                <a:ea typeface="Verdana"/>
                <a:cs typeface="Verdana"/>
                <a:sym typeface="Verdana"/>
              </a:rPr>
              <a:t> </a:t>
            </a:r>
            <a:r>
              <a:rPr kumimoji="0" lang="pt-BR" sz="2000" b="0" i="0" u="none" strike="noStrike" kern="0" cap="none" spc="0" normalizeH="0" baseline="0" noProof="0" dirty="0" err="1">
                <a:ln>
                  <a:noFill/>
                </a:ln>
                <a:solidFill>
                  <a:schemeClr val="bg1"/>
                </a:solidFill>
                <a:effectLst/>
                <a:uLnTx/>
                <a:uFillTx/>
                <a:latin typeface="Bahnschrift" panose="020B0502040204020203" pitchFamily="34" charset="0"/>
                <a:ea typeface="Verdana"/>
                <a:cs typeface="Verdana"/>
                <a:sym typeface="Verdana"/>
              </a:rPr>
              <a:t>transgender</a:t>
            </a:r>
            <a:r>
              <a:rPr kumimoji="0" lang="pt-BR" sz="2000" b="0" i="0" u="none" strike="noStrike" kern="0" cap="none" spc="0" normalizeH="0" baseline="0" noProof="0" dirty="0">
                <a:ln>
                  <a:noFill/>
                </a:ln>
                <a:solidFill>
                  <a:schemeClr val="bg1"/>
                </a:solidFill>
                <a:effectLst/>
                <a:uLnTx/>
                <a:uFillTx/>
                <a:latin typeface="Bahnschrift" panose="020B0502040204020203" pitchFamily="34" charset="0"/>
                <a:ea typeface="Verdana"/>
                <a:cs typeface="Verdana"/>
                <a:sym typeface="Verdana"/>
              </a:rPr>
              <a:t> </a:t>
            </a:r>
            <a:r>
              <a:rPr kumimoji="0" lang="pt-BR" sz="2000" b="0" i="0" u="none" strike="noStrike" kern="0" cap="none" spc="0" normalizeH="0" baseline="0" noProof="0" dirty="0" err="1">
                <a:ln>
                  <a:noFill/>
                </a:ln>
                <a:solidFill>
                  <a:schemeClr val="bg1"/>
                </a:solidFill>
                <a:effectLst/>
                <a:uLnTx/>
                <a:uFillTx/>
                <a:latin typeface="Bahnschrift" panose="020B0502040204020203" pitchFamily="34" charset="0"/>
                <a:ea typeface="Verdana"/>
                <a:cs typeface="Verdana"/>
                <a:sym typeface="Verdana"/>
              </a:rPr>
              <a:t>chatbot</a:t>
            </a:r>
            <a:r>
              <a:rPr kumimoji="0" lang="pt-BR" sz="2000" b="0" i="0" u="none" strike="noStrike" kern="0" cap="none" spc="0" normalizeH="0" baseline="0" noProof="0" dirty="0">
                <a:ln>
                  <a:noFill/>
                </a:ln>
                <a:solidFill>
                  <a:schemeClr val="bg1"/>
                </a:solidFill>
                <a:effectLst/>
                <a:uLnTx/>
                <a:uFillTx/>
                <a:latin typeface="Bahnschrift" panose="020B0502040204020203" pitchFamily="34" charset="0"/>
                <a:ea typeface="Verdana"/>
                <a:cs typeface="Verdana"/>
                <a:sym typeface="Verdana"/>
              </a:rPr>
              <a:t> in </a:t>
            </a:r>
            <a:r>
              <a:rPr kumimoji="0" lang="pt-BR" sz="2000" b="0" i="0" u="none" strike="noStrike" kern="0" cap="none" spc="0" normalizeH="0" baseline="0" noProof="0" dirty="0" err="1">
                <a:ln>
                  <a:noFill/>
                </a:ln>
                <a:solidFill>
                  <a:schemeClr val="bg1"/>
                </a:solidFill>
                <a:effectLst/>
                <a:uLnTx/>
                <a:uFillTx/>
                <a:latin typeface="Bahnschrift" panose="020B0502040204020203" pitchFamily="34" charset="0"/>
                <a:ea typeface="Verdana"/>
                <a:cs typeface="Verdana"/>
                <a:sym typeface="Verdana"/>
              </a:rPr>
              <a:t>Latin</a:t>
            </a:r>
            <a:r>
              <a:rPr kumimoji="0" lang="pt-BR" sz="2000" b="0" i="0" u="none" strike="noStrike" kern="0" cap="none" spc="0" normalizeH="0" baseline="0" noProof="0" dirty="0">
                <a:ln>
                  <a:noFill/>
                </a:ln>
                <a:solidFill>
                  <a:schemeClr val="bg1"/>
                </a:solidFill>
                <a:effectLst/>
                <a:uLnTx/>
                <a:uFillTx/>
                <a:latin typeface="Bahnschrift" panose="020B0502040204020203" pitchFamily="34" charset="0"/>
                <a:ea typeface="Verdana"/>
                <a:cs typeface="Verdana"/>
                <a:sym typeface="Verdana"/>
              </a:rPr>
              <a:t> </a:t>
            </a:r>
            <a:r>
              <a:rPr kumimoji="0" lang="pt-BR" sz="2000" b="0" i="0" u="none" strike="noStrike" kern="0" cap="none" spc="0" normalizeH="0" baseline="0" noProof="0" dirty="0" err="1">
                <a:ln>
                  <a:noFill/>
                </a:ln>
                <a:solidFill>
                  <a:schemeClr val="bg1"/>
                </a:solidFill>
                <a:effectLst/>
                <a:uLnTx/>
                <a:uFillTx/>
                <a:latin typeface="Bahnschrift" panose="020B0502040204020203" pitchFamily="34" charset="0"/>
                <a:ea typeface="Verdana"/>
                <a:cs typeface="Verdana"/>
                <a:sym typeface="Verdana"/>
              </a:rPr>
              <a:t>America</a:t>
            </a:r>
            <a:r>
              <a:rPr kumimoji="0" lang="pt-BR" sz="2000" b="0" i="0" u="none" strike="noStrike" kern="0" cap="none" spc="0" normalizeH="0" baseline="0" noProof="0" dirty="0">
                <a:ln>
                  <a:noFill/>
                </a:ln>
                <a:solidFill>
                  <a:schemeClr val="bg1"/>
                </a:solidFill>
                <a:effectLst/>
                <a:uLnTx/>
                <a:uFillTx/>
                <a:latin typeface="Bahnschrift" panose="020B0502040204020203" pitchFamily="34" charset="0"/>
                <a:ea typeface="Verdana"/>
                <a:cs typeface="Verdana"/>
                <a:sym typeface="Verdana"/>
              </a:rPr>
              <a:t> </a:t>
            </a:r>
            <a:r>
              <a:rPr kumimoji="0" lang="pt-BR" sz="2000" b="0" i="0" u="none" strike="noStrike" kern="0" cap="none" spc="0" normalizeH="0" baseline="0" noProof="0" dirty="0" err="1">
                <a:ln>
                  <a:noFill/>
                </a:ln>
                <a:solidFill>
                  <a:schemeClr val="bg1"/>
                </a:solidFill>
                <a:effectLst/>
                <a:uLnTx/>
                <a:uFillTx/>
                <a:latin typeface="Bahnschrift" panose="020B0502040204020203" pitchFamily="34" charset="0"/>
                <a:ea typeface="Verdana"/>
                <a:cs typeface="Verdana"/>
                <a:sym typeface="Verdana"/>
              </a:rPr>
              <a:t>developed</a:t>
            </a:r>
            <a:r>
              <a:rPr kumimoji="0" lang="pt-BR" sz="2000" b="0" i="0" u="none" strike="noStrike" kern="0" cap="none" spc="0" normalizeH="0" baseline="0" noProof="0" dirty="0">
                <a:ln>
                  <a:noFill/>
                </a:ln>
                <a:solidFill>
                  <a:schemeClr val="bg1"/>
                </a:solidFill>
                <a:effectLst/>
                <a:uLnTx/>
                <a:uFillTx/>
                <a:latin typeface="Bahnschrift" panose="020B0502040204020203" pitchFamily="34" charset="0"/>
                <a:ea typeface="Verdana"/>
                <a:cs typeface="Verdana"/>
                <a:sym typeface="Verdana"/>
              </a:rPr>
              <a:t> </a:t>
            </a:r>
            <a:r>
              <a:rPr kumimoji="0" lang="pt-BR" sz="2000" b="0" i="0" u="none" strike="noStrike" kern="0" cap="none" spc="0" normalizeH="0" baseline="0" noProof="0" dirty="0" err="1">
                <a:ln>
                  <a:noFill/>
                </a:ln>
                <a:solidFill>
                  <a:schemeClr val="bg1"/>
                </a:solidFill>
                <a:effectLst/>
                <a:uLnTx/>
                <a:uFillTx/>
                <a:latin typeface="Bahnschrift" panose="020B0502040204020203" pitchFamily="34" charset="0"/>
                <a:ea typeface="Verdana"/>
                <a:cs typeface="Verdana"/>
                <a:sym typeface="Verdana"/>
              </a:rPr>
              <a:t>to</a:t>
            </a:r>
            <a:r>
              <a:rPr kumimoji="0" lang="pt-BR" sz="2000" b="0" i="0" u="none" strike="noStrike" kern="0" cap="none" spc="0" normalizeH="0" baseline="0" noProof="0" dirty="0">
                <a:ln>
                  <a:noFill/>
                </a:ln>
                <a:solidFill>
                  <a:schemeClr val="bg1"/>
                </a:solidFill>
                <a:effectLst/>
                <a:uLnTx/>
                <a:uFillTx/>
                <a:latin typeface="Bahnschrift" panose="020B0502040204020203" pitchFamily="34" charset="0"/>
                <a:ea typeface="Verdana"/>
                <a:cs typeface="Verdana"/>
                <a:sym typeface="Verdana"/>
              </a:rPr>
              <a:t> </a:t>
            </a:r>
            <a:r>
              <a:rPr kumimoji="0" lang="pt-BR" sz="2000" b="0" i="0" u="none" strike="noStrike" kern="0" cap="none" spc="0" normalizeH="0" baseline="0" noProof="0" dirty="0" err="1">
                <a:ln>
                  <a:noFill/>
                </a:ln>
                <a:solidFill>
                  <a:schemeClr val="bg1"/>
                </a:solidFill>
                <a:effectLst/>
                <a:uLnTx/>
                <a:uFillTx/>
                <a:latin typeface="Bahnschrift" panose="020B0502040204020203" pitchFamily="34" charset="0"/>
                <a:ea typeface="Verdana"/>
                <a:cs typeface="Verdana"/>
                <a:sym typeface="Verdana"/>
              </a:rPr>
              <a:t>address</a:t>
            </a:r>
            <a:r>
              <a:rPr kumimoji="0" lang="pt-BR" sz="2000" b="0" i="0" u="none" strike="noStrike" kern="0" cap="none" spc="0" normalizeH="0" baseline="0" noProof="0" dirty="0">
                <a:ln>
                  <a:noFill/>
                </a:ln>
                <a:solidFill>
                  <a:schemeClr val="bg1"/>
                </a:solidFill>
                <a:effectLst/>
                <a:uLnTx/>
                <a:uFillTx/>
                <a:latin typeface="Bahnschrift" panose="020B0502040204020203" pitchFamily="34" charset="0"/>
                <a:ea typeface="Verdana"/>
                <a:cs typeface="Verdana"/>
                <a:sym typeface="Verdana"/>
              </a:rPr>
              <a:t> sexual </a:t>
            </a:r>
            <a:r>
              <a:rPr kumimoji="0" lang="pt-BR" sz="2000" b="0" i="0" u="none" strike="noStrike" kern="0" cap="none" spc="0" normalizeH="0" baseline="0" noProof="0" dirty="0" err="1">
                <a:ln>
                  <a:noFill/>
                </a:ln>
                <a:solidFill>
                  <a:schemeClr val="bg1"/>
                </a:solidFill>
                <a:effectLst/>
                <a:uLnTx/>
                <a:uFillTx/>
                <a:latin typeface="Bahnschrift" panose="020B0502040204020203" pitchFamily="34" charset="0"/>
                <a:ea typeface="Verdana"/>
                <a:cs typeface="Verdana"/>
                <a:sym typeface="Verdana"/>
              </a:rPr>
              <a:t>health</a:t>
            </a:r>
            <a:r>
              <a:rPr kumimoji="0" lang="pt-BR" sz="2000" b="0" i="0" u="none" strike="noStrike" kern="0" cap="none" spc="0" normalizeH="0" baseline="0" noProof="0" dirty="0">
                <a:ln>
                  <a:noFill/>
                </a:ln>
                <a:solidFill>
                  <a:schemeClr val="bg1"/>
                </a:solidFill>
                <a:effectLst/>
                <a:uLnTx/>
                <a:uFillTx/>
                <a:latin typeface="Bahnschrift" panose="020B0502040204020203" pitchFamily="34" charset="0"/>
                <a:ea typeface="Verdana"/>
                <a:cs typeface="Verdana"/>
                <a:sym typeface="Verdana"/>
              </a:rPr>
              <a:t> and PrEP </a:t>
            </a:r>
            <a:r>
              <a:rPr kumimoji="0" lang="pt-BR" sz="2000" b="0" i="0" u="none" strike="noStrike" kern="0" cap="none" spc="0" normalizeH="0" baseline="0" noProof="0" dirty="0" err="1">
                <a:ln>
                  <a:noFill/>
                </a:ln>
                <a:solidFill>
                  <a:schemeClr val="bg1"/>
                </a:solidFill>
                <a:effectLst/>
                <a:uLnTx/>
                <a:uFillTx/>
                <a:latin typeface="Bahnschrift" panose="020B0502040204020203" pitchFamily="34" charset="0"/>
                <a:ea typeface="Verdana"/>
                <a:cs typeface="Verdana"/>
                <a:sym typeface="Verdana"/>
              </a:rPr>
              <a:t>issues</a:t>
            </a:r>
            <a:r>
              <a:rPr kumimoji="0" lang="pt-BR" sz="2000" b="0" i="0" u="none" strike="noStrike" kern="0" cap="none" spc="0" normalizeH="0" baseline="0" noProof="0" dirty="0">
                <a:ln>
                  <a:noFill/>
                </a:ln>
                <a:solidFill>
                  <a:schemeClr val="bg1"/>
                </a:solidFill>
                <a:effectLst/>
                <a:uLnTx/>
                <a:uFillTx/>
                <a:latin typeface="Bahnschrift" panose="020B0502040204020203" pitchFamily="34" charset="0"/>
                <a:ea typeface="Verdana"/>
                <a:cs typeface="Verdana"/>
                <a:sym typeface="Verdana"/>
              </a:rPr>
              <a:t>. </a:t>
            </a:r>
            <a:r>
              <a:rPr kumimoji="0" lang="pt-BR" sz="2000" b="0" i="0" u="none" strike="noStrike" kern="0" cap="none" spc="0" normalizeH="0" baseline="0" noProof="0" dirty="0" err="1">
                <a:ln>
                  <a:noFill/>
                </a:ln>
                <a:solidFill>
                  <a:schemeClr val="bg1"/>
                </a:solidFill>
                <a:effectLst/>
                <a:uLnTx/>
                <a:uFillTx/>
                <a:latin typeface="Bahnschrift" panose="020B0502040204020203" pitchFamily="34" charset="0"/>
                <a:ea typeface="Verdana"/>
                <a:cs typeface="Verdana"/>
                <a:sym typeface="Verdana"/>
              </a:rPr>
              <a:t>Available</a:t>
            </a:r>
            <a:r>
              <a:rPr kumimoji="0" lang="pt-BR" sz="2000" b="0" i="0" u="none" strike="noStrike" kern="0" cap="none" spc="0" normalizeH="0" baseline="0" noProof="0" dirty="0">
                <a:ln>
                  <a:noFill/>
                </a:ln>
                <a:solidFill>
                  <a:schemeClr val="bg1"/>
                </a:solidFill>
                <a:effectLst/>
                <a:uLnTx/>
                <a:uFillTx/>
                <a:latin typeface="Bahnschrift" panose="020B0502040204020203" pitchFamily="34" charset="0"/>
                <a:ea typeface="Verdana"/>
                <a:cs typeface="Verdana"/>
                <a:sym typeface="Verdana"/>
              </a:rPr>
              <a:t> 24/7 </a:t>
            </a:r>
            <a:r>
              <a:rPr kumimoji="0" lang="pt-BR" sz="2000" b="0" i="0" u="none" strike="noStrike" kern="0" cap="none" spc="0" normalizeH="0" baseline="0" noProof="0" dirty="0" err="1">
                <a:ln>
                  <a:noFill/>
                </a:ln>
                <a:solidFill>
                  <a:schemeClr val="bg1"/>
                </a:solidFill>
                <a:effectLst/>
                <a:uLnTx/>
                <a:uFillTx/>
                <a:latin typeface="Bahnschrift" panose="020B0502040204020203" pitchFamily="34" charset="0"/>
                <a:ea typeface="Verdana"/>
                <a:cs typeface="Verdana"/>
                <a:sym typeface="Verdana"/>
              </a:rPr>
              <a:t>on</a:t>
            </a:r>
            <a:r>
              <a:rPr kumimoji="0" lang="pt-BR" sz="2000" b="0" i="0" u="none" strike="noStrike" kern="0" cap="none" spc="0" normalizeH="0" baseline="0" noProof="0" dirty="0">
                <a:ln>
                  <a:noFill/>
                </a:ln>
                <a:solidFill>
                  <a:schemeClr val="bg1"/>
                </a:solidFill>
                <a:effectLst/>
                <a:uLnTx/>
                <a:uFillTx/>
                <a:latin typeface="Bahnschrift" panose="020B0502040204020203" pitchFamily="34" charset="0"/>
                <a:ea typeface="Verdana"/>
                <a:cs typeface="Verdana"/>
                <a:sym typeface="Verdana"/>
              </a:rPr>
              <a:t> Facebook Messenger and WhatsApp</a:t>
            </a:r>
            <a:endParaRPr kumimoji="0" sz="2000" b="0" i="0" u="none" strike="noStrike" kern="0" cap="none" spc="0" normalizeH="0" baseline="0" noProof="0" dirty="0">
              <a:ln>
                <a:noFill/>
              </a:ln>
              <a:solidFill>
                <a:schemeClr val="bg1"/>
              </a:solidFill>
              <a:effectLst/>
              <a:uLnTx/>
              <a:uFillTx/>
              <a:latin typeface="Bahnschrift" panose="020B0502040204020203" pitchFamily="34" charset="0"/>
              <a:ea typeface="Verdana"/>
              <a:cs typeface="Verdana"/>
              <a:sym typeface="Verdana"/>
            </a:endParaRPr>
          </a:p>
        </p:txBody>
      </p:sp>
      <p:pic>
        <p:nvPicPr>
          <p:cNvPr id="380" name="Google Shape;380;p50"/>
          <p:cNvPicPr preferRelativeResize="0"/>
          <p:nvPr/>
        </p:nvPicPr>
        <p:blipFill rotWithShape="1">
          <a:blip r:embed="rId4">
            <a:alphaModFix/>
          </a:blip>
          <a:srcRect/>
          <a:stretch/>
        </p:blipFill>
        <p:spPr>
          <a:xfrm>
            <a:off x="3838065" y="1884916"/>
            <a:ext cx="2141467" cy="3608405"/>
          </a:xfrm>
          <a:prstGeom prst="rect">
            <a:avLst/>
          </a:prstGeom>
          <a:noFill/>
          <a:ln>
            <a:noFill/>
          </a:ln>
        </p:spPr>
      </p:pic>
      <p:pic>
        <p:nvPicPr>
          <p:cNvPr id="381" name="Google Shape;381;p5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469167" y="4363532"/>
            <a:ext cx="2297504" cy="2046825"/>
          </a:xfrm>
          <a:prstGeom prst="rect">
            <a:avLst/>
          </a:prstGeom>
          <a:noFill/>
          <a:ln>
            <a:noFill/>
          </a:ln>
        </p:spPr>
      </p:pic>
      <p:pic>
        <p:nvPicPr>
          <p:cNvPr id="2" name="Picture 1">
            <a:extLst>
              <a:ext uri="{FF2B5EF4-FFF2-40B4-BE49-F238E27FC236}">
                <a16:creationId xmlns:a16="http://schemas.microsoft.com/office/drawing/2014/main" id="{CF1E9D6F-CAC9-982A-DB0B-4477398A3A3C}"/>
              </a:ext>
            </a:extLst>
          </p:cNvPr>
          <p:cNvPicPr>
            <a:picLocks noChangeAspect="1"/>
          </p:cNvPicPr>
          <p:nvPr/>
        </p:nvPicPr>
        <p:blipFill>
          <a:blip r:embed="rId6"/>
          <a:stretch>
            <a:fillRect/>
          </a:stretch>
        </p:blipFill>
        <p:spPr>
          <a:xfrm>
            <a:off x="239260" y="190676"/>
            <a:ext cx="7042923" cy="882011"/>
          </a:xfrm>
          <a:prstGeom prst="rect">
            <a:avLst/>
          </a:prstGeom>
        </p:spPr>
      </p:pic>
      <p:sp>
        <p:nvSpPr>
          <p:cNvPr id="3" name="TextBox 2">
            <a:extLst>
              <a:ext uri="{FF2B5EF4-FFF2-40B4-BE49-F238E27FC236}">
                <a16:creationId xmlns:a16="http://schemas.microsoft.com/office/drawing/2014/main" id="{0513852E-A055-0F96-7FD4-9D61AE83EE27}"/>
              </a:ext>
            </a:extLst>
          </p:cNvPr>
          <p:cNvSpPr txBox="1"/>
          <p:nvPr/>
        </p:nvSpPr>
        <p:spPr>
          <a:xfrm>
            <a:off x="2960970" y="6259668"/>
            <a:ext cx="9098375" cy="584775"/>
          </a:xfrm>
          <a:prstGeom prst="rect">
            <a:avLst/>
          </a:prstGeom>
          <a:noFill/>
        </p:spPr>
        <p:txBody>
          <a:bodyPr wrap="square">
            <a:spAutoFit/>
          </a:bodyPr>
          <a:lstStyle/>
          <a:p>
            <a:r>
              <a:rPr lang="en-US" sz="1600" b="0" i="0" u="none" strike="noStrike" baseline="0" dirty="0">
                <a:solidFill>
                  <a:srgbClr val="000000"/>
                </a:solidFill>
                <a:latin typeface="Frutiger LT Std 57 Cn"/>
              </a:rPr>
              <a:t>Amanda Selfie, the chatbot used by the PrEP1519 project to create demand for PrEP and STI services among Brazilian adolescents from key populations (</a:t>
            </a:r>
            <a:r>
              <a:rPr lang="en-US" sz="1600" b="0" i="0" u="none" strike="noStrike" baseline="0" dirty="0">
                <a:solidFill>
                  <a:srgbClr val="000000"/>
                </a:solidFill>
                <a:latin typeface="Frutiger LT Std 57 Cn"/>
                <a:hlinkClick r:id="rId7"/>
              </a:rPr>
              <a:t>https://prep1519.org/en/amanda-selfie/</a:t>
            </a:r>
            <a:r>
              <a:rPr lang="en-US" sz="1600" b="0" i="0" u="none" strike="noStrike" baseline="0" dirty="0">
                <a:solidFill>
                  <a:srgbClr val="000000"/>
                </a:solidFill>
                <a:latin typeface="Frutiger LT Std 57 Cn"/>
              </a:rPr>
              <a:t>) </a:t>
            </a:r>
            <a:endParaRPr lang="en-US" sz="1600" dirty="0"/>
          </a:p>
        </p:txBody>
      </p:sp>
    </p:spTree>
    <p:extLst>
      <p:ext uri="{BB962C8B-B14F-4D97-AF65-F5344CB8AC3E}">
        <p14:creationId xmlns:p14="http://schemas.microsoft.com/office/powerpoint/2010/main" val="4057591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9C3D13-0A88-530E-568B-32F6E58A46EB}"/>
              </a:ext>
            </a:extLst>
          </p:cNvPr>
          <p:cNvSpPr>
            <a:spLocks noGrp="1"/>
          </p:cNvSpPr>
          <p:nvPr>
            <p:ph type="title"/>
          </p:nvPr>
        </p:nvSpPr>
        <p:spPr>
          <a:xfrm>
            <a:off x="545335" y="4230477"/>
            <a:ext cx="5638800" cy="994273"/>
          </a:xfrm>
        </p:spPr>
        <p:txBody>
          <a:bodyPr>
            <a:normAutofit/>
          </a:bodyPr>
          <a:lstStyle/>
          <a:p>
            <a:r>
              <a:rPr lang="en-US" sz="6000" dirty="0"/>
              <a:t>STIs</a:t>
            </a:r>
          </a:p>
        </p:txBody>
      </p:sp>
      <p:pic>
        <p:nvPicPr>
          <p:cNvPr id="4" name="Picture 3">
            <a:extLst>
              <a:ext uri="{FF2B5EF4-FFF2-40B4-BE49-F238E27FC236}">
                <a16:creationId xmlns:a16="http://schemas.microsoft.com/office/drawing/2014/main" id="{9CBD2676-9DC9-7612-3076-57F1EEC547F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32"/>
          <a:stretch/>
        </p:blipFill>
        <p:spPr>
          <a:xfrm>
            <a:off x="3997394" y="743490"/>
            <a:ext cx="7511560" cy="4236133"/>
          </a:xfrm>
          <a:prstGeom prst="rect">
            <a:avLst/>
          </a:prstGeom>
        </p:spPr>
      </p:pic>
    </p:spTree>
    <p:extLst>
      <p:ext uri="{BB962C8B-B14F-4D97-AF65-F5344CB8AC3E}">
        <p14:creationId xmlns:p14="http://schemas.microsoft.com/office/powerpoint/2010/main" val="2680004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7C30AA-6034-0314-AD73-DC649DD86669}"/>
              </a:ext>
            </a:extLst>
          </p:cNvPr>
          <p:cNvSpPr>
            <a:spLocks noGrp="1"/>
          </p:cNvSpPr>
          <p:nvPr>
            <p:ph type="title"/>
          </p:nvPr>
        </p:nvSpPr>
        <p:spPr>
          <a:xfrm>
            <a:off x="457200" y="685800"/>
            <a:ext cx="5638800" cy="1004888"/>
          </a:xfrm>
        </p:spPr>
        <p:txBody>
          <a:bodyPr>
            <a:normAutofit fontScale="90000"/>
          </a:bodyPr>
          <a:lstStyle/>
          <a:p>
            <a:r>
              <a:rPr lang="en-US" b="1" dirty="0">
                <a:solidFill>
                  <a:srgbClr val="002060"/>
                </a:solidFill>
              </a:rPr>
              <a:t>New WHO testing services recommendations</a:t>
            </a:r>
            <a:br>
              <a:rPr lang="en-US" sz="3200" b="1" dirty="0">
                <a:solidFill>
                  <a:srgbClr val="C00000"/>
                </a:solidFill>
                <a:cs typeface="Calibri" panose="020F0502020204030204" pitchFamily="34" charset="0"/>
              </a:rPr>
            </a:br>
            <a:endParaRPr lang="en-US" dirty="0"/>
          </a:p>
        </p:txBody>
      </p:sp>
      <p:sp>
        <p:nvSpPr>
          <p:cNvPr id="4" name="TextBox 3">
            <a:extLst>
              <a:ext uri="{FF2B5EF4-FFF2-40B4-BE49-F238E27FC236}">
                <a16:creationId xmlns:a16="http://schemas.microsoft.com/office/drawing/2014/main" id="{73AC9ED9-5D82-A363-A255-1A210A4037EF}"/>
              </a:ext>
            </a:extLst>
          </p:cNvPr>
          <p:cNvSpPr txBox="1"/>
          <p:nvPr/>
        </p:nvSpPr>
        <p:spPr>
          <a:xfrm>
            <a:off x="457200" y="1345235"/>
            <a:ext cx="6041290" cy="1338828"/>
          </a:xfrm>
          <a:prstGeom prst="rect">
            <a:avLst/>
          </a:prstGeom>
          <a:noFill/>
        </p:spPr>
        <p:txBody>
          <a:bodyPr wrap="square">
            <a:spAutoFit/>
          </a:bodyPr>
          <a:lstStyle/>
          <a:p>
            <a:endParaRPr lang="en-US" sz="900" dirty="0">
              <a:cs typeface="Calibri" panose="020F0502020204030204" pitchFamily="34" charset="0"/>
            </a:endParaRPr>
          </a:p>
          <a:p>
            <a:pPr marL="285750" indent="-285750">
              <a:buFont typeface="Arial" panose="020B0604020202020204" pitchFamily="34" charset="0"/>
              <a:buChar char="•"/>
            </a:pPr>
            <a:r>
              <a:rPr lang="en-US" sz="2400" dirty="0">
                <a:cs typeface="Calibri" panose="020F0502020204030204" pitchFamily="34" charset="0"/>
              </a:rPr>
              <a:t>Syphilis self-testing</a:t>
            </a:r>
          </a:p>
          <a:p>
            <a:pPr marL="285750" indent="-285750">
              <a:buFont typeface="Arial" panose="020B0604020202020204" pitchFamily="34" charset="0"/>
              <a:buChar char="•"/>
            </a:pPr>
            <a:r>
              <a:rPr lang="en-GB" sz="2400" dirty="0">
                <a:cs typeface="Arial" panose="020B0604020202020204" pitchFamily="34" charset="0"/>
              </a:rPr>
              <a:t>Dual treponemal/non-treponemal RDTs</a:t>
            </a:r>
            <a:endParaRPr lang="en-US" sz="2400" dirty="0">
              <a:cs typeface="Calibri" panose="020F0502020204030204" pitchFamily="34" charset="0"/>
            </a:endParaRPr>
          </a:p>
          <a:p>
            <a:pPr marL="285750" indent="-285750">
              <a:buFont typeface="Arial" panose="020B0604020202020204" pitchFamily="34" charset="0"/>
              <a:buChar char="•"/>
            </a:pPr>
            <a:r>
              <a:rPr lang="en-US" sz="2400" dirty="0">
                <a:cs typeface="Calibri" panose="020F0502020204030204" pitchFamily="34" charset="0"/>
              </a:rPr>
              <a:t>Partner services strategies, including EPT</a:t>
            </a:r>
          </a:p>
        </p:txBody>
      </p:sp>
      <p:grpSp>
        <p:nvGrpSpPr>
          <p:cNvPr id="5" name="Group 4">
            <a:extLst>
              <a:ext uri="{FF2B5EF4-FFF2-40B4-BE49-F238E27FC236}">
                <a16:creationId xmlns:a16="http://schemas.microsoft.com/office/drawing/2014/main" id="{9CC1725B-0B64-3591-A12F-8B41C0C59B92}"/>
              </a:ext>
            </a:extLst>
          </p:cNvPr>
          <p:cNvGrpSpPr/>
          <p:nvPr/>
        </p:nvGrpSpPr>
        <p:grpSpPr>
          <a:xfrm>
            <a:off x="767028" y="4291278"/>
            <a:ext cx="3970225" cy="1723931"/>
            <a:chOff x="8816499" y="5173863"/>
            <a:chExt cx="3257006" cy="1389174"/>
          </a:xfrm>
        </p:grpSpPr>
        <p:grpSp>
          <p:nvGrpSpPr>
            <p:cNvPr id="6" name="Group 5">
              <a:extLst>
                <a:ext uri="{FF2B5EF4-FFF2-40B4-BE49-F238E27FC236}">
                  <a16:creationId xmlns:a16="http://schemas.microsoft.com/office/drawing/2014/main" id="{3A58BD85-43BB-390E-D37A-F02C38DC9BE3}"/>
                </a:ext>
              </a:extLst>
            </p:cNvPr>
            <p:cNvGrpSpPr/>
            <p:nvPr/>
          </p:nvGrpSpPr>
          <p:grpSpPr>
            <a:xfrm>
              <a:off x="8816499" y="5173863"/>
              <a:ext cx="3257006" cy="1389174"/>
              <a:chOff x="8795659" y="5292480"/>
              <a:chExt cx="2995747" cy="1182500"/>
            </a:xfrm>
          </p:grpSpPr>
          <p:pic>
            <p:nvPicPr>
              <p:cNvPr id="8" name="Picture 7">
                <a:extLst>
                  <a:ext uri="{FF2B5EF4-FFF2-40B4-BE49-F238E27FC236}">
                    <a16:creationId xmlns:a16="http://schemas.microsoft.com/office/drawing/2014/main" id="{9685ECBE-BD3E-55BD-F86E-34AA2D7230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64785" y="5292480"/>
                <a:ext cx="2618909" cy="773539"/>
              </a:xfrm>
              <a:prstGeom prst="rect">
                <a:avLst/>
              </a:prstGeom>
            </p:spPr>
          </p:pic>
          <p:sp>
            <p:nvSpPr>
              <p:cNvPr id="9" name="TextBox 8">
                <a:extLst>
                  <a:ext uri="{FF2B5EF4-FFF2-40B4-BE49-F238E27FC236}">
                    <a16:creationId xmlns:a16="http://schemas.microsoft.com/office/drawing/2014/main" id="{62B0DC7B-8902-47D8-0511-C2EAD794A6E1}"/>
                  </a:ext>
                </a:extLst>
              </p:cNvPr>
              <p:cNvSpPr txBox="1"/>
              <p:nvPr/>
            </p:nvSpPr>
            <p:spPr>
              <a:xfrm>
                <a:off x="8962959" y="6244148"/>
                <a:ext cx="2828447" cy="230832"/>
              </a:xfrm>
              <a:prstGeom prst="rect">
                <a:avLst/>
              </a:prstGeom>
              <a:noFill/>
            </p:spPr>
            <p:txBody>
              <a:bodyPr wrap="square">
                <a:spAutoFit/>
              </a:bodyPr>
              <a:lstStyle/>
              <a:p>
                <a:r>
                  <a:rPr lang="en-US" sz="900" dirty="0">
                    <a:solidFill>
                      <a:srgbClr val="0092D3"/>
                    </a:solidFill>
                    <a:hlinkClick r:id="rId3">
                      <a:extLst>
                        <a:ext uri="{A12FA001-AC4F-418D-AE19-62706E023703}">
                          <ahyp:hlinkClr xmlns:ahyp="http://schemas.microsoft.com/office/drawing/2018/hyperlinkcolor" val="tx"/>
                        </a:ext>
                      </a:extLst>
                    </a:hlinkClick>
                  </a:rPr>
                  <a:t>https://sti.bmj.com/content/sextrans/98/8/608.full.pdf</a:t>
                </a:r>
                <a:r>
                  <a:rPr lang="en-US" sz="900" dirty="0">
                    <a:solidFill>
                      <a:srgbClr val="0092D3"/>
                    </a:solidFill>
                  </a:rPr>
                  <a:t> </a:t>
                </a:r>
              </a:p>
            </p:txBody>
          </p:sp>
          <p:sp>
            <p:nvSpPr>
              <p:cNvPr id="10" name="TextBox 9">
                <a:extLst>
                  <a:ext uri="{FF2B5EF4-FFF2-40B4-BE49-F238E27FC236}">
                    <a16:creationId xmlns:a16="http://schemas.microsoft.com/office/drawing/2014/main" id="{63745B25-346C-DDEF-6F60-54F85F7D1C47}"/>
                  </a:ext>
                </a:extLst>
              </p:cNvPr>
              <p:cNvSpPr txBox="1"/>
              <p:nvPr/>
            </p:nvSpPr>
            <p:spPr>
              <a:xfrm>
                <a:off x="8962959" y="6066019"/>
                <a:ext cx="2181501" cy="230832"/>
              </a:xfrm>
              <a:prstGeom prst="rect">
                <a:avLst/>
              </a:prstGeom>
              <a:noFill/>
            </p:spPr>
            <p:txBody>
              <a:bodyPr wrap="square">
                <a:spAutoFit/>
              </a:bodyPr>
              <a:lstStyle/>
              <a:p>
                <a:r>
                  <a:rPr lang="en-US" sz="900" b="1" dirty="0"/>
                  <a:t>Sex </a:t>
                </a:r>
                <a:r>
                  <a:rPr lang="en-US" sz="900" b="1" dirty="0" err="1"/>
                  <a:t>Transm</a:t>
                </a:r>
                <a:r>
                  <a:rPr lang="en-US" sz="900" b="1" dirty="0"/>
                  <a:t> Infect 2022;98:608–616.</a:t>
                </a:r>
              </a:p>
            </p:txBody>
          </p:sp>
          <p:sp>
            <p:nvSpPr>
              <p:cNvPr id="11" name="TextBox 10">
                <a:extLst>
                  <a:ext uri="{FF2B5EF4-FFF2-40B4-BE49-F238E27FC236}">
                    <a16:creationId xmlns:a16="http://schemas.microsoft.com/office/drawing/2014/main" id="{470079AD-0388-D64C-EA4B-3639C7D53D76}"/>
                  </a:ext>
                </a:extLst>
              </p:cNvPr>
              <p:cNvSpPr txBox="1"/>
              <p:nvPr/>
            </p:nvSpPr>
            <p:spPr>
              <a:xfrm>
                <a:off x="8795659" y="5438591"/>
                <a:ext cx="487675" cy="307777"/>
              </a:xfrm>
              <a:prstGeom prst="rect">
                <a:avLst/>
              </a:prstGeom>
              <a:noFill/>
            </p:spPr>
            <p:txBody>
              <a:bodyPr wrap="square" rtlCol="0">
                <a:spAutoFit/>
              </a:bodyPr>
              <a:lstStyle/>
              <a:p>
                <a:r>
                  <a:rPr lang="en-US" sz="1400" dirty="0"/>
                  <a:t>**</a:t>
                </a:r>
              </a:p>
            </p:txBody>
          </p:sp>
        </p:grpSp>
        <p:sp>
          <p:nvSpPr>
            <p:cNvPr id="7" name="Rectangle 6">
              <a:extLst>
                <a:ext uri="{FF2B5EF4-FFF2-40B4-BE49-F238E27FC236}">
                  <a16:creationId xmlns:a16="http://schemas.microsoft.com/office/drawing/2014/main" id="{0D6DE80D-721C-4B52-675D-B615FDABA63F}"/>
                </a:ext>
              </a:extLst>
            </p:cNvPr>
            <p:cNvSpPr/>
            <p:nvPr/>
          </p:nvSpPr>
          <p:spPr>
            <a:xfrm>
              <a:off x="8816499" y="5173863"/>
              <a:ext cx="3143557" cy="1378342"/>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grpSp>
      <p:pic>
        <p:nvPicPr>
          <p:cNvPr id="12" name="Picture 11">
            <a:extLst>
              <a:ext uri="{FF2B5EF4-FFF2-40B4-BE49-F238E27FC236}">
                <a16:creationId xmlns:a16="http://schemas.microsoft.com/office/drawing/2014/main" id="{02FAB276-CD40-C655-B5AB-7179D315B21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31053" y="5418997"/>
            <a:ext cx="1890731" cy="1273683"/>
          </a:xfrm>
          <a:prstGeom prst="rect">
            <a:avLst/>
          </a:prstGeom>
          <a:effectLst>
            <a:softEdge rad="12700"/>
          </a:effectLst>
        </p:spPr>
      </p:pic>
      <p:pic>
        <p:nvPicPr>
          <p:cNvPr id="13" name="Picture 12">
            <a:extLst>
              <a:ext uri="{FF2B5EF4-FFF2-40B4-BE49-F238E27FC236}">
                <a16:creationId xmlns:a16="http://schemas.microsoft.com/office/drawing/2014/main" id="{84A3BD6F-8A66-CCCE-506E-A1F6FC7325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9042" y="3059582"/>
            <a:ext cx="4515800" cy="1073650"/>
          </a:xfrm>
          <a:prstGeom prst="rect">
            <a:avLst/>
          </a:prstGeom>
          <a:ln>
            <a:solidFill>
              <a:schemeClr val="tx1">
                <a:lumMod val="50000"/>
                <a:lumOff val="50000"/>
              </a:schemeClr>
            </a:solidFill>
          </a:ln>
        </p:spPr>
      </p:pic>
      <p:grpSp>
        <p:nvGrpSpPr>
          <p:cNvPr id="14" name="Group 13">
            <a:extLst>
              <a:ext uri="{FF2B5EF4-FFF2-40B4-BE49-F238E27FC236}">
                <a16:creationId xmlns:a16="http://schemas.microsoft.com/office/drawing/2014/main" id="{9DE0F44C-0ABA-CAB8-2914-6EDE60CA6DB4}"/>
              </a:ext>
            </a:extLst>
          </p:cNvPr>
          <p:cNvGrpSpPr/>
          <p:nvPr/>
        </p:nvGrpSpPr>
        <p:grpSpPr>
          <a:xfrm>
            <a:off x="6812294" y="685800"/>
            <a:ext cx="4703845" cy="1721050"/>
            <a:chOff x="3037987" y="4302844"/>
            <a:chExt cx="6544588" cy="1571844"/>
          </a:xfrm>
        </p:grpSpPr>
        <p:pic>
          <p:nvPicPr>
            <p:cNvPr id="15" name="Picture 14">
              <a:extLst>
                <a:ext uri="{FF2B5EF4-FFF2-40B4-BE49-F238E27FC236}">
                  <a16:creationId xmlns:a16="http://schemas.microsoft.com/office/drawing/2014/main" id="{67593DF8-CC9B-6E87-A833-05CA8E76592F}"/>
                </a:ext>
              </a:extLst>
            </p:cNvPr>
            <p:cNvPicPr>
              <a:picLocks noChangeAspect="1"/>
            </p:cNvPicPr>
            <p:nvPr/>
          </p:nvPicPr>
          <p:blipFill>
            <a:blip r:embed="rId6"/>
            <a:stretch>
              <a:fillRect/>
            </a:stretch>
          </p:blipFill>
          <p:spPr>
            <a:xfrm>
              <a:off x="3037987" y="4302844"/>
              <a:ext cx="6544588" cy="1571844"/>
            </a:xfrm>
            <a:prstGeom prst="rect">
              <a:avLst/>
            </a:prstGeom>
          </p:spPr>
        </p:pic>
        <p:pic>
          <p:nvPicPr>
            <p:cNvPr id="16" name="Picture 15">
              <a:extLst>
                <a:ext uri="{FF2B5EF4-FFF2-40B4-BE49-F238E27FC236}">
                  <a16:creationId xmlns:a16="http://schemas.microsoft.com/office/drawing/2014/main" id="{F003CCC4-53B4-29DC-36C7-6ED768DA8F60}"/>
                </a:ext>
              </a:extLst>
            </p:cNvPr>
            <p:cNvPicPr>
              <a:picLocks noChangeAspect="1"/>
            </p:cNvPicPr>
            <p:nvPr/>
          </p:nvPicPr>
          <p:blipFill>
            <a:blip r:embed="rId7"/>
            <a:stretch>
              <a:fillRect/>
            </a:stretch>
          </p:blipFill>
          <p:spPr>
            <a:xfrm>
              <a:off x="6194141" y="4388148"/>
              <a:ext cx="2133898" cy="276264"/>
            </a:xfrm>
            <a:prstGeom prst="rect">
              <a:avLst/>
            </a:prstGeom>
          </p:spPr>
        </p:pic>
      </p:grpSp>
      <p:pic>
        <p:nvPicPr>
          <p:cNvPr id="18" name="Picture 17">
            <a:extLst>
              <a:ext uri="{FF2B5EF4-FFF2-40B4-BE49-F238E27FC236}">
                <a16:creationId xmlns:a16="http://schemas.microsoft.com/office/drawing/2014/main" id="{ABD2C042-8409-10A6-3E0E-2A5506B2E9D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906316" y="4073973"/>
            <a:ext cx="2567041" cy="2299690"/>
          </a:xfrm>
          <a:prstGeom prst="rect">
            <a:avLst/>
          </a:prstGeom>
        </p:spPr>
      </p:pic>
      <p:sp>
        <p:nvSpPr>
          <p:cNvPr id="19" name="TextBox 18">
            <a:extLst>
              <a:ext uri="{FF2B5EF4-FFF2-40B4-BE49-F238E27FC236}">
                <a16:creationId xmlns:a16="http://schemas.microsoft.com/office/drawing/2014/main" id="{60815DDE-E9BE-1906-5825-74B045950EA3}"/>
              </a:ext>
            </a:extLst>
          </p:cNvPr>
          <p:cNvSpPr txBox="1"/>
          <p:nvPr/>
        </p:nvSpPr>
        <p:spPr>
          <a:xfrm>
            <a:off x="7773687" y="5621194"/>
            <a:ext cx="1667416" cy="646331"/>
          </a:xfrm>
          <a:prstGeom prst="rect">
            <a:avLst/>
          </a:prstGeom>
          <a:noFill/>
        </p:spPr>
        <p:txBody>
          <a:bodyPr wrap="square" rtlCol="0">
            <a:spAutoFit/>
          </a:bodyPr>
          <a:lstStyle/>
          <a:p>
            <a:r>
              <a:rPr lang="en-US" sz="3600" b="1" dirty="0">
                <a:solidFill>
                  <a:srgbClr val="FF0000"/>
                </a:solidFill>
              </a:rPr>
              <a:t>Bolivia</a:t>
            </a:r>
          </a:p>
        </p:txBody>
      </p:sp>
      <p:pic>
        <p:nvPicPr>
          <p:cNvPr id="17" name="Picture 16">
            <a:extLst>
              <a:ext uri="{FF2B5EF4-FFF2-40B4-BE49-F238E27FC236}">
                <a16:creationId xmlns:a16="http://schemas.microsoft.com/office/drawing/2014/main" id="{C7486503-007C-E44F-BF8F-75654946CA8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5400000">
            <a:off x="9470075" y="4285027"/>
            <a:ext cx="2288762" cy="1877582"/>
          </a:xfrm>
          <a:prstGeom prst="rect">
            <a:avLst/>
          </a:prstGeom>
        </p:spPr>
      </p:pic>
      <p:sp>
        <p:nvSpPr>
          <p:cNvPr id="20" name="TextBox 19">
            <a:extLst>
              <a:ext uri="{FF2B5EF4-FFF2-40B4-BE49-F238E27FC236}">
                <a16:creationId xmlns:a16="http://schemas.microsoft.com/office/drawing/2014/main" id="{4A850BAE-6148-BAB5-A7D0-5C1BA1F0E1D2}"/>
              </a:ext>
            </a:extLst>
          </p:cNvPr>
          <p:cNvSpPr txBox="1"/>
          <p:nvPr/>
        </p:nvSpPr>
        <p:spPr>
          <a:xfrm>
            <a:off x="6906316" y="2614216"/>
            <a:ext cx="4515800" cy="1107996"/>
          </a:xfrm>
          <a:prstGeom prst="rect">
            <a:avLst/>
          </a:prstGeom>
          <a:solidFill>
            <a:schemeClr val="bg2"/>
          </a:solidFill>
        </p:spPr>
        <p:txBody>
          <a:bodyPr wrap="square" rtlCol="0">
            <a:spAutoFit/>
          </a:bodyPr>
          <a:lstStyle/>
          <a:p>
            <a:r>
              <a:rPr lang="en-US" sz="2000" b="1" dirty="0"/>
              <a:t>Conclusion</a:t>
            </a:r>
            <a:r>
              <a:rPr lang="en-US" sz="2000" dirty="0"/>
              <a:t>:  </a:t>
            </a:r>
            <a:r>
              <a:rPr lang="en-US" sz="2200" b="1" dirty="0">
                <a:solidFill>
                  <a:srgbClr val="C00000"/>
                </a:solidFill>
              </a:rPr>
              <a:t>No reports of adverse reactions were found among 3,466,780 patients</a:t>
            </a:r>
            <a:r>
              <a:rPr lang="en-US" sz="2000" dirty="0"/>
              <a:t>. </a:t>
            </a:r>
          </a:p>
        </p:txBody>
      </p:sp>
    </p:spTree>
    <p:extLst>
      <p:ext uri="{BB962C8B-B14F-4D97-AF65-F5344CB8AC3E}">
        <p14:creationId xmlns:p14="http://schemas.microsoft.com/office/powerpoint/2010/main" val="3113377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3470C5-0004-2641-D715-8174984607AA}"/>
              </a:ext>
            </a:extLst>
          </p:cNvPr>
          <p:cNvSpPr>
            <a:spLocks noGrp="1"/>
          </p:cNvSpPr>
          <p:nvPr>
            <p:ph type="title"/>
          </p:nvPr>
        </p:nvSpPr>
        <p:spPr>
          <a:xfrm>
            <a:off x="548907" y="4395731"/>
            <a:ext cx="10688297" cy="1112704"/>
          </a:xfrm>
        </p:spPr>
        <p:txBody>
          <a:bodyPr>
            <a:normAutofit/>
          </a:bodyPr>
          <a:lstStyle/>
          <a:p>
            <a:r>
              <a:rPr lang="en-US" sz="4400" dirty="0"/>
              <a:t>PLEASURE MATTERS: sex positive approaches</a:t>
            </a:r>
          </a:p>
        </p:txBody>
      </p:sp>
      <p:pic>
        <p:nvPicPr>
          <p:cNvPr id="4" name="Picture 3" descr="A poster with a person in pink&#10;&#10;Description automatically generated">
            <a:extLst>
              <a:ext uri="{FF2B5EF4-FFF2-40B4-BE49-F238E27FC236}">
                <a16:creationId xmlns:a16="http://schemas.microsoft.com/office/drawing/2014/main" id="{6AD2EACF-0139-7270-8FBC-9F4D77C2CD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68183" y="659272"/>
            <a:ext cx="6929994" cy="2581423"/>
          </a:xfrm>
          <a:prstGeom prst="rect">
            <a:avLst/>
          </a:prstGeom>
        </p:spPr>
      </p:pic>
    </p:spTree>
    <p:extLst>
      <p:ext uri="{BB962C8B-B14F-4D97-AF65-F5344CB8AC3E}">
        <p14:creationId xmlns:p14="http://schemas.microsoft.com/office/powerpoint/2010/main" val="1244611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60FE0B-0AD3-B10F-FD31-86D49F75BAAF}"/>
              </a:ext>
            </a:extLst>
          </p:cNvPr>
          <p:cNvSpPr txBox="1"/>
          <p:nvPr/>
        </p:nvSpPr>
        <p:spPr>
          <a:xfrm>
            <a:off x="477744" y="4361397"/>
            <a:ext cx="6126255" cy="1785104"/>
          </a:xfrm>
          <a:prstGeom prst="rect">
            <a:avLst/>
          </a:prstGeom>
          <a:solidFill>
            <a:schemeClr val="accent4">
              <a:lumMod val="20000"/>
              <a:lumOff val="80000"/>
            </a:schemeClr>
          </a:solidFill>
        </p:spPr>
        <p:txBody>
          <a:bodyPr wrap="square">
            <a:spAutoFit/>
          </a:bodyPr>
          <a:lstStyle/>
          <a:p>
            <a:r>
              <a:rPr lang="en-US" sz="2200" b="0" i="0" dirty="0">
                <a:solidFill>
                  <a:srgbClr val="202020"/>
                </a:solidFill>
                <a:effectLst/>
                <a:latin typeface="Helvetica" panose="020B0604020202020204" pitchFamily="34" charset="0"/>
              </a:rPr>
              <a:t>“Despite billions of dollars invested into Sexual and Reproductive Health and Rights efforts, the effect of incorporating </a:t>
            </a:r>
            <a:r>
              <a:rPr lang="en-US" sz="2200" b="1" i="0" dirty="0">
                <a:solidFill>
                  <a:srgbClr val="202020"/>
                </a:solidFill>
                <a:effectLst/>
                <a:latin typeface="Helvetica" panose="020B0604020202020204" pitchFamily="34" charset="0"/>
              </a:rPr>
              <a:t>sexual pleasure, a key driver of why people have sex,</a:t>
            </a:r>
            <a:r>
              <a:rPr lang="en-US" sz="2200" b="0" i="0" dirty="0">
                <a:solidFill>
                  <a:srgbClr val="202020"/>
                </a:solidFill>
                <a:effectLst/>
                <a:latin typeface="Helvetica" panose="020B0604020202020204" pitchFamily="34" charset="0"/>
              </a:rPr>
              <a:t> in sexual health interventions is currently unclear.”</a:t>
            </a:r>
            <a:endParaRPr lang="en-US" sz="2200" dirty="0"/>
          </a:p>
        </p:txBody>
      </p:sp>
      <p:pic>
        <p:nvPicPr>
          <p:cNvPr id="5" name="Picture 4">
            <a:extLst>
              <a:ext uri="{FF2B5EF4-FFF2-40B4-BE49-F238E27FC236}">
                <a16:creationId xmlns:a16="http://schemas.microsoft.com/office/drawing/2014/main" id="{553B90C8-E56C-C031-A385-4070B9E0CFAF}"/>
              </a:ext>
            </a:extLst>
          </p:cNvPr>
          <p:cNvPicPr>
            <a:picLocks noChangeAspect="1"/>
          </p:cNvPicPr>
          <p:nvPr/>
        </p:nvPicPr>
        <p:blipFill>
          <a:blip r:embed="rId2"/>
          <a:stretch>
            <a:fillRect/>
          </a:stretch>
        </p:blipFill>
        <p:spPr>
          <a:xfrm>
            <a:off x="477744" y="571640"/>
            <a:ext cx="8838975" cy="3558648"/>
          </a:xfrm>
          <a:prstGeom prst="rect">
            <a:avLst/>
          </a:prstGeom>
        </p:spPr>
      </p:pic>
      <p:sp>
        <p:nvSpPr>
          <p:cNvPr id="7" name="TextBox 6">
            <a:extLst>
              <a:ext uri="{FF2B5EF4-FFF2-40B4-BE49-F238E27FC236}">
                <a16:creationId xmlns:a16="http://schemas.microsoft.com/office/drawing/2014/main" id="{72776383-AD0F-DAC5-0550-76326E819578}"/>
              </a:ext>
            </a:extLst>
          </p:cNvPr>
          <p:cNvSpPr txBox="1"/>
          <p:nvPr/>
        </p:nvSpPr>
        <p:spPr>
          <a:xfrm>
            <a:off x="7420370" y="3953773"/>
            <a:ext cx="4106946" cy="1815882"/>
          </a:xfrm>
          <a:prstGeom prst="rect">
            <a:avLst/>
          </a:prstGeom>
          <a:solidFill>
            <a:srgbClr val="7030A0"/>
          </a:solidFill>
        </p:spPr>
        <p:txBody>
          <a:bodyPr wrap="square">
            <a:spAutoFit/>
          </a:bodyPr>
          <a:lstStyle/>
          <a:p>
            <a:pPr algn="ctr"/>
            <a:r>
              <a:rPr lang="en-US" sz="2800" b="0" i="0" dirty="0">
                <a:solidFill>
                  <a:schemeClr val="bg1"/>
                </a:solidFill>
                <a:effectLst/>
                <a:latin typeface="Helvetica" panose="020B0604020202020204" pitchFamily="34" charset="0"/>
              </a:rPr>
              <a:t> Incorporating sexual pleasure within SRHR interventions increases condom use. </a:t>
            </a:r>
            <a:endParaRPr lang="en-US" sz="2800" dirty="0">
              <a:solidFill>
                <a:schemeClr val="bg1"/>
              </a:solidFill>
            </a:endParaRPr>
          </a:p>
        </p:txBody>
      </p:sp>
    </p:spTree>
    <p:extLst>
      <p:ext uri="{BB962C8B-B14F-4D97-AF65-F5344CB8AC3E}">
        <p14:creationId xmlns:p14="http://schemas.microsoft.com/office/powerpoint/2010/main" val="1991255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88145B-015C-AA65-3956-6DF80088D59B}"/>
              </a:ext>
            </a:extLst>
          </p:cNvPr>
          <p:cNvPicPr>
            <a:picLocks noChangeAspect="1"/>
          </p:cNvPicPr>
          <p:nvPr/>
        </p:nvPicPr>
        <p:blipFill>
          <a:blip r:embed="rId2"/>
          <a:stretch>
            <a:fillRect/>
          </a:stretch>
        </p:blipFill>
        <p:spPr>
          <a:xfrm>
            <a:off x="328153" y="366728"/>
            <a:ext cx="8487531" cy="2031325"/>
          </a:xfrm>
          <a:prstGeom prst="rect">
            <a:avLst/>
          </a:prstGeom>
        </p:spPr>
      </p:pic>
      <p:pic>
        <p:nvPicPr>
          <p:cNvPr id="8" name="Picture 7">
            <a:extLst>
              <a:ext uri="{FF2B5EF4-FFF2-40B4-BE49-F238E27FC236}">
                <a16:creationId xmlns:a16="http://schemas.microsoft.com/office/drawing/2014/main" id="{1B0A3982-F307-0194-54D7-0A76FFEA31FD}"/>
              </a:ext>
            </a:extLst>
          </p:cNvPr>
          <p:cNvPicPr>
            <a:picLocks noChangeAspect="1"/>
          </p:cNvPicPr>
          <p:nvPr/>
        </p:nvPicPr>
        <p:blipFill>
          <a:blip r:embed="rId3"/>
          <a:stretch>
            <a:fillRect/>
          </a:stretch>
        </p:blipFill>
        <p:spPr>
          <a:xfrm>
            <a:off x="7329649" y="1883677"/>
            <a:ext cx="2121009" cy="514376"/>
          </a:xfrm>
          <a:prstGeom prst="rect">
            <a:avLst/>
          </a:prstGeom>
        </p:spPr>
      </p:pic>
      <p:sp>
        <p:nvSpPr>
          <p:cNvPr id="10" name="TextBox 9">
            <a:extLst>
              <a:ext uri="{FF2B5EF4-FFF2-40B4-BE49-F238E27FC236}">
                <a16:creationId xmlns:a16="http://schemas.microsoft.com/office/drawing/2014/main" id="{38FC365B-CDD6-39C0-751B-DA6C6D0ED930}"/>
              </a:ext>
            </a:extLst>
          </p:cNvPr>
          <p:cNvSpPr txBox="1"/>
          <p:nvPr/>
        </p:nvSpPr>
        <p:spPr>
          <a:xfrm>
            <a:off x="328153" y="2789709"/>
            <a:ext cx="4845790" cy="2031325"/>
          </a:xfrm>
          <a:prstGeom prst="rect">
            <a:avLst/>
          </a:prstGeom>
          <a:solidFill>
            <a:schemeClr val="accent4">
              <a:lumMod val="20000"/>
              <a:lumOff val="80000"/>
            </a:schemeClr>
          </a:solidFill>
        </p:spPr>
        <p:txBody>
          <a:bodyPr wrap="square">
            <a:spAutoFit/>
          </a:bodyPr>
          <a:lstStyle/>
          <a:p>
            <a:r>
              <a:rPr lang="en-US" b="0" i="0" dirty="0">
                <a:solidFill>
                  <a:srgbClr val="333333"/>
                </a:solidFill>
                <a:effectLst/>
                <a:latin typeface="Open Sans" panose="020B0606030504020204" pitchFamily="34" charset="0"/>
              </a:rPr>
              <a:t>“A primary message to persons who are at elevated risk for HIV has been to </a:t>
            </a:r>
            <a:r>
              <a:rPr lang="en-US" b="1" i="0" dirty="0">
                <a:solidFill>
                  <a:srgbClr val="333333"/>
                </a:solidFill>
                <a:effectLst/>
                <a:latin typeface="Open Sans" panose="020B0606030504020204" pitchFamily="34" charset="0"/>
              </a:rPr>
              <a:t>focus on risk reduction, sexual risk behaviors</a:t>
            </a:r>
            <a:r>
              <a:rPr lang="en-US" b="0" i="0" dirty="0">
                <a:solidFill>
                  <a:srgbClr val="333333"/>
                </a:solidFill>
                <a:effectLst/>
                <a:latin typeface="Open Sans" panose="020B0606030504020204" pitchFamily="34" charset="0"/>
              </a:rPr>
              <a:t>, and continued condom use, </a:t>
            </a:r>
            <a:r>
              <a:rPr lang="en-US" b="1" i="0" dirty="0">
                <a:solidFill>
                  <a:srgbClr val="333333"/>
                </a:solidFill>
                <a:effectLst/>
                <a:latin typeface="Open Sans" panose="020B0606030504020204" pitchFamily="34" charset="0"/>
              </a:rPr>
              <a:t>rarely capitalizing on the positive impact on sexuality</a:t>
            </a:r>
            <a:r>
              <a:rPr lang="en-US" b="0" i="0" dirty="0">
                <a:solidFill>
                  <a:srgbClr val="333333"/>
                </a:solidFill>
                <a:effectLst/>
                <a:latin typeface="Open Sans" panose="020B0606030504020204" pitchFamily="34" charset="0"/>
              </a:rPr>
              <a:t>, intimacy, and relationships that PrEP affords.”</a:t>
            </a:r>
            <a:endParaRPr lang="en-US" dirty="0"/>
          </a:p>
        </p:txBody>
      </p:sp>
      <p:sp>
        <p:nvSpPr>
          <p:cNvPr id="12" name="TextBox 11">
            <a:extLst>
              <a:ext uri="{FF2B5EF4-FFF2-40B4-BE49-F238E27FC236}">
                <a16:creationId xmlns:a16="http://schemas.microsoft.com/office/drawing/2014/main" id="{2E7AE3F5-EF71-8CD3-286C-D30818919CC4}"/>
              </a:ext>
            </a:extLst>
          </p:cNvPr>
          <p:cNvSpPr txBox="1"/>
          <p:nvPr/>
        </p:nvSpPr>
        <p:spPr>
          <a:xfrm>
            <a:off x="5557115" y="2789709"/>
            <a:ext cx="5809751" cy="3323987"/>
          </a:xfrm>
          <a:prstGeom prst="rect">
            <a:avLst/>
          </a:prstGeom>
          <a:solidFill>
            <a:schemeClr val="tx2"/>
          </a:solidFill>
        </p:spPr>
        <p:txBody>
          <a:bodyPr wrap="square">
            <a:spAutoFit/>
          </a:bodyPr>
          <a:lstStyle/>
          <a:p>
            <a:pPr>
              <a:spcAft>
                <a:spcPts val="900"/>
              </a:spcAft>
            </a:pPr>
            <a:r>
              <a:rPr lang="en-US" sz="2400" b="1" i="0" dirty="0">
                <a:solidFill>
                  <a:srgbClr val="FFFF00"/>
                </a:solidFill>
                <a:effectLst/>
                <a:latin typeface="Open Sans" panose="020B0606030504020204" pitchFamily="34" charset="0"/>
              </a:rPr>
              <a:t>HIV PrEP </a:t>
            </a:r>
            <a:r>
              <a:rPr lang="en-US" sz="2400" b="1" dirty="0">
                <a:solidFill>
                  <a:srgbClr val="FFFF00"/>
                </a:solidFill>
                <a:latin typeface="Open Sans" panose="020B0606030504020204" pitchFamily="34" charset="0"/>
              </a:rPr>
              <a:t>use is associated with</a:t>
            </a:r>
            <a:r>
              <a:rPr lang="en-US" sz="2400" b="1" i="0" dirty="0">
                <a:solidFill>
                  <a:srgbClr val="FFFF00"/>
                </a:solidFill>
                <a:effectLst/>
                <a:latin typeface="Open Sans" panose="020B0606030504020204" pitchFamily="34" charset="0"/>
              </a:rPr>
              <a:t>:</a:t>
            </a:r>
          </a:p>
          <a:p>
            <a:pPr marL="342900" indent="-342900">
              <a:spcAft>
                <a:spcPts val="900"/>
              </a:spcAft>
              <a:buFontTx/>
              <a:buChar char="-"/>
            </a:pPr>
            <a:r>
              <a:rPr lang="en-US" sz="2200" i="0" dirty="0">
                <a:solidFill>
                  <a:schemeClr val="bg1"/>
                </a:solidFill>
                <a:effectLst/>
                <a:latin typeface="Open Sans" panose="020B0606030504020204" pitchFamily="34" charset="0"/>
              </a:rPr>
              <a:t>increasing emotional intimacy, closeness, and connectedness; </a:t>
            </a:r>
          </a:p>
          <a:p>
            <a:pPr marL="342900" indent="-342900">
              <a:spcAft>
                <a:spcPts val="900"/>
              </a:spcAft>
              <a:buFontTx/>
              <a:buChar char="-"/>
            </a:pPr>
            <a:r>
              <a:rPr lang="en-US" sz="2200" i="0" dirty="0">
                <a:solidFill>
                  <a:schemeClr val="bg1"/>
                </a:solidFill>
                <a:effectLst/>
                <a:latin typeface="Open Sans" panose="020B0606030504020204" pitchFamily="34" charset="0"/>
              </a:rPr>
              <a:t>increasing sexual options and opportunities; </a:t>
            </a:r>
          </a:p>
          <a:p>
            <a:pPr marL="342900" indent="-342900">
              <a:spcAft>
                <a:spcPts val="900"/>
              </a:spcAft>
              <a:buFontTx/>
              <a:buChar char="-"/>
            </a:pPr>
            <a:r>
              <a:rPr lang="en-US" sz="2200" i="0" dirty="0">
                <a:solidFill>
                  <a:schemeClr val="bg1"/>
                </a:solidFill>
                <a:effectLst/>
                <a:latin typeface="Open Sans" panose="020B0606030504020204" pitchFamily="34" charset="0"/>
              </a:rPr>
              <a:t>removing barriers to physical closeness and physical pleasure; and </a:t>
            </a:r>
          </a:p>
          <a:p>
            <a:pPr marL="342900" indent="-342900">
              <a:spcAft>
                <a:spcPts val="900"/>
              </a:spcAft>
              <a:buFontTx/>
              <a:buChar char="-"/>
            </a:pPr>
            <a:r>
              <a:rPr lang="en-US" sz="2200" i="0" dirty="0">
                <a:solidFill>
                  <a:schemeClr val="bg1"/>
                </a:solidFill>
                <a:effectLst/>
                <a:latin typeface="Open Sans" panose="020B0606030504020204" pitchFamily="34" charset="0"/>
              </a:rPr>
              <a:t>reducing sexual anxiety and fears</a:t>
            </a:r>
            <a:r>
              <a:rPr lang="en-US" sz="2400" i="0" dirty="0">
                <a:solidFill>
                  <a:schemeClr val="bg1"/>
                </a:solidFill>
                <a:effectLst/>
                <a:latin typeface="Open Sans" panose="020B0606030504020204" pitchFamily="34" charset="0"/>
              </a:rPr>
              <a:t>.</a:t>
            </a:r>
            <a:endParaRPr lang="en-US" sz="2400" dirty="0">
              <a:solidFill>
                <a:schemeClr val="bg1"/>
              </a:solidFill>
            </a:endParaRPr>
          </a:p>
        </p:txBody>
      </p:sp>
      <p:sp>
        <p:nvSpPr>
          <p:cNvPr id="14" name="TextBox 13">
            <a:extLst>
              <a:ext uri="{FF2B5EF4-FFF2-40B4-BE49-F238E27FC236}">
                <a16:creationId xmlns:a16="http://schemas.microsoft.com/office/drawing/2014/main" id="{BB7237EC-49BB-9550-05B7-1BCE17D110EB}"/>
              </a:ext>
            </a:extLst>
          </p:cNvPr>
          <p:cNvSpPr txBox="1"/>
          <p:nvPr/>
        </p:nvSpPr>
        <p:spPr>
          <a:xfrm>
            <a:off x="328153" y="5130642"/>
            <a:ext cx="4895356" cy="923330"/>
          </a:xfrm>
          <a:prstGeom prst="rect">
            <a:avLst/>
          </a:prstGeom>
          <a:solidFill>
            <a:schemeClr val="accent4">
              <a:lumMod val="20000"/>
              <a:lumOff val="80000"/>
            </a:schemeClr>
          </a:solidFill>
        </p:spPr>
        <p:txBody>
          <a:bodyPr wrap="square">
            <a:spAutoFit/>
          </a:bodyPr>
          <a:lstStyle/>
          <a:p>
            <a:r>
              <a:rPr lang="en-US" b="0" i="0" dirty="0">
                <a:solidFill>
                  <a:srgbClr val="333333"/>
                </a:solidFill>
                <a:effectLst/>
                <a:latin typeface="Open Sans" panose="020B0606030504020204" pitchFamily="34" charset="0"/>
              </a:rPr>
              <a:t>PrEP motivations and outcomes focused on </a:t>
            </a:r>
            <a:r>
              <a:rPr lang="en-US" b="1" i="0" dirty="0">
                <a:solidFill>
                  <a:srgbClr val="333333"/>
                </a:solidFill>
                <a:effectLst/>
                <a:latin typeface="Open Sans" panose="020B0606030504020204" pitchFamily="34" charset="0"/>
              </a:rPr>
              <a:t>sexual satisfaction, sexual pleasure, sexual quality, and sexual intimacy</a:t>
            </a:r>
            <a:r>
              <a:rPr lang="en-US" b="0" i="0" dirty="0">
                <a:solidFill>
                  <a:srgbClr val="333333"/>
                </a:solidFill>
                <a:effectLst/>
                <a:latin typeface="Open Sans" panose="020B0606030504020204" pitchFamily="34" charset="0"/>
              </a:rPr>
              <a:t>.</a:t>
            </a:r>
            <a:endParaRPr lang="en-US" dirty="0"/>
          </a:p>
        </p:txBody>
      </p:sp>
    </p:spTree>
    <p:extLst>
      <p:ext uri="{BB962C8B-B14F-4D97-AF65-F5344CB8AC3E}">
        <p14:creationId xmlns:p14="http://schemas.microsoft.com/office/powerpoint/2010/main" val="257986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A8E156-7CE0-BA5A-CB41-38DA9BDEB33C}"/>
              </a:ext>
            </a:extLst>
          </p:cNvPr>
          <p:cNvSpPr>
            <a:spLocks noGrp="1"/>
          </p:cNvSpPr>
          <p:nvPr>
            <p:ph type="dt" sz="half" idx="10"/>
          </p:nvPr>
        </p:nvSpPr>
        <p:spPr/>
        <p:txBody>
          <a:bodyPr/>
          <a:lstStyle/>
          <a:p>
            <a:fld id="{C6484BE5-AA41-473C-958E-E3588915DA19}" type="datetime1">
              <a:rPr lang="en-US" smtClean="0"/>
              <a:t>17/07/2024</a:t>
            </a:fld>
            <a:endParaRPr lang="en-US"/>
          </a:p>
        </p:txBody>
      </p:sp>
      <p:sp>
        <p:nvSpPr>
          <p:cNvPr id="4" name="Slide Number Placeholder 3">
            <a:extLst>
              <a:ext uri="{FF2B5EF4-FFF2-40B4-BE49-F238E27FC236}">
                <a16:creationId xmlns:a16="http://schemas.microsoft.com/office/drawing/2014/main" id="{97552646-50F9-9868-BBCE-D07691DDB663}"/>
              </a:ext>
            </a:extLst>
          </p:cNvPr>
          <p:cNvSpPr>
            <a:spLocks noGrp="1"/>
          </p:cNvSpPr>
          <p:nvPr>
            <p:ph type="sldNum" sz="quarter" idx="12"/>
          </p:nvPr>
        </p:nvSpPr>
        <p:spPr/>
        <p:txBody>
          <a:bodyPr/>
          <a:lstStyle/>
          <a:p>
            <a:fld id="{9F67FAF2-B802-4E46-8737-639ADEB4ADF6}" type="slidenum">
              <a:rPr lang="en-US" smtClean="0"/>
              <a:t>27</a:t>
            </a:fld>
            <a:endParaRPr lang="en-US"/>
          </a:p>
        </p:txBody>
      </p:sp>
      <p:pic>
        <p:nvPicPr>
          <p:cNvPr id="5" name="Content Placeholder 3">
            <a:extLst>
              <a:ext uri="{FF2B5EF4-FFF2-40B4-BE49-F238E27FC236}">
                <a16:creationId xmlns:a16="http://schemas.microsoft.com/office/drawing/2014/main" id="{29B0DB6B-44DF-052E-8948-52B41E44C3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319" y="2910615"/>
            <a:ext cx="3137309" cy="3960113"/>
          </a:xfrm>
          <a:prstGeom prst="rect">
            <a:avLst/>
          </a:prstGeom>
        </p:spPr>
      </p:pic>
      <p:pic>
        <p:nvPicPr>
          <p:cNvPr id="9" name="Picture 8">
            <a:extLst>
              <a:ext uri="{FF2B5EF4-FFF2-40B4-BE49-F238E27FC236}">
                <a16:creationId xmlns:a16="http://schemas.microsoft.com/office/drawing/2014/main" id="{BCBC20F4-9227-917E-4E90-42E31988EDE8}"/>
              </a:ext>
            </a:extLst>
          </p:cNvPr>
          <p:cNvPicPr>
            <a:picLocks noChangeAspect="1"/>
          </p:cNvPicPr>
          <p:nvPr/>
        </p:nvPicPr>
        <p:blipFill>
          <a:blip r:embed="rId4"/>
          <a:stretch>
            <a:fillRect/>
          </a:stretch>
        </p:blipFill>
        <p:spPr>
          <a:xfrm>
            <a:off x="8645265" y="97412"/>
            <a:ext cx="3378374" cy="3530781"/>
          </a:xfrm>
          <a:prstGeom prst="rect">
            <a:avLst/>
          </a:prstGeom>
        </p:spPr>
      </p:pic>
      <p:pic>
        <p:nvPicPr>
          <p:cNvPr id="12" name="Picture 11">
            <a:extLst>
              <a:ext uri="{FF2B5EF4-FFF2-40B4-BE49-F238E27FC236}">
                <a16:creationId xmlns:a16="http://schemas.microsoft.com/office/drawing/2014/main" id="{6B1CF739-360A-F332-D923-5D8CDDD1DFE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04417" y="136525"/>
            <a:ext cx="2251430" cy="1274113"/>
          </a:xfrm>
          <a:prstGeom prst="rect">
            <a:avLst/>
          </a:prstGeom>
        </p:spPr>
      </p:pic>
      <p:sp>
        <p:nvSpPr>
          <p:cNvPr id="15" name="TextBox 14">
            <a:extLst>
              <a:ext uri="{FF2B5EF4-FFF2-40B4-BE49-F238E27FC236}">
                <a16:creationId xmlns:a16="http://schemas.microsoft.com/office/drawing/2014/main" id="{202C3178-AB09-1613-204D-188FF77CABDF}"/>
              </a:ext>
            </a:extLst>
          </p:cNvPr>
          <p:cNvSpPr txBox="1"/>
          <p:nvPr/>
        </p:nvSpPr>
        <p:spPr>
          <a:xfrm>
            <a:off x="168361" y="1002992"/>
            <a:ext cx="4234811" cy="1631216"/>
          </a:xfrm>
          <a:prstGeom prst="rect">
            <a:avLst/>
          </a:prstGeom>
          <a:noFill/>
        </p:spPr>
        <p:txBody>
          <a:bodyPr wrap="square">
            <a:spAutoFit/>
          </a:bodyPr>
          <a:lstStyle/>
          <a:p>
            <a:pPr algn="l"/>
            <a:r>
              <a:rPr lang="en-US" sz="2000" b="1" i="0" dirty="0">
                <a:solidFill>
                  <a:srgbClr val="14161A"/>
                </a:solidFill>
                <a:effectLst/>
                <a:latin typeface="var(--font-display)"/>
              </a:rPr>
              <a:t>PrEP4Love</a:t>
            </a:r>
          </a:p>
          <a:p>
            <a:pPr algn="l"/>
            <a:r>
              <a:rPr lang="en-US" sz="2000" b="1" i="0" dirty="0">
                <a:solidFill>
                  <a:srgbClr val="14161A"/>
                </a:solidFill>
                <a:effectLst/>
                <a:latin typeface="var(--font-family-body)"/>
              </a:rPr>
              <a:t>Chicago</a:t>
            </a:r>
            <a:endParaRPr lang="en-US" sz="2000" b="0" i="0" dirty="0">
              <a:solidFill>
                <a:srgbClr val="14161A"/>
              </a:solidFill>
              <a:effectLst/>
              <a:latin typeface="var(--font-family-body)"/>
            </a:endParaRPr>
          </a:p>
          <a:p>
            <a:pPr algn="l"/>
            <a:r>
              <a:rPr lang="en-US" sz="2000" b="0" i="1" dirty="0">
                <a:solidFill>
                  <a:srgbClr val="14161A"/>
                </a:solidFill>
                <a:effectLst/>
                <a:latin typeface="var(--font-family-body)"/>
              </a:rPr>
              <a:t>"Love is contractible. Lust is transmittable. Touch is contagious. Catch feelings, not HIV."</a:t>
            </a:r>
            <a:endParaRPr lang="en-US" sz="2000" b="0" i="0" dirty="0">
              <a:solidFill>
                <a:srgbClr val="14161A"/>
              </a:solidFill>
              <a:effectLst/>
              <a:latin typeface="var(--font-family-body)"/>
            </a:endParaRPr>
          </a:p>
        </p:txBody>
      </p:sp>
      <p:pic>
        <p:nvPicPr>
          <p:cNvPr id="19" name="Picture 18">
            <a:extLst>
              <a:ext uri="{FF2B5EF4-FFF2-40B4-BE49-F238E27FC236}">
                <a16:creationId xmlns:a16="http://schemas.microsoft.com/office/drawing/2014/main" id="{F2FE7854-DED4-CCEE-E872-7F3BC874BA52}"/>
              </a:ext>
            </a:extLst>
          </p:cNvPr>
          <p:cNvPicPr>
            <a:picLocks noChangeAspect="1"/>
          </p:cNvPicPr>
          <p:nvPr/>
        </p:nvPicPr>
        <p:blipFill>
          <a:blip r:embed="rId6"/>
          <a:stretch>
            <a:fillRect/>
          </a:stretch>
        </p:blipFill>
        <p:spPr>
          <a:xfrm>
            <a:off x="5200214" y="97412"/>
            <a:ext cx="3378374" cy="3543482"/>
          </a:xfrm>
          <a:prstGeom prst="rect">
            <a:avLst/>
          </a:prstGeom>
        </p:spPr>
      </p:pic>
      <p:pic>
        <p:nvPicPr>
          <p:cNvPr id="17" name="Picture 16">
            <a:extLst>
              <a:ext uri="{FF2B5EF4-FFF2-40B4-BE49-F238E27FC236}">
                <a16:creationId xmlns:a16="http://schemas.microsoft.com/office/drawing/2014/main" id="{2F2F22F9-C4BC-9173-9B6F-AF35E1F2FE6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4084" r="5598"/>
          <a:stretch/>
        </p:blipFill>
        <p:spPr>
          <a:xfrm>
            <a:off x="2445705" y="2110989"/>
            <a:ext cx="3137310" cy="3968954"/>
          </a:xfrm>
          <a:prstGeom prst="rect">
            <a:avLst/>
          </a:prstGeom>
          <a:effectLst>
            <a:softEdge rad="317500"/>
          </a:effectLst>
        </p:spPr>
      </p:pic>
      <p:pic>
        <p:nvPicPr>
          <p:cNvPr id="3" name="Picture 2">
            <a:extLst>
              <a:ext uri="{FF2B5EF4-FFF2-40B4-BE49-F238E27FC236}">
                <a16:creationId xmlns:a16="http://schemas.microsoft.com/office/drawing/2014/main" id="{F952F072-6FCC-B63C-42E5-152CDF3C50A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165639" y="3716815"/>
            <a:ext cx="6858000" cy="3086100"/>
          </a:xfrm>
          <a:prstGeom prst="rect">
            <a:avLst/>
          </a:prstGeom>
          <a:effectLst>
            <a:outerShdw blurRad="596900" dist="330200" dir="8820000" sx="87000" sy="87000" algn="ctr" rotWithShape="0">
              <a:srgbClr val="000000">
                <a:alpha val="29000"/>
              </a:srgbClr>
            </a:outerShdw>
          </a:effectLst>
        </p:spPr>
      </p:pic>
      <p:sp>
        <p:nvSpPr>
          <p:cNvPr id="6" name="TextBox 5">
            <a:extLst>
              <a:ext uri="{FF2B5EF4-FFF2-40B4-BE49-F238E27FC236}">
                <a16:creationId xmlns:a16="http://schemas.microsoft.com/office/drawing/2014/main" id="{7D5700D2-317A-FA14-2377-69BFFC65DD85}"/>
              </a:ext>
            </a:extLst>
          </p:cNvPr>
          <p:cNvSpPr txBox="1"/>
          <p:nvPr/>
        </p:nvSpPr>
        <p:spPr>
          <a:xfrm>
            <a:off x="6019987" y="6473546"/>
            <a:ext cx="3962213" cy="288649"/>
          </a:xfrm>
          <a:prstGeom prst="rect">
            <a:avLst/>
          </a:prstGeom>
          <a:noFill/>
        </p:spPr>
        <p:txBody>
          <a:bodyPr wrap="square">
            <a:spAutoFit/>
          </a:bodyPr>
          <a:lstStyle/>
          <a:p>
            <a:pPr marL="0" marR="0" lvl="0" indent="0" defTabSz="914400" fontAlgn="auto">
              <a:lnSpc>
                <a:spcPct val="90000"/>
              </a:lnSpc>
              <a:spcBef>
                <a:spcPct val="0"/>
              </a:spcBef>
              <a:spcAft>
                <a:spcPts val="600"/>
              </a:spcAft>
              <a:buClrTx/>
              <a:buSzTx/>
              <a:tabLst/>
              <a:defRPr/>
            </a:pPr>
            <a:r>
              <a:rPr kumimoji="0" lang="en-US" sz="1400" b="0" i="1" u="none" strike="noStrike" cap="none" spc="0" normalizeH="0" baseline="0" noProof="0" dirty="0">
                <a:ln>
                  <a:noFill/>
                </a:ln>
                <a:solidFill>
                  <a:schemeClr val="bg2"/>
                </a:solidFill>
                <a:effectLst/>
                <a:uLnTx/>
                <a:uFillTx/>
                <a:latin typeface="+mj-lt"/>
                <a:ea typeface="+mj-ea"/>
                <a:cs typeface="+mj-cs"/>
              </a:rPr>
              <a:t>Designer: </a:t>
            </a:r>
            <a:r>
              <a:rPr kumimoji="0" lang="en-US" sz="1400" b="1" i="0" u="none" strike="noStrike" cap="none" spc="0" normalizeH="0" baseline="0" noProof="0" dirty="0">
                <a:ln>
                  <a:noFill/>
                </a:ln>
                <a:solidFill>
                  <a:schemeClr val="bg2"/>
                </a:solidFill>
                <a:effectLst/>
                <a:uLnTx/>
                <a:uFillTx/>
                <a:latin typeface="+mj-lt"/>
                <a:ea typeface="+mj-ea"/>
                <a:cs typeface="+mj-cs"/>
              </a:rPr>
              <a:t>Adriana Bertini. IG/FB @adribertini</a:t>
            </a:r>
            <a:endParaRPr kumimoji="0" lang="en-US" sz="1400" b="0" i="0" u="none" strike="noStrike" cap="none" spc="0" normalizeH="0" baseline="0" noProof="0" dirty="0">
              <a:ln>
                <a:noFill/>
              </a:ln>
              <a:solidFill>
                <a:schemeClr val="bg2"/>
              </a:solidFill>
              <a:effectLst/>
              <a:uLnTx/>
              <a:uFillTx/>
              <a:latin typeface="+mj-lt"/>
              <a:ea typeface="+mj-ea"/>
              <a:cs typeface="+mj-cs"/>
            </a:endParaRPr>
          </a:p>
        </p:txBody>
      </p:sp>
    </p:spTree>
    <p:extLst>
      <p:ext uri="{BB962C8B-B14F-4D97-AF65-F5344CB8AC3E}">
        <p14:creationId xmlns:p14="http://schemas.microsoft.com/office/powerpoint/2010/main" val="2923038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6627A5-96A2-FCD9-DD75-1A7502F28547}"/>
              </a:ext>
            </a:extLst>
          </p:cNvPr>
          <p:cNvSpPr>
            <a:spLocks noGrp="1"/>
          </p:cNvSpPr>
          <p:nvPr>
            <p:ph type="title"/>
          </p:nvPr>
        </p:nvSpPr>
        <p:spPr>
          <a:xfrm>
            <a:off x="457200" y="2635786"/>
            <a:ext cx="5638800" cy="2743200"/>
          </a:xfrm>
        </p:spPr>
        <p:txBody>
          <a:bodyPr>
            <a:normAutofit/>
          </a:bodyPr>
          <a:lstStyle/>
          <a:p>
            <a:r>
              <a:rPr lang="en-US" sz="6000" dirty="0"/>
              <a:t>Questions?</a:t>
            </a:r>
          </a:p>
        </p:txBody>
      </p:sp>
    </p:spTree>
    <p:extLst>
      <p:ext uri="{BB962C8B-B14F-4D97-AF65-F5344CB8AC3E}">
        <p14:creationId xmlns:p14="http://schemas.microsoft.com/office/powerpoint/2010/main" val="440721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6942" y="2950028"/>
            <a:ext cx="11228831" cy="1360715"/>
          </a:xfrm>
          <a:prstGeom prst="rect">
            <a:avLst/>
          </a:prstGeom>
        </p:spPr>
        <p:txBody>
          <a:bodyPr>
            <a:noAutofit/>
          </a:bodyPr>
          <a:lstStyle/>
          <a:p>
            <a:r>
              <a:rPr lang="en-US" sz="4800" dirty="0">
                <a:solidFill>
                  <a:srgbClr val="002060"/>
                </a:solidFill>
                <a:latin typeface="Century Gothic" panose="020B0502020202020204" pitchFamily="34" charset="0"/>
              </a:rPr>
              <a:t>Innovations in PrEP: </a:t>
            </a:r>
            <a:br>
              <a:rPr lang="en-US" dirty="0">
                <a:solidFill>
                  <a:srgbClr val="002060"/>
                </a:solidFill>
                <a:latin typeface="Century Gothic" panose="020B0502020202020204" pitchFamily="34" charset="0"/>
              </a:rPr>
            </a:br>
            <a:r>
              <a:rPr lang="en-US" dirty="0">
                <a:solidFill>
                  <a:srgbClr val="002060"/>
                </a:solidFill>
                <a:latin typeface="Century Gothic" panose="020B0502020202020204" pitchFamily="34" charset="0"/>
              </a:rPr>
              <a:t>differentiation, simplification and choices</a:t>
            </a:r>
          </a:p>
        </p:txBody>
      </p:sp>
      <p:sp>
        <p:nvSpPr>
          <p:cNvPr id="2" name="TextBox 1">
            <a:extLst>
              <a:ext uri="{FF2B5EF4-FFF2-40B4-BE49-F238E27FC236}">
                <a16:creationId xmlns:a16="http://schemas.microsoft.com/office/drawing/2014/main" id="{6CC483DB-2E9A-F8BE-CF6F-7D2FF9F0EDDA}"/>
              </a:ext>
            </a:extLst>
          </p:cNvPr>
          <p:cNvSpPr txBox="1"/>
          <p:nvPr/>
        </p:nvSpPr>
        <p:spPr>
          <a:xfrm>
            <a:off x="576942" y="4806145"/>
            <a:ext cx="11180064" cy="707886"/>
          </a:xfrm>
          <a:prstGeom prst="rect">
            <a:avLst/>
          </a:prstGeom>
          <a:noFill/>
        </p:spPr>
        <p:txBody>
          <a:bodyPr wrap="square" rtlCol="0">
            <a:spAutoFit/>
          </a:bodyPr>
          <a:lstStyle/>
          <a:p>
            <a:r>
              <a:rPr lang="en-US" sz="2000" dirty="0">
                <a:solidFill>
                  <a:srgbClr val="002060"/>
                </a:solidFill>
              </a:rPr>
              <a:t>Thanks to the WHO PrEP team for the slides: Rachel Baggaley, Michelle Rodolph, Heather-Marie Schmidt (joint position with UNAIDS)</a:t>
            </a:r>
          </a:p>
        </p:txBody>
      </p:sp>
      <p:pic>
        <p:nvPicPr>
          <p:cNvPr id="4" name="Picture 3">
            <a:extLst>
              <a:ext uri="{FF2B5EF4-FFF2-40B4-BE49-F238E27FC236}">
                <a16:creationId xmlns:a16="http://schemas.microsoft.com/office/drawing/2014/main" id="{6D648568-6AE7-DCE5-5EEC-51C4960B75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41713" y="541374"/>
            <a:ext cx="4815293" cy="270860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DFE58-B73E-5CD5-13F5-8298450E41CF}"/>
              </a:ext>
            </a:extLst>
          </p:cNvPr>
          <p:cNvSpPr>
            <a:spLocks noGrp="1"/>
          </p:cNvSpPr>
          <p:nvPr>
            <p:ph type="title"/>
          </p:nvPr>
        </p:nvSpPr>
        <p:spPr/>
        <p:txBody>
          <a:bodyPr/>
          <a:lstStyle/>
          <a:p>
            <a:r>
              <a:rPr lang="en-US" dirty="0"/>
              <a:t>KEY WHO GUIDANCE on PrEP </a:t>
            </a:r>
          </a:p>
        </p:txBody>
      </p:sp>
      <p:graphicFrame>
        <p:nvGraphicFramePr>
          <p:cNvPr id="3" name="Diagram 2">
            <a:extLst>
              <a:ext uri="{FF2B5EF4-FFF2-40B4-BE49-F238E27FC236}">
                <a16:creationId xmlns:a16="http://schemas.microsoft.com/office/drawing/2014/main" id="{0E8F03BE-05EA-004E-24E9-2188A995C82F}"/>
              </a:ext>
            </a:extLst>
          </p:cNvPr>
          <p:cNvGraphicFramePr/>
          <p:nvPr>
            <p:extLst>
              <p:ext uri="{D42A27DB-BD31-4B8C-83A1-F6EECF244321}">
                <p14:modId xmlns:p14="http://schemas.microsoft.com/office/powerpoint/2010/main" val="3603311563"/>
              </p:ext>
            </p:extLst>
          </p:nvPr>
        </p:nvGraphicFramePr>
        <p:xfrm>
          <a:off x="125186" y="678317"/>
          <a:ext cx="11772899" cy="44651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BECE5553-A83D-1561-A99A-18DFC6305FEA}"/>
              </a:ext>
            </a:extLst>
          </p:cNvPr>
          <p:cNvSpPr txBox="1"/>
          <p:nvPr/>
        </p:nvSpPr>
        <p:spPr>
          <a:xfrm>
            <a:off x="7728857" y="6335881"/>
            <a:ext cx="2322518" cy="507831"/>
          </a:xfrm>
          <a:prstGeom prst="rect">
            <a:avLst/>
          </a:prstGeom>
          <a:noFill/>
        </p:spPr>
        <p:txBody>
          <a:bodyPr wrap="square">
            <a:spAutoFit/>
          </a:bodyPr>
          <a:lstStyle/>
          <a:p>
            <a:r>
              <a:rPr lang="en-US" sz="900" dirty="0">
                <a:hlinkClick r:id="rId8"/>
              </a:rPr>
              <a:t>Differentiated and simplified pre-exposure prophylaxis for HIV prevention: update to WHO implementation guidance</a:t>
            </a:r>
            <a:endParaRPr lang="en-US" sz="900" dirty="0"/>
          </a:p>
        </p:txBody>
      </p:sp>
      <p:pic>
        <p:nvPicPr>
          <p:cNvPr id="11" name="Picture 10">
            <a:extLst>
              <a:ext uri="{FF2B5EF4-FFF2-40B4-BE49-F238E27FC236}">
                <a16:creationId xmlns:a16="http://schemas.microsoft.com/office/drawing/2014/main" id="{CDBB476D-F1BF-4F71-17E0-26784B6E6E8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736681">
            <a:off x="10087300" y="4836467"/>
            <a:ext cx="1328546" cy="1914065"/>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30A7553A-0D7E-4723-C22F-869962229CF3}"/>
              </a:ext>
            </a:extLst>
          </p:cNvPr>
          <p:cNvSpPr txBox="1"/>
          <p:nvPr/>
        </p:nvSpPr>
        <p:spPr>
          <a:xfrm>
            <a:off x="3069771" y="4935780"/>
            <a:ext cx="5094514" cy="1107996"/>
          </a:xfrm>
          <a:prstGeom prst="rect">
            <a:avLst/>
          </a:prstGeom>
          <a:solidFill>
            <a:srgbClr val="002060"/>
          </a:solidFill>
        </p:spPr>
        <p:txBody>
          <a:bodyPr wrap="square">
            <a:spAutoFit/>
          </a:bodyPr>
          <a:lstStyle/>
          <a:p>
            <a:pPr algn="ctr"/>
            <a:r>
              <a:rPr lang="en-US" sz="2200" b="1" dirty="0">
                <a:solidFill>
                  <a:schemeClr val="bg1"/>
                </a:solidFill>
              </a:rPr>
              <a:t>To accelerate PrEP scale-up and overcome barriers, we need differentiated and simplified PrEP services</a:t>
            </a:r>
          </a:p>
        </p:txBody>
      </p:sp>
    </p:spTree>
    <p:extLst>
      <p:ext uri="{BB962C8B-B14F-4D97-AF65-F5344CB8AC3E}">
        <p14:creationId xmlns:p14="http://schemas.microsoft.com/office/powerpoint/2010/main" val="2300473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6A2DF-3A29-8B4B-BB47-EEE0F0C77EAD}"/>
              </a:ext>
            </a:extLst>
          </p:cNvPr>
          <p:cNvSpPr>
            <a:spLocks noGrp="1"/>
          </p:cNvSpPr>
          <p:nvPr>
            <p:ph type="title"/>
          </p:nvPr>
        </p:nvSpPr>
        <p:spPr/>
        <p:txBody>
          <a:bodyPr/>
          <a:lstStyle/>
          <a:p>
            <a:r>
              <a:rPr lang="en-US" dirty="0"/>
              <a:t>Starting, using and stopping oral PrEP</a:t>
            </a:r>
            <a:endParaRPr lang="en-GB" dirty="0"/>
          </a:p>
        </p:txBody>
      </p:sp>
      <p:sp>
        <p:nvSpPr>
          <p:cNvPr id="12" name="Content Placeholder 1">
            <a:extLst>
              <a:ext uri="{FF2B5EF4-FFF2-40B4-BE49-F238E27FC236}">
                <a16:creationId xmlns:a16="http://schemas.microsoft.com/office/drawing/2014/main" id="{F89800F7-BAE8-4D6C-29C8-1AAE9BBF8BC9}"/>
              </a:ext>
            </a:extLst>
          </p:cNvPr>
          <p:cNvSpPr txBox="1">
            <a:spLocks/>
          </p:cNvSpPr>
          <p:nvPr/>
        </p:nvSpPr>
        <p:spPr>
          <a:xfrm>
            <a:off x="6628482" y="1095423"/>
            <a:ext cx="5563518" cy="5851785"/>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5275">
              <a:spcBef>
                <a:spcPts val="0"/>
              </a:spcBef>
              <a:spcAft>
                <a:spcPts val="600"/>
              </a:spcAft>
            </a:pPr>
            <a:r>
              <a:rPr lang="en-US" sz="1800" b="1" dirty="0">
                <a:cs typeface="Calibri" panose="020F0502020204030204" pitchFamily="34" charset="0"/>
              </a:rPr>
              <a:t>Dosing regimen</a:t>
            </a:r>
          </a:p>
          <a:p>
            <a:pPr marL="488950" indent="-233363">
              <a:spcBef>
                <a:spcPts val="0"/>
              </a:spcBef>
              <a:spcAft>
                <a:spcPts val="600"/>
              </a:spcAft>
            </a:pPr>
            <a:r>
              <a:rPr lang="en-US" sz="1600" dirty="0">
                <a:cs typeface="Calibri" panose="020F0502020204030204" pitchFamily="34" charset="0"/>
              </a:rPr>
              <a:t>for all people assigned male at birth who are </a:t>
            </a:r>
            <a:r>
              <a:rPr lang="en-US" sz="1600" u="sng" dirty="0">
                <a:cs typeface="Calibri" panose="020F0502020204030204" pitchFamily="34" charset="0"/>
              </a:rPr>
              <a:t>not</a:t>
            </a:r>
            <a:r>
              <a:rPr lang="en-US" sz="1600" dirty="0">
                <a:cs typeface="Calibri" panose="020F0502020204030204" pitchFamily="34" charset="0"/>
              </a:rPr>
              <a:t> taking hormones AND who have sexual exposure (as opposed to just MSM before)</a:t>
            </a:r>
          </a:p>
          <a:p>
            <a:pPr marL="655637" lvl="1">
              <a:spcBef>
                <a:spcPts val="0"/>
              </a:spcBef>
              <a:spcAft>
                <a:spcPts val="600"/>
              </a:spcAft>
            </a:pPr>
            <a:r>
              <a:rPr lang="en-US" sz="1500" u="sng" dirty="0">
                <a:cs typeface="Calibri" panose="020F0502020204030204" pitchFamily="34" charset="0"/>
              </a:rPr>
              <a:t>Start</a:t>
            </a:r>
            <a:r>
              <a:rPr lang="en-US" sz="1500" dirty="0">
                <a:cs typeface="Calibri" panose="020F0502020204030204" pitchFamily="34" charset="0"/>
              </a:rPr>
              <a:t>: 2 doses 2-24h before sex </a:t>
            </a:r>
          </a:p>
          <a:p>
            <a:pPr marL="655637" lvl="1">
              <a:spcBef>
                <a:spcPts val="0"/>
              </a:spcBef>
              <a:spcAft>
                <a:spcPts val="600"/>
              </a:spcAft>
            </a:pPr>
            <a:r>
              <a:rPr lang="en-US" sz="1500" u="sng" dirty="0">
                <a:cs typeface="Calibri" panose="020F0502020204030204" pitchFamily="34" charset="0"/>
              </a:rPr>
              <a:t>Continue</a:t>
            </a:r>
            <a:r>
              <a:rPr lang="en-US" sz="1500" dirty="0">
                <a:cs typeface="Calibri" panose="020F0502020204030204" pitchFamily="34" charset="0"/>
              </a:rPr>
              <a:t> with 1 dose every day</a:t>
            </a:r>
          </a:p>
          <a:p>
            <a:pPr marL="655637" lvl="1">
              <a:spcBef>
                <a:spcPts val="0"/>
              </a:spcBef>
              <a:spcAft>
                <a:spcPts val="600"/>
              </a:spcAft>
            </a:pPr>
            <a:r>
              <a:rPr lang="en-US" sz="1500" u="sng" dirty="0">
                <a:cs typeface="Calibri" panose="020F0502020204030204" pitchFamily="34" charset="0"/>
              </a:rPr>
              <a:t>Stop</a:t>
            </a:r>
            <a:r>
              <a:rPr lang="en-US" sz="1500" dirty="0">
                <a:cs typeface="Calibri" panose="020F0502020204030204" pitchFamily="34" charset="0"/>
              </a:rPr>
              <a:t>: 1 dose for 2 days after last sex</a:t>
            </a:r>
          </a:p>
          <a:p>
            <a:pPr marL="488950" indent="-233363">
              <a:spcBef>
                <a:spcPts val="0"/>
              </a:spcBef>
              <a:spcAft>
                <a:spcPts val="600"/>
              </a:spcAft>
            </a:pPr>
            <a:r>
              <a:rPr lang="en-US" sz="1600" dirty="0">
                <a:cs typeface="Calibri" panose="020F0502020204030204" pitchFamily="34" charset="0"/>
              </a:rPr>
              <a:t>For all other populations</a:t>
            </a:r>
          </a:p>
          <a:p>
            <a:pPr marL="655637" lvl="1">
              <a:spcBef>
                <a:spcPts val="0"/>
              </a:spcBef>
              <a:spcAft>
                <a:spcPts val="600"/>
              </a:spcAft>
            </a:pPr>
            <a:r>
              <a:rPr lang="en-US" sz="1500" u="sng" dirty="0">
                <a:cs typeface="Calibri" panose="020F0502020204030204" pitchFamily="34" charset="0"/>
              </a:rPr>
              <a:t>Start:</a:t>
            </a:r>
            <a:r>
              <a:rPr lang="en-US" sz="1500" dirty="0">
                <a:cs typeface="Calibri" panose="020F0502020204030204" pitchFamily="34" charset="0"/>
              </a:rPr>
              <a:t> 7 days of 1 dose first exposure</a:t>
            </a:r>
          </a:p>
          <a:p>
            <a:pPr marL="655637" lvl="1">
              <a:spcBef>
                <a:spcPts val="0"/>
              </a:spcBef>
              <a:spcAft>
                <a:spcPts val="600"/>
              </a:spcAft>
            </a:pPr>
            <a:r>
              <a:rPr lang="en-US" sz="1500" u="sng" dirty="0">
                <a:cs typeface="Calibri" panose="020F0502020204030204" pitchFamily="34" charset="0"/>
              </a:rPr>
              <a:t>Continue</a:t>
            </a:r>
            <a:r>
              <a:rPr lang="en-US" sz="1500" dirty="0">
                <a:cs typeface="Calibri" panose="020F0502020204030204" pitchFamily="34" charset="0"/>
              </a:rPr>
              <a:t> with 1 dose every day</a:t>
            </a:r>
          </a:p>
          <a:p>
            <a:pPr marL="655637" lvl="1">
              <a:spcBef>
                <a:spcPts val="0"/>
              </a:spcBef>
              <a:spcAft>
                <a:spcPts val="600"/>
              </a:spcAft>
            </a:pPr>
            <a:r>
              <a:rPr lang="en-US" sz="1500" u="sng" dirty="0">
                <a:cs typeface="Calibri" panose="020F0502020204030204" pitchFamily="34" charset="0"/>
              </a:rPr>
              <a:t>Stop:</a:t>
            </a:r>
            <a:r>
              <a:rPr lang="en-US" sz="1500" dirty="0">
                <a:cs typeface="Calibri" panose="020F0502020204030204" pitchFamily="34" charset="0"/>
              </a:rPr>
              <a:t> 7 days of 1 dose after last sex</a:t>
            </a:r>
          </a:p>
          <a:p>
            <a:pPr marL="285750" indent="-285750">
              <a:spcBef>
                <a:spcPts val="0"/>
              </a:spcBef>
              <a:spcAft>
                <a:spcPts val="600"/>
              </a:spcAft>
            </a:pPr>
            <a:r>
              <a:rPr lang="en-US" sz="1800" b="1" dirty="0">
                <a:cs typeface="Calibri" panose="020F0502020204030204" pitchFamily="34" charset="0"/>
              </a:rPr>
              <a:t>Viral hepatitis testing</a:t>
            </a:r>
          </a:p>
          <a:p>
            <a:pPr marL="742950" lvl="1" indent="-285750">
              <a:spcBef>
                <a:spcPts val="0"/>
              </a:spcBef>
              <a:spcAft>
                <a:spcPts val="600"/>
              </a:spcAft>
              <a:buClr>
                <a:srgbClr val="000000"/>
              </a:buClr>
              <a:buSzPct val="80000"/>
              <a:defRPr/>
            </a:pPr>
            <a:r>
              <a:rPr kumimoji="0" lang="en-US" sz="1500" i="0" u="sng" strike="noStrike" kern="1200" cap="none" spc="0" normalizeH="0" baseline="0" noProof="0" dirty="0">
                <a:ln>
                  <a:noFill/>
                </a:ln>
                <a:solidFill>
                  <a:schemeClr val="tx1"/>
                </a:solidFill>
                <a:effectLst/>
                <a:uLnTx/>
                <a:uFillTx/>
              </a:rPr>
              <a:t>HBV</a:t>
            </a:r>
            <a:r>
              <a:rPr kumimoji="0" lang="en-US" sz="1500" b="0" i="0" u="none" strike="noStrike" kern="1200" cap="none" spc="0" normalizeH="0" baseline="0" noProof="0" dirty="0">
                <a:ln>
                  <a:noFill/>
                </a:ln>
                <a:solidFill>
                  <a:schemeClr val="tx1"/>
                </a:solidFill>
                <a:effectLst/>
                <a:uLnTx/>
                <a:uFillTx/>
              </a:rPr>
              <a:t>: Test once </a:t>
            </a:r>
            <a:r>
              <a:rPr lang="en-US" sz="1500" b="0" dirty="0">
                <a:solidFill>
                  <a:schemeClr val="tx1"/>
                </a:solidFill>
              </a:rPr>
              <a:t>within 3 months of initiation</a:t>
            </a:r>
            <a:endParaRPr kumimoji="0" lang="en-US" sz="1500" b="0" i="0" u="none" strike="noStrike" kern="1200" cap="none" spc="0" normalizeH="0" baseline="0" noProof="0" dirty="0">
              <a:ln>
                <a:noFill/>
              </a:ln>
              <a:solidFill>
                <a:schemeClr val="tx1"/>
              </a:solidFill>
              <a:effectLst/>
              <a:uLnTx/>
              <a:uFillTx/>
            </a:endParaRPr>
          </a:p>
          <a:p>
            <a:pPr marL="742950" lvl="1" indent="-285750">
              <a:spcBef>
                <a:spcPts val="0"/>
              </a:spcBef>
              <a:spcAft>
                <a:spcPts val="600"/>
              </a:spcAft>
              <a:buClr>
                <a:srgbClr val="000000"/>
              </a:buClr>
              <a:buSzPct val="80000"/>
              <a:defRPr/>
            </a:pPr>
            <a:r>
              <a:rPr kumimoji="0" lang="en-US" sz="1500" i="0" u="sng" strike="noStrike" kern="1200" cap="none" spc="0" normalizeH="0" baseline="0" noProof="0" dirty="0">
                <a:ln>
                  <a:noFill/>
                </a:ln>
                <a:solidFill>
                  <a:schemeClr val="tx1"/>
                </a:solidFill>
                <a:effectLst/>
                <a:uLnTx/>
                <a:uFillTx/>
              </a:rPr>
              <a:t>HCV</a:t>
            </a:r>
            <a:r>
              <a:rPr kumimoji="0" lang="en-US" sz="1500" b="0" i="0" u="none" strike="noStrike" kern="1200" cap="none" spc="0" normalizeH="0" baseline="0" noProof="0" dirty="0">
                <a:ln>
                  <a:noFill/>
                </a:ln>
                <a:solidFill>
                  <a:schemeClr val="tx1"/>
                </a:solidFill>
                <a:effectLst/>
                <a:uLnTx/>
                <a:uFillTx/>
              </a:rPr>
              <a:t>: Test around </a:t>
            </a:r>
            <a:r>
              <a:rPr lang="en-US" sz="1500" b="0" dirty="0">
                <a:solidFill>
                  <a:schemeClr val="tx1"/>
                </a:solidFill>
              </a:rPr>
              <a:t>within 3 months of initiation</a:t>
            </a:r>
            <a:r>
              <a:rPr kumimoji="0" lang="en-US" sz="1500" b="0" i="0" u="none" strike="noStrike" kern="1200" cap="none" spc="0" normalizeH="0" baseline="0" noProof="0" dirty="0">
                <a:ln>
                  <a:noFill/>
                </a:ln>
                <a:solidFill>
                  <a:schemeClr val="tx1"/>
                </a:solidFill>
                <a:effectLst/>
                <a:uLnTx/>
                <a:uFillTx/>
              </a:rPr>
              <a:t> and every 12 months (where indicated)</a:t>
            </a:r>
          </a:p>
          <a:p>
            <a:pPr marL="742950" lvl="1" indent="-285750">
              <a:spcBef>
                <a:spcPts val="0"/>
              </a:spcBef>
              <a:spcAft>
                <a:spcPts val="600"/>
              </a:spcAft>
              <a:buClr>
                <a:srgbClr val="000000"/>
              </a:buClr>
              <a:buSzPct val="80000"/>
              <a:defRPr/>
            </a:pPr>
            <a:r>
              <a:rPr lang="en-US" sz="1500" u="sng" dirty="0"/>
              <a:t>Not a requirement </a:t>
            </a:r>
            <a:r>
              <a:rPr lang="en-US" sz="1500" dirty="0"/>
              <a:t>for use or initiation</a:t>
            </a:r>
          </a:p>
          <a:p>
            <a:pPr marL="285750" lvl="1" indent="-285750">
              <a:spcBef>
                <a:spcPts val="0"/>
              </a:spcBef>
              <a:spcAft>
                <a:spcPts val="600"/>
              </a:spcAft>
            </a:pPr>
            <a:r>
              <a:rPr lang="en-US" sz="1800" b="1" dirty="0">
                <a:cs typeface="Calibri" panose="020F0502020204030204" pitchFamily="34" charset="0"/>
              </a:rPr>
              <a:t>Simplified guidance for kidney function </a:t>
            </a:r>
          </a:p>
          <a:p>
            <a:pPr marL="752475" lvl="1">
              <a:spcBef>
                <a:spcPts val="0"/>
              </a:spcBef>
              <a:spcAft>
                <a:spcPts val="600"/>
              </a:spcAft>
            </a:pPr>
            <a:r>
              <a:rPr kumimoji="0" lang="en-US" sz="1500" b="0" i="0" u="none" strike="noStrike" kern="1200" cap="none" spc="0" normalizeH="0" baseline="0" noProof="0" dirty="0">
                <a:ln>
                  <a:noFill/>
                </a:ln>
                <a:solidFill>
                  <a:srgbClr val="000000"/>
                </a:solidFill>
                <a:effectLst/>
                <a:uLnTx/>
                <a:uFillTx/>
              </a:rPr>
              <a:t>Optional for those without comorbidities aged </a:t>
            </a:r>
            <a:r>
              <a:rPr kumimoji="0" lang="en-US" sz="1500" b="0" i="0" u="sng" strike="noStrike" kern="1200" cap="none" spc="0" normalizeH="0" baseline="0" noProof="0" dirty="0">
                <a:ln>
                  <a:noFill/>
                </a:ln>
                <a:solidFill>
                  <a:srgbClr val="000000"/>
                </a:solidFill>
                <a:effectLst/>
                <a:uLnTx/>
                <a:uFillTx/>
              </a:rPr>
              <a:t>under 30 </a:t>
            </a:r>
            <a:r>
              <a:rPr kumimoji="0" lang="en-US" sz="1500" b="0" i="0" u="none" strike="noStrike" kern="1200" cap="none" spc="0" normalizeH="0" baseline="0" noProof="0" dirty="0">
                <a:ln>
                  <a:noFill/>
                </a:ln>
                <a:solidFill>
                  <a:srgbClr val="000000"/>
                </a:solidFill>
                <a:effectLst/>
                <a:uLnTx/>
                <a:uFillTx/>
              </a:rPr>
              <a:t>and, depending on resources, for those </a:t>
            </a:r>
            <a:r>
              <a:rPr kumimoji="0" lang="en-US" sz="1500" b="0" i="0" u="sng" strike="noStrike" kern="1200" cap="none" spc="0" normalizeH="0" baseline="0" noProof="0" dirty="0">
                <a:ln>
                  <a:noFill/>
                </a:ln>
                <a:solidFill>
                  <a:srgbClr val="000000"/>
                </a:solidFill>
                <a:effectLst/>
                <a:uLnTx/>
                <a:uFillTx/>
              </a:rPr>
              <a:t>under 50</a:t>
            </a:r>
            <a:endParaRPr kumimoji="0" lang="en-US" sz="1500" b="0" i="0" u="none" strike="noStrike" kern="1200" cap="none" spc="0" normalizeH="0" baseline="0" noProof="0" dirty="0">
              <a:ln>
                <a:noFill/>
              </a:ln>
              <a:solidFill>
                <a:srgbClr val="000000"/>
              </a:solidFill>
              <a:effectLst/>
              <a:uLnTx/>
              <a:uFillTx/>
            </a:endParaRPr>
          </a:p>
        </p:txBody>
      </p:sp>
      <p:sp>
        <p:nvSpPr>
          <p:cNvPr id="15" name="TextBox 14">
            <a:extLst>
              <a:ext uri="{FF2B5EF4-FFF2-40B4-BE49-F238E27FC236}">
                <a16:creationId xmlns:a16="http://schemas.microsoft.com/office/drawing/2014/main" id="{52E66A2B-747A-65C0-ADCE-C28D4E16B6E2}"/>
              </a:ext>
            </a:extLst>
          </p:cNvPr>
          <p:cNvSpPr txBox="1"/>
          <p:nvPr/>
        </p:nvSpPr>
        <p:spPr>
          <a:xfrm>
            <a:off x="457200" y="6627168"/>
            <a:ext cx="8520030" cy="230832"/>
          </a:xfrm>
          <a:prstGeom prst="rect">
            <a:avLst/>
          </a:prstGeom>
          <a:noFill/>
        </p:spPr>
        <p:txBody>
          <a:bodyPr wrap="square">
            <a:spAutoFit/>
          </a:bodyPr>
          <a:lstStyle/>
          <a:p>
            <a:r>
              <a:rPr lang="en-US" sz="900" dirty="0">
                <a:hlinkClick r:id="rId3"/>
              </a:rPr>
              <a:t>Differentiated and simplified pre-exposure prophylaxis for HIV prevention: update to WHO implementation guidance</a:t>
            </a:r>
            <a:endParaRPr lang="en-US" sz="900" dirty="0"/>
          </a:p>
        </p:txBody>
      </p:sp>
      <p:grpSp>
        <p:nvGrpSpPr>
          <p:cNvPr id="7" name="Group 6">
            <a:extLst>
              <a:ext uri="{FF2B5EF4-FFF2-40B4-BE49-F238E27FC236}">
                <a16:creationId xmlns:a16="http://schemas.microsoft.com/office/drawing/2014/main" id="{996A2F99-3D6B-6B10-D447-CECE830C496B}"/>
              </a:ext>
            </a:extLst>
          </p:cNvPr>
          <p:cNvGrpSpPr/>
          <p:nvPr/>
        </p:nvGrpSpPr>
        <p:grpSpPr>
          <a:xfrm>
            <a:off x="457200" y="1311060"/>
            <a:ext cx="6053769" cy="5406999"/>
            <a:chOff x="457200" y="1311060"/>
            <a:chExt cx="6053769" cy="5406999"/>
          </a:xfrm>
        </p:grpSpPr>
        <p:grpSp>
          <p:nvGrpSpPr>
            <p:cNvPr id="4" name="Group 3">
              <a:extLst>
                <a:ext uri="{FF2B5EF4-FFF2-40B4-BE49-F238E27FC236}">
                  <a16:creationId xmlns:a16="http://schemas.microsoft.com/office/drawing/2014/main" id="{148FFF4B-2007-7AD6-775E-57BB675DF3C6}"/>
                </a:ext>
              </a:extLst>
            </p:cNvPr>
            <p:cNvGrpSpPr/>
            <p:nvPr/>
          </p:nvGrpSpPr>
          <p:grpSpPr>
            <a:xfrm>
              <a:off x="457200" y="1311060"/>
              <a:ext cx="6053769" cy="5406999"/>
              <a:chOff x="457200" y="1311060"/>
              <a:chExt cx="6053769" cy="5406999"/>
            </a:xfrm>
          </p:grpSpPr>
          <p:pic>
            <p:nvPicPr>
              <p:cNvPr id="14" name="Picture 13">
                <a:extLst>
                  <a:ext uri="{FF2B5EF4-FFF2-40B4-BE49-F238E27FC236}">
                    <a16:creationId xmlns:a16="http://schemas.microsoft.com/office/drawing/2014/main" id="{213167CB-A9B5-4478-7932-163534A689F2}"/>
                  </a:ext>
                </a:extLst>
              </p:cNvPr>
              <p:cNvPicPr>
                <a:picLocks noChangeAspect="1"/>
              </p:cNvPicPr>
              <p:nvPr/>
            </p:nvPicPr>
            <p:blipFill>
              <a:blip r:embed="rId4"/>
              <a:stretch>
                <a:fillRect/>
              </a:stretch>
            </p:blipFill>
            <p:spPr>
              <a:xfrm>
                <a:off x="457200" y="1311060"/>
                <a:ext cx="6053769" cy="5406999"/>
              </a:xfrm>
              <a:prstGeom prst="rect">
                <a:avLst/>
              </a:prstGeom>
            </p:spPr>
          </p:pic>
          <p:sp>
            <p:nvSpPr>
              <p:cNvPr id="3" name="TextBox 2">
                <a:extLst>
                  <a:ext uri="{FF2B5EF4-FFF2-40B4-BE49-F238E27FC236}">
                    <a16:creationId xmlns:a16="http://schemas.microsoft.com/office/drawing/2014/main" id="{3D4AEDC1-B6F7-F64D-4E38-5F5BBC38B0E3}"/>
                  </a:ext>
                </a:extLst>
              </p:cNvPr>
              <p:cNvSpPr txBox="1"/>
              <p:nvPr/>
            </p:nvSpPr>
            <p:spPr>
              <a:xfrm>
                <a:off x="3044283" y="1311060"/>
                <a:ext cx="3345366" cy="369332"/>
              </a:xfrm>
              <a:prstGeom prst="rect">
                <a:avLst/>
              </a:prstGeom>
              <a:solidFill>
                <a:schemeClr val="bg1"/>
              </a:solidFill>
            </p:spPr>
            <p:txBody>
              <a:bodyPr wrap="square" rtlCol="0">
                <a:spAutoFit/>
              </a:bodyPr>
              <a:lstStyle/>
              <a:p>
                <a:endParaRPr lang="en-US" dirty="0"/>
              </a:p>
            </p:txBody>
          </p:sp>
        </p:grpSp>
        <p:sp>
          <p:nvSpPr>
            <p:cNvPr id="5" name="TextBox 4">
              <a:extLst>
                <a:ext uri="{FF2B5EF4-FFF2-40B4-BE49-F238E27FC236}">
                  <a16:creationId xmlns:a16="http://schemas.microsoft.com/office/drawing/2014/main" id="{EE829AB0-C6E2-0A41-4BD3-596C3A72E256}"/>
                </a:ext>
              </a:extLst>
            </p:cNvPr>
            <p:cNvSpPr txBox="1"/>
            <p:nvPr/>
          </p:nvSpPr>
          <p:spPr>
            <a:xfrm>
              <a:off x="624468" y="1822359"/>
              <a:ext cx="3691054" cy="461665"/>
            </a:xfrm>
            <a:prstGeom prst="rect">
              <a:avLst/>
            </a:prstGeom>
            <a:solidFill>
              <a:srgbClr val="EFF6FC"/>
            </a:solidFill>
            <a:ln>
              <a:solidFill>
                <a:srgbClr val="EFF6FC"/>
              </a:solidFill>
            </a:ln>
          </p:spPr>
          <p:txBody>
            <a:bodyPr wrap="square" rtlCol="0">
              <a:spAutoFit/>
            </a:bodyPr>
            <a:lstStyle>
              <a:defPPr>
                <a:defRPr lang="en-US"/>
              </a:defPPr>
            </a:lstStyle>
            <a:p>
              <a:r>
                <a:rPr lang="en-US" sz="1200" dirty="0"/>
                <a:t>Assigned male at birth with sexual exposure &amp; not taking gender affirming  hormones</a:t>
              </a:r>
            </a:p>
          </p:txBody>
        </p:sp>
        <p:sp>
          <p:nvSpPr>
            <p:cNvPr id="6" name="TextBox 5">
              <a:extLst>
                <a:ext uri="{FF2B5EF4-FFF2-40B4-BE49-F238E27FC236}">
                  <a16:creationId xmlns:a16="http://schemas.microsoft.com/office/drawing/2014/main" id="{74B5B970-0D51-59AD-6297-E9B4E1097978}"/>
                </a:ext>
              </a:extLst>
            </p:cNvPr>
            <p:cNvSpPr txBox="1"/>
            <p:nvPr/>
          </p:nvSpPr>
          <p:spPr>
            <a:xfrm>
              <a:off x="624468" y="4573977"/>
              <a:ext cx="3691054" cy="276999"/>
            </a:xfrm>
            <a:prstGeom prst="rect">
              <a:avLst/>
            </a:prstGeom>
            <a:solidFill>
              <a:srgbClr val="EFF6FC"/>
            </a:solidFill>
            <a:ln>
              <a:solidFill>
                <a:srgbClr val="EFF6FC"/>
              </a:solidFill>
            </a:ln>
          </p:spPr>
          <p:txBody>
            <a:bodyPr wrap="square" rtlCol="0">
              <a:spAutoFit/>
            </a:bodyPr>
            <a:lstStyle>
              <a:defPPr>
                <a:defRPr lang="en-US"/>
              </a:defPPr>
            </a:lstStyle>
            <a:p>
              <a:r>
                <a:rPr lang="en-US" sz="1200" dirty="0"/>
                <a:t>All other groups</a:t>
              </a:r>
            </a:p>
          </p:txBody>
        </p:sp>
      </p:grpSp>
    </p:spTree>
    <p:extLst>
      <p:ext uri="{BB962C8B-B14F-4D97-AF65-F5344CB8AC3E}">
        <p14:creationId xmlns:p14="http://schemas.microsoft.com/office/powerpoint/2010/main" val="3918014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F5AFE-83EB-46AC-8482-B468408F7B42}"/>
              </a:ext>
            </a:extLst>
          </p:cNvPr>
          <p:cNvSpPr>
            <a:spLocks noGrp="1"/>
          </p:cNvSpPr>
          <p:nvPr>
            <p:ph type="title"/>
          </p:nvPr>
        </p:nvSpPr>
        <p:spPr/>
        <p:txBody>
          <a:bodyPr/>
          <a:lstStyle/>
          <a:p>
            <a:r>
              <a:rPr lang="en-US" dirty="0"/>
              <a:t>HIV self-testing for PrEP</a:t>
            </a:r>
            <a:endParaRPr lang="en-GB" dirty="0"/>
          </a:p>
        </p:txBody>
      </p:sp>
      <p:pic>
        <p:nvPicPr>
          <p:cNvPr id="11" name="Content Placeholder 10">
            <a:extLst>
              <a:ext uri="{FF2B5EF4-FFF2-40B4-BE49-F238E27FC236}">
                <a16:creationId xmlns:a16="http://schemas.microsoft.com/office/drawing/2014/main" id="{E52D3ADF-3472-3908-3844-A6755B12B8F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498186" y="2161835"/>
            <a:ext cx="8666497" cy="4093780"/>
          </a:xfrm>
          <a:prstGeom prst="rect">
            <a:avLst/>
          </a:prstGeom>
        </p:spPr>
      </p:pic>
      <p:sp>
        <p:nvSpPr>
          <p:cNvPr id="6" name="TextBox 5">
            <a:extLst>
              <a:ext uri="{FF2B5EF4-FFF2-40B4-BE49-F238E27FC236}">
                <a16:creationId xmlns:a16="http://schemas.microsoft.com/office/drawing/2014/main" id="{713669D6-921C-EF08-78BE-804D28EBADB4}"/>
              </a:ext>
            </a:extLst>
          </p:cNvPr>
          <p:cNvSpPr txBox="1"/>
          <p:nvPr/>
        </p:nvSpPr>
        <p:spPr>
          <a:xfrm>
            <a:off x="5636964" y="774392"/>
            <a:ext cx="6097836" cy="1015663"/>
          </a:xfrm>
          <a:prstGeom prst="rect">
            <a:avLst/>
          </a:prstGeom>
          <a:solidFill>
            <a:schemeClr val="tx2"/>
          </a:solidFill>
        </p:spPr>
        <p:txBody>
          <a:bodyPr wrap="square">
            <a:spAutoFit/>
          </a:bodyPr>
          <a:lstStyle/>
          <a:p>
            <a:pPr marL="0" lvl="1">
              <a:spcAft>
                <a:spcPts val="600"/>
              </a:spcAft>
              <a:tabLst>
                <a:tab pos="803275" algn="l"/>
              </a:tabLst>
            </a:pPr>
            <a:r>
              <a:rPr lang="en-US" sz="2000" b="1" dirty="0">
                <a:solidFill>
                  <a:schemeClr val="bg1"/>
                </a:solidFill>
                <a:cs typeface="Calibri" panose="020F0502020204030204" pitchFamily="34" charset="0"/>
              </a:rPr>
              <a:t>HIVST an additional testing option to complement HIV testing strategies for oral PrEP and DVR. </a:t>
            </a:r>
            <a:r>
              <a:rPr kumimoji="0" lang="en-US" sz="2000" b="1" i="0" u="none" strike="noStrike" kern="1200" cap="none" spc="0" normalizeH="0" baseline="0" noProof="0" dirty="0">
                <a:ln>
                  <a:noFill/>
                </a:ln>
                <a:solidFill>
                  <a:schemeClr val="bg1"/>
                </a:solidFill>
                <a:effectLst/>
                <a:uLnTx/>
                <a:uFillTx/>
                <a:ea typeface="+mn-ea"/>
                <a:cs typeface="+mn-cs"/>
              </a:rPr>
              <a:t>Role for HIVST with CAB-LA currently unclear.</a:t>
            </a:r>
            <a:endParaRPr lang="en-US" sz="2000" b="1" dirty="0">
              <a:solidFill>
                <a:schemeClr val="bg1"/>
              </a:solidFill>
              <a:cs typeface="Calibri" panose="020F0502020204030204" pitchFamily="34" charset="0"/>
            </a:endParaRPr>
          </a:p>
        </p:txBody>
      </p:sp>
    </p:spTree>
    <p:extLst>
      <p:ext uri="{BB962C8B-B14F-4D97-AF65-F5344CB8AC3E}">
        <p14:creationId xmlns:p14="http://schemas.microsoft.com/office/powerpoint/2010/main" val="1909181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2EDE7-C715-4852-AE1A-9BADA0994D52}"/>
              </a:ext>
            </a:extLst>
          </p:cNvPr>
          <p:cNvSpPr>
            <a:spLocks noGrp="1"/>
          </p:cNvSpPr>
          <p:nvPr>
            <p:ph type="title"/>
          </p:nvPr>
        </p:nvSpPr>
        <p:spPr>
          <a:xfrm>
            <a:off x="472657" y="486158"/>
            <a:ext cx="11246686" cy="829170"/>
          </a:xfrm>
        </p:spPr>
        <p:txBody>
          <a:bodyPr vert="horz" lIns="91440" tIns="45720" rIns="91440" bIns="45720" rtlCol="0" anchor="ctr">
            <a:normAutofit/>
          </a:bodyPr>
          <a:lstStyle/>
          <a:p>
            <a:r>
              <a:rPr lang="en-US" sz="3000" kern="1200" dirty="0">
                <a:solidFill>
                  <a:srgbClr val="002060"/>
                </a:solidFill>
                <a:ea typeface="+mj-ea"/>
                <a:cs typeface="+mj-cs"/>
              </a:rPr>
              <a:t>Differentiated service delivery supports scale-up, access, acceptability</a:t>
            </a:r>
          </a:p>
        </p:txBody>
      </p:sp>
      <p:pic>
        <p:nvPicPr>
          <p:cNvPr id="7" name="Picture 6">
            <a:extLst>
              <a:ext uri="{FF2B5EF4-FFF2-40B4-BE49-F238E27FC236}">
                <a16:creationId xmlns:a16="http://schemas.microsoft.com/office/drawing/2014/main" id="{3801B535-FE3D-BB50-6380-939F5734EB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48809" y="1458298"/>
            <a:ext cx="3435645" cy="1932549"/>
          </a:xfrm>
          <a:prstGeom prst="rect">
            <a:avLst/>
          </a:prstGeom>
        </p:spPr>
      </p:pic>
      <p:sp>
        <p:nvSpPr>
          <p:cNvPr id="8" name="Text Placeholder 14">
            <a:extLst>
              <a:ext uri="{FF2B5EF4-FFF2-40B4-BE49-F238E27FC236}">
                <a16:creationId xmlns:a16="http://schemas.microsoft.com/office/drawing/2014/main" id="{F0AFA0D7-879A-77FF-454E-F574A967B90A}"/>
              </a:ext>
            </a:extLst>
          </p:cNvPr>
          <p:cNvSpPr txBox="1">
            <a:spLocks/>
          </p:cNvSpPr>
          <p:nvPr/>
        </p:nvSpPr>
        <p:spPr>
          <a:xfrm>
            <a:off x="403831" y="1327522"/>
            <a:ext cx="5392999" cy="2709416"/>
          </a:xfrm>
          <a:prstGeom prst="rect">
            <a:avLst/>
          </a:prstGeom>
          <a:no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20000"/>
              </a:lnSpc>
              <a:spcBef>
                <a:spcPts val="0"/>
              </a:spcBef>
              <a:spcAft>
                <a:spcPts val="600"/>
              </a:spcAft>
            </a:pPr>
            <a:r>
              <a:rPr lang="en-US" sz="2000" b="1" dirty="0"/>
              <a:t>Task sharing/shifting </a:t>
            </a:r>
            <a:r>
              <a:rPr lang="en-US" sz="2000" dirty="0"/>
              <a:t>make the best use of available human resources</a:t>
            </a:r>
          </a:p>
          <a:p>
            <a:pPr marL="285750" indent="-285750">
              <a:lnSpc>
                <a:spcPct val="120000"/>
              </a:lnSpc>
              <a:spcBef>
                <a:spcPts val="0"/>
              </a:spcBef>
              <a:buFont typeface="Arial" panose="020B0604020202020204" pitchFamily="34" charset="0"/>
              <a:buChar char="•"/>
            </a:pPr>
            <a:r>
              <a:rPr lang="en-US" sz="2000" b="1" dirty="0"/>
              <a:t>Supported by:</a:t>
            </a:r>
          </a:p>
          <a:p>
            <a:pPr marL="742950" lvl="1" indent="-285750">
              <a:lnSpc>
                <a:spcPct val="120000"/>
              </a:lnSpc>
              <a:spcBef>
                <a:spcPts val="0"/>
              </a:spcBef>
            </a:pPr>
            <a:r>
              <a:rPr lang="en-US" sz="2000" b="1" dirty="0"/>
              <a:t>Appropriate clinical oversight </a:t>
            </a:r>
            <a:r>
              <a:rPr lang="en-US" sz="2000" dirty="0"/>
              <a:t>and referral pathways </a:t>
            </a:r>
          </a:p>
          <a:p>
            <a:pPr marL="742950" lvl="1" indent="-285750">
              <a:lnSpc>
                <a:spcPct val="120000"/>
              </a:lnSpc>
              <a:spcBef>
                <a:spcPts val="0"/>
              </a:spcBef>
            </a:pPr>
            <a:r>
              <a:rPr lang="en-US" sz="2000" b="1" dirty="0"/>
              <a:t>Logistics </a:t>
            </a:r>
            <a:r>
              <a:rPr lang="en-US" sz="2000" b="0" dirty="0"/>
              <a:t>systems</a:t>
            </a:r>
          </a:p>
          <a:p>
            <a:pPr marL="742950" lvl="1" indent="-285750">
              <a:lnSpc>
                <a:spcPct val="120000"/>
              </a:lnSpc>
              <a:spcBef>
                <a:spcPts val="0"/>
              </a:spcBef>
            </a:pPr>
            <a:r>
              <a:rPr lang="en-US" sz="2000" b="0" dirty="0"/>
              <a:t>Adequate </a:t>
            </a:r>
            <a:r>
              <a:rPr lang="en-US" sz="2000" b="1" dirty="0"/>
              <a:t>infrastructure </a:t>
            </a:r>
          </a:p>
          <a:p>
            <a:pPr marL="742950" lvl="1" indent="-285750">
              <a:lnSpc>
                <a:spcPct val="120000"/>
              </a:lnSpc>
              <a:spcBef>
                <a:spcPts val="0"/>
              </a:spcBef>
            </a:pPr>
            <a:r>
              <a:rPr lang="en-US" sz="2000" b="0" dirty="0"/>
              <a:t>Integrated data systems </a:t>
            </a:r>
          </a:p>
        </p:txBody>
      </p:sp>
      <p:pic>
        <p:nvPicPr>
          <p:cNvPr id="9" name="Content Placeholder 4">
            <a:extLst>
              <a:ext uri="{FF2B5EF4-FFF2-40B4-BE49-F238E27FC236}">
                <a16:creationId xmlns:a16="http://schemas.microsoft.com/office/drawing/2014/main" id="{4DFA548C-B354-D526-438B-338D1B95B9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99027" y="4695727"/>
            <a:ext cx="3040138" cy="1779504"/>
          </a:xfrm>
          <a:prstGeom prst="rect">
            <a:avLst/>
          </a:prstGeom>
        </p:spPr>
      </p:pic>
      <p:pic>
        <p:nvPicPr>
          <p:cNvPr id="10" name="Content Placeholder 5">
            <a:extLst>
              <a:ext uri="{FF2B5EF4-FFF2-40B4-BE49-F238E27FC236}">
                <a16:creationId xmlns:a16="http://schemas.microsoft.com/office/drawing/2014/main" id="{BCD3AE71-5B3D-AA75-A339-6B1CFB6210C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10556"/>
          <a:stretch/>
        </p:blipFill>
        <p:spPr>
          <a:xfrm>
            <a:off x="9596245" y="1458298"/>
            <a:ext cx="2342920" cy="2897700"/>
          </a:xfrm>
          <a:prstGeom prst="rect">
            <a:avLst/>
          </a:prstGeom>
        </p:spPr>
      </p:pic>
      <p:pic>
        <p:nvPicPr>
          <p:cNvPr id="15" name="Picture 14">
            <a:extLst>
              <a:ext uri="{FF2B5EF4-FFF2-40B4-BE49-F238E27FC236}">
                <a16:creationId xmlns:a16="http://schemas.microsoft.com/office/drawing/2014/main" id="{E496DCB5-B324-3B3B-F086-12775B53D0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95171" y="3732097"/>
            <a:ext cx="2342920" cy="2507262"/>
          </a:xfrm>
          <a:prstGeom prst="rect">
            <a:avLst/>
          </a:prstGeom>
        </p:spPr>
      </p:pic>
      <p:sp>
        <p:nvSpPr>
          <p:cNvPr id="18" name="Rectangle 17">
            <a:extLst>
              <a:ext uri="{FF2B5EF4-FFF2-40B4-BE49-F238E27FC236}">
                <a16:creationId xmlns:a16="http://schemas.microsoft.com/office/drawing/2014/main" id="{697F416D-2D0F-F716-80DA-6460DCE71724}"/>
              </a:ext>
            </a:extLst>
          </p:cNvPr>
          <p:cNvSpPr/>
          <p:nvPr/>
        </p:nvSpPr>
        <p:spPr>
          <a:xfrm>
            <a:off x="0" y="4355998"/>
            <a:ext cx="5848809" cy="2502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182104D-C563-343A-6AB3-C6CEEE0A7E52}"/>
              </a:ext>
            </a:extLst>
          </p:cNvPr>
          <p:cNvGrpSpPr/>
          <p:nvPr/>
        </p:nvGrpSpPr>
        <p:grpSpPr>
          <a:xfrm>
            <a:off x="1211322" y="4477347"/>
            <a:ext cx="3930852" cy="2216264"/>
            <a:chOff x="1211322" y="4477347"/>
            <a:chExt cx="3930852" cy="2216264"/>
          </a:xfrm>
        </p:grpSpPr>
        <p:pic>
          <p:nvPicPr>
            <p:cNvPr id="17" name="Picture 16">
              <a:extLst>
                <a:ext uri="{FF2B5EF4-FFF2-40B4-BE49-F238E27FC236}">
                  <a16:creationId xmlns:a16="http://schemas.microsoft.com/office/drawing/2014/main" id="{586DA4CC-D5F8-44A3-C2B9-5ED72E83739D}"/>
                </a:ext>
              </a:extLst>
            </p:cNvPr>
            <p:cNvPicPr>
              <a:picLocks noChangeAspect="1"/>
            </p:cNvPicPr>
            <p:nvPr/>
          </p:nvPicPr>
          <p:blipFill>
            <a:blip r:embed="rId7"/>
            <a:stretch>
              <a:fillRect/>
            </a:stretch>
          </p:blipFill>
          <p:spPr>
            <a:xfrm>
              <a:off x="1211322" y="4477347"/>
              <a:ext cx="3930852" cy="2216264"/>
            </a:xfrm>
            <a:prstGeom prst="rect">
              <a:avLst/>
            </a:prstGeom>
          </p:spPr>
        </p:pic>
        <p:sp>
          <p:nvSpPr>
            <p:cNvPr id="3" name="TextBox 2">
              <a:extLst>
                <a:ext uri="{FF2B5EF4-FFF2-40B4-BE49-F238E27FC236}">
                  <a16:creationId xmlns:a16="http://schemas.microsoft.com/office/drawing/2014/main" id="{9FA84F25-9AB7-5EFE-04E3-CDADAE30EDA9}"/>
                </a:ext>
              </a:extLst>
            </p:cNvPr>
            <p:cNvSpPr txBox="1"/>
            <p:nvPr/>
          </p:nvSpPr>
          <p:spPr>
            <a:xfrm>
              <a:off x="1699547" y="4799594"/>
              <a:ext cx="887536" cy="369332"/>
            </a:xfrm>
            <a:prstGeom prst="rect">
              <a:avLst/>
            </a:prstGeom>
            <a:solidFill>
              <a:srgbClr val="252262"/>
            </a:solidFill>
          </p:spPr>
          <p:txBody>
            <a:bodyPr wrap="square" rtlCol="0">
              <a:spAutoFit/>
            </a:bodyPr>
            <a:lstStyle/>
            <a:p>
              <a:r>
                <a:rPr lang="en-US" dirty="0">
                  <a:solidFill>
                    <a:schemeClr val="bg1"/>
                  </a:solidFill>
                </a:rPr>
                <a:t>WHEN</a:t>
              </a:r>
            </a:p>
          </p:txBody>
        </p:sp>
      </p:grpSp>
    </p:spTree>
    <p:extLst>
      <p:ext uri="{BB962C8B-B14F-4D97-AF65-F5344CB8AC3E}">
        <p14:creationId xmlns:p14="http://schemas.microsoft.com/office/powerpoint/2010/main" val="1089590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0005B-7910-D37A-A7DD-B817E4F7F456}"/>
              </a:ext>
            </a:extLst>
          </p:cNvPr>
          <p:cNvSpPr>
            <a:spLocks noGrp="1"/>
          </p:cNvSpPr>
          <p:nvPr>
            <p:ph type="title"/>
          </p:nvPr>
        </p:nvSpPr>
        <p:spPr>
          <a:xfrm>
            <a:off x="457200" y="623606"/>
            <a:ext cx="10570684" cy="1004888"/>
          </a:xfrm>
        </p:spPr>
        <p:txBody>
          <a:bodyPr>
            <a:normAutofit/>
          </a:bodyPr>
          <a:lstStyle/>
          <a:p>
            <a:r>
              <a:rPr lang="en-US" dirty="0"/>
              <a:t>WHO new recommendation: Long-acting injectable cabotegravir (CAB-LA)</a:t>
            </a:r>
            <a:endParaRPr lang="en-US" dirty="0">
              <a:solidFill>
                <a:schemeClr val="accent2"/>
              </a:solidFill>
            </a:endParaRPr>
          </a:p>
        </p:txBody>
      </p:sp>
      <p:pic>
        <p:nvPicPr>
          <p:cNvPr id="5" name="Picture 4">
            <a:extLst>
              <a:ext uri="{FF2B5EF4-FFF2-40B4-BE49-F238E27FC236}">
                <a16:creationId xmlns:a16="http://schemas.microsoft.com/office/drawing/2014/main" id="{CCB52F49-ABEF-6CF1-1B49-6A0F79B667C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5228" b="10468"/>
          <a:stretch/>
        </p:blipFill>
        <p:spPr>
          <a:xfrm>
            <a:off x="313980" y="1740140"/>
            <a:ext cx="10355388" cy="1278482"/>
          </a:xfrm>
          <a:prstGeom prst="rect">
            <a:avLst/>
          </a:prstGeom>
        </p:spPr>
      </p:pic>
      <p:pic>
        <p:nvPicPr>
          <p:cNvPr id="6" name="Picture 5">
            <a:extLst>
              <a:ext uri="{FF2B5EF4-FFF2-40B4-BE49-F238E27FC236}">
                <a16:creationId xmlns:a16="http://schemas.microsoft.com/office/drawing/2014/main" id="{A01FFACD-D797-4062-A414-DA467FBED7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96895" y="623606"/>
            <a:ext cx="1661978" cy="2500347"/>
          </a:xfrm>
          <a:prstGeom prst="rect">
            <a:avLst/>
          </a:prstGeom>
          <a:ln>
            <a:noFill/>
          </a:ln>
          <a:effectLst>
            <a:outerShdw blurRad="50800" dist="38100" dir="2700000" algn="tl" rotWithShape="0">
              <a:prstClr val="black">
                <a:alpha val="40000"/>
              </a:prstClr>
            </a:outerShdw>
          </a:effectLst>
        </p:spPr>
      </p:pic>
      <p:sp>
        <p:nvSpPr>
          <p:cNvPr id="11" name="Content Placeholder 4">
            <a:extLst>
              <a:ext uri="{FF2B5EF4-FFF2-40B4-BE49-F238E27FC236}">
                <a16:creationId xmlns:a16="http://schemas.microsoft.com/office/drawing/2014/main" id="{ADD23051-8776-CED2-0752-7052EE216D32}"/>
              </a:ext>
            </a:extLst>
          </p:cNvPr>
          <p:cNvSpPr txBox="1">
            <a:spLocks/>
          </p:cNvSpPr>
          <p:nvPr/>
        </p:nvSpPr>
        <p:spPr>
          <a:xfrm>
            <a:off x="457200" y="3282529"/>
            <a:ext cx="5766829" cy="2146812"/>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dirty="0">
                <a:solidFill>
                  <a:schemeClr val="tx1">
                    <a:lumMod val="85000"/>
                    <a:lumOff val="15000"/>
                  </a:schemeClr>
                </a:solidFill>
              </a:rPr>
              <a:t>Intramuscular injection every 8 weeks</a:t>
            </a:r>
          </a:p>
          <a:p>
            <a:r>
              <a:rPr lang="en-US" sz="2200" b="1" dirty="0">
                <a:solidFill>
                  <a:schemeClr val="tx1">
                    <a:lumMod val="85000"/>
                    <a:lumOff val="15000"/>
                  </a:schemeClr>
                </a:solidFill>
              </a:rPr>
              <a:t>Phase III trials showed high efficacy</a:t>
            </a:r>
          </a:p>
          <a:p>
            <a:r>
              <a:rPr lang="en-US" sz="2200" b="1" dirty="0">
                <a:solidFill>
                  <a:schemeClr val="tx1">
                    <a:lumMod val="85000"/>
                    <a:lumOff val="15000"/>
                  </a:schemeClr>
                </a:solidFill>
              </a:rPr>
              <a:t>Approved by USA, AUS, ZIM, RSA, EMA + 8 others (+ pending in 11 countries)</a:t>
            </a:r>
          </a:p>
          <a:p>
            <a:r>
              <a:rPr lang="en-US" sz="2200" b="1" dirty="0">
                <a:solidFill>
                  <a:schemeClr val="tx1">
                    <a:lumMod val="85000"/>
                    <a:lumOff val="15000"/>
                  </a:schemeClr>
                </a:solidFill>
              </a:rPr>
              <a:t>Voluntary licensing agreement with Medicine Patent Pool to identify generic manufacturer</a:t>
            </a:r>
          </a:p>
        </p:txBody>
      </p:sp>
      <p:sp>
        <p:nvSpPr>
          <p:cNvPr id="12" name="Content Placeholder 1">
            <a:extLst>
              <a:ext uri="{FF2B5EF4-FFF2-40B4-BE49-F238E27FC236}">
                <a16:creationId xmlns:a16="http://schemas.microsoft.com/office/drawing/2014/main" id="{93041A26-2B69-2AA5-C529-1F26CD447768}"/>
              </a:ext>
            </a:extLst>
          </p:cNvPr>
          <p:cNvSpPr txBox="1">
            <a:spLocks/>
          </p:cNvSpPr>
          <p:nvPr/>
        </p:nvSpPr>
        <p:spPr>
          <a:xfrm>
            <a:off x="6410798" y="3493488"/>
            <a:ext cx="5448075" cy="1724895"/>
          </a:xfrm>
          <a:prstGeom prst="rect">
            <a:avLst/>
          </a:prstGeom>
          <a:solidFill>
            <a:schemeClr val="bg2"/>
          </a:solidFill>
        </p:spPr>
        <p:txBody>
          <a:bodyPr vert="horz" lIns="72000" tIns="34290" rIns="72000" bIns="3429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altLang="en-US" sz="2200" b="1" dirty="0"/>
              <a:t>Outstanding critical issues </a:t>
            </a:r>
          </a:p>
          <a:p>
            <a:pPr>
              <a:spcBef>
                <a:spcPts val="0"/>
              </a:spcBef>
            </a:pPr>
            <a:r>
              <a:rPr lang="en-US" altLang="en-US" sz="2000" dirty="0"/>
              <a:t>Drug resistance </a:t>
            </a:r>
          </a:p>
          <a:p>
            <a:pPr>
              <a:spcBef>
                <a:spcPts val="0"/>
              </a:spcBef>
            </a:pPr>
            <a:r>
              <a:rPr lang="en-US" altLang="en-US" sz="2000" dirty="0"/>
              <a:t>Safety during pregnancy and breastfeeding</a:t>
            </a:r>
          </a:p>
          <a:p>
            <a:pPr>
              <a:spcBef>
                <a:spcPts val="0"/>
              </a:spcBef>
            </a:pPr>
            <a:r>
              <a:rPr lang="en-US" altLang="en-US" sz="2000" dirty="0"/>
              <a:t>HIV testing</a:t>
            </a:r>
          </a:p>
          <a:p>
            <a:pPr>
              <a:spcBef>
                <a:spcPts val="0"/>
              </a:spcBef>
            </a:pPr>
            <a:r>
              <a:rPr lang="en-US" altLang="en-US" sz="2000" dirty="0"/>
              <a:t>Limited representation of some key populations</a:t>
            </a:r>
            <a:endParaRPr lang="en-US" altLang="en-US" sz="1800" dirty="0"/>
          </a:p>
        </p:txBody>
      </p:sp>
      <p:pic>
        <p:nvPicPr>
          <p:cNvPr id="10" name="Picture 9">
            <a:extLst>
              <a:ext uri="{FF2B5EF4-FFF2-40B4-BE49-F238E27FC236}">
                <a16:creationId xmlns:a16="http://schemas.microsoft.com/office/drawing/2014/main" id="{F78109DE-41B5-F8B4-3150-48BC2E4E67FA}"/>
              </a:ext>
            </a:extLst>
          </p:cNvPr>
          <p:cNvPicPr>
            <a:picLocks noChangeAspect="1"/>
          </p:cNvPicPr>
          <p:nvPr/>
        </p:nvPicPr>
        <p:blipFill>
          <a:blip r:embed="rId5"/>
          <a:stretch>
            <a:fillRect/>
          </a:stretch>
        </p:blipFill>
        <p:spPr>
          <a:xfrm>
            <a:off x="9254445" y="5122121"/>
            <a:ext cx="2480355" cy="1626462"/>
          </a:xfrm>
          <a:prstGeom prst="rect">
            <a:avLst/>
          </a:prstGeom>
        </p:spPr>
      </p:pic>
    </p:spTree>
    <p:extLst>
      <p:ext uri="{BB962C8B-B14F-4D97-AF65-F5344CB8AC3E}">
        <p14:creationId xmlns:p14="http://schemas.microsoft.com/office/powerpoint/2010/main" val="376392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4">
            <a:extLst>
              <a:ext uri="{FF2B5EF4-FFF2-40B4-BE49-F238E27FC236}">
                <a16:creationId xmlns:a16="http://schemas.microsoft.com/office/drawing/2014/main" id="{A9AF218D-739A-5384-8C1D-4BA99C419EB4}"/>
              </a:ext>
            </a:extLst>
          </p:cNvPr>
          <p:cNvSpPr txBox="1">
            <a:spLocks/>
          </p:cNvSpPr>
          <p:nvPr/>
        </p:nvSpPr>
        <p:spPr>
          <a:xfrm>
            <a:off x="238914" y="3515727"/>
            <a:ext cx="8481556" cy="3264692"/>
          </a:xfrm>
          <a:prstGeom prst="rect">
            <a:avLst/>
          </a:prstGeom>
          <a:solidFill>
            <a:schemeClr val="bg1"/>
          </a:solidFill>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1" i="0" u="none" strike="noStrike" baseline="0" dirty="0">
                <a:solidFill>
                  <a:srgbClr val="002060"/>
                </a:solidFill>
              </a:rPr>
              <a:t>Women-initiated, easy to use, silicone vaginal ring</a:t>
            </a:r>
            <a:r>
              <a:rPr lang="en-US" sz="1800" i="0" u="none" strike="noStrike" baseline="0" dirty="0">
                <a:solidFill>
                  <a:srgbClr val="002060"/>
                </a:solidFill>
              </a:rPr>
              <a:t> containing dapivirine (NNRTI)</a:t>
            </a:r>
          </a:p>
          <a:p>
            <a:pPr algn="l"/>
            <a:r>
              <a:rPr lang="en-US" sz="1800" dirty="0">
                <a:solidFill>
                  <a:srgbClr val="002060"/>
                </a:solidFill>
              </a:rPr>
              <a:t>DPV </a:t>
            </a:r>
            <a:r>
              <a:rPr lang="en-US" sz="1800" i="0" u="none" strike="noStrike" baseline="0" dirty="0">
                <a:solidFill>
                  <a:srgbClr val="002060"/>
                </a:solidFill>
              </a:rPr>
              <a:t>is released from the ring into the vagina slowly over 1 month </a:t>
            </a:r>
          </a:p>
          <a:p>
            <a:pPr algn="l"/>
            <a:r>
              <a:rPr lang="en-US" sz="1800" i="0" u="none" strike="noStrike" baseline="0" dirty="0">
                <a:solidFill>
                  <a:srgbClr val="002060"/>
                </a:solidFill>
              </a:rPr>
              <a:t>Should be continuously worn for 1 month and then replaced</a:t>
            </a:r>
          </a:p>
          <a:p>
            <a:pPr algn="l"/>
            <a:r>
              <a:rPr lang="en-US" sz="1800" b="1" i="0" u="none" strike="noStrike" baseline="0" dirty="0">
                <a:solidFill>
                  <a:srgbClr val="002060"/>
                </a:solidFill>
              </a:rPr>
              <a:t>The risk of HIV-1 infection is reduced 24 hours after ring insertion</a:t>
            </a:r>
            <a:endParaRPr lang="en-US" sz="1800" b="1" dirty="0">
              <a:solidFill>
                <a:srgbClr val="002060"/>
              </a:solidFill>
            </a:endParaRPr>
          </a:p>
          <a:p>
            <a:pPr algn="l"/>
            <a:r>
              <a:rPr lang="en-US" sz="1800" i="0" u="none" strike="noStrike" baseline="0" dirty="0">
                <a:solidFill>
                  <a:srgbClr val="002060"/>
                </a:solidFill>
              </a:rPr>
              <a:t>WHO suggests DPV-VR to be given priority for </a:t>
            </a:r>
            <a:r>
              <a:rPr lang="en-US" sz="1800" b="1" i="0" u="none" strike="noStrike" baseline="0" dirty="0">
                <a:solidFill>
                  <a:srgbClr val="002060"/>
                </a:solidFill>
              </a:rPr>
              <a:t>women at substantial risk </a:t>
            </a:r>
            <a:r>
              <a:rPr lang="en-US" sz="1800" i="0" u="none" strike="noStrike" baseline="0" dirty="0">
                <a:solidFill>
                  <a:srgbClr val="002060"/>
                </a:solidFill>
              </a:rPr>
              <a:t>of HIV infection</a:t>
            </a:r>
            <a:endParaRPr lang="en-US" sz="1800" dirty="0">
              <a:solidFill>
                <a:srgbClr val="002060"/>
              </a:solidFill>
            </a:endParaRPr>
          </a:p>
          <a:p>
            <a:pPr>
              <a:spcBef>
                <a:spcPts val="600"/>
              </a:spcBef>
            </a:pPr>
            <a:r>
              <a:rPr lang="en-US" sz="1800" b="1" dirty="0">
                <a:solidFill>
                  <a:srgbClr val="002060"/>
                </a:solidFill>
              </a:rPr>
              <a:t>High price currently but fewer health system resources</a:t>
            </a:r>
          </a:p>
          <a:p>
            <a:pPr>
              <a:spcBef>
                <a:spcPts val="600"/>
              </a:spcBef>
            </a:pPr>
            <a:r>
              <a:rPr lang="en-US" sz="1800" dirty="0">
                <a:solidFill>
                  <a:srgbClr val="002060"/>
                </a:solidFill>
              </a:rPr>
              <a:t>Regulatory approval in several African countries (plus pending)</a:t>
            </a:r>
          </a:p>
          <a:p>
            <a:pPr>
              <a:spcBef>
                <a:spcPts val="600"/>
              </a:spcBef>
            </a:pPr>
            <a:r>
              <a:rPr lang="en-US" sz="1800" b="1" dirty="0">
                <a:solidFill>
                  <a:srgbClr val="002060"/>
                </a:solidFill>
              </a:rPr>
              <a:t>Global Fund procurement</a:t>
            </a:r>
          </a:p>
        </p:txBody>
      </p:sp>
      <p:sp>
        <p:nvSpPr>
          <p:cNvPr id="2" name="Title 1">
            <a:extLst>
              <a:ext uri="{FF2B5EF4-FFF2-40B4-BE49-F238E27FC236}">
                <a16:creationId xmlns:a16="http://schemas.microsoft.com/office/drawing/2014/main" id="{93429EB9-CC7C-BD99-77F7-4570EE0627EC}"/>
              </a:ext>
            </a:extLst>
          </p:cNvPr>
          <p:cNvSpPr>
            <a:spLocks noGrp="1"/>
          </p:cNvSpPr>
          <p:nvPr>
            <p:ph type="title"/>
          </p:nvPr>
        </p:nvSpPr>
        <p:spPr>
          <a:xfrm>
            <a:off x="457200" y="685800"/>
            <a:ext cx="11277600" cy="581140"/>
          </a:xfrm>
        </p:spPr>
        <p:txBody>
          <a:bodyPr/>
          <a:lstStyle/>
          <a:p>
            <a:r>
              <a:rPr lang="en-US" dirty="0"/>
              <a:t>PrEP: dapivirine vaginal ring (DPV-VR)</a:t>
            </a:r>
          </a:p>
        </p:txBody>
      </p:sp>
      <p:pic>
        <p:nvPicPr>
          <p:cNvPr id="12" name="Picture 11">
            <a:extLst>
              <a:ext uri="{FF2B5EF4-FFF2-40B4-BE49-F238E27FC236}">
                <a16:creationId xmlns:a16="http://schemas.microsoft.com/office/drawing/2014/main" id="{A28099AC-92E9-75A9-35D8-EC426D889BD4}"/>
              </a:ext>
            </a:extLst>
          </p:cNvPr>
          <p:cNvPicPr>
            <a:picLocks noChangeAspect="1"/>
          </p:cNvPicPr>
          <p:nvPr/>
        </p:nvPicPr>
        <p:blipFill>
          <a:blip r:embed="rId2"/>
          <a:stretch>
            <a:fillRect/>
          </a:stretch>
        </p:blipFill>
        <p:spPr>
          <a:xfrm>
            <a:off x="238914" y="1180213"/>
            <a:ext cx="7341383" cy="2335514"/>
          </a:xfrm>
          <a:prstGeom prst="rect">
            <a:avLst/>
          </a:prstGeom>
        </p:spPr>
      </p:pic>
      <p:pic>
        <p:nvPicPr>
          <p:cNvPr id="16" name="Picture 15">
            <a:extLst>
              <a:ext uri="{FF2B5EF4-FFF2-40B4-BE49-F238E27FC236}">
                <a16:creationId xmlns:a16="http://schemas.microsoft.com/office/drawing/2014/main" id="{B87DAEA8-330C-1B7C-B74A-8123C7A60D00}"/>
              </a:ext>
            </a:extLst>
          </p:cNvPr>
          <p:cNvPicPr>
            <a:picLocks noChangeAspect="1"/>
          </p:cNvPicPr>
          <p:nvPr/>
        </p:nvPicPr>
        <p:blipFill>
          <a:blip r:embed="rId3"/>
          <a:stretch>
            <a:fillRect/>
          </a:stretch>
        </p:blipFill>
        <p:spPr>
          <a:xfrm>
            <a:off x="8394854" y="685800"/>
            <a:ext cx="3198000" cy="5483820"/>
          </a:xfrm>
          <a:prstGeom prst="rect">
            <a:avLst/>
          </a:prstGeom>
        </p:spPr>
      </p:pic>
      <p:sp>
        <p:nvSpPr>
          <p:cNvPr id="14" name="Content Placeholder 1">
            <a:extLst>
              <a:ext uri="{FF2B5EF4-FFF2-40B4-BE49-F238E27FC236}">
                <a16:creationId xmlns:a16="http://schemas.microsoft.com/office/drawing/2014/main" id="{5BBCFE61-AFDA-040B-0996-8872A93A6E6E}"/>
              </a:ext>
            </a:extLst>
          </p:cNvPr>
          <p:cNvSpPr txBox="1">
            <a:spLocks/>
          </p:cNvSpPr>
          <p:nvPr/>
        </p:nvSpPr>
        <p:spPr>
          <a:xfrm>
            <a:off x="7337233" y="6161356"/>
            <a:ext cx="4698405" cy="521493"/>
          </a:xfrm>
          <a:prstGeom prst="rect">
            <a:avLst/>
          </a:prstGeom>
          <a:solidFill>
            <a:srgbClr val="00B0F0"/>
          </a:solidFill>
        </p:spPr>
        <p:txBody>
          <a:bodyPr vert="horz" lIns="72000" tIns="34290" rIns="72000" bIns="34290" rtlCol="0" anchor="t">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altLang="en-US" sz="3200" b="1" dirty="0">
                <a:solidFill>
                  <a:schemeClr val="bg1"/>
                </a:solidFill>
              </a:rPr>
              <a:t>Important to have choices</a:t>
            </a:r>
            <a:endParaRPr lang="en-US" sz="3200" dirty="0">
              <a:solidFill>
                <a:schemeClr val="bg1"/>
              </a:solidFill>
            </a:endParaRPr>
          </a:p>
          <a:p>
            <a:pPr lvl="1" algn="ctr">
              <a:spcBef>
                <a:spcPts val="0"/>
              </a:spcBef>
            </a:pPr>
            <a:endParaRPr lang="en-US" altLang="en-US" sz="1600" dirty="0">
              <a:cs typeface="Calibri" panose="020F0502020204030204"/>
            </a:endParaRPr>
          </a:p>
        </p:txBody>
      </p:sp>
    </p:spTree>
    <p:extLst>
      <p:ext uri="{BB962C8B-B14F-4D97-AF65-F5344CB8AC3E}">
        <p14:creationId xmlns:p14="http://schemas.microsoft.com/office/powerpoint/2010/main" val="109494881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O_presentation_template_R1_V06" id="{1BDC1073-AB81-8147-89C3-A79EC2A6301F}" vid="{9D092595-E6B8-C345-B470-402B85CA4A40}"/>
    </a:ext>
  </a:extLst>
</a:theme>
</file>

<file path=ppt/theme/theme5.xml><?xml version="1.0" encoding="utf-8"?>
<a:theme xmlns:a="http://schemas.openxmlformats.org/drawingml/2006/main" name="3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4D44997BDB6D74497C9ECBD931E25DB" ma:contentTypeVersion="15" ma:contentTypeDescription="Create a new document." ma:contentTypeScope="" ma:versionID="56989862c233a84a1b1f2a3c16716b20">
  <xsd:schema xmlns:xsd="http://www.w3.org/2001/XMLSchema" xmlns:xs="http://www.w3.org/2001/XMLSchema" xmlns:p="http://schemas.microsoft.com/office/2006/metadata/properties" xmlns:ns2="9c4cf049-3314-4679-b36e-5f0ae09b6edd" xmlns:ns3="d4aac60f-4cbd-485c-81d7-8d3284a4309a" targetNamespace="http://schemas.microsoft.com/office/2006/metadata/properties" ma:root="true" ma:fieldsID="a1d2316eac35cd6cf0aaeb9b6ad77c13" ns2:_="" ns3:_="">
    <xsd:import namespace="9c4cf049-3314-4679-b36e-5f0ae09b6edd"/>
    <xsd:import namespace="d4aac60f-4cbd-485c-81d7-8d3284a4309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4cf049-3314-4679-b36e-5f0ae09b6e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4aac60f-4cbd-485c-81d7-8d3284a4309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cec64c1-6aea-432e-82b8-b92245e52ddb}" ma:internalName="TaxCatchAll" ma:showField="CatchAllData" ma:web="d4aac60f-4cbd-485c-81d7-8d3284a430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A3975D-8A85-4975-B2F5-86C507FAAFEB}">
  <ds:schemaRefs>
    <ds:schemaRef ds:uri="http://schemas.microsoft.com/sharepoint/v3/contenttype/forms"/>
  </ds:schemaRefs>
</ds:datastoreItem>
</file>

<file path=customXml/itemProps2.xml><?xml version="1.0" encoding="utf-8"?>
<ds:datastoreItem xmlns:ds="http://schemas.openxmlformats.org/officeDocument/2006/customXml" ds:itemID="{D9716E6F-A35A-4A50-B87D-66F1852BA6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4cf049-3314-4679-b36e-5f0ae09b6edd"/>
    <ds:schemaRef ds:uri="d4aac60f-4cbd-485c-81d7-8d3284a430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35071</TotalTime>
  <Words>1792</Words>
  <Application>Microsoft Office PowerPoint</Application>
  <PresentationFormat>Widescreen</PresentationFormat>
  <Paragraphs>192</Paragraphs>
  <Slides>28</Slides>
  <Notes>11</Notes>
  <HiddenSlides>3</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28</vt:i4>
      </vt:variant>
    </vt:vector>
  </HeadingPairs>
  <TitlesOfParts>
    <vt:vector size="47" baseType="lpstr">
      <vt:lpstr>Arial</vt:lpstr>
      <vt:lpstr>Arial Narrow</vt:lpstr>
      <vt:lpstr>Avenir-Book</vt:lpstr>
      <vt:lpstr>Bahnschrift</vt:lpstr>
      <vt:lpstr>Calibri</vt:lpstr>
      <vt:lpstr>Calibri Light</vt:lpstr>
      <vt:lpstr>Century Gothic</vt:lpstr>
      <vt:lpstr>Frutiger LT Std 57 Cn</vt:lpstr>
      <vt:lpstr>FrutigerLTPro-Condensed</vt:lpstr>
      <vt:lpstr>Helvetica</vt:lpstr>
      <vt:lpstr>Open Sans</vt:lpstr>
      <vt:lpstr>Source Sans Pro</vt:lpstr>
      <vt:lpstr>var(--font-display)</vt:lpstr>
      <vt:lpstr>var(--font-family-body)</vt:lpstr>
      <vt:lpstr>1_Office Theme</vt:lpstr>
      <vt:lpstr>2_Office Theme</vt:lpstr>
      <vt:lpstr>3_Office Theme</vt:lpstr>
      <vt:lpstr>4_Office Theme</vt:lpstr>
      <vt:lpstr>3_Custom Design</vt:lpstr>
      <vt:lpstr>Innovations in HIV prevention: with focus on key populations</vt:lpstr>
      <vt:lpstr>What is innovation in public health?</vt:lpstr>
      <vt:lpstr>Innovations in PrEP:  differentiation, simplification and choices</vt:lpstr>
      <vt:lpstr>KEY WHO GUIDANCE on PrEP </vt:lpstr>
      <vt:lpstr>Starting, using and stopping oral PrEP</vt:lpstr>
      <vt:lpstr>HIV self-testing for PrEP</vt:lpstr>
      <vt:lpstr>Differentiated service delivery supports scale-up, access, acceptability</vt:lpstr>
      <vt:lpstr>WHO new recommendation: Long-acting injectable cabotegravir (CAB-LA)</vt:lpstr>
      <vt:lpstr>PrEP: dapivirine vaginal ring (DPV-VR)</vt:lpstr>
      <vt:lpstr>HIV PEP</vt:lpstr>
      <vt:lpstr>Rethinking HIV PEP, beyond occupational and violence</vt:lpstr>
      <vt:lpstr>Virtual interventions to support the HIV response</vt:lpstr>
      <vt:lpstr>What are Virtual Interventions</vt:lpstr>
      <vt:lpstr>Potential benefits of going virtual</vt:lpstr>
      <vt:lpstr>Virtual interventions: systematic review of 3 different types of interventions</vt:lpstr>
      <vt:lpstr>Virtual interventions findings</vt:lpstr>
      <vt:lpstr>New recommendations on service delivery: Online delivery </vt:lpstr>
      <vt:lpstr>Framework for virtual intervention approaches across the HIV cascade</vt:lpstr>
      <vt:lpstr>PowerPoint Presentation</vt:lpstr>
      <vt:lpstr>FHI360 QuickRes</vt:lpstr>
      <vt:lpstr>Amanda Selfie</vt:lpstr>
      <vt:lpstr>STIs</vt:lpstr>
      <vt:lpstr>New WHO testing services recommendations </vt:lpstr>
      <vt:lpstr>PLEASURE MATTERS: sex positive approaches</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Long-acting PrEP in Low- and Middle-Income Countries</dc:title>
  <dc:creator>SCHMIDT, Heather-Marie Ann</dc:creator>
  <cp:lastModifiedBy>BYARUHANGA, Buyinza Gloria</cp:lastModifiedBy>
  <cp:revision>9</cp:revision>
  <dcterms:created xsi:type="dcterms:W3CDTF">2022-07-11T14:21:56Z</dcterms:created>
  <dcterms:modified xsi:type="dcterms:W3CDTF">2024-07-17T07:35:17Z</dcterms:modified>
</cp:coreProperties>
</file>