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0" r:id="rId4"/>
  </p:sldMasterIdLst>
  <p:notesMasterIdLst>
    <p:notesMasterId r:id="rId9"/>
  </p:notesMasterIdLst>
  <p:sldIdLst>
    <p:sldId id="256" r:id="rId5"/>
    <p:sldId id="258" r:id="rId6"/>
    <p:sldId id="263" r:id="rId7"/>
    <p:sldId id="21474826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7B8366-B9AE-4E78-9369-63B7CBBA541E}" v="12" dt="2026-04-28T03:48:57.6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13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YARUHANGA, Buyinza Gloria" userId="bc07dbf1-f563-4e4e-a469-7b75e7407122" providerId="ADAL" clId="{77897CAD-5C02-47CB-9F78-A24E728D24FC}"/>
    <pc:docChg chg="delSld modSld delMainMaster">
      <pc:chgData name="BYARUHANGA, Buyinza Gloria" userId="bc07dbf1-f563-4e4e-a469-7b75e7407122" providerId="ADAL" clId="{77897CAD-5C02-47CB-9F78-A24E728D24FC}" dt="2026-04-28T03:48:57.647" v="87" actId="20577"/>
      <pc:docMkLst>
        <pc:docMk/>
      </pc:docMkLst>
      <pc:sldChg chg="modSp">
        <pc:chgData name="BYARUHANGA, Buyinza Gloria" userId="bc07dbf1-f563-4e4e-a469-7b75e7407122" providerId="ADAL" clId="{77897CAD-5C02-47CB-9F78-A24E728D24FC}" dt="2026-04-28T03:48:57.647" v="87" actId="20577"/>
        <pc:sldMkLst>
          <pc:docMk/>
          <pc:sldMk cId="3421964556" sldId="256"/>
        </pc:sldMkLst>
        <pc:spChg chg="mod">
          <ac:chgData name="BYARUHANGA, Buyinza Gloria" userId="bc07dbf1-f563-4e4e-a469-7b75e7407122" providerId="ADAL" clId="{77897CAD-5C02-47CB-9F78-A24E728D24FC}" dt="2026-04-28T03:48:57.647" v="87" actId="20577"/>
          <ac:spMkLst>
            <pc:docMk/>
            <pc:sldMk cId="3421964556" sldId="256"/>
            <ac:spMk id="2" creationId="{DFF433B3-64DD-1F75-E5AC-957F23EB8081}"/>
          </ac:spMkLst>
        </pc:spChg>
      </pc:sldChg>
      <pc:sldChg chg="del">
        <pc:chgData name="BYARUHANGA, Buyinza Gloria" userId="bc07dbf1-f563-4e4e-a469-7b75e7407122" providerId="ADAL" clId="{77897CAD-5C02-47CB-9F78-A24E728D24FC}" dt="2026-04-28T03:48:38.297" v="65" actId="47"/>
        <pc:sldMkLst>
          <pc:docMk/>
          <pc:sldMk cId="0" sldId="257"/>
        </pc:sldMkLst>
      </pc:sldChg>
      <pc:sldChg chg="del">
        <pc:chgData name="BYARUHANGA, Buyinza Gloria" userId="bc07dbf1-f563-4e4e-a469-7b75e7407122" providerId="ADAL" clId="{77897CAD-5C02-47CB-9F78-A24E728D24FC}" dt="2026-04-28T03:48:40.026" v="67" actId="47"/>
        <pc:sldMkLst>
          <pc:docMk/>
          <pc:sldMk cId="0" sldId="259"/>
        </pc:sldMkLst>
      </pc:sldChg>
      <pc:sldChg chg="del">
        <pc:chgData name="BYARUHANGA, Buyinza Gloria" userId="bc07dbf1-f563-4e4e-a469-7b75e7407122" providerId="ADAL" clId="{77897CAD-5C02-47CB-9F78-A24E728D24FC}" dt="2026-04-28T03:48:40.225" v="69" actId="47"/>
        <pc:sldMkLst>
          <pc:docMk/>
          <pc:sldMk cId="2640071597" sldId="260"/>
        </pc:sldMkLst>
      </pc:sldChg>
      <pc:sldChg chg="del">
        <pc:chgData name="BYARUHANGA, Buyinza Gloria" userId="bc07dbf1-f563-4e4e-a469-7b75e7407122" providerId="ADAL" clId="{77897CAD-5C02-47CB-9F78-A24E728D24FC}" dt="2026-04-28T03:48:48.289" v="83" actId="47"/>
        <pc:sldMkLst>
          <pc:docMk/>
          <pc:sldMk cId="515237264" sldId="261"/>
        </pc:sldMkLst>
      </pc:sldChg>
      <pc:sldChg chg="del">
        <pc:chgData name="BYARUHANGA, Buyinza Gloria" userId="bc07dbf1-f563-4e4e-a469-7b75e7407122" providerId="ADAL" clId="{77897CAD-5C02-47CB-9F78-A24E728D24FC}" dt="2026-04-28T03:48:07.775" v="3" actId="47"/>
        <pc:sldMkLst>
          <pc:docMk/>
          <pc:sldMk cId="1130305619" sldId="262"/>
        </pc:sldMkLst>
      </pc:sldChg>
      <pc:sldChg chg="del">
        <pc:chgData name="BYARUHANGA, Buyinza Gloria" userId="bc07dbf1-f563-4e4e-a469-7b75e7407122" providerId="ADAL" clId="{77897CAD-5C02-47CB-9F78-A24E728D24FC}" dt="2026-04-28T03:48:09.971" v="12" actId="47"/>
        <pc:sldMkLst>
          <pc:docMk/>
          <pc:sldMk cId="2079483741" sldId="264"/>
        </pc:sldMkLst>
      </pc:sldChg>
      <pc:sldChg chg="del">
        <pc:chgData name="BYARUHANGA, Buyinza Gloria" userId="bc07dbf1-f563-4e4e-a469-7b75e7407122" providerId="ADAL" clId="{77897CAD-5C02-47CB-9F78-A24E728D24FC}" dt="2026-04-28T03:48:10.417" v="14" actId="47"/>
        <pc:sldMkLst>
          <pc:docMk/>
          <pc:sldMk cId="4099466213" sldId="265"/>
        </pc:sldMkLst>
      </pc:sldChg>
      <pc:sldChg chg="del">
        <pc:chgData name="BYARUHANGA, Buyinza Gloria" userId="bc07dbf1-f563-4e4e-a469-7b75e7407122" providerId="ADAL" clId="{77897CAD-5C02-47CB-9F78-A24E728D24FC}" dt="2026-04-28T03:48:10.664" v="15" actId="47"/>
        <pc:sldMkLst>
          <pc:docMk/>
          <pc:sldMk cId="4223321101" sldId="266"/>
        </pc:sldMkLst>
      </pc:sldChg>
      <pc:sldChg chg="del">
        <pc:chgData name="BYARUHANGA, Buyinza Gloria" userId="bc07dbf1-f563-4e4e-a469-7b75e7407122" providerId="ADAL" clId="{77897CAD-5C02-47CB-9F78-A24E728D24FC}" dt="2026-04-28T03:48:09.453" v="9" actId="47"/>
        <pc:sldMkLst>
          <pc:docMk/>
          <pc:sldMk cId="873000312" sldId="267"/>
        </pc:sldMkLst>
      </pc:sldChg>
      <pc:sldChg chg="del">
        <pc:chgData name="BYARUHANGA, Buyinza Gloria" userId="bc07dbf1-f563-4e4e-a469-7b75e7407122" providerId="ADAL" clId="{77897CAD-5C02-47CB-9F78-A24E728D24FC}" dt="2026-04-28T03:48:11.016" v="16" actId="47"/>
        <pc:sldMkLst>
          <pc:docMk/>
          <pc:sldMk cId="1472452222" sldId="268"/>
        </pc:sldMkLst>
      </pc:sldChg>
      <pc:sldChg chg="del">
        <pc:chgData name="BYARUHANGA, Buyinza Gloria" userId="bc07dbf1-f563-4e4e-a469-7b75e7407122" providerId="ADAL" clId="{77897CAD-5C02-47CB-9F78-A24E728D24FC}" dt="2026-04-28T03:48:09.725" v="10" actId="47"/>
        <pc:sldMkLst>
          <pc:docMk/>
          <pc:sldMk cId="968513409" sldId="269"/>
        </pc:sldMkLst>
      </pc:sldChg>
      <pc:sldChg chg="del">
        <pc:chgData name="BYARUHANGA, Buyinza Gloria" userId="bc07dbf1-f563-4e4e-a469-7b75e7407122" providerId="ADAL" clId="{77897CAD-5C02-47CB-9F78-A24E728D24FC}" dt="2026-04-28T03:48:09.819" v="11" actId="47"/>
        <pc:sldMkLst>
          <pc:docMk/>
          <pc:sldMk cId="2053171256" sldId="270"/>
        </pc:sldMkLst>
      </pc:sldChg>
      <pc:sldChg chg="del">
        <pc:chgData name="BYARUHANGA, Buyinza Gloria" userId="bc07dbf1-f563-4e4e-a469-7b75e7407122" providerId="ADAL" clId="{77897CAD-5C02-47CB-9F78-A24E728D24FC}" dt="2026-04-28T03:48:11.415" v="17" actId="47"/>
        <pc:sldMkLst>
          <pc:docMk/>
          <pc:sldMk cId="3712961838" sldId="271"/>
        </pc:sldMkLst>
      </pc:sldChg>
      <pc:sldChg chg="del">
        <pc:chgData name="BYARUHANGA, Buyinza Gloria" userId="bc07dbf1-f563-4e4e-a469-7b75e7407122" providerId="ADAL" clId="{77897CAD-5C02-47CB-9F78-A24E728D24FC}" dt="2026-04-28T03:48:06.205" v="2" actId="47"/>
        <pc:sldMkLst>
          <pc:docMk/>
          <pc:sldMk cId="3625350366" sldId="272"/>
        </pc:sldMkLst>
      </pc:sldChg>
      <pc:sldChg chg="del">
        <pc:chgData name="BYARUHANGA, Buyinza Gloria" userId="bc07dbf1-f563-4e4e-a469-7b75e7407122" providerId="ADAL" clId="{77897CAD-5C02-47CB-9F78-A24E728D24FC}" dt="2026-04-28T03:48:25.310" v="42" actId="47"/>
        <pc:sldMkLst>
          <pc:docMk/>
          <pc:sldMk cId="977231380" sldId="273"/>
        </pc:sldMkLst>
      </pc:sldChg>
      <pc:sldChg chg="del">
        <pc:chgData name="BYARUHANGA, Buyinza Gloria" userId="bc07dbf1-f563-4e4e-a469-7b75e7407122" providerId="ADAL" clId="{77897CAD-5C02-47CB-9F78-A24E728D24FC}" dt="2026-04-28T03:48:25.952" v="43" actId="47"/>
        <pc:sldMkLst>
          <pc:docMk/>
          <pc:sldMk cId="271911645" sldId="274"/>
        </pc:sldMkLst>
      </pc:sldChg>
      <pc:sldChg chg="del">
        <pc:chgData name="BYARUHANGA, Buyinza Gloria" userId="bc07dbf1-f563-4e4e-a469-7b75e7407122" providerId="ADAL" clId="{77897CAD-5C02-47CB-9F78-A24E728D24FC}" dt="2026-04-28T03:48:44.594" v="75" actId="47"/>
        <pc:sldMkLst>
          <pc:docMk/>
          <pc:sldMk cId="283534034" sldId="275"/>
        </pc:sldMkLst>
      </pc:sldChg>
      <pc:sldChg chg="del">
        <pc:chgData name="BYARUHANGA, Buyinza Gloria" userId="bc07dbf1-f563-4e4e-a469-7b75e7407122" providerId="ADAL" clId="{77897CAD-5C02-47CB-9F78-A24E728D24FC}" dt="2026-04-28T03:48:26.965" v="45" actId="47"/>
        <pc:sldMkLst>
          <pc:docMk/>
          <pc:sldMk cId="3994929498" sldId="276"/>
        </pc:sldMkLst>
      </pc:sldChg>
      <pc:sldChg chg="del">
        <pc:chgData name="BYARUHANGA, Buyinza Gloria" userId="bc07dbf1-f563-4e4e-a469-7b75e7407122" providerId="ADAL" clId="{77897CAD-5C02-47CB-9F78-A24E728D24FC}" dt="2026-04-28T03:48:29.483" v="46" actId="47"/>
        <pc:sldMkLst>
          <pc:docMk/>
          <pc:sldMk cId="1808273165" sldId="277"/>
        </pc:sldMkLst>
      </pc:sldChg>
      <pc:sldChg chg="del">
        <pc:chgData name="BYARUHANGA, Buyinza Gloria" userId="bc07dbf1-f563-4e4e-a469-7b75e7407122" providerId="ADAL" clId="{77897CAD-5C02-47CB-9F78-A24E728D24FC}" dt="2026-04-28T03:48:36.533" v="62" actId="47"/>
        <pc:sldMkLst>
          <pc:docMk/>
          <pc:sldMk cId="0" sldId="286"/>
        </pc:sldMkLst>
      </pc:sldChg>
      <pc:sldChg chg="del">
        <pc:chgData name="BYARUHANGA, Buyinza Gloria" userId="bc07dbf1-f563-4e4e-a469-7b75e7407122" providerId="ADAL" clId="{77897CAD-5C02-47CB-9F78-A24E728D24FC}" dt="2026-04-28T03:48:36.268" v="61" actId="47"/>
        <pc:sldMkLst>
          <pc:docMk/>
          <pc:sldMk cId="0" sldId="288"/>
        </pc:sldMkLst>
      </pc:sldChg>
      <pc:sldChg chg="del">
        <pc:chgData name="BYARUHANGA, Buyinza Gloria" userId="bc07dbf1-f563-4e4e-a469-7b75e7407122" providerId="ADAL" clId="{77897CAD-5C02-47CB-9F78-A24E728D24FC}" dt="2026-04-28T03:48:34.575" v="59" actId="47"/>
        <pc:sldMkLst>
          <pc:docMk/>
          <pc:sldMk cId="170344276" sldId="289"/>
        </pc:sldMkLst>
      </pc:sldChg>
      <pc:sldChg chg="del">
        <pc:chgData name="BYARUHANGA, Buyinza Gloria" userId="bc07dbf1-f563-4e4e-a469-7b75e7407122" providerId="ADAL" clId="{77897CAD-5C02-47CB-9F78-A24E728D24FC}" dt="2026-04-28T03:48:10.182" v="13" actId="47"/>
        <pc:sldMkLst>
          <pc:docMk/>
          <pc:sldMk cId="3837042960" sldId="308"/>
        </pc:sldMkLst>
      </pc:sldChg>
      <pc:sldChg chg="del">
        <pc:chgData name="BYARUHANGA, Buyinza Gloria" userId="bc07dbf1-f563-4e4e-a469-7b75e7407122" providerId="ADAL" clId="{77897CAD-5C02-47CB-9F78-A24E728D24FC}" dt="2026-04-28T03:48:08.744" v="7" actId="47"/>
        <pc:sldMkLst>
          <pc:docMk/>
          <pc:sldMk cId="2156183305" sldId="321"/>
        </pc:sldMkLst>
      </pc:sldChg>
      <pc:sldChg chg="del">
        <pc:chgData name="BYARUHANGA, Buyinza Gloria" userId="bc07dbf1-f563-4e4e-a469-7b75e7407122" providerId="ADAL" clId="{77897CAD-5C02-47CB-9F78-A24E728D24FC}" dt="2026-04-28T03:48:14.898" v="26" actId="47"/>
        <pc:sldMkLst>
          <pc:docMk/>
          <pc:sldMk cId="2404993816" sldId="336"/>
        </pc:sldMkLst>
      </pc:sldChg>
      <pc:sldChg chg="del">
        <pc:chgData name="BYARUHANGA, Buyinza Gloria" userId="bc07dbf1-f563-4e4e-a469-7b75e7407122" providerId="ADAL" clId="{77897CAD-5C02-47CB-9F78-A24E728D24FC}" dt="2026-04-28T03:48:14.626" v="24" actId="47"/>
        <pc:sldMkLst>
          <pc:docMk/>
          <pc:sldMk cId="2092760238" sldId="337"/>
        </pc:sldMkLst>
      </pc:sldChg>
      <pc:sldChg chg="del">
        <pc:chgData name="BYARUHANGA, Buyinza Gloria" userId="bc07dbf1-f563-4e4e-a469-7b75e7407122" providerId="ADAL" clId="{77897CAD-5C02-47CB-9F78-A24E728D24FC}" dt="2026-04-28T03:48:16.903" v="27" actId="47"/>
        <pc:sldMkLst>
          <pc:docMk/>
          <pc:sldMk cId="1977942576" sldId="338"/>
        </pc:sldMkLst>
      </pc:sldChg>
      <pc:sldChg chg="del">
        <pc:chgData name="BYARUHANGA, Buyinza Gloria" userId="bc07dbf1-f563-4e4e-a469-7b75e7407122" providerId="ADAL" clId="{77897CAD-5C02-47CB-9F78-A24E728D24FC}" dt="2026-04-28T03:48:24.420" v="37" actId="47"/>
        <pc:sldMkLst>
          <pc:docMk/>
          <pc:sldMk cId="1067105169" sldId="3978"/>
        </pc:sldMkLst>
      </pc:sldChg>
      <pc:sldChg chg="del">
        <pc:chgData name="BYARUHANGA, Buyinza Gloria" userId="bc07dbf1-f563-4e4e-a469-7b75e7407122" providerId="ADAL" clId="{77897CAD-5C02-47CB-9F78-A24E728D24FC}" dt="2026-04-28T03:48:23.918" v="35" actId="47"/>
        <pc:sldMkLst>
          <pc:docMk/>
          <pc:sldMk cId="2163004090" sldId="4693"/>
        </pc:sldMkLst>
      </pc:sldChg>
      <pc:sldChg chg="del">
        <pc:chgData name="BYARUHANGA, Buyinza Gloria" userId="bc07dbf1-f563-4e4e-a469-7b75e7407122" providerId="ADAL" clId="{77897CAD-5C02-47CB-9F78-A24E728D24FC}" dt="2026-04-28T03:48:21.134" v="34" actId="47"/>
        <pc:sldMkLst>
          <pc:docMk/>
          <pc:sldMk cId="3693062519" sldId="4696"/>
        </pc:sldMkLst>
      </pc:sldChg>
      <pc:sldChg chg="del">
        <pc:chgData name="BYARUHANGA, Buyinza Gloria" userId="bc07dbf1-f563-4e4e-a469-7b75e7407122" providerId="ADAL" clId="{77897CAD-5C02-47CB-9F78-A24E728D24FC}" dt="2026-04-28T03:48:26.148" v="44" actId="47"/>
        <pc:sldMkLst>
          <pc:docMk/>
          <pc:sldMk cId="760221353" sldId="4698"/>
        </pc:sldMkLst>
      </pc:sldChg>
      <pc:sldChg chg="del">
        <pc:chgData name="BYARUHANGA, Buyinza Gloria" userId="bc07dbf1-f563-4e4e-a469-7b75e7407122" providerId="ADAL" clId="{77897CAD-5C02-47CB-9F78-A24E728D24FC}" dt="2026-04-28T03:48:18.744" v="32" actId="47"/>
        <pc:sldMkLst>
          <pc:docMk/>
          <pc:sldMk cId="0" sldId="4699"/>
        </pc:sldMkLst>
      </pc:sldChg>
      <pc:sldChg chg="del">
        <pc:chgData name="BYARUHANGA, Buyinza Gloria" userId="bc07dbf1-f563-4e4e-a469-7b75e7407122" providerId="ADAL" clId="{77897CAD-5C02-47CB-9F78-A24E728D24FC}" dt="2026-04-28T03:48:20.527" v="33" actId="47"/>
        <pc:sldMkLst>
          <pc:docMk/>
          <pc:sldMk cId="290773660" sldId="4700"/>
        </pc:sldMkLst>
      </pc:sldChg>
      <pc:sldChg chg="del">
        <pc:chgData name="BYARUHANGA, Buyinza Gloria" userId="bc07dbf1-f563-4e4e-a469-7b75e7407122" providerId="ADAL" clId="{77897CAD-5C02-47CB-9F78-A24E728D24FC}" dt="2026-04-28T03:48:24.624" v="38" actId="47"/>
        <pc:sldMkLst>
          <pc:docMk/>
          <pc:sldMk cId="1446364292" sldId="4704"/>
        </pc:sldMkLst>
      </pc:sldChg>
      <pc:sldChg chg="del">
        <pc:chgData name="BYARUHANGA, Buyinza Gloria" userId="bc07dbf1-f563-4e4e-a469-7b75e7407122" providerId="ADAL" clId="{77897CAD-5C02-47CB-9F78-A24E728D24FC}" dt="2026-04-28T03:48:24.831" v="39" actId="47"/>
        <pc:sldMkLst>
          <pc:docMk/>
          <pc:sldMk cId="2749678838" sldId="4705"/>
        </pc:sldMkLst>
      </pc:sldChg>
      <pc:sldChg chg="del">
        <pc:chgData name="BYARUHANGA, Buyinza Gloria" userId="bc07dbf1-f563-4e4e-a469-7b75e7407122" providerId="ADAL" clId="{77897CAD-5C02-47CB-9F78-A24E728D24FC}" dt="2026-04-28T03:48:25.192" v="41" actId="47"/>
        <pc:sldMkLst>
          <pc:docMk/>
          <pc:sldMk cId="455191548" sldId="4707"/>
        </pc:sldMkLst>
      </pc:sldChg>
      <pc:sldChg chg="del">
        <pc:chgData name="BYARUHANGA, Buyinza Gloria" userId="bc07dbf1-f563-4e4e-a469-7b75e7407122" providerId="ADAL" clId="{77897CAD-5C02-47CB-9F78-A24E728D24FC}" dt="2026-04-28T03:48:14.795" v="25" actId="47"/>
        <pc:sldMkLst>
          <pc:docMk/>
          <pc:sldMk cId="3688627216" sldId="2147473754"/>
        </pc:sldMkLst>
      </pc:sldChg>
      <pc:sldChg chg="del">
        <pc:chgData name="BYARUHANGA, Buyinza Gloria" userId="bc07dbf1-f563-4e4e-a469-7b75e7407122" providerId="ADAL" clId="{77897CAD-5C02-47CB-9F78-A24E728D24FC}" dt="2026-04-28T03:48:14.532" v="23" actId="47"/>
        <pc:sldMkLst>
          <pc:docMk/>
          <pc:sldMk cId="2631576023" sldId="2147473755"/>
        </pc:sldMkLst>
      </pc:sldChg>
      <pc:sldChg chg="del">
        <pc:chgData name="BYARUHANGA, Buyinza Gloria" userId="bc07dbf1-f563-4e4e-a469-7b75e7407122" providerId="ADAL" clId="{77897CAD-5C02-47CB-9F78-A24E728D24FC}" dt="2026-04-28T03:48:40.052" v="68" actId="47"/>
        <pc:sldMkLst>
          <pc:docMk/>
          <pc:sldMk cId="2658692050" sldId="2147474458"/>
        </pc:sldMkLst>
      </pc:sldChg>
      <pc:sldChg chg="del">
        <pc:chgData name="BYARUHANGA, Buyinza Gloria" userId="bc07dbf1-f563-4e4e-a469-7b75e7407122" providerId="ADAL" clId="{77897CAD-5C02-47CB-9F78-A24E728D24FC}" dt="2026-04-28T03:48:14.474" v="22" actId="47"/>
        <pc:sldMkLst>
          <pc:docMk/>
          <pc:sldMk cId="0" sldId="2147474799"/>
        </pc:sldMkLst>
      </pc:sldChg>
      <pc:sldChg chg="del">
        <pc:chgData name="BYARUHANGA, Buyinza Gloria" userId="bc07dbf1-f563-4e4e-a469-7b75e7407122" providerId="ADAL" clId="{77897CAD-5C02-47CB-9F78-A24E728D24FC}" dt="2026-04-28T03:48:12.114" v="20" actId="47"/>
        <pc:sldMkLst>
          <pc:docMk/>
          <pc:sldMk cId="607049008" sldId="2147475083"/>
        </pc:sldMkLst>
      </pc:sldChg>
      <pc:sldChg chg="del">
        <pc:chgData name="BYARUHANGA, Buyinza Gloria" userId="bc07dbf1-f563-4e4e-a469-7b75e7407122" providerId="ADAL" clId="{77897CAD-5C02-47CB-9F78-A24E728D24FC}" dt="2026-04-28T03:48:11.640" v="18" actId="47"/>
        <pc:sldMkLst>
          <pc:docMk/>
          <pc:sldMk cId="384669310" sldId="2147475163"/>
        </pc:sldMkLst>
      </pc:sldChg>
      <pc:sldChg chg="del">
        <pc:chgData name="BYARUHANGA, Buyinza Gloria" userId="bc07dbf1-f563-4e4e-a469-7b75e7407122" providerId="ADAL" clId="{77897CAD-5C02-47CB-9F78-A24E728D24FC}" dt="2026-04-28T03:48:08.072" v="4" actId="47"/>
        <pc:sldMkLst>
          <pc:docMk/>
          <pc:sldMk cId="1402140554" sldId="2147481795"/>
        </pc:sldMkLst>
      </pc:sldChg>
      <pc:sldChg chg="del">
        <pc:chgData name="BYARUHANGA, Buyinza Gloria" userId="bc07dbf1-f563-4e4e-a469-7b75e7407122" providerId="ADAL" clId="{77897CAD-5C02-47CB-9F78-A24E728D24FC}" dt="2026-04-28T03:48:08.300" v="5" actId="47"/>
        <pc:sldMkLst>
          <pc:docMk/>
          <pc:sldMk cId="3198425129" sldId="2147482033"/>
        </pc:sldMkLst>
      </pc:sldChg>
      <pc:sldChg chg="del">
        <pc:chgData name="BYARUHANGA, Buyinza Gloria" userId="bc07dbf1-f563-4e4e-a469-7b75e7407122" providerId="ADAL" clId="{77897CAD-5C02-47CB-9F78-A24E728D24FC}" dt="2026-04-28T03:48:08.509" v="6" actId="47"/>
        <pc:sldMkLst>
          <pc:docMk/>
          <pc:sldMk cId="3482028702" sldId="2147482035"/>
        </pc:sldMkLst>
      </pc:sldChg>
      <pc:sldChg chg="del">
        <pc:chgData name="BYARUHANGA, Buyinza Gloria" userId="bc07dbf1-f563-4e4e-a469-7b75e7407122" providerId="ADAL" clId="{77897CAD-5C02-47CB-9F78-A24E728D24FC}" dt="2026-04-28T03:48:09.031" v="8" actId="47"/>
        <pc:sldMkLst>
          <pc:docMk/>
          <pc:sldMk cId="3770514251" sldId="2147482036"/>
        </pc:sldMkLst>
      </pc:sldChg>
      <pc:sldChg chg="del">
        <pc:chgData name="BYARUHANGA, Buyinza Gloria" userId="bc07dbf1-f563-4e4e-a469-7b75e7407122" providerId="ADAL" clId="{77897CAD-5C02-47CB-9F78-A24E728D24FC}" dt="2026-04-28T03:48:18.257" v="31" actId="47"/>
        <pc:sldMkLst>
          <pc:docMk/>
          <pc:sldMk cId="1114284345" sldId="2147482638"/>
        </pc:sldMkLst>
      </pc:sldChg>
      <pc:sldChg chg="del">
        <pc:chgData name="BYARUHANGA, Buyinza Gloria" userId="bc07dbf1-f563-4e4e-a469-7b75e7407122" providerId="ADAL" clId="{77897CAD-5C02-47CB-9F78-A24E728D24FC}" dt="2026-04-28T03:48:38.246" v="64" actId="47"/>
        <pc:sldMkLst>
          <pc:docMk/>
          <pc:sldMk cId="0" sldId="2147482639"/>
        </pc:sldMkLst>
      </pc:sldChg>
      <pc:sldChg chg="del">
        <pc:chgData name="BYARUHANGA, Buyinza Gloria" userId="bc07dbf1-f563-4e4e-a469-7b75e7407122" providerId="ADAL" clId="{77897CAD-5C02-47CB-9F78-A24E728D24FC}" dt="2026-04-28T03:48:39.985" v="66" actId="47"/>
        <pc:sldMkLst>
          <pc:docMk/>
          <pc:sldMk cId="0" sldId="2147482640"/>
        </pc:sldMkLst>
      </pc:sldChg>
      <pc:sldChg chg="del">
        <pc:chgData name="BYARUHANGA, Buyinza Gloria" userId="bc07dbf1-f563-4e4e-a469-7b75e7407122" providerId="ADAL" clId="{77897CAD-5C02-47CB-9F78-A24E728D24FC}" dt="2026-04-28T03:48:40.472" v="70" actId="47"/>
        <pc:sldMkLst>
          <pc:docMk/>
          <pc:sldMk cId="0" sldId="2147482641"/>
        </pc:sldMkLst>
      </pc:sldChg>
      <pc:sldChg chg="del">
        <pc:chgData name="BYARUHANGA, Buyinza Gloria" userId="bc07dbf1-f563-4e4e-a469-7b75e7407122" providerId="ADAL" clId="{77897CAD-5C02-47CB-9F78-A24E728D24FC}" dt="2026-04-28T03:48:41.194" v="71" actId="47"/>
        <pc:sldMkLst>
          <pc:docMk/>
          <pc:sldMk cId="0" sldId="2147482642"/>
        </pc:sldMkLst>
      </pc:sldChg>
      <pc:sldChg chg="del">
        <pc:chgData name="BYARUHANGA, Buyinza Gloria" userId="bc07dbf1-f563-4e4e-a469-7b75e7407122" providerId="ADAL" clId="{77897CAD-5C02-47CB-9F78-A24E728D24FC}" dt="2026-04-28T03:48:41.359" v="72" actId="47"/>
        <pc:sldMkLst>
          <pc:docMk/>
          <pc:sldMk cId="0" sldId="2147482643"/>
        </pc:sldMkLst>
      </pc:sldChg>
      <pc:sldChg chg="del">
        <pc:chgData name="BYARUHANGA, Buyinza Gloria" userId="bc07dbf1-f563-4e4e-a469-7b75e7407122" providerId="ADAL" clId="{77897CAD-5C02-47CB-9F78-A24E728D24FC}" dt="2026-04-28T03:48:41.424" v="73" actId="47"/>
        <pc:sldMkLst>
          <pc:docMk/>
          <pc:sldMk cId="0" sldId="2147482644"/>
        </pc:sldMkLst>
      </pc:sldChg>
      <pc:sldChg chg="del">
        <pc:chgData name="BYARUHANGA, Buyinza Gloria" userId="bc07dbf1-f563-4e4e-a469-7b75e7407122" providerId="ADAL" clId="{77897CAD-5C02-47CB-9F78-A24E728D24FC}" dt="2026-04-28T03:48:41.449" v="74" actId="47"/>
        <pc:sldMkLst>
          <pc:docMk/>
          <pc:sldMk cId="0" sldId="2147482645"/>
        </pc:sldMkLst>
      </pc:sldChg>
      <pc:sldChg chg="del">
        <pc:chgData name="BYARUHANGA, Buyinza Gloria" userId="bc07dbf1-f563-4e4e-a469-7b75e7407122" providerId="ADAL" clId="{77897CAD-5C02-47CB-9F78-A24E728D24FC}" dt="2026-04-28T03:48:46.355" v="78" actId="47"/>
        <pc:sldMkLst>
          <pc:docMk/>
          <pc:sldMk cId="260773409" sldId="2147483244"/>
        </pc:sldMkLst>
      </pc:sldChg>
      <pc:sldChg chg="del">
        <pc:chgData name="BYARUHANGA, Buyinza Gloria" userId="bc07dbf1-f563-4e4e-a469-7b75e7407122" providerId="ADAL" clId="{77897CAD-5C02-47CB-9F78-A24E728D24FC}" dt="2026-04-28T03:48:46.573" v="79" actId="47"/>
        <pc:sldMkLst>
          <pc:docMk/>
          <pc:sldMk cId="3902904184" sldId="2147483246"/>
        </pc:sldMkLst>
      </pc:sldChg>
      <pc:sldChg chg="del">
        <pc:chgData name="BYARUHANGA, Buyinza Gloria" userId="bc07dbf1-f563-4e4e-a469-7b75e7407122" providerId="ADAL" clId="{77897CAD-5C02-47CB-9F78-A24E728D24FC}" dt="2026-04-28T03:48:45.839" v="77" actId="47"/>
        <pc:sldMkLst>
          <pc:docMk/>
          <pc:sldMk cId="2523546368" sldId="2147483247"/>
        </pc:sldMkLst>
      </pc:sldChg>
      <pc:sldChg chg="del">
        <pc:chgData name="BYARUHANGA, Buyinza Gloria" userId="bc07dbf1-f563-4e4e-a469-7b75e7407122" providerId="ADAL" clId="{77897CAD-5C02-47CB-9F78-A24E728D24FC}" dt="2026-04-28T03:48:45.165" v="76" actId="47"/>
        <pc:sldMkLst>
          <pc:docMk/>
          <pc:sldMk cId="4185797236" sldId="2147483248"/>
        </pc:sldMkLst>
      </pc:sldChg>
      <pc:sldChg chg="del">
        <pc:chgData name="BYARUHANGA, Buyinza Gloria" userId="bc07dbf1-f563-4e4e-a469-7b75e7407122" providerId="ADAL" clId="{77897CAD-5C02-47CB-9F78-A24E728D24FC}" dt="2026-04-28T03:48:46.770" v="80" actId="47"/>
        <pc:sldMkLst>
          <pc:docMk/>
          <pc:sldMk cId="0" sldId="2147483249"/>
        </pc:sldMkLst>
      </pc:sldChg>
      <pc:sldChg chg="del">
        <pc:chgData name="BYARUHANGA, Buyinza Gloria" userId="bc07dbf1-f563-4e4e-a469-7b75e7407122" providerId="ADAL" clId="{77897CAD-5C02-47CB-9F78-A24E728D24FC}" dt="2026-04-28T03:48:46.958" v="81" actId="47"/>
        <pc:sldMkLst>
          <pc:docMk/>
          <pc:sldMk cId="0" sldId="2147483250"/>
        </pc:sldMkLst>
      </pc:sldChg>
      <pc:sldChg chg="del">
        <pc:chgData name="BYARUHANGA, Buyinza Gloria" userId="bc07dbf1-f563-4e4e-a469-7b75e7407122" providerId="ADAL" clId="{77897CAD-5C02-47CB-9F78-A24E728D24FC}" dt="2026-04-28T03:48:47.512" v="82" actId="47"/>
        <pc:sldMkLst>
          <pc:docMk/>
          <pc:sldMk cId="0" sldId="2147483251"/>
        </pc:sldMkLst>
      </pc:sldChg>
      <pc:sldChg chg="del">
        <pc:chgData name="BYARUHANGA, Buyinza Gloria" userId="bc07dbf1-f563-4e4e-a469-7b75e7407122" providerId="ADAL" clId="{77897CAD-5C02-47CB-9F78-A24E728D24FC}" dt="2026-04-28T03:48:14.359" v="21" actId="47"/>
        <pc:sldMkLst>
          <pc:docMk/>
          <pc:sldMk cId="3749362638" sldId="2147483483"/>
        </pc:sldMkLst>
      </pc:sldChg>
      <pc:sldChg chg="del">
        <pc:chgData name="BYARUHANGA, Buyinza Gloria" userId="bc07dbf1-f563-4e4e-a469-7b75e7407122" providerId="ADAL" clId="{77897CAD-5C02-47CB-9F78-A24E728D24FC}" dt="2026-04-28T03:48:11.870" v="19" actId="47"/>
        <pc:sldMkLst>
          <pc:docMk/>
          <pc:sldMk cId="2595940683" sldId="2147483490"/>
        </pc:sldMkLst>
      </pc:sldChg>
      <pc:sldChg chg="del">
        <pc:chgData name="BYARUHANGA, Buyinza Gloria" userId="bc07dbf1-f563-4e4e-a469-7b75e7407122" providerId="ADAL" clId="{77897CAD-5C02-47CB-9F78-A24E728D24FC}" dt="2026-04-28T03:48:17.149" v="28" actId="47"/>
        <pc:sldMkLst>
          <pc:docMk/>
          <pc:sldMk cId="1913725155" sldId="2147483491"/>
        </pc:sldMkLst>
      </pc:sldChg>
      <pc:sldChg chg="del">
        <pc:chgData name="BYARUHANGA, Buyinza Gloria" userId="bc07dbf1-f563-4e4e-a469-7b75e7407122" providerId="ADAL" clId="{77897CAD-5C02-47CB-9F78-A24E728D24FC}" dt="2026-04-28T03:48:17.366" v="29" actId="47"/>
        <pc:sldMkLst>
          <pc:docMk/>
          <pc:sldMk cId="687360849" sldId="2147483492"/>
        </pc:sldMkLst>
      </pc:sldChg>
      <pc:sldChg chg="del">
        <pc:chgData name="BYARUHANGA, Buyinza Gloria" userId="bc07dbf1-f563-4e4e-a469-7b75e7407122" providerId="ADAL" clId="{77897CAD-5C02-47CB-9F78-A24E728D24FC}" dt="2026-04-28T03:48:17.716" v="30" actId="47"/>
        <pc:sldMkLst>
          <pc:docMk/>
          <pc:sldMk cId="3886070630" sldId="2147483493"/>
        </pc:sldMkLst>
      </pc:sldChg>
      <pc:sldChg chg="del">
        <pc:chgData name="BYARUHANGA, Buyinza Gloria" userId="bc07dbf1-f563-4e4e-a469-7b75e7407122" providerId="ADAL" clId="{77897CAD-5C02-47CB-9F78-A24E728D24FC}" dt="2026-04-28T03:48:05.002" v="0" actId="47"/>
        <pc:sldMkLst>
          <pc:docMk/>
          <pc:sldMk cId="1542606688" sldId="2147483494"/>
        </pc:sldMkLst>
      </pc:sldChg>
      <pc:sldChg chg="del">
        <pc:chgData name="BYARUHANGA, Buyinza Gloria" userId="bc07dbf1-f563-4e4e-a469-7b75e7407122" providerId="ADAL" clId="{77897CAD-5C02-47CB-9F78-A24E728D24FC}" dt="2026-04-28T03:48:05.544" v="1" actId="47"/>
        <pc:sldMkLst>
          <pc:docMk/>
          <pc:sldMk cId="3996052765" sldId="2147483495"/>
        </pc:sldMkLst>
      </pc:sldChg>
      <pc:sldChg chg="del">
        <pc:chgData name="BYARUHANGA, Buyinza Gloria" userId="bc07dbf1-f563-4e4e-a469-7b75e7407122" providerId="ADAL" clId="{77897CAD-5C02-47CB-9F78-A24E728D24FC}" dt="2026-04-28T03:48:32.569" v="47" actId="47"/>
        <pc:sldMkLst>
          <pc:docMk/>
          <pc:sldMk cId="4160281317" sldId="2147483496"/>
        </pc:sldMkLst>
      </pc:sldChg>
      <pc:sldChg chg="del">
        <pc:chgData name="BYARUHANGA, Buyinza Gloria" userId="bc07dbf1-f563-4e4e-a469-7b75e7407122" providerId="ADAL" clId="{77897CAD-5C02-47CB-9F78-A24E728D24FC}" dt="2026-04-28T03:48:32.794" v="48" actId="47"/>
        <pc:sldMkLst>
          <pc:docMk/>
          <pc:sldMk cId="2602675286" sldId="2147483497"/>
        </pc:sldMkLst>
      </pc:sldChg>
      <pc:sldChg chg="del">
        <pc:chgData name="BYARUHANGA, Buyinza Gloria" userId="bc07dbf1-f563-4e4e-a469-7b75e7407122" providerId="ADAL" clId="{77897CAD-5C02-47CB-9F78-A24E728D24FC}" dt="2026-04-28T03:48:32.928" v="49" actId="47"/>
        <pc:sldMkLst>
          <pc:docMk/>
          <pc:sldMk cId="4144179842" sldId="2147483498"/>
        </pc:sldMkLst>
      </pc:sldChg>
      <pc:sldChg chg="del">
        <pc:chgData name="BYARUHANGA, Buyinza Gloria" userId="bc07dbf1-f563-4e4e-a469-7b75e7407122" providerId="ADAL" clId="{77897CAD-5C02-47CB-9F78-A24E728D24FC}" dt="2026-04-28T03:48:33.114" v="50" actId="47"/>
        <pc:sldMkLst>
          <pc:docMk/>
          <pc:sldMk cId="2550945232" sldId="2147483499"/>
        </pc:sldMkLst>
      </pc:sldChg>
      <pc:sldChg chg="del">
        <pc:chgData name="BYARUHANGA, Buyinza Gloria" userId="bc07dbf1-f563-4e4e-a469-7b75e7407122" providerId="ADAL" clId="{77897CAD-5C02-47CB-9F78-A24E728D24FC}" dt="2026-04-28T03:48:33.266" v="51" actId="47"/>
        <pc:sldMkLst>
          <pc:docMk/>
          <pc:sldMk cId="4207965024" sldId="2147483500"/>
        </pc:sldMkLst>
      </pc:sldChg>
      <pc:sldChg chg="del">
        <pc:chgData name="BYARUHANGA, Buyinza Gloria" userId="bc07dbf1-f563-4e4e-a469-7b75e7407122" providerId="ADAL" clId="{77897CAD-5C02-47CB-9F78-A24E728D24FC}" dt="2026-04-28T03:48:33.382" v="52" actId="47"/>
        <pc:sldMkLst>
          <pc:docMk/>
          <pc:sldMk cId="2957374231" sldId="2147483501"/>
        </pc:sldMkLst>
      </pc:sldChg>
      <pc:sldChg chg="del">
        <pc:chgData name="BYARUHANGA, Buyinza Gloria" userId="bc07dbf1-f563-4e4e-a469-7b75e7407122" providerId="ADAL" clId="{77897CAD-5C02-47CB-9F78-A24E728D24FC}" dt="2026-04-28T03:48:33.787" v="53" actId="47"/>
        <pc:sldMkLst>
          <pc:docMk/>
          <pc:sldMk cId="1122235618" sldId="2147483502"/>
        </pc:sldMkLst>
      </pc:sldChg>
      <pc:sldChg chg="del">
        <pc:chgData name="BYARUHANGA, Buyinza Gloria" userId="bc07dbf1-f563-4e4e-a469-7b75e7407122" providerId="ADAL" clId="{77897CAD-5C02-47CB-9F78-A24E728D24FC}" dt="2026-04-28T03:48:34.293" v="54" actId="47"/>
        <pc:sldMkLst>
          <pc:docMk/>
          <pc:sldMk cId="1086384259" sldId="2147483503"/>
        </pc:sldMkLst>
      </pc:sldChg>
      <pc:sldChg chg="del">
        <pc:chgData name="BYARUHANGA, Buyinza Gloria" userId="bc07dbf1-f563-4e4e-a469-7b75e7407122" providerId="ADAL" clId="{77897CAD-5C02-47CB-9F78-A24E728D24FC}" dt="2026-04-28T03:48:34.353" v="55" actId="47"/>
        <pc:sldMkLst>
          <pc:docMk/>
          <pc:sldMk cId="1148303689" sldId="2147483504"/>
        </pc:sldMkLst>
      </pc:sldChg>
      <pc:sldChg chg="del">
        <pc:chgData name="BYARUHANGA, Buyinza Gloria" userId="bc07dbf1-f563-4e4e-a469-7b75e7407122" providerId="ADAL" clId="{77897CAD-5C02-47CB-9F78-A24E728D24FC}" dt="2026-04-28T03:48:34.386" v="56" actId="47"/>
        <pc:sldMkLst>
          <pc:docMk/>
          <pc:sldMk cId="1441990349" sldId="2147483505"/>
        </pc:sldMkLst>
      </pc:sldChg>
      <pc:sldChg chg="del">
        <pc:chgData name="BYARUHANGA, Buyinza Gloria" userId="bc07dbf1-f563-4e4e-a469-7b75e7407122" providerId="ADAL" clId="{77897CAD-5C02-47CB-9F78-A24E728D24FC}" dt="2026-04-28T03:48:34.416" v="57" actId="47"/>
        <pc:sldMkLst>
          <pc:docMk/>
          <pc:sldMk cId="668628889" sldId="2147483506"/>
        </pc:sldMkLst>
      </pc:sldChg>
      <pc:sldChg chg="del">
        <pc:chgData name="BYARUHANGA, Buyinza Gloria" userId="bc07dbf1-f563-4e4e-a469-7b75e7407122" providerId="ADAL" clId="{77897CAD-5C02-47CB-9F78-A24E728D24FC}" dt="2026-04-28T03:48:34.491" v="58" actId="47"/>
        <pc:sldMkLst>
          <pc:docMk/>
          <pc:sldMk cId="2577334113" sldId="2147483507"/>
        </pc:sldMkLst>
      </pc:sldChg>
      <pc:sldChg chg="del">
        <pc:chgData name="BYARUHANGA, Buyinza Gloria" userId="bc07dbf1-f563-4e4e-a469-7b75e7407122" providerId="ADAL" clId="{77897CAD-5C02-47CB-9F78-A24E728D24FC}" dt="2026-04-28T03:48:34.626" v="60" actId="47"/>
        <pc:sldMkLst>
          <pc:docMk/>
          <pc:sldMk cId="0" sldId="2147483508"/>
        </pc:sldMkLst>
      </pc:sldChg>
      <pc:sldChg chg="del">
        <pc:chgData name="BYARUHANGA, Buyinza Gloria" userId="bc07dbf1-f563-4e4e-a469-7b75e7407122" providerId="ADAL" clId="{77897CAD-5C02-47CB-9F78-A24E728D24FC}" dt="2026-04-28T03:48:36.619" v="63" actId="47"/>
        <pc:sldMkLst>
          <pc:docMk/>
          <pc:sldMk cId="3755048366" sldId="2147483509"/>
        </pc:sldMkLst>
      </pc:sldChg>
      <pc:sldChg chg="del">
        <pc:chgData name="BYARUHANGA, Buyinza Gloria" userId="bc07dbf1-f563-4e4e-a469-7b75e7407122" providerId="ADAL" clId="{77897CAD-5C02-47CB-9F78-A24E728D24FC}" dt="2026-04-28T03:48:24.216" v="36" actId="47"/>
        <pc:sldMkLst>
          <pc:docMk/>
          <pc:sldMk cId="3590826976" sldId="2147483510"/>
        </pc:sldMkLst>
      </pc:sldChg>
      <pc:sldChg chg="del">
        <pc:chgData name="BYARUHANGA, Buyinza Gloria" userId="bc07dbf1-f563-4e4e-a469-7b75e7407122" providerId="ADAL" clId="{77897CAD-5C02-47CB-9F78-A24E728D24FC}" dt="2026-04-28T03:48:24.971" v="40" actId="47"/>
        <pc:sldMkLst>
          <pc:docMk/>
          <pc:sldMk cId="0" sldId="2147483511"/>
        </pc:sldMkLst>
      </pc:sldChg>
      <pc:sldMasterChg chg="del delSldLayout">
        <pc:chgData name="BYARUHANGA, Buyinza Gloria" userId="bc07dbf1-f563-4e4e-a469-7b75e7407122" providerId="ADAL" clId="{77897CAD-5C02-47CB-9F78-A24E728D24FC}" dt="2026-04-28T03:48:11.415" v="17" actId="47"/>
        <pc:sldMasterMkLst>
          <pc:docMk/>
          <pc:sldMasterMk cId="2754416144" sldId="2147483648"/>
        </pc:sldMasterMkLst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2690548973" sldId="214748364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328496277" sldId="214748365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392455073" sldId="214748365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655254991" sldId="214748365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371811632" sldId="214748365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2936037164" sldId="214748365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954492849" sldId="214748365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750727917" sldId="214748365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2954930651" sldId="214748365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16619439" sldId="214748365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791274186" sldId="214748365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415" v="17" actId="47"/>
          <pc:sldLayoutMkLst>
            <pc:docMk/>
            <pc:sldMasterMk cId="2754416144" sldId="2147483648"/>
            <pc:sldLayoutMk cId="151338804" sldId="2147483660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11.016" v="16" actId="47"/>
        <pc:sldMasterMkLst>
          <pc:docMk/>
          <pc:sldMasterMk cId="3546430695" sldId="2147483661"/>
        </pc:sldMasterMkLst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4018270727" sldId="214748366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375976177" sldId="214748366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2384376019" sldId="214748366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1023970448" sldId="214748366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3856473654" sldId="214748366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2333925461" sldId="214748366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1405815572" sldId="214748366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661814866" sldId="214748366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2097062383" sldId="214748367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453245290" sldId="214748367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2082872625" sldId="214748367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574772173" sldId="214748367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016" v="16" actId="47"/>
          <pc:sldLayoutMkLst>
            <pc:docMk/>
            <pc:sldMasterMk cId="3546430695" sldId="2147483661"/>
            <pc:sldLayoutMk cId="3050761018" sldId="2147483674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48.289" v="83" actId="47"/>
        <pc:sldMasterMkLst>
          <pc:docMk/>
          <pc:sldMasterMk cId="1352206122" sldId="2147483679"/>
        </pc:sldMasterMkLst>
        <pc:sldLayoutChg chg="del">
          <pc:chgData name="BYARUHANGA, Buyinza Gloria" userId="bc07dbf1-f563-4e4e-a469-7b75e7407122" providerId="ADAL" clId="{77897CAD-5C02-47CB-9F78-A24E728D24FC}" dt="2026-04-28T03:48:48.289" v="83" actId="47"/>
          <pc:sldLayoutMkLst>
            <pc:docMk/>
            <pc:sldMasterMk cId="1352206122" sldId="2147483679"/>
            <pc:sldLayoutMk cId="379098423" sldId="2147483680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29.483" v="46" actId="47"/>
        <pc:sldMasterMkLst>
          <pc:docMk/>
          <pc:sldMasterMk cId="2311180558" sldId="2147483681"/>
        </pc:sldMasterMkLst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4229204248" sldId="214748368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647427827" sldId="214748368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339370315" sldId="214748368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979803541" sldId="214748368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89548054" sldId="214748368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973156734" sldId="214748368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623143015" sldId="214748368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609031371" sldId="214748368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920487636" sldId="214748369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835275016" sldId="214748369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100569804" sldId="214748369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644051944" sldId="214748369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447376984" sldId="214748369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270472530" sldId="214748369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525970902" sldId="214748369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736769148" sldId="214748369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4214658236" sldId="214748369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67272546" sldId="214748369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939040561" sldId="214748370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344087717" sldId="214748370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08676182" sldId="214748370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565582497" sldId="214748370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936276040" sldId="214748370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49796696" sldId="214748370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58832773" sldId="214748370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485430487" sldId="214748370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4289592727" sldId="214748370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30116165" sldId="214748370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001969693" sldId="214748371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280919503" sldId="214748371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49158844" sldId="214748371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655067963" sldId="214748371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699404626" sldId="214748371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51634190" sldId="214748371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2788261619" sldId="214748371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391207770" sldId="214748371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284745243" sldId="214748371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1993177067" sldId="214748371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4160841399" sldId="214748372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827009095" sldId="214748372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27024843" sldId="214748372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791450052" sldId="214748372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9.483" v="46" actId="47"/>
          <pc:sldLayoutMkLst>
            <pc:docMk/>
            <pc:sldMasterMk cId="2311180558" sldId="2147483681"/>
            <pc:sldLayoutMk cId="3583084702" sldId="2147483724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14.359" v="21" actId="47"/>
        <pc:sldMasterMkLst>
          <pc:docMk/>
          <pc:sldMasterMk cId="1142897132" sldId="2147483725"/>
        </pc:sldMasterMkLst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093538473" sldId="214748372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4086688361" sldId="214748372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734563581" sldId="214748372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3211636925" sldId="214748372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4009777951" sldId="214748373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4074629678" sldId="214748373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555264028" sldId="214748373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199361966" sldId="214748373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922419294" sldId="214748373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188540568" sldId="214748373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884804480" sldId="214748373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163259181" sldId="214748373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52226810" sldId="214748373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99287403" sldId="214748373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230938531" sldId="214748374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3379287319" sldId="214748374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305785159" sldId="214748374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276311321" sldId="214748374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493134832" sldId="214748374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867493504" sldId="214748374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4242063177" sldId="214748374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866594045" sldId="214748374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43856657" sldId="214748374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680605533" sldId="214748374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741588424" sldId="214748375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828475738" sldId="214748375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815571765" sldId="214748375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244176248" sldId="214748375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071233117" sldId="214748375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479754495" sldId="214748375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3005605427" sldId="214748375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389281705" sldId="214748375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8374084" sldId="214748375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868276946" sldId="214748375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1355749786" sldId="214748376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830251042" sldId="214748376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161111066" sldId="214748376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43062576" sldId="214748376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3039167378" sldId="214748376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855510849" sldId="214748376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093614536" sldId="214748376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3892694026" sldId="214748376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030790498" sldId="214748376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09.031" v="8" actId="47"/>
          <pc:sldLayoutMkLst>
            <pc:docMk/>
            <pc:sldMasterMk cId="1142897132" sldId="2147483725"/>
            <pc:sldLayoutMk cId="399202128" sldId="214748376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1.640" v="18" actId="47"/>
          <pc:sldLayoutMkLst>
            <pc:docMk/>
            <pc:sldMasterMk cId="1142897132" sldId="2147483725"/>
            <pc:sldLayoutMk cId="3815586835" sldId="214748378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359" v="21" actId="47"/>
          <pc:sldLayoutMkLst>
            <pc:docMk/>
            <pc:sldMasterMk cId="1142897132" sldId="2147483725"/>
            <pc:sldLayoutMk cId="248143823" sldId="214748378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2.114" v="20" actId="47"/>
          <pc:sldLayoutMkLst>
            <pc:docMk/>
            <pc:sldMasterMk cId="1142897132" sldId="2147483725"/>
            <pc:sldLayoutMk cId="2933613754" sldId="2147483789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14.795" v="25" actId="47"/>
        <pc:sldMasterMkLst>
          <pc:docMk/>
          <pc:sldMasterMk cId="2239312745" sldId="2147483770"/>
        </pc:sldMasterMkLst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524846684" sldId="214748377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520844190" sldId="214748377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3152780158" sldId="214748377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747020546" sldId="214748377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720549325" sldId="214748377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3016132195" sldId="214748377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296494227" sldId="214748377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1674082248" sldId="214748377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1453378254" sldId="214748377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1296259548" sldId="214748378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1821944014" sldId="214748378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795" v="25" actId="47"/>
          <pc:sldLayoutMkLst>
            <pc:docMk/>
            <pc:sldMasterMk cId="2239312745" sldId="2147483770"/>
            <pc:sldLayoutMk cId="3449685577" sldId="214748378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4.474" v="22" actId="47"/>
          <pc:sldLayoutMkLst>
            <pc:docMk/>
            <pc:sldMasterMk cId="2239312745" sldId="2147483770"/>
            <pc:sldLayoutMk cId="748165884" sldId="2147483783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16.903" v="27" actId="47"/>
        <pc:sldMasterMkLst>
          <pc:docMk/>
          <pc:sldMasterMk cId="4090848981" sldId="2147483784"/>
        </pc:sldMasterMkLst>
        <pc:sldLayoutChg chg="del">
          <pc:chgData name="BYARUHANGA, Buyinza Gloria" userId="bc07dbf1-f563-4e4e-a469-7b75e7407122" providerId="ADAL" clId="{77897CAD-5C02-47CB-9F78-A24E728D24FC}" dt="2026-04-28T03:48:16.903" v="27" actId="47"/>
          <pc:sldLayoutMkLst>
            <pc:docMk/>
            <pc:sldMasterMk cId="4090848981" sldId="2147483784"/>
            <pc:sldLayoutMk cId="2441423085" sldId="214748378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6.903" v="27" actId="47"/>
          <pc:sldLayoutMkLst>
            <pc:docMk/>
            <pc:sldMasterMk cId="4090848981" sldId="2147483784"/>
            <pc:sldLayoutMk cId="1649263514" sldId="2147483786"/>
          </pc:sldLayoutMkLst>
        </pc:sldLayoutChg>
      </pc:sldMasterChg>
      <pc:sldMasterChg chg="delSldLayout">
        <pc:chgData name="BYARUHANGA, Buyinza Gloria" userId="bc07dbf1-f563-4e4e-a469-7b75e7407122" providerId="ADAL" clId="{77897CAD-5C02-47CB-9F78-A24E728D24FC}" dt="2026-04-28T03:48:41.449" v="74" actId="47"/>
        <pc:sldMasterMkLst>
          <pc:docMk/>
          <pc:sldMasterMk cId="519575025" sldId="2147483790"/>
        </pc:sldMasterMkLst>
        <pc:sldLayoutChg chg="del">
          <pc:chgData name="BYARUHANGA, Buyinza Gloria" userId="bc07dbf1-f563-4e4e-a469-7b75e7407122" providerId="ADAL" clId="{77897CAD-5C02-47CB-9F78-A24E728D24FC}" dt="2026-04-28T03:48:38.246" v="64" actId="47"/>
          <pc:sldLayoutMkLst>
            <pc:docMk/>
            <pc:sldMasterMk cId="519575025" sldId="2147483790"/>
            <pc:sldLayoutMk cId="2234188623" sldId="214748380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8.297" v="65" actId="47"/>
          <pc:sldLayoutMkLst>
            <pc:docMk/>
            <pc:sldMasterMk cId="519575025" sldId="2147483790"/>
            <pc:sldLayoutMk cId="4046660106" sldId="214748380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9.985" v="66" actId="47"/>
          <pc:sldLayoutMkLst>
            <pc:docMk/>
            <pc:sldMasterMk cId="519575025" sldId="2147483790"/>
            <pc:sldLayoutMk cId="214723314" sldId="214748380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0.225" v="69" actId="47"/>
          <pc:sldLayoutMkLst>
            <pc:docMk/>
            <pc:sldMasterMk cId="519575025" sldId="2147483790"/>
            <pc:sldLayoutMk cId="605504742" sldId="214748380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1.449" v="74" actId="47"/>
          <pc:sldLayoutMkLst>
            <pc:docMk/>
            <pc:sldMasterMk cId="519575025" sldId="2147483790"/>
            <pc:sldLayoutMk cId="3394600139" sldId="214748380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8.744" v="32" actId="47"/>
          <pc:sldLayoutMkLst>
            <pc:docMk/>
            <pc:sldMasterMk cId="519575025" sldId="2147483790"/>
            <pc:sldLayoutMk cId="1104231262" sldId="214748380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3.918" v="35" actId="47"/>
          <pc:sldLayoutMkLst>
            <pc:docMk/>
            <pc:sldMasterMk cId="519575025" sldId="2147483790"/>
            <pc:sldLayoutMk cId="3539119186" sldId="2147483808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46.573" v="79" actId="47"/>
        <pc:sldMasterMkLst>
          <pc:docMk/>
          <pc:sldMasterMk cId="2155666858" sldId="2147483809"/>
        </pc:sldMasterMkLst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1348221334" sldId="214748367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96441318" sldId="214748367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4117332291" sldId="214748367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2852156093" sldId="214748367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1310522980" sldId="214748381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2939592513" sldId="214748381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491133048" sldId="214748381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1055103114" sldId="214748381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4240620487" sldId="214748381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1312681531" sldId="214748381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46.573" v="79" actId="47"/>
          <pc:sldLayoutMkLst>
            <pc:docMk/>
            <pc:sldMasterMk cId="2155666858" sldId="2147483809"/>
            <pc:sldLayoutMk cId="1544676537" sldId="2147483816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17.716" v="30" actId="47"/>
        <pc:sldMasterMkLst>
          <pc:docMk/>
          <pc:sldMasterMk cId="1665932046" sldId="2147483817"/>
        </pc:sldMasterMkLst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2203810092" sldId="214748381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3730546231" sldId="214748381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2204884153" sldId="214748382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2360872536" sldId="214748382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1088183435" sldId="214748382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2632573831" sldId="214748382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1818240162" sldId="214748382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971883326" sldId="214748382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2181983056" sldId="214748382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3786679217" sldId="214748382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17.716" v="30" actId="47"/>
          <pc:sldLayoutMkLst>
            <pc:docMk/>
            <pc:sldMasterMk cId="1665932046" sldId="2147483817"/>
            <pc:sldLayoutMk cId="3072997280" sldId="2147483828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36.619" v="63" actId="47"/>
        <pc:sldMasterMkLst>
          <pc:docMk/>
          <pc:sldMasterMk cId="3681554370" sldId="2147483829"/>
        </pc:sldMasterMkLst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4150109862" sldId="214748383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64913753" sldId="214748383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4021920038" sldId="214748383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1569182450" sldId="214748383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4175290214" sldId="214748383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457636594" sldId="214748383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2307895499" sldId="214748383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1325272843" sldId="214748383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1833921334" sldId="214748383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661104" sldId="214748383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619" v="63" actId="47"/>
          <pc:sldLayoutMkLst>
            <pc:docMk/>
            <pc:sldMasterMk cId="3681554370" sldId="2147483829"/>
            <pc:sldLayoutMk cId="2856252787" sldId="214748384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491" v="58" actId="47"/>
          <pc:sldLayoutMkLst>
            <pc:docMk/>
            <pc:sldMasterMk cId="3681554370" sldId="2147483829"/>
            <pc:sldLayoutMk cId="4090181959" sldId="214748385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268" v="61" actId="47"/>
          <pc:sldLayoutMkLst>
            <pc:docMk/>
            <pc:sldMasterMk cId="3681554370" sldId="2147483829"/>
            <pc:sldLayoutMk cId="2450724090" sldId="214748385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6.533" v="62" actId="47"/>
          <pc:sldLayoutMkLst>
            <pc:docMk/>
            <pc:sldMasterMk cId="3681554370" sldId="2147483829"/>
            <pc:sldLayoutMk cId="1264331259" sldId="2147483855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34.386" v="56" actId="47"/>
        <pc:sldMasterMkLst>
          <pc:docMk/>
          <pc:sldMasterMk cId="86892384" sldId="2147483841"/>
        </pc:sldMasterMkLst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2544365636" sldId="214748384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3844508912" sldId="214748384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1154285711" sldId="214748384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1038490729" sldId="214748384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854982561" sldId="2147483846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3034977636" sldId="214748384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3633569995" sldId="214748384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3555215547" sldId="214748384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1457959589" sldId="214748385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544401384" sldId="214748385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34.386" v="56" actId="47"/>
          <pc:sldLayoutMkLst>
            <pc:docMk/>
            <pc:sldMasterMk cId="86892384" sldId="2147483841"/>
            <pc:sldLayoutMk cId="3660000327" sldId="2147483852"/>
          </pc:sldLayoutMkLst>
        </pc:sldLayoutChg>
      </pc:sldMasterChg>
      <pc:sldMasterChg chg="del delSldLayout">
        <pc:chgData name="BYARUHANGA, Buyinza Gloria" userId="bc07dbf1-f563-4e4e-a469-7b75e7407122" providerId="ADAL" clId="{77897CAD-5C02-47CB-9F78-A24E728D24FC}" dt="2026-04-28T03:48:25.192" v="41" actId="47"/>
        <pc:sldMasterMkLst>
          <pc:docMk/>
          <pc:sldMasterMk cId="587440491" sldId="2147483856"/>
        </pc:sldMasterMkLst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2063808945" sldId="2147483857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2220612053" sldId="2147483858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472905580" sldId="2147483859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3806388086" sldId="2147483860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2357702843" sldId="2147483861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479451286" sldId="2147483862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778164184" sldId="2147483863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3354417453" sldId="2147483864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1013007682" sldId="2147483865"/>
          </pc:sldLayoutMkLst>
        </pc:sldLayoutChg>
        <pc:sldLayoutChg chg="del">
          <pc:chgData name="BYARUHANGA, Buyinza Gloria" userId="bc07dbf1-f563-4e4e-a469-7b75e7407122" providerId="ADAL" clId="{77897CAD-5C02-47CB-9F78-A24E728D24FC}" dt="2026-04-28T03:48:25.192" v="41" actId="47"/>
          <pc:sldLayoutMkLst>
            <pc:docMk/>
            <pc:sldMasterMk cId="587440491" sldId="2147483856"/>
            <pc:sldLayoutMk cId="2497381586" sldId="2147483866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90010-72D6-4D60-A880-36D6F98F7F20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4DA41-2212-4E92-B0DC-E0F2C78E8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634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None/>
              <a:tabLst/>
              <a:defRPr/>
            </a:pP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People-</a:t>
            </a:r>
            <a:r>
              <a:rPr lang="en-US" sz="1200" b="1" err="1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en-US" sz="1200" b="1">
                <a:latin typeface="Arial" panose="020B0604020202020204" pitchFamily="34" charset="0"/>
                <a:cs typeface="Arial" panose="020B0604020202020204" pitchFamily="34" charset="0"/>
              </a:rPr>
              <a:t> HIV prevention communication</a:t>
            </a:r>
            <a:endParaRPr lang="en-IN" sz="1200" cap="all">
              <a:solidFill>
                <a:srgbClr val="E3183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Font typeface="Wingdings" panose="05000000000000000000" pitchFamily="2" charset="2"/>
              <a:buNone/>
            </a:pPr>
            <a:endParaRPr lang="en-US" sz="1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How do we reach people where they are and get them to understand, access, and sustainably use HIV prevention options?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Optimized mix of prevention multisectoral communications to address behavioral aspects of prevention.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Influencing decision making of people in need of prevention in their lived realities and preferences – supporting choices that people on a prevention journey have to make.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A shift from top-down design of prevention programmes to co-creation with the people in need of prevention.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Right environment for equitable access of prevention options by users - strengthened community leadership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74DA41-2212-4E92-B0DC-E0F2C78E871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737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Behavior change Interventions are one of the largest investment areas of the Global Fund, although not always well-prioritized.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With limited resources, we need to prioritize high-intensity programmes. Contextualization is important, noting that it might not be advisable to do high intensity communications for people at moderate risk.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Prioritization, though, does not necessarily entail choosing one approach over the other – it’s about selecting the most suitable modalities for a given population and topic. This slide depicts the logic of prioritization for prevention communication.</a:t>
            </a:r>
          </a:p>
          <a:p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74DA41-2212-4E92-B0DC-E0F2C78E871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728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/>
              <a:t>Available tools in the document – checklist</a:t>
            </a:r>
          </a:p>
          <a:p>
            <a:pPr marL="228600" indent="-228600">
              <a:buAutoNum type="arabicPeriod"/>
            </a:pPr>
            <a:endParaRPr lang="en-US"/>
          </a:p>
          <a:p>
            <a:pPr marL="228600" indent="-228600">
              <a:buAutoNum type="arabicPeriod"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74DA41-2212-4E92-B0DC-E0F2C78E871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5339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6CE8A2-86B3-2800-EE1F-661AF8C39B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964781-2FC7-4921-3DBF-278000E0C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14CA3-D02B-56FF-60DE-6B03879DDA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ED862-AEBB-7F6C-B0A0-1D3476B0BC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61BC7-C47D-10ED-6182-19EED7188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02989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1E985-7C13-61FF-FFFF-76B9D01AE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C9557C-1AF7-9767-21DE-C3F49117BD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54701F-8FDB-6C38-9AA7-8D034EBDA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0C499-6379-A47E-1616-E65F49AC7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472BD-EE7C-CF21-2630-FD363F94A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2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57F43E-F9F1-6BE2-97D8-1DFB6D2CE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E64D15-5982-FDA4-8F1F-A6D4F9A679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B10C7D-BB2C-A318-917A-07542A37B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C8E7F-A1AE-7492-1FFF-D366D28B3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ECDEE-3616-86E5-ED1D-46C4983A2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855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DC6EAE-C5B1-B3C4-F050-BC35DD4B5F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7CA427-0820-7758-E16B-5D3F3EA228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877B66-8220-06F3-53BF-FAFFBCDD2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CF9B77-5DBF-2E98-5B8B-B9C09DC1F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CEDB5C-2DD8-D82B-C202-CDC8E09BDB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9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FCAED-D457-C8EC-5518-51D2DAB56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3C4F61-5D39-DA37-E0F3-2CC5A3969C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6A68BD-055B-9A24-6BB3-BFD82EDE1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690A0D-C75B-1362-FCA1-FD9340FF8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F1C33-E61C-AAB8-07BA-1ADE37CEF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46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24D458-F588-FFEB-E0EF-DC5A4EAF6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77014-3071-3600-B96A-2710D434A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DBEC4-4E4E-6C2B-749C-BCF1A52935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E0CC45-33EB-B3F9-9247-A35C5B493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F03DA3-E71C-D9A5-9C70-E281B4AA6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99981-255E-CD41-8283-C9018E338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90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03C5F7-C11B-12ED-612A-84CA43EE0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1D689A-5E5A-56AC-09D6-93FE3C23A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83D44-B45E-2358-D449-B3FE74F02A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394FD44-DD8A-7690-B749-4CCC70E303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B4B0B4-9067-8F8A-0F38-0B6E9035924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EE8BC-9ED6-95B7-332E-4C7727B3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E104F4D-8B0F-5DA4-FEC5-6C6062814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56AD47-848C-98BC-1484-3970E36D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921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1A58A-E640-49D4-A489-F689E9616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437F04-8481-909A-C9D4-459548A123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F52D1B-410B-BC2B-674D-908051F01E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7D1C06-84A2-EA02-A8AE-2AD8FDAD2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174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6B23DB-5A2C-E78A-8709-EC767095A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D446415-293F-0D49-8D22-918BCEE5D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4229714-351C-14FF-1260-3D030DB00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662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35109-8142-009F-E36B-3410E2AB1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5E2BB7-196A-F71D-BDD5-F002727092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C9ED74-4BEB-7987-6C73-A0918939F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4587B1-244E-EAF6-6561-C36EF826D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FB1F28-0ADC-A790-B95E-63E4CF911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F49119-85CD-2AAD-6A61-D41257500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35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BA952-5B2D-DEA8-A35F-BF2DF5699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B7371C-60C2-C500-951B-B3F4BA6950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0EC28-DBF8-E342-B8CD-B559C8B803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5A3554-C162-2A24-7B02-1C5D4758A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68A227-3E55-5DCC-9D19-CA8DE0487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145F1-6CF2-B63C-A4E9-B38A6BF94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411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B4C7E-E6CC-F1A4-9FDC-13BB49C10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A687F-E8C7-B169-86D0-1AF94EBE1B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CA67-4CB1-A002-A3FF-810B538F111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F8C03A-CC5D-44F6-8267-6EF47DED6421}" type="datetimeFigureOut">
              <a:rPr lang="en-US" smtClean="0"/>
              <a:t>28/04/2026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D6BBB5-2DFB-35C2-8D20-E1839AB00D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ACE522-BA05-04DC-5271-FA460E4A4C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149DD05-A528-454C-A30D-9D8EABEB6E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7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92" r:id="rId2"/>
    <p:sldLayoutId id="2147483793" r:id="rId3"/>
    <p:sldLayoutId id="2147483794" r:id="rId4"/>
    <p:sldLayoutId id="2147483795" r:id="rId5"/>
    <p:sldLayoutId id="2147483796" r:id="rId6"/>
    <p:sldLayoutId id="2147483797" r:id="rId7"/>
    <p:sldLayoutId id="2147483798" r:id="rId8"/>
    <p:sldLayoutId id="2147483799" r:id="rId9"/>
    <p:sldLayoutId id="2147483800" r:id="rId10"/>
    <p:sldLayoutId id="21474838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6" name="Freeform: Shape 85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8" name="Freeform: Shape 87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F433B3-64DD-1F75-E5AC-957F23EB80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7489" y="1541418"/>
            <a:ext cx="5056513" cy="4103492"/>
          </a:xfrm>
        </p:spPr>
        <p:txBody>
          <a:bodyPr anchor="b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People-</a:t>
            </a:r>
            <a:r>
              <a:rPr lang="en-US" sz="2700" b="1" dirty="0" err="1">
                <a:latin typeface="Arial" panose="020B0604020202020204" pitchFamily="34" charset="0"/>
                <a:cs typeface="Arial" panose="020B0604020202020204" pitchFamily="34" charset="0"/>
              </a:rPr>
              <a:t>centred</a:t>
            </a:r>
            <a:r>
              <a:rPr lang="en-US" sz="2700" b="1" dirty="0">
                <a:latin typeface="Arial" panose="020B0604020202020204" pitchFamily="34" charset="0"/>
                <a:cs typeface="Arial" panose="020B0604020202020204" pitchFamily="34" charset="0"/>
              </a:rPr>
              <a:t> HIV prevention communication: 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Consolidated approaches for the demand generation and </a:t>
            </a:r>
            <a:r>
              <a:rPr lang="en-US" sz="2700" dirty="0" err="1">
                <a:latin typeface="Arial" panose="020B0604020202020204" pitchFamily="34" charset="0"/>
                <a:cs typeface="Arial" panose="020B0604020202020204" pitchFamily="34" charset="0"/>
              </a:rPr>
              <a:t>behavioural</a:t>
            </a:r>
            <a:r>
              <a:rPr lang="en-US" sz="2700" dirty="0">
                <a:latin typeface="Arial" panose="020B0604020202020204" pitchFamily="34" charset="0"/>
                <a:cs typeface="Arial" panose="020B0604020202020204" pitchFamily="34" charset="0"/>
              </a:rPr>
              <a:t> aspects of HIV prevention</a:t>
            </a:r>
            <a:br>
              <a:rPr lang="en-US" sz="2700" dirty="0"/>
            </a:br>
            <a:br>
              <a:rPr lang="en-US" sz="2600" dirty="0"/>
            </a:br>
            <a:r>
              <a:rPr lang="en-US" sz="1800" dirty="0"/>
              <a:t>Gloria B. Byaruhanga</a:t>
            </a:r>
            <a:br>
              <a:rPr lang="en-US" sz="1800" dirty="0"/>
            </a:br>
            <a:r>
              <a:rPr lang="en-US" sz="1800" dirty="0"/>
              <a:t>Technical Officer, HIV prevention</a:t>
            </a:r>
            <a:br>
              <a:rPr lang="en-US" sz="1800" dirty="0"/>
            </a:br>
            <a:r>
              <a:rPr lang="en-US" sz="1800" dirty="0"/>
              <a:t>GPC </a:t>
            </a:r>
            <a:r>
              <a:rPr lang="en-US" sz="1800"/>
              <a:t>Communications lead</a:t>
            </a:r>
            <a:br>
              <a:rPr lang="en-US" sz="2000" dirty="0"/>
            </a:b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April 2026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800" dirty="0"/>
            </a:br>
            <a:br>
              <a:rPr lang="en-US" sz="2600" b="1" dirty="0"/>
            </a:br>
            <a:endParaRPr lang="en-US" sz="2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41AB15-024B-7D24-64C4-BB5A20F094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3613" y="4872922"/>
            <a:ext cx="3933306" cy="1208141"/>
          </a:xfrm>
        </p:spPr>
        <p:txBody>
          <a:bodyPr>
            <a:normAutofit/>
          </a:bodyPr>
          <a:lstStyle/>
          <a:p>
            <a:pPr algn="l">
              <a:lnSpc>
                <a:spcPct val="120000"/>
              </a:lnSpc>
            </a:pPr>
            <a:r>
              <a:rPr lang="en-US" sz="1200">
                <a:latin typeface="Arial" panose="020B0604020202020204" pitchFamily="34" charset="0"/>
                <a:cs typeface="Arial" panose="020B0604020202020204" pitchFamily="34" charset="0"/>
              </a:rPr>
              <a:t>Developed by The Global HIV Prevention Coalition with special contributions from UNAIDS, The Global Fund, UNFPA, Gates Foundation, The South-to-South HIV Prevention Learning Network (SSLN), AVAC, The Behavior Change Accelerator Initiative</a:t>
            </a:r>
            <a:endParaRPr lang="en-US" sz="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68A16C6-7397-2BD9-C7D1-57381CA4A0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69" r="3869"/>
          <a:stretch/>
        </p:blipFill>
        <p:spPr>
          <a:xfrm>
            <a:off x="5522058" y="625684"/>
            <a:ext cx="6193431" cy="5455380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53938F2-BEDD-6A48-006E-C29D7FBFF0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43623" y="6081063"/>
            <a:ext cx="1419922" cy="762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964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64B17-A347-7519-FBBE-77726FCF1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104" y="94068"/>
            <a:ext cx="12192001" cy="511379"/>
          </a:xfrm>
        </p:spPr>
        <p:txBody>
          <a:bodyPr>
            <a:normAutofit fontScale="90000"/>
          </a:bodyPr>
          <a:lstStyle/>
          <a:p>
            <a:r>
              <a:rPr lang="en-US" sz="3200" b="1"/>
              <a:t>The “theory of change” for people-</a:t>
            </a:r>
            <a:r>
              <a:rPr lang="en-US" sz="3200" b="1" err="1"/>
              <a:t>centred</a:t>
            </a:r>
            <a:r>
              <a:rPr lang="en-US" sz="3200" b="1"/>
              <a:t> design and communication</a:t>
            </a:r>
            <a:endParaRPr lang="en-US" sz="320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ED09965-2E01-ECE9-F788-9F88948B67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571" y="6185477"/>
            <a:ext cx="836147" cy="4490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623712C-35B3-4FF5-B19C-1CC9D54D3ED1}"/>
              </a:ext>
            </a:extLst>
          </p:cNvPr>
          <p:cNvSpPr txBox="1"/>
          <p:nvPr/>
        </p:nvSpPr>
        <p:spPr>
          <a:xfrm>
            <a:off x="114300" y="1136868"/>
            <a:ext cx="4376057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Targeted information sharing  to  empower choice – demand generation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Sustained uptake of prevention options and sustained </a:t>
            </a:r>
            <a:r>
              <a:rPr lang="en-US" sz="2400" err="1"/>
              <a:t>behaviour</a:t>
            </a:r>
            <a:r>
              <a:rPr lang="en-US" sz="2400"/>
              <a:t>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90% reduction of new HIV infections by 2030</a:t>
            </a:r>
          </a:p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52162F-D092-C91A-219B-0E77F2983C26}"/>
              </a:ext>
            </a:extLst>
          </p:cNvPr>
          <p:cNvSpPr/>
          <p:nvPr/>
        </p:nvSpPr>
        <p:spPr>
          <a:xfrm>
            <a:off x="5018313" y="5477130"/>
            <a:ext cx="2013857" cy="499128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200">
                <a:solidFill>
                  <a:schemeClr val="tx1"/>
                </a:solidFill>
              </a:rPr>
              <a:t>Phase 1: Empathize (deep understanding of the user)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E897F8-6DE8-7F9F-C97D-6F508F4496ED}"/>
              </a:ext>
            </a:extLst>
          </p:cNvPr>
          <p:cNvSpPr/>
          <p:nvPr/>
        </p:nvSpPr>
        <p:spPr>
          <a:xfrm>
            <a:off x="7239218" y="6056047"/>
            <a:ext cx="2378552" cy="489694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100">
                <a:solidFill>
                  <a:schemeClr val="tx1"/>
                </a:solidFill>
              </a:rPr>
              <a:t>Phase 5: Test (gather feedback and iterate)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E850E70-4101-591D-DD69-C329F00C0DC9}"/>
              </a:ext>
            </a:extLst>
          </p:cNvPr>
          <p:cNvSpPr/>
          <p:nvPr/>
        </p:nvSpPr>
        <p:spPr>
          <a:xfrm>
            <a:off x="5018313" y="6084075"/>
            <a:ext cx="2009206" cy="461665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F2F867-0619-E51A-5B89-32ADA0CA4096}"/>
              </a:ext>
            </a:extLst>
          </p:cNvPr>
          <p:cNvSpPr/>
          <p:nvPr/>
        </p:nvSpPr>
        <p:spPr>
          <a:xfrm>
            <a:off x="9786717" y="5477130"/>
            <a:ext cx="2278731" cy="449024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74A4C02-0F2A-88EC-72F9-117CA57104E4}"/>
              </a:ext>
            </a:extLst>
          </p:cNvPr>
          <p:cNvSpPr/>
          <p:nvPr/>
        </p:nvSpPr>
        <p:spPr>
          <a:xfrm>
            <a:off x="7239218" y="5477129"/>
            <a:ext cx="2378552" cy="499129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B3F7CD-9120-0BA6-7973-AE3623795C6A}"/>
              </a:ext>
            </a:extLst>
          </p:cNvPr>
          <p:cNvSpPr txBox="1"/>
          <p:nvPr/>
        </p:nvSpPr>
        <p:spPr>
          <a:xfrm>
            <a:off x="7239218" y="5477129"/>
            <a:ext cx="227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1200"/>
              <a:t>Phase 2: Define (synthesize insights and frame the problem)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1CA6F77-E147-5887-8D9D-B8BE92C59DFD}"/>
              </a:ext>
            </a:extLst>
          </p:cNvPr>
          <p:cNvSpPr txBox="1"/>
          <p:nvPr/>
        </p:nvSpPr>
        <p:spPr>
          <a:xfrm>
            <a:off x="9786717" y="5477129"/>
            <a:ext cx="227873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Phase 3: Develop ideas (brainstorm creative solutions)</a:t>
            </a:r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F0B041C-60ED-432F-54F3-C5BA78B694CA}"/>
              </a:ext>
            </a:extLst>
          </p:cNvPr>
          <p:cNvSpPr txBox="1"/>
          <p:nvPr/>
        </p:nvSpPr>
        <p:spPr>
          <a:xfrm>
            <a:off x="5022964" y="6056046"/>
            <a:ext cx="20092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/>
              <a:t>Phase 4: Prototype (build tangible representations)</a:t>
            </a:r>
          </a:p>
          <a:p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E596A79-2D01-375E-5094-B8CEBC716FFA}"/>
              </a:ext>
            </a:extLst>
          </p:cNvPr>
          <p:cNvSpPr/>
          <p:nvPr/>
        </p:nvSpPr>
        <p:spPr>
          <a:xfrm>
            <a:off x="9786717" y="6049726"/>
            <a:ext cx="2278731" cy="489694"/>
          </a:xfrm>
          <a:prstGeom prst="rect">
            <a:avLst/>
          </a:prstGeom>
          <a:solidFill>
            <a:srgbClr val="70C8BE"/>
          </a:solidFill>
          <a:ln>
            <a:solidFill>
              <a:srgbClr val="70C8B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1100">
                <a:solidFill>
                  <a:schemeClr val="tx1"/>
                </a:solidFill>
              </a:rPr>
              <a:t>Phase 6: Scale (implement and monitor)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CD46762-8EA1-983F-2AF1-794E07F45D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1435" y="556373"/>
            <a:ext cx="7530461" cy="4902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9960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7E999F-8A22-505E-8B4C-208A65C5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86" y="0"/>
            <a:ext cx="12181114" cy="533400"/>
          </a:xfrm>
        </p:spPr>
        <p:txBody>
          <a:bodyPr>
            <a:normAutofit fontScale="90000"/>
          </a:bodyPr>
          <a:lstStyle/>
          <a:p>
            <a:r>
              <a:rPr lang="en-US" sz="3200" b="1"/>
              <a:t>Prioritizing HIV prevention communication approaches by scale and intensity </a:t>
            </a:r>
            <a:endParaRPr lang="en-US" sz="320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3691FC-2A84-8C73-F021-1C2A915888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3399"/>
            <a:ext cx="8365178" cy="621574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8E2844E-2412-F3B7-0552-009CE89E67F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9311" y="5986621"/>
            <a:ext cx="1419922" cy="76252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9E8A2EE-E12F-A74B-9500-E17AAA4A0F67}"/>
              </a:ext>
            </a:extLst>
          </p:cNvPr>
          <p:cNvSpPr txBox="1"/>
          <p:nvPr/>
        </p:nvSpPr>
        <p:spPr>
          <a:xfrm>
            <a:off x="8365178" y="1382286"/>
            <a:ext cx="3522022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/>
              <a:t>Right communication modalities for the right populations in need of prevention</a:t>
            </a:r>
          </a:p>
          <a:p>
            <a:endParaRPr lang="en-US" sz="2000"/>
          </a:p>
          <a:p>
            <a:r>
              <a:rPr lang="en-US" sz="2000"/>
              <a:t>Scale and Intensity of prevention communications are dependent on risk and incidence settings</a:t>
            </a:r>
          </a:p>
          <a:p>
            <a:endParaRPr lang="en-US" sz="2000"/>
          </a:p>
          <a:p>
            <a:r>
              <a:rPr lang="en-US" sz="2000"/>
              <a:t>Tailored – adaptable  prevention communication interventions</a:t>
            </a:r>
          </a:p>
        </p:txBody>
      </p:sp>
    </p:spTree>
    <p:extLst>
      <p:ext uri="{BB962C8B-B14F-4D97-AF65-F5344CB8AC3E}">
        <p14:creationId xmlns:p14="http://schemas.microsoft.com/office/powerpoint/2010/main" val="133485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sX0" fmla="*/ 0 w 3255095"/>
              <a:gd name="csY0" fmla="*/ 0 h 18288"/>
              <a:gd name="csX1" fmla="*/ 618468 w 3255095"/>
              <a:gd name="csY1" fmla="*/ 0 h 18288"/>
              <a:gd name="csX2" fmla="*/ 1269487 w 3255095"/>
              <a:gd name="csY2" fmla="*/ 0 h 18288"/>
              <a:gd name="csX3" fmla="*/ 1953057 w 3255095"/>
              <a:gd name="csY3" fmla="*/ 0 h 18288"/>
              <a:gd name="csX4" fmla="*/ 2636627 w 3255095"/>
              <a:gd name="csY4" fmla="*/ 0 h 18288"/>
              <a:gd name="csX5" fmla="*/ 3255095 w 3255095"/>
              <a:gd name="csY5" fmla="*/ 0 h 18288"/>
              <a:gd name="csX6" fmla="*/ 3255095 w 3255095"/>
              <a:gd name="csY6" fmla="*/ 18288 h 18288"/>
              <a:gd name="csX7" fmla="*/ 2538974 w 3255095"/>
              <a:gd name="csY7" fmla="*/ 18288 h 18288"/>
              <a:gd name="csX8" fmla="*/ 1822853 w 3255095"/>
              <a:gd name="csY8" fmla="*/ 18288 h 18288"/>
              <a:gd name="csX9" fmla="*/ 1171834 w 3255095"/>
              <a:gd name="csY9" fmla="*/ 18288 h 18288"/>
              <a:gd name="csX10" fmla="*/ 0 w 3255095"/>
              <a:gd name="csY10" fmla="*/ 18288 h 18288"/>
              <a:gd name="csX11" fmla="*/ 0 w 3255095"/>
              <a:gd name="csY11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B9F80D2-C624-5019-92F3-7B0F505797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2613" y="2044180"/>
            <a:ext cx="6014466" cy="455595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9D0CAC2-E1C7-A75C-D113-E58F5F3CDC42}"/>
              </a:ext>
            </a:extLst>
          </p:cNvPr>
          <p:cNvSpPr txBox="1"/>
          <p:nvPr/>
        </p:nvSpPr>
        <p:spPr>
          <a:xfrm>
            <a:off x="5901070" y="972752"/>
            <a:ext cx="60979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/>
              <a:t>A logical framework for people-</a:t>
            </a:r>
            <a:r>
              <a:rPr lang="en-US" sz="1800" b="1" err="1"/>
              <a:t>centred</a:t>
            </a:r>
            <a:r>
              <a:rPr lang="en-US" sz="1800" b="1"/>
              <a:t> design and communication programmes and funding proposals for HIV prevention </a:t>
            </a:r>
            <a:endParaRPr lang="en-US" b="1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D3624F4-A4DD-35D2-D06F-7322D5686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25" y="657528"/>
            <a:ext cx="4624960" cy="1325563"/>
          </a:xfrm>
        </p:spPr>
        <p:txBody>
          <a:bodyPr/>
          <a:lstStyle/>
          <a:p>
            <a:r>
              <a:rPr lang="en-US"/>
              <a:t>Relevance to GC8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34DA35C-84D3-7DDF-FF7E-8BD84E1EBC07}"/>
              </a:ext>
            </a:extLst>
          </p:cNvPr>
          <p:cNvSpPr txBox="1"/>
          <p:nvPr/>
        </p:nvSpPr>
        <p:spPr>
          <a:xfrm>
            <a:off x="-53899" y="2686777"/>
            <a:ext cx="614989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/>
              <a:t>A cross-cutting communication strategy developed </a:t>
            </a:r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r>
              <a:rPr lang="en-US"/>
              <a:t>HIV prevention communication programmes can be integrated into other platforms – less fragmentation.</a:t>
            </a:r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r>
              <a:rPr lang="en-US"/>
              <a:t>Self-care models, access and sustained use of HIV prevention options are highly dependent on understanding of risk perception of HIV and choice tool kits.</a:t>
            </a:r>
          </a:p>
          <a:p>
            <a:pPr marL="342900" indent="-342900">
              <a:buAutoNum type="arabicPeriod"/>
            </a:pPr>
            <a:endParaRPr lang="en-US"/>
          </a:p>
          <a:p>
            <a:pPr marL="342900" indent="-342900">
              <a:buAutoNum type="arabicPeriod"/>
            </a:pPr>
            <a:r>
              <a:rPr lang="en-US"/>
              <a:t>Key tools included in the brief to support prevention </a:t>
            </a:r>
            <a:r>
              <a:rPr lang="en-US" err="1"/>
              <a:t>programme</a:t>
            </a:r>
            <a:r>
              <a:rPr lang="en-US"/>
              <a:t> leads such as: A </a:t>
            </a:r>
            <a:r>
              <a:rPr lang="en-US" err="1"/>
              <a:t>programme</a:t>
            </a:r>
            <a:r>
              <a:rPr lang="en-US"/>
              <a:t> manager </a:t>
            </a:r>
            <a:r>
              <a:rPr lang="en-US" b="1"/>
              <a:t>check list </a:t>
            </a:r>
            <a:r>
              <a:rPr lang="en-US"/>
              <a:t>for</a:t>
            </a:r>
            <a:r>
              <a:rPr lang="en-US" b="1"/>
              <a:t> step-by-step </a:t>
            </a:r>
            <a:r>
              <a:rPr lang="en-US"/>
              <a:t>planning and budgeting.</a:t>
            </a:r>
          </a:p>
          <a:p>
            <a:pPr marL="342900" indent="-342900">
              <a:buAutoNum type="arabicPeriod"/>
            </a:pPr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1E30C05-E44C-10F4-F70F-B1FF36B86257}"/>
              </a:ext>
            </a:extLst>
          </p:cNvPr>
          <p:cNvSpPr txBox="1">
            <a:spLocks/>
          </p:cNvSpPr>
          <p:nvPr/>
        </p:nvSpPr>
        <p:spPr>
          <a:xfrm>
            <a:off x="315468" y="1375191"/>
            <a:ext cx="4832224" cy="702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3000"/>
          </a:p>
        </p:txBody>
      </p:sp>
    </p:spTree>
    <p:extLst>
      <p:ext uri="{BB962C8B-B14F-4D97-AF65-F5344CB8AC3E}">
        <p14:creationId xmlns:p14="http://schemas.microsoft.com/office/powerpoint/2010/main" val="872658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hematicArea xmlns="1e4904ce-df3c-409d-8c73-59cbcf852a41" xsi:nil="true"/>
    <DocumentTitle xmlns="1e4904ce-df3c-409d-8c73-59cbcf852a41">Consolidated Slide Deck for the Overview of HIV Prevention Tool and Guidance for GC8 Webinar</DocumentTitle>
    <PrimeLastClassified xmlns="2ddeef39-65d3-4660-94f2-f063f949c57e" xsi:nil="true"/>
    <Language xmlns="1e4904ce-df3c-409d-8c73-59cbcf852a41">English</Language>
    <lcf76f155ced4ddcb4097134ff3c332f xmlns="1e4904ce-df3c-409d-8c73-59cbcf852a41">
      <Terms xmlns="http://schemas.microsoft.com/office/infopath/2007/PartnerControls"/>
    </lcf76f155ced4ddcb4097134ff3c332f>
    <PrimeCorrectedByUser xmlns="2ddeef39-65d3-4660-94f2-f063f949c57e" xsi:nil="true"/>
    <LastReviewDate xmlns="1e4904ce-df3c-409d-8c73-59cbcf852a41" xsi:nil="true"/>
    <Order0 xmlns="1e4904ce-df3c-409d-8c73-59cbcf852a41" xsi:nil="true"/>
    <PrimeClassificationStatusDetails xmlns="2ddeef39-65d3-4660-94f2-f063f949c57e" xsi:nil="true"/>
    <TaxCatchAll xmlns="2ddeef39-65d3-4660-94f2-f063f949c57e" xsi:nil="true"/>
    <ReviewFrequency xmlns="1e4904ce-df3c-409d-8c73-59cbcf852a41">12 months</ReviewFrequency>
    <Region xmlns="1e4904ce-df3c-409d-8c73-59cbcf852a41">Global</Region>
    <SyntexTouch xmlns="1e4904ce-df3c-409d-8c73-59cbcf852a41" xsi:nil="true"/>
    <DownloadCategory xmlns="1e4904ce-df3c-409d-8c73-59cbcf852a41" xsi:nil="true"/>
    <PrimaryTopic_x002f_ThematicArea xmlns="1e4904ce-df3c-409d-8c73-59cbcf852a41">Prevention</PrimaryTopic_x002f_ThematicArea>
    <Country xmlns="1e4904ce-df3c-409d-8c73-59cbcf852a41" xsi:nil="true"/>
    <EnterpriseKeyword xmlns="1e4904ce-df3c-409d-8c73-59cbcf852a41" xsi:nil="true"/>
    <PrimeClassificationStatus xmlns="2ddeef39-65d3-4660-94f2-f063f949c57e" xsi:nil="true"/>
    <Summary_x002f_Abstract xmlns="1e4904ce-df3c-409d-8c73-59cbcf852a41">This document provides a comprehensive overview of HIV prevention tools, strategic guidance, and country experiences relevant to Global Fund Grant Cycle 8 (GC8), focusing on evidence-based planning, prioritization, integration, and innovative approaches for high-impact HIV prevention.</Summary_x002f_Abstract>
    <ContentOwner xmlns="1e4904ce-df3c-409d-8c73-59cbcf852a41">Buyinza Gloria Byaruhanga</ContentOwner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0B027ED5492E489E18E2375296B630" ma:contentTypeVersion="37" ma:contentTypeDescription="Create a new document." ma:contentTypeScope="" ma:versionID="084ad288b7a2bb464b7e748506b4e040">
  <xsd:schema xmlns:xsd="http://www.w3.org/2001/XMLSchema" xmlns:xs="http://www.w3.org/2001/XMLSchema" xmlns:p="http://schemas.microsoft.com/office/2006/metadata/properties" xmlns:ns2="1e4904ce-df3c-409d-8c73-59cbcf852a41" xmlns:ns3="2ddeef39-65d3-4660-94f2-f063f949c57e" targetNamespace="http://schemas.microsoft.com/office/2006/metadata/properties" ma:root="true" ma:fieldsID="1932048fee3a97bb6178b5557a209bcc" ns2:_="" ns3:_="">
    <xsd:import namespace="1e4904ce-df3c-409d-8c73-59cbcf852a41"/>
    <xsd:import namespace="2ddeef39-65d3-4660-94f2-f063f949c5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Order0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ThematicArea" minOccurs="0"/>
                <xsd:element ref="ns2:Country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DocumentTitle" minOccurs="0"/>
                <xsd:element ref="ns3:PrimeClassificationStatus" minOccurs="0"/>
                <xsd:element ref="ns3:PrimeClassificationStatusDetails" minOccurs="0"/>
                <xsd:element ref="ns3:PrimeLastClassified" minOccurs="0"/>
                <xsd:element ref="ns3:PrimeCorrectedByUser" minOccurs="0"/>
                <xsd:element ref="ns2:Summary_x002f_Abstract" minOccurs="0"/>
                <xsd:element ref="ns2:ContentOwner" minOccurs="0"/>
                <xsd:element ref="ns2:DownloadCategory" minOccurs="0"/>
                <xsd:element ref="ns2:LastReviewDate" minOccurs="0"/>
                <xsd:element ref="ns2:ReviewFrequency" minOccurs="0"/>
                <xsd:element ref="ns2:PrimaryTopic_x002f_ThematicArea" minOccurs="0"/>
                <xsd:element ref="ns2:Language" minOccurs="0"/>
                <xsd:element ref="ns2:Region" minOccurs="0"/>
                <xsd:element ref="ns2:EnterpriseKeyword" minOccurs="0"/>
                <xsd:element ref="ns2:SyntexTouc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4904ce-df3c-409d-8c73-59cbcf852a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Order0" ma:index="20" nillable="true" ma:displayName="Order" ma:format="Dropdown" ma:indexed="true" ma:internalName="Order0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008808e-a4ff-498b-8b44-8869f1dca9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ThematicArea" ma:index="25" nillable="true" ma:displayName="Thematic Area" ma:format="Dropdown" ma:internalName="ThematicArea">
      <xsd:simpleType>
        <xsd:restriction base="dms:Text">
          <xsd:maxLength value="255"/>
        </xsd:restriction>
      </xsd:simpleType>
    </xsd:element>
    <xsd:element name="Country" ma:index="26" nillable="true" ma:displayName="Country" ma:format="Dropdown" ma:internalName="Country">
      <xsd:simpleType>
        <xsd:restriction base="dms:Text">
          <xsd:maxLength value="255"/>
        </xsd:restriction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DocumentTitle" ma:index="30" nillable="true" ma:displayName="Document Title" ma:format="Dropdown" ma:internalName="DocumentTitle">
      <xsd:simpleType>
        <xsd:restriction base="dms:Text">
          <xsd:maxLength value="255"/>
        </xsd:restriction>
      </xsd:simpleType>
    </xsd:element>
    <xsd:element name="Summary_x002f_Abstract" ma:index="35" nillable="true" ma:displayName="Summary / Abstract" ma:format="Dropdown" ma:internalName="Summary_x002f_Abstract">
      <xsd:simpleType>
        <xsd:restriction base="dms:Note"/>
      </xsd:simpleType>
    </xsd:element>
    <xsd:element name="ContentOwner" ma:index="36" nillable="true" ma:displayName="Content Owner" ma:format="Dropdown" ma:internalName="ContentOwner">
      <xsd:simpleType>
        <xsd:restriction base="dms:Text">
          <xsd:maxLength value="255"/>
        </xsd:restriction>
      </xsd:simpleType>
    </xsd:element>
    <xsd:element name="DownloadCategory" ma:index="37" nillable="true" ma:displayName="Download Category" ma:description="This field denotes the category in which the resource falls, for example, is it a checklist, guide, video, training material. &#10;Read the document and try to understand and extract the download category from the document.  &#10;We have defined the following categories. Please only assign one of the following values: Tool&#10;Plan&#10;Guide&#10;&#10;If you are unable to assign a category from the defined list, return 'To be determined’ &#10;" ma:format="Dropdown" ma:internalName="DownloadCategory">
      <xsd:simpleType>
        <xsd:restriction base="dms:Choice">
          <xsd:enumeration value="Tool"/>
          <xsd:enumeration value="Plan"/>
          <xsd:enumeration value="Guide"/>
        </xsd:restriction>
      </xsd:simpleType>
    </xsd:element>
    <xsd:element name="LastReviewDate" ma:index="38" nillable="true" ma:displayName="Last Review Date" ma:format="DateOnly" ma:internalName="LastReviewDate">
      <xsd:simpleType>
        <xsd:restriction base="dms:DateTime"/>
      </xsd:simpleType>
    </xsd:element>
    <xsd:element name="ReviewFrequency" ma:index="39" nillable="true" ma:displayName="Review Frequency" ma:format="Dropdown" ma:internalName="ReviewFrequency">
      <xsd:simpleType>
        <xsd:restriction base="dms:Choice">
          <xsd:enumeration value="3 months"/>
          <xsd:enumeration value="6 months"/>
          <xsd:enumeration value="12 months"/>
          <xsd:enumeration value="24 months"/>
          <xsd:enumeration value="36 months"/>
        </xsd:restriction>
      </xsd:simpleType>
    </xsd:element>
    <xsd:element name="PrimaryTopic_x002f_ThematicArea" ma:index="40" nillable="true" ma:displayName="Primary Topic / Thematic Area" ma:format="Dropdown" ma:internalName="PrimaryTopic_x002f_ThematicArea">
      <xsd:simpleType>
        <xsd:restriction base="dms:Choice">
          <xsd:enumeration value="Global Fund and Grant Implementation"/>
          <xsd:enumeration value="NSP Strategic Planning and Reviews"/>
          <xsd:enumeration value="Community and Service Delivery"/>
          <xsd:enumeration value="Prevention"/>
          <xsd:enumeration value="HIV and Economics"/>
          <xsd:enumeration value="Human Rights and Gender"/>
          <xsd:enumeration value="Epi Strategic Information"/>
          <xsd:enumeration value="Treatment and Testing"/>
          <xsd:enumeration value="Health System Strengthening"/>
          <xsd:enumeration value="Drawdown"/>
          <xsd:enumeration value="GF Condom SI"/>
          <xsd:enumeration value="DFAT"/>
          <xsd:enumeration value="HIV Sustainability Roadmaps"/>
          <xsd:enumeration value="Other"/>
        </xsd:restriction>
      </xsd:simpleType>
    </xsd:element>
    <xsd:element name="Language" ma:index="41" nillable="true" ma:displayName="Language" ma:format="Dropdown" ma:internalName="Language">
      <xsd:simpleType>
        <xsd:restriction base="dms:Text">
          <xsd:maxLength value="255"/>
        </xsd:restriction>
      </xsd:simpleType>
    </xsd:element>
    <xsd:element name="Region" ma:index="42" nillable="true" ma:displayName="Region" ma:format="Dropdown" ma:internalName="Region">
      <xsd:simpleType>
        <xsd:restriction base="dms:Choice">
          <xsd:enumeration value="Eastern and southern Africa"/>
          <xsd:enumeration value="Western and central Africa"/>
          <xsd:enumeration value="Asia and the Pacific"/>
          <xsd:enumeration value="Eastern Europe and central Asia"/>
          <xsd:enumeration value="Latin America and the Caribbean"/>
          <xsd:enumeration value="Middle East and North Africa"/>
          <xsd:enumeration value="Western and central Europe and North America"/>
          <xsd:enumeration value="Global"/>
          <xsd:enumeration value="Other"/>
        </xsd:restriction>
      </xsd:simpleType>
    </xsd:element>
    <xsd:element name="EnterpriseKeyword" ma:index="43" nillable="true" ma:displayName="Enterprise Keyword" ma:format="Dropdown" ma:internalName="EnterpriseKeyword">
      <xsd:simpleType>
        <xsd:restriction base="dms:Text">
          <xsd:maxLength value="255"/>
        </xsd:restriction>
      </xsd:simpleType>
    </xsd:element>
    <xsd:element name="SyntexTouch" ma:index="44" nillable="true" ma:displayName="SyntexTouch" ma:format="Dropdown" ma:internalName="SyntexTouch">
      <xsd:simpleType>
        <xsd:restriction base="dms:Choice">
          <xsd:enumeration value="True"/>
          <xsd:enumeration value="False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deef39-65d3-4660-94f2-f063f949c57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408e62-e834-4772-ba1f-1e81686b2579}" ma:internalName="TaxCatchAll" ma:showField="CatchAllData" ma:web="2ddeef39-65d3-4660-94f2-f063f949c57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rimeClassificationStatus" ma:index="31" nillable="true" ma:displayName="Processing status" ma:internalName="PrimeClassificationStatus">
      <xsd:simpleType>
        <xsd:restriction base="dms:Text"/>
      </xsd:simpleType>
    </xsd:element>
    <xsd:element name="PrimeClassificationStatusDetails" ma:index="32" nillable="true" ma:displayName="Processing details" ma:internalName="PrimeClassificationStatusDetails">
      <xsd:simpleType>
        <xsd:restriction base="dms:Note">
          <xsd:maxLength value="255"/>
        </xsd:restriction>
      </xsd:simpleType>
    </xsd:element>
    <xsd:element name="PrimeLastClassified" ma:index="33" nillable="true" ma:displayName="Processed" ma:internalName="PrimeLastClassified">
      <xsd:simpleType>
        <xsd:restriction base="dms:DateTime"/>
      </xsd:simpleType>
    </xsd:element>
    <xsd:element name="PrimeCorrectedByUser" ma:index="34" nillable="true" ma:displayName="Corrected" ma:internalName="PrimeCorrectedByUser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133058-2056-4310-AF19-66712C991399}">
  <ds:schemaRefs>
    <ds:schemaRef ds:uri="1e4904ce-df3c-409d-8c73-59cbcf852a41"/>
    <ds:schemaRef ds:uri="2ddeef39-65d3-4660-94f2-f063f949c57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B255E54-4665-44A6-BA24-2BDEE955680E}">
  <ds:schemaRefs>
    <ds:schemaRef ds:uri="1e4904ce-df3c-409d-8c73-59cbcf852a41"/>
    <ds:schemaRef ds:uri="2ddeef39-65d3-4660-94f2-f063f949c57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B964F1BD-93A4-4B00-BE69-6550452606B7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2e1cf9b-e1b6-44eb-8021-428c292d3eb5}" enabled="0" method="" siteId="{c2e1cf9b-e1b6-44eb-8021-428c292d3eb5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506</Words>
  <Application>Microsoft Office PowerPoint</Application>
  <PresentationFormat>Widescreen</PresentationFormat>
  <Paragraphs>46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Aptos Display</vt:lpstr>
      <vt:lpstr>Arial</vt:lpstr>
      <vt:lpstr>Calibri</vt:lpstr>
      <vt:lpstr>Wingdings</vt:lpstr>
      <vt:lpstr>Office Theme</vt:lpstr>
      <vt:lpstr>People-centred HIV prevention communication: Consolidated approaches for the demand generation and behavioural aspects of HIV prevention  Gloria B. Byaruhanga Technical Officer, HIV prevention GPC Communications lead April 2026   </vt:lpstr>
      <vt:lpstr>The “theory of change” for people-centred design and communication</vt:lpstr>
      <vt:lpstr>Prioritizing HIV prevention communication approaches by scale and intensity </vt:lpstr>
      <vt:lpstr>Relevance to GC8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BYARUHANGA, Buyinza Gloria</dc:creator>
  <cp:lastModifiedBy>BYARUHANGA, Buyinza Gloria</cp:lastModifiedBy>
  <cp:revision>2</cp:revision>
  <dcterms:created xsi:type="dcterms:W3CDTF">2026-02-18T13:25:22Z</dcterms:created>
  <dcterms:modified xsi:type="dcterms:W3CDTF">2026-04-28T03:48:59Z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0x010100070B027ED5492E489E18E2375296B630</vt:lpwstr>
  </property>
  <property fmtid="{D5CDD505-2E9C-101B-9397-08002B2CF9AE}" pid="3" name="MediaServiceImageTags">
    <vt:lpwstr/>
  </property>
</Properties>
</file>