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7.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8.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9.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 id="2147483735" r:id="rId3"/>
    <p:sldMasterId id="2147483753" r:id="rId4"/>
    <p:sldMasterId id="2147483826" r:id="rId5"/>
    <p:sldMasterId id="2147483870" r:id="rId6"/>
    <p:sldMasterId id="2147483896" r:id="rId7"/>
    <p:sldMasterId id="2147483906" r:id="rId8"/>
    <p:sldMasterId id="2147483922" r:id="rId9"/>
    <p:sldMasterId id="2147483927" r:id="rId10"/>
  </p:sldMasterIdLst>
  <p:notesMasterIdLst>
    <p:notesMasterId r:id="rId40"/>
  </p:notesMasterIdLst>
  <p:sldIdLst>
    <p:sldId id="266" r:id="rId11"/>
    <p:sldId id="4750" r:id="rId12"/>
    <p:sldId id="4752" r:id="rId13"/>
    <p:sldId id="257" r:id="rId14"/>
    <p:sldId id="263" r:id="rId15"/>
    <p:sldId id="2917" r:id="rId16"/>
    <p:sldId id="260" r:id="rId17"/>
    <p:sldId id="4755" r:id="rId18"/>
    <p:sldId id="4684" r:id="rId19"/>
    <p:sldId id="4696" r:id="rId20"/>
    <p:sldId id="4703" r:id="rId21"/>
    <p:sldId id="2147482173" r:id="rId22"/>
    <p:sldId id="4730" r:id="rId23"/>
    <p:sldId id="268" r:id="rId24"/>
    <p:sldId id="2147482177" r:id="rId25"/>
    <p:sldId id="2147482174" r:id="rId26"/>
    <p:sldId id="2147483647" r:id="rId27"/>
    <p:sldId id="2147482050" r:id="rId28"/>
    <p:sldId id="275" r:id="rId29"/>
    <p:sldId id="2147482175" r:id="rId30"/>
    <p:sldId id="267" r:id="rId31"/>
    <p:sldId id="279" r:id="rId32"/>
    <p:sldId id="4666" r:id="rId33"/>
    <p:sldId id="3964" r:id="rId34"/>
    <p:sldId id="2147482176" r:id="rId35"/>
    <p:sldId id="4738" r:id="rId36"/>
    <p:sldId id="272" r:id="rId37"/>
    <p:sldId id="4705" r:id="rId38"/>
    <p:sldId id="2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0A8"/>
    <a:srgbClr val="E31937"/>
    <a:srgbClr val="FFFFFF"/>
    <a:srgbClr val="104862"/>
    <a:srgbClr val="206A93"/>
    <a:srgbClr val="6792A1"/>
    <a:srgbClr val="57B1B2"/>
    <a:srgbClr val="00A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AD7C7-18F7-44CE-8929-60117D05D8FB}" v="12" dt="2026-05-07T15:55:26.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0" autoAdjust="0"/>
    <p:restoredTop sz="94660"/>
  </p:normalViewPr>
  <p:slideViewPr>
    <p:cSldViewPr snapToGrid="0">
      <p:cViewPr varScale="1">
        <p:scale>
          <a:sx n="106" d="100"/>
          <a:sy n="106" d="100"/>
        </p:scale>
        <p:origin x="768" y="7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IKT, Clemens" userId="249138a5-33c7-4348-8807-dc718a0ef12c" providerId="ADAL" clId="{08AF2829-D19D-4208-8E61-5711E9836F30}"/>
    <pc:docChg chg="undo custSel addSld delSld modSld sldOrd delMainMaster">
      <pc:chgData name="BENEDIKT, Clemens" userId="249138a5-33c7-4348-8807-dc718a0ef12c" providerId="ADAL" clId="{08AF2829-D19D-4208-8E61-5711E9836F30}" dt="2026-05-07T16:00:41.070" v="327" actId="20577"/>
      <pc:docMkLst>
        <pc:docMk/>
      </pc:docMkLst>
      <pc:sldChg chg="modSp mod">
        <pc:chgData name="BENEDIKT, Clemens" userId="249138a5-33c7-4348-8807-dc718a0ef12c" providerId="ADAL" clId="{08AF2829-D19D-4208-8E61-5711E9836F30}" dt="2026-05-07T15:10:20.433" v="10" actId="20577"/>
        <pc:sldMkLst>
          <pc:docMk/>
          <pc:sldMk cId="1722776818" sldId="257"/>
        </pc:sldMkLst>
        <pc:spChg chg="mod">
          <ac:chgData name="BENEDIKT, Clemens" userId="249138a5-33c7-4348-8807-dc718a0ef12c" providerId="ADAL" clId="{08AF2829-D19D-4208-8E61-5711E9836F30}" dt="2026-05-07T15:10:20.433" v="10" actId="20577"/>
          <ac:spMkLst>
            <pc:docMk/>
            <pc:sldMk cId="1722776818" sldId="257"/>
            <ac:spMk id="20" creationId="{3F6A8A8C-FBBF-0606-092A-667AB9ADE146}"/>
          </ac:spMkLst>
        </pc:spChg>
      </pc:sldChg>
      <pc:sldChg chg="del">
        <pc:chgData name="BENEDIKT, Clemens" userId="249138a5-33c7-4348-8807-dc718a0ef12c" providerId="ADAL" clId="{08AF2829-D19D-4208-8E61-5711E9836F30}" dt="2026-05-07T15:09:10.672" v="6" actId="47"/>
        <pc:sldMkLst>
          <pc:docMk/>
          <pc:sldMk cId="2489537121" sldId="258"/>
        </pc:sldMkLst>
      </pc:sldChg>
      <pc:sldChg chg="add del">
        <pc:chgData name="BENEDIKT, Clemens" userId="249138a5-33c7-4348-8807-dc718a0ef12c" providerId="ADAL" clId="{08AF2829-D19D-4208-8E61-5711E9836F30}" dt="2026-05-07T15:34:56.684" v="123" actId="47"/>
        <pc:sldMkLst>
          <pc:docMk/>
          <pc:sldMk cId="4162958003" sldId="258"/>
        </pc:sldMkLst>
      </pc:sldChg>
      <pc:sldChg chg="del">
        <pc:chgData name="BENEDIKT, Clemens" userId="249138a5-33c7-4348-8807-dc718a0ef12c" providerId="ADAL" clId="{08AF2829-D19D-4208-8E61-5711E9836F30}" dt="2026-05-07T15:10:31.339" v="13" actId="47"/>
        <pc:sldMkLst>
          <pc:docMk/>
          <pc:sldMk cId="4228106954" sldId="259"/>
        </pc:sldMkLst>
      </pc:sldChg>
      <pc:sldChg chg="addSp modSp mod">
        <pc:chgData name="BENEDIKT, Clemens" userId="249138a5-33c7-4348-8807-dc718a0ef12c" providerId="ADAL" clId="{08AF2829-D19D-4208-8E61-5711E9836F30}" dt="2026-05-07T15:17:25.684" v="39" actId="1076"/>
        <pc:sldMkLst>
          <pc:docMk/>
          <pc:sldMk cId="1472452222" sldId="260"/>
        </pc:sldMkLst>
        <pc:spChg chg="mod">
          <ac:chgData name="BENEDIKT, Clemens" userId="249138a5-33c7-4348-8807-dc718a0ef12c" providerId="ADAL" clId="{08AF2829-D19D-4208-8E61-5711E9836F30}" dt="2026-05-07T15:17:25.684" v="39" actId="1076"/>
          <ac:spMkLst>
            <pc:docMk/>
            <pc:sldMk cId="1472452222" sldId="260"/>
            <ac:spMk id="2" creationId="{EE7D69BE-5ED4-38FF-B869-A00DDE149D52}"/>
          </ac:spMkLst>
        </pc:spChg>
        <pc:spChg chg="add mod">
          <ac:chgData name="BENEDIKT, Clemens" userId="249138a5-33c7-4348-8807-dc718a0ef12c" providerId="ADAL" clId="{08AF2829-D19D-4208-8E61-5711E9836F30}" dt="2026-05-07T15:17:11.127" v="38" actId="14100"/>
          <ac:spMkLst>
            <pc:docMk/>
            <pc:sldMk cId="1472452222" sldId="260"/>
            <ac:spMk id="4" creationId="{E236B273-587B-AD19-2C93-AF371150DA3D}"/>
          </ac:spMkLst>
        </pc:spChg>
        <pc:picChg chg="mod modCrop">
          <ac:chgData name="BENEDIKT, Clemens" userId="249138a5-33c7-4348-8807-dc718a0ef12c" providerId="ADAL" clId="{08AF2829-D19D-4208-8E61-5711E9836F30}" dt="2026-05-07T15:16:20.333" v="29" actId="14100"/>
          <ac:picMkLst>
            <pc:docMk/>
            <pc:sldMk cId="1472452222" sldId="260"/>
            <ac:picMk id="8" creationId="{78D708A8-0344-2ED1-412A-F5D26632050D}"/>
          </ac:picMkLst>
        </pc:picChg>
      </pc:sldChg>
      <pc:sldChg chg="del">
        <pc:chgData name="BENEDIKT, Clemens" userId="249138a5-33c7-4348-8807-dc718a0ef12c" providerId="ADAL" clId="{08AF2829-D19D-4208-8E61-5711E9836F30}" dt="2026-05-07T15:18:26.887" v="41" actId="47"/>
        <pc:sldMkLst>
          <pc:docMk/>
          <pc:sldMk cId="3847633178" sldId="261"/>
        </pc:sldMkLst>
      </pc:sldChg>
      <pc:sldChg chg="del">
        <pc:chgData name="BENEDIKT, Clemens" userId="249138a5-33c7-4348-8807-dc718a0ef12c" providerId="ADAL" clId="{08AF2829-D19D-4208-8E61-5711E9836F30}" dt="2026-05-07T15:09:09.346" v="5" actId="47"/>
        <pc:sldMkLst>
          <pc:docMk/>
          <pc:sldMk cId="2166709207" sldId="262"/>
        </pc:sldMkLst>
      </pc:sldChg>
      <pc:sldChg chg="del">
        <pc:chgData name="BENEDIKT, Clemens" userId="249138a5-33c7-4348-8807-dc718a0ef12c" providerId="ADAL" clId="{08AF2829-D19D-4208-8E61-5711E9836F30}" dt="2026-05-07T15:18:38.425" v="45" actId="47"/>
        <pc:sldMkLst>
          <pc:docMk/>
          <pc:sldMk cId="1359799101" sldId="264"/>
        </pc:sldMkLst>
      </pc:sldChg>
      <pc:sldChg chg="modSp mod">
        <pc:chgData name="BENEDIKT, Clemens" userId="249138a5-33c7-4348-8807-dc718a0ef12c" providerId="ADAL" clId="{08AF2829-D19D-4208-8E61-5711E9836F30}" dt="2026-05-07T16:00:41.070" v="327" actId="20577"/>
        <pc:sldMkLst>
          <pc:docMk/>
          <pc:sldMk cId="3590826976" sldId="266"/>
        </pc:sldMkLst>
        <pc:spChg chg="mod">
          <ac:chgData name="BENEDIKT, Clemens" userId="249138a5-33c7-4348-8807-dc718a0ef12c" providerId="ADAL" clId="{08AF2829-D19D-4208-8E61-5711E9836F30}" dt="2026-05-07T16:00:41.070" v="327" actId="20577"/>
          <ac:spMkLst>
            <pc:docMk/>
            <pc:sldMk cId="3590826976" sldId="266"/>
            <ac:spMk id="2" creationId="{429838A4-C1AC-8E4D-B4B0-A9C694280F6B}"/>
          </ac:spMkLst>
        </pc:spChg>
      </pc:sldChg>
      <pc:sldChg chg="add del">
        <pc:chgData name="BENEDIKT, Clemens" userId="249138a5-33c7-4348-8807-dc718a0ef12c" providerId="ADAL" clId="{08AF2829-D19D-4208-8E61-5711E9836F30}" dt="2026-05-07T15:42:05.798" v="138"/>
        <pc:sldMkLst>
          <pc:docMk/>
          <pc:sldMk cId="3664862471" sldId="267"/>
        </pc:sldMkLst>
      </pc:sldChg>
      <pc:sldChg chg="add">
        <pc:chgData name="BENEDIKT, Clemens" userId="249138a5-33c7-4348-8807-dc718a0ef12c" providerId="ADAL" clId="{08AF2829-D19D-4208-8E61-5711E9836F30}" dt="2026-05-07T15:53:03.947" v="212"/>
        <pc:sldMkLst>
          <pc:docMk/>
          <pc:sldMk cId="3730203386" sldId="268"/>
        </pc:sldMkLst>
      </pc:sldChg>
      <pc:sldChg chg="add del">
        <pc:chgData name="BENEDIKT, Clemens" userId="249138a5-33c7-4348-8807-dc718a0ef12c" providerId="ADAL" clId="{08AF2829-D19D-4208-8E61-5711E9836F30}" dt="2026-05-07T15:47:23.228" v="168"/>
        <pc:sldMkLst>
          <pc:docMk/>
          <pc:sldMk cId="985729627" sldId="272"/>
        </pc:sldMkLst>
      </pc:sldChg>
      <pc:sldChg chg="add del">
        <pc:chgData name="BENEDIKT, Clemens" userId="249138a5-33c7-4348-8807-dc718a0ef12c" providerId="ADAL" clId="{08AF2829-D19D-4208-8E61-5711E9836F30}" dt="2026-05-07T15:40:46.709" v="128"/>
        <pc:sldMkLst>
          <pc:docMk/>
          <pc:sldMk cId="187063245" sldId="275"/>
        </pc:sldMkLst>
      </pc:sldChg>
      <pc:sldChg chg="del">
        <pc:chgData name="BENEDIKT, Clemens" userId="249138a5-33c7-4348-8807-dc718a0ef12c" providerId="ADAL" clId="{08AF2829-D19D-4208-8E61-5711E9836F30}" dt="2026-05-07T15:17:58.039" v="40" actId="47"/>
        <pc:sldMkLst>
          <pc:docMk/>
          <pc:sldMk cId="2212799195" sldId="278"/>
        </pc:sldMkLst>
      </pc:sldChg>
      <pc:sldChg chg="add del">
        <pc:chgData name="BENEDIKT, Clemens" userId="249138a5-33c7-4348-8807-dc718a0ef12c" providerId="ADAL" clId="{08AF2829-D19D-4208-8E61-5711E9836F30}" dt="2026-05-07T15:42:05.798" v="138"/>
        <pc:sldMkLst>
          <pc:docMk/>
          <pc:sldMk cId="1654797287" sldId="279"/>
        </pc:sldMkLst>
      </pc:sldChg>
      <pc:sldChg chg="del">
        <pc:chgData name="BENEDIKT, Clemens" userId="249138a5-33c7-4348-8807-dc718a0ef12c" providerId="ADAL" clId="{08AF2829-D19D-4208-8E61-5711E9836F30}" dt="2026-05-07T15:18:27.782" v="42" actId="47"/>
        <pc:sldMkLst>
          <pc:docMk/>
          <pc:sldMk cId="2164443650" sldId="280"/>
        </pc:sldMkLst>
      </pc:sldChg>
      <pc:sldChg chg="add del">
        <pc:chgData name="BENEDIKT, Clemens" userId="249138a5-33c7-4348-8807-dc718a0ef12c" providerId="ADAL" clId="{08AF2829-D19D-4208-8E61-5711E9836F30}" dt="2026-05-07T15:48:02.526" v="178" actId="47"/>
        <pc:sldMkLst>
          <pc:docMk/>
          <pc:sldMk cId="28609170" sldId="293"/>
        </pc:sldMkLst>
      </pc:sldChg>
      <pc:sldChg chg="add del">
        <pc:chgData name="BENEDIKT, Clemens" userId="249138a5-33c7-4348-8807-dc718a0ef12c" providerId="ADAL" clId="{08AF2829-D19D-4208-8E61-5711E9836F30}" dt="2026-05-07T15:47:58.040" v="175" actId="47"/>
        <pc:sldMkLst>
          <pc:docMk/>
          <pc:sldMk cId="1017317099" sldId="296"/>
        </pc:sldMkLst>
      </pc:sldChg>
      <pc:sldChg chg="add del">
        <pc:chgData name="BENEDIKT, Clemens" userId="249138a5-33c7-4348-8807-dc718a0ef12c" providerId="ADAL" clId="{08AF2829-D19D-4208-8E61-5711E9836F30}" dt="2026-05-07T15:48:04.290" v="180" actId="47"/>
        <pc:sldMkLst>
          <pc:docMk/>
          <pc:sldMk cId="496956583" sldId="300"/>
        </pc:sldMkLst>
      </pc:sldChg>
      <pc:sldChg chg="add del">
        <pc:chgData name="BENEDIKT, Clemens" userId="249138a5-33c7-4348-8807-dc718a0ef12c" providerId="ADAL" clId="{08AF2829-D19D-4208-8E61-5711E9836F30}" dt="2026-05-07T15:47:59.221" v="176" actId="47"/>
        <pc:sldMkLst>
          <pc:docMk/>
          <pc:sldMk cId="1360587854" sldId="302"/>
        </pc:sldMkLst>
      </pc:sldChg>
      <pc:sldChg chg="add del">
        <pc:chgData name="BENEDIKT, Clemens" userId="249138a5-33c7-4348-8807-dc718a0ef12c" providerId="ADAL" clId="{08AF2829-D19D-4208-8E61-5711E9836F30}" dt="2026-05-07T15:28:34.415" v="95" actId="47"/>
        <pc:sldMkLst>
          <pc:docMk/>
          <pc:sldMk cId="3080866776" sldId="305"/>
        </pc:sldMkLst>
      </pc:sldChg>
      <pc:sldChg chg="add del">
        <pc:chgData name="BENEDIKT, Clemens" userId="249138a5-33c7-4348-8807-dc718a0ef12c" providerId="ADAL" clId="{08AF2829-D19D-4208-8E61-5711E9836F30}" dt="2026-05-07T15:48:03.473" v="179" actId="47"/>
        <pc:sldMkLst>
          <pc:docMk/>
          <pc:sldMk cId="4013092960" sldId="306"/>
        </pc:sldMkLst>
      </pc:sldChg>
      <pc:sldChg chg="add del">
        <pc:chgData name="BENEDIKT, Clemens" userId="249138a5-33c7-4348-8807-dc718a0ef12c" providerId="ADAL" clId="{08AF2829-D19D-4208-8E61-5711E9836F30}" dt="2026-05-07T15:29:16.617" v="99" actId="47"/>
        <pc:sldMkLst>
          <pc:docMk/>
          <pc:sldMk cId="2788461967" sldId="609"/>
        </pc:sldMkLst>
      </pc:sldChg>
      <pc:sldChg chg="add del">
        <pc:chgData name="BENEDIKT, Clemens" userId="249138a5-33c7-4348-8807-dc718a0ef12c" providerId="ADAL" clId="{08AF2829-D19D-4208-8E61-5711E9836F30}" dt="2026-05-07T15:40:59.304" v="132" actId="47"/>
        <pc:sldMkLst>
          <pc:docMk/>
          <pc:sldMk cId="1375823479" sldId="623"/>
        </pc:sldMkLst>
      </pc:sldChg>
      <pc:sldChg chg="add del">
        <pc:chgData name="BENEDIKT, Clemens" userId="249138a5-33c7-4348-8807-dc718a0ef12c" providerId="ADAL" clId="{08AF2829-D19D-4208-8E61-5711E9836F30}" dt="2026-05-07T15:33:54.025" v="119" actId="47"/>
        <pc:sldMkLst>
          <pc:docMk/>
          <pc:sldMk cId="1483520459" sldId="1087"/>
        </pc:sldMkLst>
      </pc:sldChg>
      <pc:sldChg chg="add del">
        <pc:chgData name="BENEDIKT, Clemens" userId="249138a5-33c7-4348-8807-dc718a0ef12c" providerId="ADAL" clId="{08AF2829-D19D-4208-8E61-5711E9836F30}" dt="2026-05-07T15:28:46.298" v="97" actId="47"/>
        <pc:sldMkLst>
          <pc:docMk/>
          <pc:sldMk cId="3944180151" sldId="1161"/>
        </pc:sldMkLst>
      </pc:sldChg>
      <pc:sldChg chg="add mod ord modShow">
        <pc:chgData name="BENEDIKT, Clemens" userId="249138a5-33c7-4348-8807-dc718a0ef12c" providerId="ADAL" clId="{08AF2829-D19D-4208-8E61-5711E9836F30}" dt="2026-05-07T15:29:59.397" v="106" actId="729"/>
        <pc:sldMkLst>
          <pc:docMk/>
          <pc:sldMk cId="262348766" sldId="2917"/>
        </pc:sldMkLst>
      </pc:sldChg>
      <pc:sldChg chg="add del">
        <pc:chgData name="BENEDIKT, Clemens" userId="249138a5-33c7-4348-8807-dc718a0ef12c" providerId="ADAL" clId="{08AF2829-D19D-4208-8E61-5711E9836F30}" dt="2026-05-07T15:42:25.794" v="139" actId="47"/>
        <pc:sldMkLst>
          <pc:docMk/>
          <pc:sldMk cId="3305777550" sldId="3013"/>
        </pc:sldMkLst>
      </pc:sldChg>
      <pc:sldChg chg="add del">
        <pc:chgData name="BENEDIKT, Clemens" userId="249138a5-33c7-4348-8807-dc718a0ef12c" providerId="ADAL" clId="{08AF2829-D19D-4208-8E61-5711E9836F30}" dt="2026-05-07T15:43:07.339" v="157" actId="47"/>
        <pc:sldMkLst>
          <pc:docMk/>
          <pc:sldMk cId="1967316474" sldId="3100"/>
        </pc:sldMkLst>
      </pc:sldChg>
      <pc:sldChg chg="add del">
        <pc:chgData name="BENEDIKT, Clemens" userId="249138a5-33c7-4348-8807-dc718a0ef12c" providerId="ADAL" clId="{08AF2829-D19D-4208-8E61-5711E9836F30}" dt="2026-05-07T15:28:35.785" v="96" actId="47"/>
        <pc:sldMkLst>
          <pc:docMk/>
          <pc:sldMk cId="575672774" sldId="3117"/>
        </pc:sldMkLst>
      </pc:sldChg>
      <pc:sldChg chg="add">
        <pc:chgData name="BENEDIKT, Clemens" userId="249138a5-33c7-4348-8807-dc718a0ef12c" providerId="ADAL" clId="{08AF2829-D19D-4208-8E61-5711E9836F30}" dt="2026-05-07T15:26:49.708" v="50"/>
        <pc:sldMkLst>
          <pc:docMk/>
          <pc:sldMk cId="3892036651" sldId="3964"/>
        </pc:sldMkLst>
      </pc:sldChg>
      <pc:sldChg chg="add del">
        <pc:chgData name="BENEDIKT, Clemens" userId="249138a5-33c7-4348-8807-dc718a0ef12c" providerId="ADAL" clId="{08AF2829-D19D-4208-8E61-5711E9836F30}" dt="2026-05-07T15:40:53.721" v="129" actId="47"/>
        <pc:sldMkLst>
          <pc:docMk/>
          <pc:sldMk cId="1345625060" sldId="3979"/>
        </pc:sldMkLst>
      </pc:sldChg>
      <pc:sldChg chg="add del">
        <pc:chgData name="BENEDIKT, Clemens" userId="249138a5-33c7-4348-8807-dc718a0ef12c" providerId="ADAL" clId="{08AF2829-D19D-4208-8E61-5711E9836F30}" dt="2026-05-07T15:53:08.676" v="214" actId="47"/>
        <pc:sldMkLst>
          <pc:docMk/>
          <pc:sldMk cId="1252498805" sldId="4662"/>
        </pc:sldMkLst>
      </pc:sldChg>
      <pc:sldChg chg="modSp add mod">
        <pc:chgData name="BENEDIKT, Clemens" userId="249138a5-33c7-4348-8807-dc718a0ef12c" providerId="ADAL" clId="{08AF2829-D19D-4208-8E61-5711E9836F30}" dt="2026-05-07T15:42:40.958" v="154" actId="20577"/>
        <pc:sldMkLst>
          <pc:docMk/>
          <pc:sldMk cId="861118503" sldId="4666"/>
        </pc:sldMkLst>
        <pc:spChg chg="mod">
          <ac:chgData name="BENEDIKT, Clemens" userId="249138a5-33c7-4348-8807-dc718a0ef12c" providerId="ADAL" clId="{08AF2829-D19D-4208-8E61-5711E9836F30}" dt="2026-05-07T15:42:40.958" v="154" actId="20577"/>
          <ac:spMkLst>
            <pc:docMk/>
            <pc:sldMk cId="861118503" sldId="4666"/>
            <ac:spMk id="2" creationId="{AF73F61F-65F5-46BF-37BD-B7B57D712BB1}"/>
          </ac:spMkLst>
        </pc:spChg>
      </pc:sldChg>
      <pc:sldChg chg="add del">
        <pc:chgData name="BENEDIKT, Clemens" userId="249138a5-33c7-4348-8807-dc718a0ef12c" providerId="ADAL" clId="{08AF2829-D19D-4208-8E61-5711E9836F30}" dt="2026-05-07T15:35:01.108" v="124" actId="47"/>
        <pc:sldMkLst>
          <pc:docMk/>
          <pc:sldMk cId="2378495595" sldId="4679"/>
        </pc:sldMkLst>
      </pc:sldChg>
      <pc:sldChg chg="add del">
        <pc:chgData name="BENEDIKT, Clemens" userId="249138a5-33c7-4348-8807-dc718a0ef12c" providerId="ADAL" clId="{08AF2829-D19D-4208-8E61-5711E9836F30}" dt="2026-05-07T15:48:25.658" v="184" actId="47"/>
        <pc:sldMkLst>
          <pc:docMk/>
          <pc:sldMk cId="4132675219" sldId="4681"/>
        </pc:sldMkLst>
      </pc:sldChg>
      <pc:sldChg chg="add">
        <pc:chgData name="BENEDIKT, Clemens" userId="249138a5-33c7-4348-8807-dc718a0ef12c" providerId="ADAL" clId="{08AF2829-D19D-4208-8E61-5711E9836F30}" dt="2026-05-07T15:26:49.708" v="50"/>
        <pc:sldMkLst>
          <pc:docMk/>
          <pc:sldMk cId="662062325" sldId="4684"/>
        </pc:sldMkLst>
      </pc:sldChg>
      <pc:sldChg chg="add del">
        <pc:chgData name="BENEDIKT, Clemens" userId="249138a5-33c7-4348-8807-dc718a0ef12c" providerId="ADAL" clId="{08AF2829-D19D-4208-8E61-5711E9836F30}" dt="2026-05-07T15:33:51.367" v="118" actId="47"/>
        <pc:sldMkLst>
          <pc:docMk/>
          <pc:sldMk cId="2825370415" sldId="4685"/>
        </pc:sldMkLst>
      </pc:sldChg>
      <pc:sldChg chg="add del">
        <pc:chgData name="BENEDIKT, Clemens" userId="249138a5-33c7-4348-8807-dc718a0ef12c" providerId="ADAL" clId="{08AF2829-D19D-4208-8E61-5711E9836F30}" dt="2026-05-07T15:34:17.214" v="122" actId="47"/>
        <pc:sldMkLst>
          <pc:docMk/>
          <pc:sldMk cId="4161835642" sldId="4686"/>
        </pc:sldMkLst>
      </pc:sldChg>
      <pc:sldChg chg="add del">
        <pc:chgData name="BENEDIKT, Clemens" userId="249138a5-33c7-4348-8807-dc718a0ef12c" providerId="ADAL" clId="{08AF2829-D19D-4208-8E61-5711E9836F30}" dt="2026-05-07T15:40:57.618" v="130" actId="47"/>
        <pc:sldMkLst>
          <pc:docMk/>
          <pc:sldMk cId="1521840237" sldId="4689"/>
        </pc:sldMkLst>
      </pc:sldChg>
      <pc:sldChg chg="add del">
        <pc:chgData name="BENEDIKT, Clemens" userId="249138a5-33c7-4348-8807-dc718a0ef12c" providerId="ADAL" clId="{08AF2829-D19D-4208-8E61-5711E9836F30}" dt="2026-05-07T15:40:58.515" v="131" actId="47"/>
        <pc:sldMkLst>
          <pc:docMk/>
          <pc:sldMk cId="3428579023" sldId="4690"/>
        </pc:sldMkLst>
      </pc:sldChg>
      <pc:sldChg chg="add del">
        <pc:chgData name="BENEDIKT, Clemens" userId="249138a5-33c7-4348-8807-dc718a0ef12c" providerId="ADAL" clId="{08AF2829-D19D-4208-8E61-5711E9836F30}" dt="2026-05-07T15:41:45.727" v="137" actId="47"/>
        <pc:sldMkLst>
          <pc:docMk/>
          <pc:sldMk cId="798509268" sldId="4691"/>
        </pc:sldMkLst>
      </pc:sldChg>
      <pc:sldChg chg="add del">
        <pc:chgData name="BENEDIKT, Clemens" userId="249138a5-33c7-4348-8807-dc718a0ef12c" providerId="ADAL" clId="{08AF2829-D19D-4208-8E61-5711E9836F30}" dt="2026-05-07T15:44:02.096" v="165" actId="47"/>
        <pc:sldMkLst>
          <pc:docMk/>
          <pc:sldMk cId="52974508" sldId="4692"/>
        </pc:sldMkLst>
      </pc:sldChg>
      <pc:sldChg chg="add del">
        <pc:chgData name="BENEDIKT, Clemens" userId="249138a5-33c7-4348-8807-dc718a0ef12c" providerId="ADAL" clId="{08AF2829-D19D-4208-8E61-5711E9836F30}" dt="2026-05-07T15:48:09.694" v="181" actId="47"/>
        <pc:sldMkLst>
          <pc:docMk/>
          <pc:sldMk cId="842602808" sldId="4693"/>
        </pc:sldMkLst>
      </pc:sldChg>
      <pc:sldChg chg="add del">
        <pc:chgData name="BENEDIKT, Clemens" userId="249138a5-33c7-4348-8807-dc718a0ef12c" providerId="ADAL" clId="{08AF2829-D19D-4208-8E61-5711E9836F30}" dt="2026-05-07T15:48:23.396" v="183" actId="47"/>
        <pc:sldMkLst>
          <pc:docMk/>
          <pc:sldMk cId="4177961697" sldId="4694"/>
        </pc:sldMkLst>
      </pc:sldChg>
      <pc:sldChg chg="add">
        <pc:chgData name="BENEDIKT, Clemens" userId="249138a5-33c7-4348-8807-dc718a0ef12c" providerId="ADAL" clId="{08AF2829-D19D-4208-8E61-5711E9836F30}" dt="2026-05-07T15:26:49.708" v="50"/>
        <pc:sldMkLst>
          <pc:docMk/>
          <pc:sldMk cId="4116346894" sldId="4696"/>
        </pc:sldMkLst>
      </pc:sldChg>
      <pc:sldChg chg="add del">
        <pc:chgData name="BENEDIKT, Clemens" userId="249138a5-33c7-4348-8807-dc718a0ef12c" providerId="ADAL" clId="{08AF2829-D19D-4208-8E61-5711E9836F30}" dt="2026-05-07T15:38:56.053" v="125" actId="47"/>
        <pc:sldMkLst>
          <pc:docMk/>
          <pc:sldMk cId="1875142285" sldId="4697"/>
        </pc:sldMkLst>
      </pc:sldChg>
      <pc:sldChg chg="modSp add del mod">
        <pc:chgData name="BENEDIKT, Clemens" userId="249138a5-33c7-4348-8807-dc718a0ef12c" providerId="ADAL" clId="{08AF2829-D19D-4208-8E61-5711E9836F30}" dt="2026-05-07T15:53:07.305" v="213" actId="47"/>
        <pc:sldMkLst>
          <pc:docMk/>
          <pc:sldMk cId="3714154521" sldId="4698"/>
        </pc:sldMkLst>
        <pc:picChg chg="mod">
          <ac:chgData name="BENEDIKT, Clemens" userId="249138a5-33c7-4348-8807-dc718a0ef12c" providerId="ADAL" clId="{08AF2829-D19D-4208-8E61-5711E9836F30}" dt="2026-05-07T15:39:20.009" v="127" actId="14100"/>
          <ac:picMkLst>
            <pc:docMk/>
            <pc:sldMk cId="3714154521" sldId="4698"/>
            <ac:picMk id="2" creationId="{5B6467E6-CC78-AF6E-89AA-5F02A944EEAC}"/>
          </ac:picMkLst>
        </pc:picChg>
      </pc:sldChg>
      <pc:sldChg chg="add del">
        <pc:chgData name="BENEDIKT, Clemens" userId="249138a5-33c7-4348-8807-dc718a0ef12c" providerId="ADAL" clId="{08AF2829-D19D-4208-8E61-5711E9836F30}" dt="2026-05-07T15:29:13.946" v="98" actId="47"/>
        <pc:sldMkLst>
          <pc:docMk/>
          <pc:sldMk cId="1959064843" sldId="4700"/>
        </pc:sldMkLst>
      </pc:sldChg>
      <pc:sldChg chg="add">
        <pc:chgData name="BENEDIKT, Clemens" userId="249138a5-33c7-4348-8807-dc718a0ef12c" providerId="ADAL" clId="{08AF2829-D19D-4208-8E61-5711E9836F30}" dt="2026-05-07T15:26:49.708" v="50"/>
        <pc:sldMkLst>
          <pc:docMk/>
          <pc:sldMk cId="591301253" sldId="4703"/>
        </pc:sldMkLst>
      </pc:sldChg>
      <pc:sldChg chg="add del">
        <pc:chgData name="BENEDIKT, Clemens" userId="249138a5-33c7-4348-8807-dc718a0ef12c" providerId="ADAL" clId="{08AF2829-D19D-4208-8E61-5711E9836F30}" dt="2026-05-07T15:48:10.573" v="182" actId="47"/>
        <pc:sldMkLst>
          <pc:docMk/>
          <pc:sldMk cId="526434095" sldId="4704"/>
        </pc:sldMkLst>
      </pc:sldChg>
      <pc:sldChg chg="modSp add mod modShow">
        <pc:chgData name="BENEDIKT, Clemens" userId="249138a5-33c7-4348-8807-dc718a0ef12c" providerId="ADAL" clId="{08AF2829-D19D-4208-8E61-5711E9836F30}" dt="2026-05-07T15:49:56.145" v="211" actId="729"/>
        <pc:sldMkLst>
          <pc:docMk/>
          <pc:sldMk cId="3691302493" sldId="4705"/>
        </pc:sldMkLst>
        <pc:spChg chg="mod">
          <ac:chgData name="BENEDIKT, Clemens" userId="249138a5-33c7-4348-8807-dc718a0ef12c" providerId="ADAL" clId="{08AF2829-D19D-4208-8E61-5711E9836F30}" dt="2026-05-07T15:49:33.252" v="209" actId="20577"/>
          <ac:spMkLst>
            <pc:docMk/>
            <pc:sldMk cId="3691302493" sldId="4705"/>
            <ac:spMk id="3" creationId="{BD1B3430-FD53-434E-BC82-D09A5F8368DE}"/>
          </ac:spMkLst>
        </pc:spChg>
      </pc:sldChg>
      <pc:sldChg chg="add del">
        <pc:chgData name="BENEDIKT, Clemens" userId="249138a5-33c7-4348-8807-dc718a0ef12c" providerId="ADAL" clId="{08AF2829-D19D-4208-8E61-5711E9836F30}" dt="2026-05-07T15:44:32.193" v="166" actId="47"/>
        <pc:sldMkLst>
          <pc:docMk/>
          <pc:sldMk cId="226369079" sldId="4709"/>
        </pc:sldMkLst>
      </pc:sldChg>
      <pc:sldChg chg="add del">
        <pc:chgData name="BENEDIKT, Clemens" userId="249138a5-33c7-4348-8807-dc718a0ef12c" providerId="ADAL" clId="{08AF2829-D19D-4208-8E61-5711E9836F30}" dt="2026-05-07T15:44:38.246" v="167" actId="47"/>
        <pc:sldMkLst>
          <pc:docMk/>
          <pc:sldMk cId="4185197226" sldId="4710"/>
        </pc:sldMkLst>
      </pc:sldChg>
      <pc:sldChg chg="add del">
        <pc:chgData name="BENEDIKT, Clemens" userId="249138a5-33c7-4348-8807-dc718a0ef12c" providerId="ADAL" clId="{08AF2829-D19D-4208-8E61-5711E9836F30}" dt="2026-05-07T15:47:51.568" v="172" actId="47"/>
        <pc:sldMkLst>
          <pc:docMk/>
          <pc:sldMk cId="2629347578" sldId="4711"/>
        </pc:sldMkLst>
      </pc:sldChg>
      <pc:sldChg chg="add del">
        <pc:chgData name="BENEDIKT, Clemens" userId="249138a5-33c7-4348-8807-dc718a0ef12c" providerId="ADAL" clId="{08AF2829-D19D-4208-8E61-5711E9836F30}" dt="2026-05-07T15:47:53.005" v="173" actId="47"/>
        <pc:sldMkLst>
          <pc:docMk/>
          <pc:sldMk cId="4280231133" sldId="4713"/>
        </pc:sldMkLst>
      </pc:sldChg>
      <pc:sldChg chg="add del">
        <pc:chgData name="BENEDIKT, Clemens" userId="249138a5-33c7-4348-8807-dc718a0ef12c" providerId="ADAL" clId="{08AF2829-D19D-4208-8E61-5711E9836F30}" dt="2026-05-07T15:47:56.859" v="174" actId="47"/>
        <pc:sldMkLst>
          <pc:docMk/>
          <pc:sldMk cId="290104538" sldId="4714"/>
        </pc:sldMkLst>
      </pc:sldChg>
      <pc:sldChg chg="add del">
        <pc:chgData name="BENEDIKT, Clemens" userId="249138a5-33c7-4348-8807-dc718a0ef12c" providerId="ADAL" clId="{08AF2829-D19D-4208-8E61-5711E9836F30}" dt="2026-05-07T15:43:00.847" v="155" actId="47"/>
        <pc:sldMkLst>
          <pc:docMk/>
          <pc:sldMk cId="473807151" sldId="4719"/>
        </pc:sldMkLst>
      </pc:sldChg>
      <pc:sldChg chg="add del">
        <pc:chgData name="BENEDIKT, Clemens" userId="249138a5-33c7-4348-8807-dc718a0ef12c" providerId="ADAL" clId="{08AF2829-D19D-4208-8E61-5711E9836F30}" dt="2026-05-07T15:48:29.341" v="185" actId="47"/>
        <pc:sldMkLst>
          <pc:docMk/>
          <pc:sldMk cId="2813094391" sldId="4726"/>
        </pc:sldMkLst>
      </pc:sldChg>
      <pc:sldChg chg="add del">
        <pc:chgData name="BENEDIKT, Clemens" userId="249138a5-33c7-4348-8807-dc718a0ef12c" providerId="ADAL" clId="{08AF2829-D19D-4208-8E61-5711E9836F30}" dt="2026-05-07T15:48:01.818" v="177" actId="47"/>
        <pc:sldMkLst>
          <pc:docMk/>
          <pc:sldMk cId="2735836104" sldId="4728"/>
        </pc:sldMkLst>
      </pc:sldChg>
      <pc:sldChg chg="add mod modShow">
        <pc:chgData name="BENEDIKT, Clemens" userId="249138a5-33c7-4348-8807-dc718a0ef12c" providerId="ADAL" clId="{08AF2829-D19D-4208-8E61-5711E9836F30}" dt="2026-05-07T15:32:41.372" v="113" actId="729"/>
        <pc:sldMkLst>
          <pc:docMk/>
          <pc:sldMk cId="3199553906" sldId="4730"/>
        </pc:sldMkLst>
      </pc:sldChg>
      <pc:sldChg chg="add del">
        <pc:chgData name="BENEDIKT, Clemens" userId="249138a5-33c7-4348-8807-dc718a0ef12c" providerId="ADAL" clId="{08AF2829-D19D-4208-8E61-5711E9836F30}" dt="2026-05-07T15:43:21.081" v="158" actId="47"/>
        <pc:sldMkLst>
          <pc:docMk/>
          <pc:sldMk cId="2538008503" sldId="4731"/>
        </pc:sldMkLst>
      </pc:sldChg>
      <pc:sldChg chg="add del">
        <pc:chgData name="BENEDIKT, Clemens" userId="249138a5-33c7-4348-8807-dc718a0ef12c" providerId="ADAL" clId="{08AF2829-D19D-4208-8E61-5711E9836F30}" dt="2026-05-07T15:43:23.062" v="159" actId="47"/>
        <pc:sldMkLst>
          <pc:docMk/>
          <pc:sldMk cId="3351021587" sldId="4734"/>
        </pc:sldMkLst>
      </pc:sldChg>
      <pc:sldChg chg="add del">
        <pc:chgData name="BENEDIKT, Clemens" userId="249138a5-33c7-4348-8807-dc718a0ef12c" providerId="ADAL" clId="{08AF2829-D19D-4208-8E61-5711E9836F30}" dt="2026-05-07T15:43:24.681" v="160" actId="47"/>
        <pc:sldMkLst>
          <pc:docMk/>
          <pc:sldMk cId="1395909207" sldId="4735"/>
        </pc:sldMkLst>
      </pc:sldChg>
      <pc:sldChg chg="add del">
        <pc:chgData name="BENEDIKT, Clemens" userId="249138a5-33c7-4348-8807-dc718a0ef12c" providerId="ADAL" clId="{08AF2829-D19D-4208-8E61-5711E9836F30}" dt="2026-05-07T15:43:05.610" v="156" actId="47"/>
        <pc:sldMkLst>
          <pc:docMk/>
          <pc:sldMk cId="328836633" sldId="4736"/>
        </pc:sldMkLst>
      </pc:sldChg>
      <pc:sldChg chg="add del">
        <pc:chgData name="BENEDIKT, Clemens" userId="249138a5-33c7-4348-8807-dc718a0ef12c" providerId="ADAL" clId="{08AF2829-D19D-4208-8E61-5711E9836F30}" dt="2026-05-07T15:48:33.098" v="186" actId="47"/>
        <pc:sldMkLst>
          <pc:docMk/>
          <pc:sldMk cId="2018369780" sldId="4737"/>
        </pc:sldMkLst>
      </pc:sldChg>
      <pc:sldChg chg="add ord">
        <pc:chgData name="BENEDIKT, Clemens" userId="249138a5-33c7-4348-8807-dc718a0ef12c" providerId="ADAL" clId="{08AF2829-D19D-4208-8E61-5711E9836F30}" dt="2026-05-07T15:47:37.481" v="170"/>
        <pc:sldMkLst>
          <pc:docMk/>
          <pc:sldMk cId="1317563063" sldId="4738"/>
        </pc:sldMkLst>
      </pc:sldChg>
      <pc:sldChg chg="del">
        <pc:chgData name="BENEDIKT, Clemens" userId="249138a5-33c7-4348-8807-dc718a0ef12c" providerId="ADAL" clId="{08AF2829-D19D-4208-8E61-5711E9836F30}" dt="2026-05-07T15:18:29.122" v="43" actId="47"/>
        <pc:sldMkLst>
          <pc:docMk/>
          <pc:sldMk cId="176408734" sldId="4753"/>
        </pc:sldMkLst>
      </pc:sldChg>
      <pc:sldChg chg="modSp add mod">
        <pc:chgData name="BENEDIKT, Clemens" userId="249138a5-33c7-4348-8807-dc718a0ef12c" providerId="ADAL" clId="{08AF2829-D19D-4208-8E61-5711E9836F30}" dt="2026-05-07T15:28:16.141" v="94" actId="108"/>
        <pc:sldMkLst>
          <pc:docMk/>
          <pc:sldMk cId="1562984695" sldId="4755"/>
        </pc:sldMkLst>
        <pc:spChg chg="mod">
          <ac:chgData name="BENEDIKT, Clemens" userId="249138a5-33c7-4348-8807-dc718a0ef12c" providerId="ADAL" clId="{08AF2829-D19D-4208-8E61-5711E9836F30}" dt="2026-05-07T15:28:16.141" v="94" actId="108"/>
          <ac:spMkLst>
            <pc:docMk/>
            <pc:sldMk cId="1562984695" sldId="4755"/>
            <ac:spMk id="3" creationId="{B8CD63DA-5AE0-3FB2-2D99-C7A1038DDFED}"/>
          </ac:spMkLst>
        </pc:spChg>
      </pc:sldChg>
      <pc:sldChg chg="add del">
        <pc:chgData name="BENEDIKT, Clemens" userId="249138a5-33c7-4348-8807-dc718a0ef12c" providerId="ADAL" clId="{08AF2829-D19D-4208-8E61-5711E9836F30}" dt="2026-05-07T15:47:49.961" v="171" actId="47"/>
        <pc:sldMkLst>
          <pc:docMk/>
          <pc:sldMk cId="1493584516" sldId="4756"/>
        </pc:sldMkLst>
      </pc:sldChg>
      <pc:sldChg chg="add">
        <pc:chgData name="BENEDIKT, Clemens" userId="249138a5-33c7-4348-8807-dc718a0ef12c" providerId="ADAL" clId="{08AF2829-D19D-4208-8E61-5711E9836F30}" dt="2026-05-07T15:34:09.024" v="121"/>
        <pc:sldMkLst>
          <pc:docMk/>
          <pc:sldMk cId="794177674" sldId="2147482050"/>
        </pc:sldMkLst>
      </pc:sldChg>
      <pc:sldChg chg="del ord">
        <pc:chgData name="BENEDIKT, Clemens" userId="249138a5-33c7-4348-8807-dc718a0ef12c" providerId="ADAL" clId="{08AF2829-D19D-4208-8E61-5711E9836F30}" dt="2026-05-07T15:34:03.032" v="120" actId="2696"/>
        <pc:sldMkLst>
          <pc:docMk/>
          <pc:sldMk cId="1132611933" sldId="2147482050"/>
        </pc:sldMkLst>
      </pc:sldChg>
      <pc:sldChg chg="del">
        <pc:chgData name="BENEDIKT, Clemens" userId="249138a5-33c7-4348-8807-dc718a0ef12c" providerId="ADAL" clId="{08AF2829-D19D-4208-8E61-5711E9836F30}" dt="2026-05-07T15:09:08.416" v="4" actId="47"/>
        <pc:sldMkLst>
          <pc:docMk/>
          <pc:sldMk cId="1078897255" sldId="2147482157"/>
        </pc:sldMkLst>
      </pc:sldChg>
      <pc:sldChg chg="del">
        <pc:chgData name="BENEDIKT, Clemens" userId="249138a5-33c7-4348-8807-dc718a0ef12c" providerId="ADAL" clId="{08AF2829-D19D-4208-8E61-5711E9836F30}" dt="2026-05-07T15:09:52.681" v="7" actId="47"/>
        <pc:sldMkLst>
          <pc:docMk/>
          <pc:sldMk cId="603045403" sldId="2147482171"/>
        </pc:sldMkLst>
      </pc:sldChg>
      <pc:sldChg chg="add del">
        <pc:chgData name="BENEDIKT, Clemens" userId="249138a5-33c7-4348-8807-dc718a0ef12c" providerId="ADAL" clId="{08AF2829-D19D-4208-8E61-5711E9836F30}" dt="2026-05-07T15:49:50.822" v="210" actId="47"/>
        <pc:sldMkLst>
          <pc:docMk/>
          <pc:sldMk cId="2851099123" sldId="2147482172"/>
        </pc:sldMkLst>
      </pc:sldChg>
      <pc:sldChg chg="modSp add mod">
        <pc:chgData name="BENEDIKT, Clemens" userId="249138a5-33c7-4348-8807-dc718a0ef12c" providerId="ADAL" clId="{08AF2829-D19D-4208-8E61-5711E9836F30}" dt="2026-05-07T15:31:00.561" v="112" actId="108"/>
        <pc:sldMkLst>
          <pc:docMk/>
          <pc:sldMk cId="200767082" sldId="2147482173"/>
        </pc:sldMkLst>
        <pc:spChg chg="mod">
          <ac:chgData name="BENEDIKT, Clemens" userId="249138a5-33c7-4348-8807-dc718a0ef12c" providerId="ADAL" clId="{08AF2829-D19D-4208-8E61-5711E9836F30}" dt="2026-05-07T15:31:00.561" v="112" actId="108"/>
          <ac:spMkLst>
            <pc:docMk/>
            <pc:sldMk cId="200767082" sldId="2147482173"/>
            <ac:spMk id="3" creationId="{0AA0CBDD-736A-F2C3-C487-C2C70CB95E4E}"/>
          </ac:spMkLst>
        </pc:spChg>
      </pc:sldChg>
      <pc:sldChg chg="modSp add mod">
        <pc:chgData name="BENEDIKT, Clemens" userId="249138a5-33c7-4348-8807-dc718a0ef12c" providerId="ADAL" clId="{08AF2829-D19D-4208-8E61-5711E9836F30}" dt="2026-05-07T15:33:33.625" v="117" actId="108"/>
        <pc:sldMkLst>
          <pc:docMk/>
          <pc:sldMk cId="1166783759" sldId="2147482174"/>
        </pc:sldMkLst>
        <pc:spChg chg="mod">
          <ac:chgData name="BENEDIKT, Clemens" userId="249138a5-33c7-4348-8807-dc718a0ef12c" providerId="ADAL" clId="{08AF2829-D19D-4208-8E61-5711E9836F30}" dt="2026-05-07T15:33:33.625" v="117" actId="108"/>
          <ac:spMkLst>
            <pc:docMk/>
            <pc:sldMk cId="1166783759" sldId="2147482174"/>
            <ac:spMk id="3" creationId="{27739EC3-B259-9747-7CD3-96504BA16894}"/>
          </ac:spMkLst>
        </pc:spChg>
      </pc:sldChg>
      <pc:sldChg chg="modSp add mod">
        <pc:chgData name="BENEDIKT, Clemens" userId="249138a5-33c7-4348-8807-dc718a0ef12c" providerId="ADAL" clId="{08AF2829-D19D-4208-8E61-5711E9836F30}" dt="2026-05-07T15:41:38.363" v="136" actId="108"/>
        <pc:sldMkLst>
          <pc:docMk/>
          <pc:sldMk cId="2797701819" sldId="2147482175"/>
        </pc:sldMkLst>
        <pc:spChg chg="mod">
          <ac:chgData name="BENEDIKT, Clemens" userId="249138a5-33c7-4348-8807-dc718a0ef12c" providerId="ADAL" clId="{08AF2829-D19D-4208-8E61-5711E9836F30}" dt="2026-05-07T15:41:38.363" v="136" actId="108"/>
          <ac:spMkLst>
            <pc:docMk/>
            <pc:sldMk cId="2797701819" sldId="2147482175"/>
            <ac:spMk id="3" creationId="{4A6F2827-EF45-AE9F-E34C-E4AAFDDF8856}"/>
          </ac:spMkLst>
        </pc:spChg>
      </pc:sldChg>
      <pc:sldChg chg="modSp add mod">
        <pc:chgData name="BENEDIKT, Clemens" userId="249138a5-33c7-4348-8807-dc718a0ef12c" providerId="ADAL" clId="{08AF2829-D19D-4208-8E61-5711E9836F30}" dt="2026-05-07T15:43:56.915" v="164" actId="108"/>
        <pc:sldMkLst>
          <pc:docMk/>
          <pc:sldMk cId="4267097609" sldId="2147482176"/>
        </pc:sldMkLst>
        <pc:spChg chg="mod">
          <ac:chgData name="BENEDIKT, Clemens" userId="249138a5-33c7-4348-8807-dc718a0ef12c" providerId="ADAL" clId="{08AF2829-D19D-4208-8E61-5711E9836F30}" dt="2026-05-07T15:43:56.915" v="164" actId="108"/>
          <ac:spMkLst>
            <pc:docMk/>
            <pc:sldMk cId="4267097609" sldId="2147482176"/>
            <ac:spMk id="3" creationId="{FA231D99-9B67-8479-13EB-E57D26C27450}"/>
          </ac:spMkLst>
        </pc:spChg>
      </pc:sldChg>
      <pc:sldChg chg="add">
        <pc:chgData name="BENEDIKT, Clemens" userId="249138a5-33c7-4348-8807-dc718a0ef12c" providerId="ADAL" clId="{08AF2829-D19D-4208-8E61-5711E9836F30}" dt="2026-05-07T15:53:03.947" v="212"/>
        <pc:sldMkLst>
          <pc:docMk/>
          <pc:sldMk cId="561313328" sldId="2147482177"/>
        </pc:sldMkLst>
      </pc:sldChg>
      <pc:sldChg chg="del">
        <pc:chgData name="BENEDIKT, Clemens" userId="249138a5-33c7-4348-8807-dc718a0ef12c" providerId="ADAL" clId="{08AF2829-D19D-4208-8E61-5711E9836F30}" dt="2026-05-07T15:08:49.208" v="0" actId="47"/>
        <pc:sldMkLst>
          <pc:docMk/>
          <pc:sldMk cId="230113611" sldId="2147482599"/>
        </pc:sldMkLst>
      </pc:sldChg>
      <pc:sldChg chg="del">
        <pc:chgData name="BENEDIKT, Clemens" userId="249138a5-33c7-4348-8807-dc718a0ef12c" providerId="ADAL" clId="{08AF2829-D19D-4208-8E61-5711E9836F30}" dt="2026-05-07T15:08:50.043" v="1" actId="47"/>
        <pc:sldMkLst>
          <pc:docMk/>
          <pc:sldMk cId="1240408360" sldId="2147482627"/>
        </pc:sldMkLst>
      </pc:sldChg>
      <pc:sldChg chg="del">
        <pc:chgData name="BENEDIKT, Clemens" userId="249138a5-33c7-4348-8807-dc718a0ef12c" providerId="ADAL" clId="{08AF2829-D19D-4208-8E61-5711E9836F30}" dt="2026-05-07T15:08:50.831" v="2" actId="47"/>
        <pc:sldMkLst>
          <pc:docMk/>
          <pc:sldMk cId="2826076321" sldId="2147482629"/>
        </pc:sldMkLst>
      </pc:sldChg>
      <pc:sldChg chg="del">
        <pc:chgData name="BENEDIKT, Clemens" userId="249138a5-33c7-4348-8807-dc718a0ef12c" providerId="ADAL" clId="{08AF2829-D19D-4208-8E61-5711E9836F30}" dt="2026-05-07T15:08:51.650" v="3" actId="47"/>
        <pc:sldMkLst>
          <pc:docMk/>
          <pc:sldMk cId="1836450478" sldId="2147482632"/>
        </pc:sldMkLst>
      </pc:sldChg>
      <pc:sldChg chg="modSp add del mod">
        <pc:chgData name="BENEDIKT, Clemens" userId="249138a5-33c7-4348-8807-dc718a0ef12c" providerId="ADAL" clId="{08AF2829-D19D-4208-8E61-5711E9836F30}" dt="2026-05-07T15:56:21.106" v="219" actId="1076"/>
        <pc:sldMkLst>
          <pc:docMk/>
          <pc:sldMk cId="1890920888" sldId="2147483647"/>
        </pc:sldMkLst>
        <pc:spChg chg="mod">
          <ac:chgData name="BENEDIKT, Clemens" userId="249138a5-33c7-4348-8807-dc718a0ef12c" providerId="ADAL" clId="{08AF2829-D19D-4208-8E61-5711E9836F30}" dt="2026-05-07T15:56:16.857" v="218" actId="1076"/>
          <ac:spMkLst>
            <pc:docMk/>
            <pc:sldMk cId="1890920888" sldId="2147483647"/>
            <ac:spMk id="2" creationId="{CA5AF9C1-584F-5E43-D221-59D6815A47ED}"/>
          </ac:spMkLst>
        </pc:spChg>
        <pc:picChg chg="mod">
          <ac:chgData name="BENEDIKT, Clemens" userId="249138a5-33c7-4348-8807-dc718a0ef12c" providerId="ADAL" clId="{08AF2829-D19D-4208-8E61-5711E9836F30}" dt="2026-05-07T15:56:21.106" v="219" actId="1076"/>
          <ac:picMkLst>
            <pc:docMk/>
            <pc:sldMk cId="1890920888" sldId="2147483647"/>
            <ac:picMk id="5" creationId="{7638BD67-BA9E-2052-8419-3D9E50C920A3}"/>
          </ac:picMkLst>
        </pc:picChg>
        <pc:picChg chg="mod">
          <ac:chgData name="BENEDIKT, Clemens" userId="249138a5-33c7-4348-8807-dc718a0ef12c" providerId="ADAL" clId="{08AF2829-D19D-4208-8E61-5711E9836F30}" dt="2026-05-07T15:56:02.617" v="217" actId="1076"/>
          <ac:picMkLst>
            <pc:docMk/>
            <pc:sldMk cId="1890920888" sldId="2147483647"/>
            <ac:picMk id="7" creationId="{43DD6886-0B53-128D-E373-DAC89353EA99}"/>
          </ac:picMkLst>
        </pc:picChg>
      </pc:sldChg>
      <pc:sldMasterChg chg="delSldLayout">
        <pc:chgData name="BENEDIKT, Clemens" userId="249138a5-33c7-4348-8807-dc718a0ef12c" providerId="ADAL" clId="{08AF2829-D19D-4208-8E61-5711E9836F30}" dt="2026-05-07T15:08:51.650" v="3" actId="47"/>
        <pc:sldMasterMkLst>
          <pc:docMk/>
          <pc:sldMasterMk cId="1810612702" sldId="2147483662"/>
        </pc:sldMasterMkLst>
        <pc:sldLayoutChg chg="del">
          <pc:chgData name="BENEDIKT, Clemens" userId="249138a5-33c7-4348-8807-dc718a0ef12c" providerId="ADAL" clId="{08AF2829-D19D-4208-8E61-5711E9836F30}" dt="2026-05-07T15:08:51.650" v="3" actId="47"/>
          <pc:sldLayoutMkLst>
            <pc:docMk/>
            <pc:sldMasterMk cId="1810612702" sldId="2147483662"/>
            <pc:sldLayoutMk cId="1739557681" sldId="2147483882"/>
          </pc:sldLayoutMkLst>
        </pc:sldLayoutChg>
      </pc:sldMasterChg>
      <pc:sldMasterChg chg="del delSldLayout">
        <pc:chgData name="BENEDIKT, Clemens" userId="249138a5-33c7-4348-8807-dc718a0ef12c" providerId="ADAL" clId="{08AF2829-D19D-4208-8E61-5711E9836F30}" dt="2026-05-07T15:09:08.416" v="4" actId="47"/>
        <pc:sldMasterMkLst>
          <pc:docMk/>
          <pc:sldMasterMk cId="443239321" sldId="2147483675"/>
        </pc:sldMasterMkLst>
        <pc:sldLayoutChg chg="del">
          <pc:chgData name="BENEDIKT, Clemens" userId="249138a5-33c7-4348-8807-dc718a0ef12c" providerId="ADAL" clId="{08AF2829-D19D-4208-8E61-5711E9836F30}" dt="2026-05-07T15:09:08.416" v="4" actId="47"/>
          <pc:sldLayoutMkLst>
            <pc:docMk/>
            <pc:sldMasterMk cId="443239321" sldId="2147483675"/>
            <pc:sldLayoutMk cId="1471971281" sldId="2147483676"/>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316654888" sldId="2147483677"/>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1728700658" sldId="2147483678"/>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4225048158" sldId="2147483679"/>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1106163640" sldId="2147483680"/>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472607035" sldId="2147483681"/>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2181729601" sldId="2147483682"/>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2336241507" sldId="2147483683"/>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1285802359" sldId="2147483684"/>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588695666" sldId="2147483685"/>
          </pc:sldLayoutMkLst>
        </pc:sldLayoutChg>
        <pc:sldLayoutChg chg="del">
          <pc:chgData name="BENEDIKT, Clemens" userId="249138a5-33c7-4348-8807-dc718a0ef12c" providerId="ADAL" clId="{08AF2829-D19D-4208-8E61-5711E9836F30}" dt="2026-05-07T15:09:08.416" v="4" actId="47"/>
          <pc:sldLayoutMkLst>
            <pc:docMk/>
            <pc:sldMasterMk cId="443239321" sldId="2147483675"/>
            <pc:sldLayoutMk cId="4264430756" sldId="2147483686"/>
          </pc:sldLayoutMkLst>
        </pc:sldLayoutChg>
      </pc:sldMasterChg>
      <pc:sldMasterChg chg="del delSldLayout">
        <pc:chgData name="BENEDIKT, Clemens" userId="249138a5-33c7-4348-8807-dc718a0ef12c" providerId="ADAL" clId="{08AF2829-D19D-4208-8E61-5711E9836F30}" dt="2026-05-07T15:18:38.425" v="45" actId="47"/>
        <pc:sldMasterMkLst>
          <pc:docMk/>
          <pc:sldMasterMk cId="4262597247" sldId="2147483870"/>
        </pc:sldMasterMkLst>
        <pc:sldLayoutChg chg="del">
          <pc:chgData name="BENEDIKT, Clemens" userId="249138a5-33c7-4348-8807-dc718a0ef12c" providerId="ADAL" clId="{08AF2829-D19D-4208-8E61-5711E9836F30}" dt="2026-05-07T15:18:38.425" v="45" actId="47"/>
          <pc:sldLayoutMkLst>
            <pc:docMk/>
            <pc:sldMasterMk cId="4262597247" sldId="2147483870"/>
            <pc:sldLayoutMk cId="1827750622" sldId="2147483871"/>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3685217912" sldId="2147483872"/>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4162532330" sldId="2147483873"/>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1466139467" sldId="2147483874"/>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2312737226" sldId="2147483875"/>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3723045417" sldId="2147483876"/>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384295032" sldId="2147483877"/>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1540253019" sldId="2147483878"/>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1880252315" sldId="2147483879"/>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2339029495" sldId="2147483880"/>
          </pc:sldLayoutMkLst>
        </pc:sldLayoutChg>
        <pc:sldLayoutChg chg="del">
          <pc:chgData name="BENEDIKT, Clemens" userId="249138a5-33c7-4348-8807-dc718a0ef12c" providerId="ADAL" clId="{08AF2829-D19D-4208-8E61-5711E9836F30}" dt="2026-05-07T15:18:38.425" v="45" actId="47"/>
          <pc:sldLayoutMkLst>
            <pc:docMk/>
            <pc:sldMasterMk cId="4262597247" sldId="2147483870"/>
            <pc:sldLayoutMk cId="673145679" sldId="2147483881"/>
          </pc:sldLayoutMkLst>
        </pc:sldLayoutChg>
      </pc:sldMasterChg>
      <pc:sldMasterChg chg="delSldLayout">
        <pc:chgData name="BENEDIKT, Clemens" userId="249138a5-33c7-4348-8807-dc718a0ef12c" providerId="ADAL" clId="{08AF2829-D19D-4208-8E61-5711E9836F30}" dt="2026-05-07T15:53:08.676" v="214" actId="47"/>
        <pc:sldMasterMkLst>
          <pc:docMk/>
          <pc:sldMasterMk cId="3577230716" sldId="2147483896"/>
        </pc:sldMasterMkLst>
        <pc:sldLayoutChg chg="del">
          <pc:chgData name="BENEDIKT, Clemens" userId="249138a5-33c7-4348-8807-dc718a0ef12c" providerId="ADAL" clId="{08AF2829-D19D-4208-8E61-5711E9836F30}" dt="2026-05-07T15:53:08.676" v="214" actId="47"/>
          <pc:sldLayoutMkLst>
            <pc:docMk/>
            <pc:sldMasterMk cId="3577230716" sldId="2147483896"/>
            <pc:sldLayoutMk cId="3841997503" sldId="2147483900"/>
          </pc:sldLayoutMkLst>
        </pc:sldLayoutChg>
        <pc:sldLayoutChg chg="del">
          <pc:chgData name="BENEDIKT, Clemens" userId="249138a5-33c7-4348-8807-dc718a0ef12c" providerId="ADAL" clId="{08AF2829-D19D-4208-8E61-5711E9836F30}" dt="2026-05-07T15:29:16.617" v="99" actId="47"/>
          <pc:sldLayoutMkLst>
            <pc:docMk/>
            <pc:sldMasterMk cId="3577230716" sldId="2147483896"/>
            <pc:sldLayoutMk cId="2232387435" sldId="2147483902"/>
          </pc:sldLayoutMkLst>
        </pc:sldLayoutChg>
      </pc:sldMasterChg>
      <pc:sldMasterChg chg="del delSldLayout">
        <pc:chgData name="BENEDIKT, Clemens" userId="249138a5-33c7-4348-8807-dc718a0ef12c" providerId="ADAL" clId="{08AF2829-D19D-4208-8E61-5711E9836F30}" dt="2026-05-07T15:48:03.473" v="179" actId="47"/>
        <pc:sldMasterMkLst>
          <pc:docMk/>
          <pc:sldMasterMk cId="871285998" sldId="2147483903"/>
        </pc:sldMasterMkLst>
        <pc:sldLayoutChg chg="del">
          <pc:chgData name="BENEDIKT, Clemens" userId="249138a5-33c7-4348-8807-dc718a0ef12c" providerId="ADAL" clId="{08AF2829-D19D-4208-8E61-5711E9836F30}" dt="2026-05-07T15:48:03.473" v="179" actId="47"/>
          <pc:sldLayoutMkLst>
            <pc:docMk/>
            <pc:sldMasterMk cId="871285998" sldId="2147483903"/>
            <pc:sldLayoutMk cId="3984773537" sldId="2147483904"/>
          </pc:sldLayoutMkLst>
        </pc:sldLayoutChg>
        <pc:sldLayoutChg chg="del">
          <pc:chgData name="BENEDIKT, Clemens" userId="249138a5-33c7-4348-8807-dc718a0ef12c" providerId="ADAL" clId="{08AF2829-D19D-4208-8E61-5711E9836F30}" dt="2026-05-07T15:48:03.473" v="179" actId="47"/>
          <pc:sldLayoutMkLst>
            <pc:docMk/>
            <pc:sldMasterMk cId="871285998" sldId="2147483903"/>
            <pc:sldLayoutMk cId="1286697778" sldId="2147483905"/>
          </pc:sldLayoutMkLst>
        </pc:sldLayoutChg>
      </pc:sldMasterChg>
      <pc:sldMasterChg chg="delSldLayout">
        <pc:chgData name="BENEDIKT, Clemens" userId="249138a5-33c7-4348-8807-dc718a0ef12c" providerId="ADAL" clId="{08AF2829-D19D-4208-8E61-5711E9836F30}" dt="2026-05-07T15:44:02.096" v="165" actId="47"/>
        <pc:sldMasterMkLst>
          <pc:docMk/>
          <pc:sldMasterMk cId="928220305" sldId="2147483906"/>
        </pc:sldMasterMkLst>
        <pc:sldLayoutChg chg="del">
          <pc:chgData name="BENEDIKT, Clemens" userId="249138a5-33c7-4348-8807-dc718a0ef12c" providerId="ADAL" clId="{08AF2829-D19D-4208-8E61-5711E9836F30}" dt="2026-05-07T15:44:02.096" v="165" actId="47"/>
          <pc:sldLayoutMkLst>
            <pc:docMk/>
            <pc:sldMasterMk cId="928220305" sldId="2147483906"/>
            <pc:sldLayoutMk cId="772079616" sldId="2147483918"/>
          </pc:sldLayoutMkLst>
        </pc:sldLayoutChg>
      </pc:sldMasterChg>
      <pc:sldMasterChg chg="del delSldLayout">
        <pc:chgData name="BENEDIKT, Clemens" userId="249138a5-33c7-4348-8807-dc718a0ef12c" providerId="ADAL" clId="{08AF2829-D19D-4208-8E61-5711E9836F30}" dt="2026-05-07T15:48:04.290" v="180" actId="47"/>
        <pc:sldMasterMkLst>
          <pc:docMk/>
          <pc:sldMasterMk cId="980448033" sldId="2147483919"/>
        </pc:sldMasterMkLst>
        <pc:sldLayoutChg chg="del">
          <pc:chgData name="BENEDIKT, Clemens" userId="249138a5-33c7-4348-8807-dc718a0ef12c" providerId="ADAL" clId="{08AF2829-D19D-4208-8E61-5711E9836F30}" dt="2026-05-07T15:48:04.290" v="180" actId="47"/>
          <pc:sldLayoutMkLst>
            <pc:docMk/>
            <pc:sldMasterMk cId="980448033" sldId="2147483919"/>
            <pc:sldLayoutMk cId="3088635746" sldId="2147483920"/>
          </pc:sldLayoutMkLst>
        </pc:sldLayoutChg>
        <pc:sldLayoutChg chg="del">
          <pc:chgData name="BENEDIKT, Clemens" userId="249138a5-33c7-4348-8807-dc718a0ef12c" providerId="ADAL" clId="{08AF2829-D19D-4208-8E61-5711E9836F30}" dt="2026-05-07T15:48:04.290" v="180" actId="47"/>
          <pc:sldLayoutMkLst>
            <pc:docMk/>
            <pc:sldMasterMk cId="980448033" sldId="2147483919"/>
            <pc:sldLayoutMk cId="3919076976" sldId="2147483921"/>
          </pc:sldLayoutMkLst>
        </pc:sldLayoutChg>
      </pc:sldMasterChg>
      <pc:sldMasterChg chg="delSldLayout">
        <pc:chgData name="BENEDIKT, Clemens" userId="249138a5-33c7-4348-8807-dc718a0ef12c" providerId="ADAL" clId="{08AF2829-D19D-4208-8E61-5711E9836F30}" dt="2026-05-07T15:48:09.694" v="181" actId="47"/>
        <pc:sldMasterMkLst>
          <pc:docMk/>
          <pc:sldMasterMk cId="852928298" sldId="2147483927"/>
        </pc:sldMasterMkLst>
        <pc:sldLayoutChg chg="del">
          <pc:chgData name="BENEDIKT, Clemens" userId="249138a5-33c7-4348-8807-dc718a0ef12c" providerId="ADAL" clId="{08AF2829-D19D-4208-8E61-5711E9836F30}" dt="2026-05-07T15:48:09.694" v="181" actId="47"/>
          <pc:sldLayoutMkLst>
            <pc:docMk/>
            <pc:sldMasterMk cId="852928298" sldId="2147483927"/>
            <pc:sldLayoutMk cId="1592384177" sldId="21474839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B4754-1F14-47B5-89BF-441E1447BFCE}" type="datetimeFigureOut">
              <a:rPr lang="en-CH" smtClean="0"/>
              <a:t>07/05/2026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C04F-0739-4CD5-98A0-CE8C1749AE85}" type="slidenum">
              <a:rPr lang="en-CH" smtClean="0"/>
              <a:t>‹#›</a:t>
            </a:fld>
            <a:endParaRPr lang="en-CH"/>
          </a:p>
        </p:txBody>
      </p:sp>
    </p:spTree>
    <p:extLst>
      <p:ext uri="{BB962C8B-B14F-4D97-AF65-F5344CB8AC3E}">
        <p14:creationId xmlns:p14="http://schemas.microsoft.com/office/powerpoint/2010/main" val="64850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50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9BEE2-871A-A070-A318-58E058DC3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1F2C5-8EEE-BEA9-756C-5FE64DA10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6662E-D7A8-73A8-2205-8337BD74CA38}"/>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9BFF9A8C-D3F7-787A-CF58-289D80F80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06A0E-6224-4D43-AEE1-8D2790A136A3}"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10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1C04F-0739-4CD5-98A0-CE8C1749AE85}" type="slidenum">
              <a:rPr kumimoji="0" lang="en-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662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8BD3-0FF5-00A5-DA36-A3E57B8D5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C1BAC-FC2F-063B-2188-3F105840A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A200-B3AE-5BD9-172E-3C77222DE26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CB061BB9-F294-4B9D-79FE-7A0D63F944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55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5898561-0669-4257-B65B-F1373B309657}" type="slidenum">
              <a:rPr kumimoji="0" lang="en-CH"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5777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93A1766-E57E-47D5-A9CE-A384317C834F}" type="slidenum">
              <a:rPr kumimoji="0" lang="en-CH"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CH"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47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sv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5.xml"/><Relationship Id="rId4" Type="http://schemas.openxmlformats.org/officeDocument/2006/relationships/image" Target="../media/image14.sv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13.sv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2.sv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svg"/><Relationship Id="rId1" Type="http://schemas.openxmlformats.org/officeDocument/2006/relationships/slideMaster" Target="../slideMasters/slideMaster5.xml"/><Relationship Id="rId4" Type="http://schemas.openxmlformats.org/officeDocument/2006/relationships/hyperlink" Target="https://www.theglobalfund.org/" TargetMode="Externa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svg"/><Relationship Id="rId1" Type="http://schemas.openxmlformats.org/officeDocument/2006/relationships/slideMaster" Target="../slideMasters/slideMaster5.xml"/><Relationship Id="rId4" Type="http://schemas.openxmlformats.org/officeDocument/2006/relationships/hyperlink" Target="https://www.theglobalfund.or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svg"/><Relationship Id="rId1" Type="http://schemas.openxmlformats.org/officeDocument/2006/relationships/slideMaster" Target="../slideMasters/slideMaster5.xml"/><Relationship Id="rId4" Type="http://schemas.openxmlformats.org/officeDocument/2006/relationships/hyperlink" Target="https://www.theglobalfund.org/" TargetMode="Externa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svg"/><Relationship Id="rId1" Type="http://schemas.openxmlformats.org/officeDocument/2006/relationships/slideMaster" Target="../slideMasters/slideMaster5.xml"/><Relationship Id="rId4" Type="http://schemas.openxmlformats.org/officeDocument/2006/relationships/hyperlink" Target="https://www.theglobalfund.org/" TargetMode="Externa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xml"/><Relationship Id="rId4" Type="http://schemas.openxmlformats.org/officeDocument/2006/relationships/image" Target="../media/image11.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B790-ED4F-D848-A311-90295FFA1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2EA2F0-CE23-FC2F-C29B-BFAFD52F4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235EB-9FD2-CCFC-15FD-412F13259897}"/>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9F5978EA-3F34-5891-7755-1D66133AB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BD22E-FD53-7672-E7B1-957994E0B424}"/>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214881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7301-FBDB-8C6E-87EB-58CE3490C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CFA024-7C46-D6F3-BDB5-14287C0C2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C8303-2256-45EC-47E8-D01F1C46810B}"/>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D18A68CF-736A-3270-0427-F36FBBD7C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B2F7B-C69B-CB13-2A5F-0227DC98BB32}"/>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26932162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1152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2" name="Subtitle">
            <a:extLst>
              <a:ext uri="{FF2B5EF4-FFF2-40B4-BE49-F238E27FC236}">
                <a16:creationId xmlns:a16="http://schemas.microsoft.com/office/drawing/2014/main" id="{F35DA3AE-B289-C117-4D29-E992899A57F5}"/>
              </a:ext>
            </a:extLst>
          </p:cNvPr>
          <p:cNvSpPr>
            <a:spLocks noGrp="1"/>
          </p:cNvSpPr>
          <p:nvPr>
            <p:ph type="body" sz="quarter" idx="11" hasCustomPrompt="1"/>
          </p:nvPr>
        </p:nvSpPr>
        <p:spPr>
          <a:xfrm>
            <a:off x="358775" y="3924640"/>
            <a:ext cx="6120000" cy="1620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4" name="Title">
            <a:extLst>
              <a:ext uri="{FF2B5EF4-FFF2-40B4-BE49-F238E27FC236}">
                <a16:creationId xmlns:a16="http://schemas.microsoft.com/office/drawing/2014/main" id="{CA653919-8691-BD72-FEC9-8ECCDAECB737}"/>
              </a:ext>
            </a:extLst>
          </p:cNvPr>
          <p:cNvSpPr>
            <a:spLocks noGrp="1"/>
          </p:cNvSpPr>
          <p:nvPr>
            <p:ph type="ctrTitle" hasCustomPrompt="1"/>
          </p:nvPr>
        </p:nvSpPr>
        <p:spPr>
          <a:xfrm>
            <a:off x="358775" y="1331277"/>
            <a:ext cx="6120000" cy="2173288"/>
          </a:xfrm>
        </p:spPr>
        <p:txBody>
          <a:bodyPr anchor="ctr" anchorCtr="0">
            <a:noAutofit/>
          </a:bodyPr>
          <a:lstStyle>
            <a:lvl1pPr algn="l">
              <a:defRPr sz="3600"/>
            </a:lvl1pPr>
          </a:lstStyle>
          <a:p>
            <a:r>
              <a:rPr lang="en-US" dirty="0"/>
              <a:t>Add Title</a:t>
            </a:r>
          </a:p>
        </p:txBody>
      </p:sp>
    </p:spTree>
    <p:extLst>
      <p:ext uri="{BB962C8B-B14F-4D97-AF65-F5344CB8AC3E}">
        <p14:creationId xmlns:p14="http://schemas.microsoft.com/office/powerpoint/2010/main" val="33691405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F5BC67E5-D42E-5064-B50C-CDDD78F83900}"/>
              </a:ext>
            </a:extLst>
          </p:cNvPr>
          <p:cNvSpPr>
            <a:spLocks noGrp="1"/>
          </p:cNvSpPr>
          <p:nvPr>
            <p:ph type="body" sz="quarter" idx="11" hasCustomPrompt="1"/>
          </p:nvPr>
        </p:nvSpPr>
        <p:spPr>
          <a:xfrm>
            <a:off x="358775" y="3924640"/>
            <a:ext cx="7577139" cy="1620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4" name="Title">
            <a:extLst>
              <a:ext uri="{FF2B5EF4-FFF2-40B4-BE49-F238E27FC236}">
                <a16:creationId xmlns:a16="http://schemas.microsoft.com/office/drawing/2014/main" id="{20AB21A6-C81E-71F2-056B-ACEC41D423F3}"/>
              </a:ext>
            </a:extLst>
          </p:cNvPr>
          <p:cNvSpPr>
            <a:spLocks noGrp="1"/>
          </p:cNvSpPr>
          <p:nvPr>
            <p:ph type="ctrTitle" hasCustomPrompt="1"/>
          </p:nvPr>
        </p:nvSpPr>
        <p:spPr>
          <a:xfrm>
            <a:off x="358775" y="1331277"/>
            <a:ext cx="7577140" cy="2173288"/>
          </a:xfrm>
        </p:spPr>
        <p:txBody>
          <a:bodyPr anchor="ctr" anchorCtr="0">
            <a:noAutofit/>
          </a:bodyPr>
          <a:lstStyle>
            <a:lvl1pPr algn="l">
              <a:defRPr sz="3600"/>
            </a:lvl1pPr>
          </a:lstStyle>
          <a:p>
            <a:r>
              <a:rPr lang="en-US" dirty="0"/>
              <a:t>Add Title</a:t>
            </a:r>
          </a:p>
        </p:txBody>
      </p:sp>
    </p:spTree>
    <p:extLst>
      <p:ext uri="{BB962C8B-B14F-4D97-AF65-F5344CB8AC3E}">
        <p14:creationId xmlns:p14="http://schemas.microsoft.com/office/powerpoint/2010/main" val="2605358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3" name="Graphic 3">
            <a:extLst>
              <a:ext uri="{FF2B5EF4-FFF2-40B4-BE49-F238E27FC236}">
                <a16:creationId xmlns:a16="http://schemas.microsoft.com/office/drawing/2014/main" id="{9B2DAB7A-347A-2174-BCC0-B115388831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9" cy="2758910"/>
          </a:xfrm>
          <a:prstGeom prst="rect">
            <a:avLst/>
          </a:prstGeom>
        </p:spPr>
      </p:pic>
      <p:pic>
        <p:nvPicPr>
          <p:cNvPr id="14" name="Graphic 2">
            <a:extLst>
              <a:ext uri="{FF2B5EF4-FFF2-40B4-BE49-F238E27FC236}">
                <a16:creationId xmlns:a16="http://schemas.microsoft.com/office/drawing/2014/main" id="{E4BCB2AB-45F5-8AA0-A2AA-7E97421249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11" name="Graphic 1">
            <a:extLst>
              <a:ext uri="{FF2B5EF4-FFF2-40B4-BE49-F238E27FC236}">
                <a16:creationId xmlns:a16="http://schemas.microsoft.com/office/drawing/2014/main" id="{9742A25D-1B42-0B10-897B-8F283A2BEA75}"/>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5"/>
            <a:ext cx="6169891" cy="1766567"/>
          </a:xfrm>
          <a:prstGeom prst="rect">
            <a:avLst/>
          </a:prstGeom>
        </p:spPr>
      </p:pic>
      <p:sp>
        <p:nvSpPr>
          <p:cNvPr id="4" name="Subtitle">
            <a:extLst>
              <a:ext uri="{FF2B5EF4-FFF2-40B4-BE49-F238E27FC236}">
                <a16:creationId xmlns:a16="http://schemas.microsoft.com/office/drawing/2014/main" id="{30A1FAD9-2E2A-B859-E64C-6BC29179F31A}"/>
              </a:ext>
            </a:extLst>
          </p:cNvPr>
          <p:cNvSpPr>
            <a:spLocks noGrp="1"/>
          </p:cNvSpPr>
          <p:nvPr>
            <p:ph type="body" sz="quarter" idx="11" hasCustomPrompt="1"/>
          </p:nvPr>
        </p:nvSpPr>
        <p:spPr>
          <a:xfrm>
            <a:off x="358775" y="3924640"/>
            <a:ext cx="7577139" cy="1620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3" name="Title">
            <a:extLst>
              <a:ext uri="{FF2B5EF4-FFF2-40B4-BE49-F238E27FC236}">
                <a16:creationId xmlns:a16="http://schemas.microsoft.com/office/drawing/2014/main" id="{96C4F1D6-A65B-91AB-7249-1EA90C8172A9}"/>
              </a:ext>
            </a:extLst>
          </p:cNvPr>
          <p:cNvSpPr>
            <a:spLocks noGrp="1"/>
          </p:cNvSpPr>
          <p:nvPr>
            <p:ph type="ctrTitle" hasCustomPrompt="1"/>
          </p:nvPr>
        </p:nvSpPr>
        <p:spPr>
          <a:xfrm>
            <a:off x="358775" y="1331277"/>
            <a:ext cx="7577140" cy="2173288"/>
          </a:xfrm>
        </p:spPr>
        <p:txBody>
          <a:bodyPr anchor="ctr" anchorCtr="0">
            <a:noAutofit/>
          </a:bodyPr>
          <a:lstStyle>
            <a:lvl1pPr algn="l">
              <a:defRPr sz="3600"/>
            </a:lvl1pPr>
          </a:lstStyle>
          <a:p>
            <a:r>
              <a:rPr lang="en-US" dirty="0"/>
              <a:t>Add Title</a:t>
            </a:r>
          </a:p>
        </p:txBody>
      </p:sp>
      <p:pic>
        <p:nvPicPr>
          <p:cNvPr id="1366813698" name="Logo" descr="{&quot;templafy&quot;:{&quot;id&quot;:&quot;0876b7f1-a5d4-4052-bdd7-4002bf10b63c&quot;}}"/>
          <p:cNvPicPr>
            <a:picLocks noChangeAspect="1"/>
          </p:cNvPicPr>
          <p:nvPr/>
        </p:nvPicPr>
        <p:blipFill>
          <a:blip r:embed="rId5"/>
          <a:stretch>
            <a:fillRect/>
          </a:stretch>
        </p:blipFill>
        <p:spPr>
          <a:xfrm>
            <a:off x="358775" y="269877"/>
            <a:ext cx="2253600" cy="773055"/>
          </a:xfrm>
          <a:prstGeom prst="rect">
            <a:avLst/>
          </a:prstGeom>
        </p:spPr>
      </p:pic>
    </p:spTree>
    <p:extLst>
      <p:ext uri="{BB962C8B-B14F-4D97-AF65-F5344CB8AC3E}">
        <p14:creationId xmlns:p14="http://schemas.microsoft.com/office/powerpoint/2010/main" val="11778167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B707C6B8-19DC-8518-4141-117368C0E55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9" cy="1620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5" y="1331277"/>
            <a:ext cx="7577140" cy="2173288"/>
          </a:xfrm>
        </p:spPr>
        <p:txBody>
          <a:bodyPr anchor="ctr" anchorCtr="0">
            <a:noAutofit/>
          </a:bodyPr>
          <a:lstStyle>
            <a:lvl1pPr algn="l">
              <a:defRPr sz="3600">
                <a:solidFill>
                  <a:schemeClr val="bg1"/>
                </a:solidFill>
              </a:defRPr>
            </a:lvl1pPr>
          </a:lstStyle>
          <a:p>
            <a:r>
              <a:rPr lang="en-US" dirty="0"/>
              <a:t>Add Title</a:t>
            </a:r>
          </a:p>
        </p:txBody>
      </p:sp>
      <p:pic>
        <p:nvPicPr>
          <p:cNvPr id="1364611773" name="Logo" descr="{&quot;templafy&quot;:{&quot;id&quot;:&quot;abdb3161-3697-4e96-8a88-82b13028c5e0&quot;}}"/>
          <p:cNvPicPr>
            <a:picLocks noChangeAspect="1"/>
          </p:cNvPicPr>
          <p:nvPr/>
        </p:nvPicPr>
        <p:blipFill>
          <a:blip r:embed="rId3"/>
          <a:stretch>
            <a:fillRect/>
          </a:stretch>
        </p:blipFill>
        <p:spPr>
          <a:xfrm>
            <a:off x="358775" y="269875"/>
            <a:ext cx="2253600" cy="763906"/>
          </a:xfrm>
          <a:prstGeom prst="rect">
            <a:avLst/>
          </a:prstGeom>
        </p:spPr>
      </p:pic>
    </p:spTree>
    <p:extLst>
      <p:ext uri="{BB962C8B-B14F-4D97-AF65-F5344CB8AC3E}">
        <p14:creationId xmlns:p14="http://schemas.microsoft.com/office/powerpoint/2010/main" val="15705091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FA7979B1-9138-093E-B8C7-C436A7C043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9" cy="1620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5" y="1331277"/>
            <a:ext cx="7577140" cy="2173288"/>
          </a:xfrm>
        </p:spPr>
        <p:txBody>
          <a:bodyPr anchor="ctr" anchorCtr="0">
            <a:noAutofit/>
          </a:bodyPr>
          <a:lstStyle>
            <a:lvl1pPr algn="l">
              <a:defRPr sz="3600">
                <a:solidFill>
                  <a:schemeClr val="bg1"/>
                </a:solidFill>
              </a:defRPr>
            </a:lvl1pPr>
          </a:lstStyle>
          <a:p>
            <a:r>
              <a:rPr lang="en-US" dirty="0"/>
              <a:t>Add Title</a:t>
            </a:r>
          </a:p>
        </p:txBody>
      </p:sp>
      <p:pic>
        <p:nvPicPr>
          <p:cNvPr id="1990218591" name="Logo" descr="{&quot;templafy&quot;:{&quot;id&quot;:&quot;1b4ff902-bf97-407b-933b-61e6b1401bf8&quot;}}"/>
          <p:cNvPicPr>
            <a:picLocks noChangeAspect="1"/>
          </p:cNvPicPr>
          <p:nvPr/>
        </p:nvPicPr>
        <p:blipFill>
          <a:blip r:embed="rId3"/>
          <a:stretch>
            <a:fillRect/>
          </a:stretch>
        </p:blipFill>
        <p:spPr>
          <a:xfrm>
            <a:off x="358775" y="269875"/>
            <a:ext cx="2253600" cy="763906"/>
          </a:xfrm>
          <a:prstGeom prst="rect">
            <a:avLst/>
          </a:prstGeom>
        </p:spPr>
      </p:pic>
    </p:spTree>
    <p:extLst>
      <p:ext uri="{BB962C8B-B14F-4D97-AF65-F5344CB8AC3E}">
        <p14:creationId xmlns:p14="http://schemas.microsoft.com/office/powerpoint/2010/main" val="39560485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ADEFC2A9-324D-20ED-647A-045604A1196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66EA0CE4-ADC0-4BD0-694C-2E893BF3966D}"/>
              </a:ext>
            </a:extLst>
          </p:cNvPr>
          <p:cNvSpPr>
            <a:spLocks noGrp="1"/>
          </p:cNvSpPr>
          <p:nvPr>
            <p:ph type="body" sz="quarter" idx="11" hasCustomPrompt="1"/>
          </p:nvPr>
        </p:nvSpPr>
        <p:spPr>
          <a:xfrm>
            <a:off x="358775" y="3924640"/>
            <a:ext cx="7577139" cy="1620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subtitle or date (DD.MM.YYYY)</a:t>
            </a:r>
          </a:p>
        </p:txBody>
      </p:sp>
      <p:sp>
        <p:nvSpPr>
          <p:cNvPr id="3" name="Title">
            <a:extLst>
              <a:ext uri="{FF2B5EF4-FFF2-40B4-BE49-F238E27FC236}">
                <a16:creationId xmlns:a16="http://schemas.microsoft.com/office/drawing/2014/main" id="{32543A39-AFAF-48FC-480B-6EE884AB7DDA}"/>
              </a:ext>
            </a:extLst>
          </p:cNvPr>
          <p:cNvSpPr>
            <a:spLocks noGrp="1"/>
          </p:cNvSpPr>
          <p:nvPr>
            <p:ph type="ctrTitle" hasCustomPrompt="1"/>
          </p:nvPr>
        </p:nvSpPr>
        <p:spPr>
          <a:xfrm>
            <a:off x="358775" y="1331277"/>
            <a:ext cx="7577140" cy="2173288"/>
          </a:xfrm>
        </p:spPr>
        <p:txBody>
          <a:bodyPr anchor="ctr" anchorCtr="0">
            <a:noAutofit/>
          </a:bodyPr>
          <a:lstStyle>
            <a:lvl1pPr algn="l">
              <a:defRPr sz="3600"/>
            </a:lvl1pPr>
          </a:lstStyle>
          <a:p>
            <a:r>
              <a:rPr lang="en-US" dirty="0"/>
              <a:t>Add Title</a:t>
            </a:r>
          </a:p>
        </p:txBody>
      </p:sp>
      <p:pic>
        <p:nvPicPr>
          <p:cNvPr id="1507932396" name="Logo" descr="{&quot;templafy&quot;:{&quot;id&quot;:&quot;207adc4f-1818-47fe-8f4e-7945c98b5dc4&quot;}}"/>
          <p:cNvPicPr>
            <a:picLocks noChangeAspect="1"/>
          </p:cNvPicPr>
          <p:nvPr/>
        </p:nvPicPr>
        <p:blipFill>
          <a:blip r:embed="rId3"/>
          <a:stretch>
            <a:fillRect/>
          </a:stretch>
        </p:blipFill>
        <p:spPr>
          <a:xfrm>
            <a:off x="358775" y="269877"/>
            <a:ext cx="2253600" cy="773055"/>
          </a:xfrm>
          <a:prstGeom prst="rect">
            <a:avLst/>
          </a:prstGeom>
        </p:spPr>
      </p:pic>
    </p:spTree>
    <p:extLst>
      <p:ext uri="{BB962C8B-B14F-4D97-AF65-F5344CB8AC3E}">
        <p14:creationId xmlns:p14="http://schemas.microsoft.com/office/powerpoint/2010/main" val="2339324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6"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1" y="270001"/>
            <a:ext cx="11471639" cy="939674"/>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16904610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380BEBCB-F8C9-CDB4-9C27-14716CC871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9" cy="2758910"/>
          </a:xfrm>
          <a:prstGeom prst="rect">
            <a:avLst/>
          </a:prstGeom>
        </p:spPr>
      </p:pic>
      <p:grpSp>
        <p:nvGrpSpPr>
          <p:cNvPr id="7" name="Group 6">
            <a:extLst>
              <a:ext uri="{FF2B5EF4-FFF2-40B4-BE49-F238E27FC236}">
                <a16:creationId xmlns:a16="http://schemas.microsoft.com/office/drawing/2014/main" id="{490287DF-CB16-7698-7F02-779B8036E89F}"/>
              </a:ext>
            </a:extLst>
          </p:cNvPr>
          <p:cNvGrpSpPr/>
          <p:nvPr userDrawn="1"/>
        </p:nvGrpSpPr>
        <p:grpSpPr>
          <a:xfrm>
            <a:off x="2873207" y="4679388"/>
            <a:ext cx="7288541" cy="2184708"/>
            <a:chOff x="2873206" y="4679388"/>
            <a:chExt cx="7288541" cy="2184708"/>
          </a:xfrm>
        </p:grpSpPr>
        <p:pic>
          <p:nvPicPr>
            <p:cNvPr id="9" name="Graphic 2">
              <a:extLst>
                <a:ext uri="{FF2B5EF4-FFF2-40B4-BE49-F238E27FC236}">
                  <a16:creationId xmlns:a16="http://schemas.microsoft.com/office/drawing/2014/main" id="{414BFE9F-2063-7347-3508-A432644DF91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2379" b="31137"/>
            <a:stretch/>
          </p:blipFill>
          <p:spPr>
            <a:xfrm rot="10800000" flipV="1">
              <a:off x="9074585" y="4679388"/>
              <a:ext cx="1087162" cy="2184708"/>
            </a:xfrm>
            <a:prstGeom prst="rect">
              <a:avLst/>
            </a:prstGeom>
          </p:spPr>
        </p:pic>
        <p:pic>
          <p:nvPicPr>
            <p:cNvPr id="8" name="Graphic 2">
              <a:extLst>
                <a:ext uri="{FF2B5EF4-FFF2-40B4-BE49-F238E27FC236}">
                  <a16:creationId xmlns:a16="http://schemas.microsoft.com/office/drawing/2014/main" id="{AEAE26FA-F74F-AB76-2E44-4446B953B9C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5665"/>
            <a:stretch/>
          </p:blipFill>
          <p:spPr>
            <a:xfrm rot="10800000" flipH="1" flipV="1">
              <a:off x="2873206" y="4823036"/>
              <a:ext cx="6169891" cy="2041060"/>
            </a:xfrm>
            <a:prstGeom prst="rect">
              <a:avLst/>
            </a:prstGeom>
          </p:spPr>
        </p:pic>
      </p:gr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6"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1" y="270001"/>
            <a:ext cx="11471639" cy="939674"/>
          </a:xfrm>
        </p:spPr>
        <p:txBody>
          <a:bodyPr>
            <a:noAutofit/>
          </a:bodyPr>
          <a:lstStyle>
            <a:lvl1pPr>
              <a:defRPr/>
            </a:lvl1pPr>
          </a:lstStyle>
          <a:p>
            <a:r>
              <a:rPr lang="en-US" dirty="0"/>
              <a:t>Add Title</a:t>
            </a:r>
          </a:p>
        </p:txBody>
      </p:sp>
      <p:pic>
        <p:nvPicPr>
          <p:cNvPr id="4" name="Graphic 2">
            <a:extLst>
              <a:ext uri="{FF2B5EF4-FFF2-40B4-BE49-F238E27FC236}">
                <a16:creationId xmlns:a16="http://schemas.microsoft.com/office/drawing/2014/main" id="{DF0A7A7A-0FAE-DCC6-EBF1-9E09287AE5F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flipH="1">
            <a:off x="6022109" y="0"/>
            <a:ext cx="6169891" cy="3172532"/>
          </a:xfrm>
          <a:prstGeom prst="rect">
            <a:avLst/>
          </a:prstGeom>
        </p:spPr>
      </p:pic>
    </p:spTree>
    <p:extLst>
      <p:ext uri="{BB962C8B-B14F-4D97-AF65-F5344CB8AC3E}">
        <p14:creationId xmlns:p14="http://schemas.microsoft.com/office/powerpoint/2010/main" val="124860330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genda Red">
    <p:bg>
      <p:bgPr>
        <a:solidFill>
          <a:schemeClr val="accent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1" y="6203952"/>
            <a:ext cx="897300" cy="365125"/>
          </a:xfrm>
          <a:prstGeom prst="rect">
            <a:avLst/>
          </a:prstGeo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2" y="6203952"/>
            <a:ext cx="6905625" cy="365125"/>
          </a:xfrm>
        </p:spPr>
        <p:txBody>
          <a:bodyPr/>
          <a:lstStyle>
            <a:lvl1pPr>
              <a:defRPr>
                <a:solidFill>
                  <a:schemeClr val="bg1"/>
                </a:solidFill>
              </a:defRPr>
            </a:lvl1pPr>
          </a:lstStyle>
          <a:p>
            <a:endParaRPr lang="en-US" dirty="0"/>
          </a:p>
        </p:txBody>
      </p:sp>
      <p:pic>
        <p:nvPicPr>
          <p:cNvPr id="1985560609" name="Logo" descr="{&quot;templafy&quot;:{&quot;id&quot;:&quot;bb6bc801-692f-4fb5-888a-3c7971a3a7b3&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6"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6"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D3037CC5-F003-D0BD-A14D-852B92149F97}"/>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solidFill>
                  <a:schemeClr val="bg1"/>
                </a:solidFill>
              </a:defRPr>
            </a:lvl1pPr>
            <a:lvl2pPr marL="335756" indent="0">
              <a:buFont typeface="Arial" panose="020B0604020202020204" pitchFamily="34" charset="0"/>
              <a:buNone/>
              <a:defRPr>
                <a:solidFill>
                  <a:schemeClr val="bg1"/>
                </a:solidFill>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1" y="270001"/>
            <a:ext cx="11471639"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41233911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9475A-99AC-3E37-A473-2D6D39C3AD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E9173-C493-D4D6-880F-E9E2CACE7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055A5-4CF7-BA05-CC48-79FDE5F75B6F}"/>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AAED836D-3DB4-CC58-6A74-1E5A6DB9C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326CE-7DB1-A64B-3DC4-81BD484DBF29}"/>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1572357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2"/>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1" y="6203952"/>
            <a:ext cx="897300" cy="365125"/>
          </a:xfrm>
          <a:prstGeom prst="rect">
            <a:avLst/>
          </a:prstGeo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2" y="6203952"/>
            <a:ext cx="6905625" cy="365125"/>
          </a:xfrm>
        </p:spPr>
        <p:txBody>
          <a:bodyPr/>
          <a:lstStyle>
            <a:lvl1pPr>
              <a:defRPr>
                <a:solidFill>
                  <a:schemeClr val="bg1"/>
                </a:solidFill>
              </a:defRPr>
            </a:lvl1pPr>
          </a:lstStyle>
          <a:p>
            <a:endParaRPr lang="en-US" dirty="0"/>
          </a:p>
        </p:txBody>
      </p:sp>
      <p:pic>
        <p:nvPicPr>
          <p:cNvPr id="784968985" name="Logo" descr="{&quot;templafy&quot;:{&quot;id&quot;:&quot;52efc335-efe1-4573-b28d-800a8109d03e&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6"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6"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741E37F3-B9FC-159B-EC31-E6D720297E97}"/>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solidFill>
                  <a:schemeClr val="bg1"/>
                </a:solidFill>
              </a:defRPr>
            </a:lvl1pPr>
            <a:lvl2pPr marL="335756" indent="0">
              <a:buFont typeface="Arial" panose="020B0604020202020204" pitchFamily="34" charset="0"/>
              <a:buNone/>
              <a:defRPr>
                <a:solidFill>
                  <a:schemeClr val="bg1"/>
                </a:solidFill>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1" y="270001"/>
            <a:ext cx="11471639"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23640201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accent3"/>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1" y="6203952"/>
            <a:ext cx="897300" cy="365125"/>
          </a:xfrm>
          <a:prstGeom prst="rect">
            <a:avLst/>
          </a:prstGeom>
        </p:spPr>
        <p:txBody>
          <a:bodyPr/>
          <a:lstStyle>
            <a:lvl1pPr>
              <a:defRPr>
                <a:solidFill>
                  <a:schemeClr val="tx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2" y="6203952"/>
            <a:ext cx="6905625" cy="365125"/>
          </a:xfrm>
        </p:spPr>
        <p:txBody>
          <a:bodyPr/>
          <a:lstStyle>
            <a:lvl1pPr>
              <a:defRPr>
                <a:solidFill>
                  <a:schemeClr val="tx1"/>
                </a:solidFill>
              </a:defRPr>
            </a:lvl1pPr>
          </a:lstStyle>
          <a:p>
            <a:endParaRPr lang="en-US" dirty="0"/>
          </a:p>
        </p:txBody>
      </p:sp>
      <p:pic>
        <p:nvPicPr>
          <p:cNvPr id="203666852" name="Logo" descr="{&quot;templafy&quot;:{&quot;id&quot;:&quot;d868a459-d3a5-4946-b1b8-d5dda382134a&quot;}}"/>
          <p:cNvPicPr>
            <a:picLocks noChangeAspect="1"/>
          </p:cNvPicPr>
          <p:nvPr/>
        </p:nvPicPr>
        <p:blipFill>
          <a:blip r:embed="rId2"/>
          <a:stretch>
            <a:fillRect/>
          </a:stretch>
        </p:blipFill>
        <p:spPr>
          <a:xfrm>
            <a:off x="360000" y="6427334"/>
            <a:ext cx="1623600" cy="150433"/>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6"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9D38415B-D3E9-280B-8A8D-C1BD19AC66D3}"/>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1" y="270001"/>
            <a:ext cx="11471639" cy="939674"/>
          </a:xfrm>
        </p:spPr>
        <p:txBody>
          <a:bodyPr/>
          <a:lstStyle>
            <a:lvl1pPr>
              <a:defRPr>
                <a:solidFill>
                  <a:schemeClr val="tx1"/>
                </a:solidFill>
              </a:defRPr>
            </a:lvl1pPr>
          </a:lstStyle>
          <a:p>
            <a:r>
              <a:rPr lang="en-US" dirty="0"/>
              <a:t>Add Title</a:t>
            </a:r>
            <a:endParaRPr lang="en-US"/>
          </a:p>
        </p:txBody>
      </p:sp>
    </p:spTree>
    <p:extLst>
      <p:ext uri="{BB962C8B-B14F-4D97-AF65-F5344CB8AC3E}">
        <p14:creationId xmlns:p14="http://schemas.microsoft.com/office/powerpoint/2010/main" val="11665520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1" y="6203952"/>
            <a:ext cx="897300" cy="365125"/>
          </a:xfrm>
          <a:prstGeom prst="rect">
            <a:avLst/>
          </a:prstGeo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2" y="6203952"/>
            <a:ext cx="6905625" cy="365125"/>
          </a:xfrm>
        </p:spPr>
        <p:txBody>
          <a:bodyPr/>
          <a:lstStyle>
            <a:lvl1pPr>
              <a:defRPr>
                <a:solidFill>
                  <a:schemeClr val="bg1"/>
                </a:solidFill>
              </a:defRPr>
            </a:lvl1pPr>
          </a:lstStyle>
          <a:p>
            <a:endParaRPr lang="en-US" dirty="0"/>
          </a:p>
        </p:txBody>
      </p:sp>
      <p:pic>
        <p:nvPicPr>
          <p:cNvPr id="633561348" name="Logo" descr="{&quot;templafy&quot;:{&quot;id&quot;:&quot;8526842e-d28b-492e-a977-ae7fb6348df2&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6"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6"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FFD561B4-2D87-AB9B-F044-72F5F50C66BE}"/>
              </a:ext>
            </a:extLst>
          </p:cNvPr>
          <p:cNvSpPr>
            <a:spLocks noGrp="1"/>
          </p:cNvSpPr>
          <p:nvPr>
            <p:ph sz="quarter" idx="18" hasCustomPrompt="1"/>
          </p:nvPr>
        </p:nvSpPr>
        <p:spPr>
          <a:xfrm>
            <a:off x="360000" y="1584000"/>
            <a:ext cx="5626800" cy="4330800"/>
          </a:xfrm>
        </p:spPr>
        <p:txBody>
          <a:bodyPr numCol="1"/>
          <a:lstStyle>
            <a:lvl1pPr marL="335756" indent="-335756">
              <a:buFont typeface="+mj-lt"/>
              <a:buAutoNum type="arabicPeriod"/>
              <a:defRPr>
                <a:solidFill>
                  <a:schemeClr val="bg1"/>
                </a:solidFill>
              </a:defRPr>
            </a:lvl1pPr>
            <a:lvl2pPr marL="335756" indent="0">
              <a:buFont typeface="Arial" panose="020B0604020202020204" pitchFamily="34" charset="0"/>
              <a:buNone/>
              <a:defRPr>
                <a:solidFill>
                  <a:schemeClr val="bg1"/>
                </a:solidFill>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1" y="270001"/>
            <a:ext cx="11471639"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382734555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4725F519-C6D4-F1C8-FA65-F5ECAB2C4AB5}"/>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tx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10" name="Title">
            <a:extLst>
              <a:ext uri="{FF2B5EF4-FFF2-40B4-BE49-F238E27FC236}">
                <a16:creationId xmlns:a16="http://schemas.microsoft.com/office/drawing/2014/main" id="{7EC0FF88-F985-ADDD-750D-D7AA72C69D24}"/>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tx1"/>
                </a:solidFill>
              </a:defRPr>
            </a:lvl1pPr>
          </a:lstStyle>
          <a:p>
            <a:r>
              <a:rPr lang="en-US" dirty="0"/>
              <a:t>Add Section Title</a:t>
            </a:r>
            <a:endParaRPr lang="en-US"/>
          </a:p>
        </p:txBody>
      </p:sp>
    </p:spTree>
    <p:extLst>
      <p:ext uri="{BB962C8B-B14F-4D97-AF65-F5344CB8AC3E}">
        <p14:creationId xmlns:p14="http://schemas.microsoft.com/office/powerpoint/2010/main" val="583562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2" name="Graphic 3">
            <a:extLst>
              <a:ext uri="{FF2B5EF4-FFF2-40B4-BE49-F238E27FC236}">
                <a16:creationId xmlns:a16="http://schemas.microsoft.com/office/drawing/2014/main" id="{D9E8BF1D-2C63-8E21-42DB-DADB21EA6C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9" cy="2758910"/>
          </a:xfrm>
          <a:prstGeom prst="rect">
            <a:avLst/>
          </a:prstGeom>
        </p:spPr>
      </p:pic>
      <p:pic>
        <p:nvPicPr>
          <p:cNvPr id="13" name="Graphic 2">
            <a:extLst>
              <a:ext uri="{FF2B5EF4-FFF2-40B4-BE49-F238E27FC236}">
                <a16:creationId xmlns:a16="http://schemas.microsoft.com/office/drawing/2014/main" id="{DF43B82F-25EC-B048-6B18-298AA5C952D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13132"/>
          <a:stretch/>
        </p:blipFill>
        <p:spPr>
          <a:xfrm rot="10800000" flipH="1">
            <a:off x="6832338" y="0"/>
            <a:ext cx="5359663" cy="3172532"/>
          </a:xfrm>
          <a:prstGeom prst="rect">
            <a:avLst/>
          </a:prstGeom>
        </p:spPr>
      </p:pic>
      <p:pic>
        <p:nvPicPr>
          <p:cNvPr id="11" name="Graphic 1">
            <a:extLst>
              <a:ext uri="{FF2B5EF4-FFF2-40B4-BE49-F238E27FC236}">
                <a16:creationId xmlns:a16="http://schemas.microsoft.com/office/drawing/2014/main" id="{E23CB807-D63F-501A-F26B-8B01C6C9CFB6}"/>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5"/>
            <a:ext cx="6169891" cy="1766567"/>
          </a:xfrm>
          <a:prstGeom prst="rect">
            <a:avLst/>
          </a:prstGeom>
        </p:spPr>
      </p:pic>
      <p:pic>
        <p:nvPicPr>
          <p:cNvPr id="1159575974" name="Logo" descr="{&quot;templafy&quot;:{&quot;id&quot;:&quot;eba89f12-16df-43d3-a08a-ef84b1989bfe&quot;}}"/>
          <p:cNvPicPr>
            <a:picLocks noChangeAspect="1"/>
          </p:cNvPicPr>
          <p:nvPr/>
        </p:nvPicPr>
        <p:blipFill>
          <a:blip r:embed="rId5"/>
          <a:stretch>
            <a:fillRect/>
          </a:stretch>
        </p:blipFill>
        <p:spPr>
          <a:xfrm>
            <a:off x="360000" y="6427334"/>
            <a:ext cx="1623600" cy="150433"/>
          </a:xfrm>
          <a:prstGeom prst="rect">
            <a:avLst/>
          </a:prstGeom>
        </p:spPr>
      </p:pic>
      <p:sp>
        <p:nvSpPr>
          <p:cNvPr id="8" name="Subtitle">
            <a:extLst>
              <a:ext uri="{FF2B5EF4-FFF2-40B4-BE49-F238E27FC236}">
                <a16:creationId xmlns:a16="http://schemas.microsoft.com/office/drawing/2014/main" id="{1F1785A2-3388-8DD0-5D42-21303BE2238A}"/>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tx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9" name="Title">
            <a:extLst>
              <a:ext uri="{FF2B5EF4-FFF2-40B4-BE49-F238E27FC236}">
                <a16:creationId xmlns:a16="http://schemas.microsoft.com/office/drawing/2014/main" id="{0F11DF99-32FF-3455-A16F-CFEADF678141}"/>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tx1"/>
                </a:solidFill>
              </a:defRPr>
            </a:lvl1pPr>
          </a:lstStyle>
          <a:p>
            <a:r>
              <a:rPr lang="en-US" dirty="0"/>
              <a:t>Add Section Title</a:t>
            </a:r>
            <a:endParaRPr lang="en-US"/>
          </a:p>
        </p:txBody>
      </p:sp>
    </p:spTree>
    <p:extLst>
      <p:ext uri="{BB962C8B-B14F-4D97-AF65-F5344CB8AC3E}">
        <p14:creationId xmlns:p14="http://schemas.microsoft.com/office/powerpoint/2010/main" val="25059398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1"/>
        </a:solidFill>
        <a:effectLst/>
      </p:bgPr>
    </p:bg>
    <p:spTree>
      <p:nvGrpSpPr>
        <p:cNvPr id="1" name=""/>
        <p:cNvGrpSpPr/>
        <p:nvPr/>
      </p:nvGrpSpPr>
      <p:grpSpPr>
        <a:xfrm>
          <a:off x="0" y="0"/>
          <a:ext cx="0" cy="0"/>
          <a:chOff x="0" y="0"/>
          <a:chExt cx="0" cy="0"/>
        </a:xfrm>
      </p:grpSpPr>
      <p:pic>
        <p:nvPicPr>
          <p:cNvPr id="727102625" name="Logo" descr="{&quot;templafy&quot;:{&quot;id&quot;:&quot;b66e35c3-f3ef-4fc5-bb7d-094fc6b3d112&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E1478291-93B3-295B-9523-6F504E7E2C96}"/>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3" name="Title">
            <a:extLst>
              <a:ext uri="{FF2B5EF4-FFF2-40B4-BE49-F238E27FC236}">
                <a16:creationId xmlns:a16="http://schemas.microsoft.com/office/drawing/2014/main" id="{E307AAEF-60B2-6C2B-0478-A46522BCC36E}"/>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bg1"/>
                </a:solidFill>
              </a:defRPr>
            </a:lvl1pPr>
          </a:lstStyle>
          <a:p>
            <a:r>
              <a:rPr lang="en-US" dirty="0"/>
              <a:t>Add Section Title</a:t>
            </a:r>
            <a:endParaRPr lang="en-US"/>
          </a:p>
        </p:txBody>
      </p:sp>
    </p:spTree>
    <p:extLst>
      <p:ext uri="{BB962C8B-B14F-4D97-AF65-F5344CB8AC3E}">
        <p14:creationId xmlns:p14="http://schemas.microsoft.com/office/powerpoint/2010/main" val="34596327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1944141607" name="Logo" descr="{&quot;templafy&quot;:{&quot;id&quot;:&quot;1939b12f-207a-4349-b393-d202187f6a9c&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4BFFA987-EE36-893D-F744-E6E6A35E5B6A}"/>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4" name="Title">
            <a:extLst>
              <a:ext uri="{FF2B5EF4-FFF2-40B4-BE49-F238E27FC236}">
                <a16:creationId xmlns:a16="http://schemas.microsoft.com/office/drawing/2014/main" id="{18E49C7B-0525-548F-330F-DF474F073A29}"/>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bg1"/>
                </a:solidFill>
              </a:defRPr>
            </a:lvl1pPr>
          </a:lstStyle>
          <a:p>
            <a:r>
              <a:rPr lang="en-US" dirty="0"/>
              <a:t>Add Section Title</a:t>
            </a:r>
            <a:endParaRPr lang="en-US"/>
          </a:p>
        </p:txBody>
      </p:sp>
    </p:spTree>
    <p:extLst>
      <p:ext uri="{BB962C8B-B14F-4D97-AF65-F5344CB8AC3E}">
        <p14:creationId xmlns:p14="http://schemas.microsoft.com/office/powerpoint/2010/main" val="262062261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3"/>
        </a:solidFill>
        <a:effectLst/>
      </p:bgPr>
    </p:bg>
    <p:spTree>
      <p:nvGrpSpPr>
        <p:cNvPr id="1" name=""/>
        <p:cNvGrpSpPr/>
        <p:nvPr/>
      </p:nvGrpSpPr>
      <p:grpSpPr>
        <a:xfrm>
          <a:off x="0" y="0"/>
          <a:ext cx="0" cy="0"/>
          <a:chOff x="0" y="0"/>
          <a:chExt cx="0" cy="0"/>
        </a:xfrm>
      </p:grpSpPr>
      <p:pic>
        <p:nvPicPr>
          <p:cNvPr id="522908461" name="Logo" descr="{&quot;templafy&quot;:{&quot;id&quot;:&quot;66e8edb1-f660-446d-9f73-b41988d83048&quot;}}"/>
          <p:cNvPicPr>
            <a:picLocks noChangeAspect="1"/>
          </p:cNvPicPr>
          <p:nvPr/>
        </p:nvPicPr>
        <p:blipFill>
          <a:blip r:embed="rId2"/>
          <a:stretch>
            <a:fillRect/>
          </a:stretch>
        </p:blipFill>
        <p:spPr>
          <a:xfrm>
            <a:off x="360000" y="6427334"/>
            <a:ext cx="1623600" cy="150433"/>
          </a:xfrm>
          <a:prstGeom prst="rect">
            <a:avLst/>
          </a:prstGeom>
        </p:spPr>
      </p:pic>
      <p:sp>
        <p:nvSpPr>
          <p:cNvPr id="5" name="Subtitle">
            <a:extLst>
              <a:ext uri="{FF2B5EF4-FFF2-40B4-BE49-F238E27FC236}">
                <a16:creationId xmlns:a16="http://schemas.microsoft.com/office/drawing/2014/main" id="{75E7532A-62DB-A940-08F3-1E01B1A7D320}"/>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tx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6" name="Title">
            <a:extLst>
              <a:ext uri="{FF2B5EF4-FFF2-40B4-BE49-F238E27FC236}">
                <a16:creationId xmlns:a16="http://schemas.microsoft.com/office/drawing/2014/main" id="{C6A9DB4C-1984-B2B2-4473-DB5BF9420BEB}"/>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tx1"/>
                </a:solidFill>
              </a:defRPr>
            </a:lvl1pPr>
          </a:lstStyle>
          <a:p>
            <a:r>
              <a:rPr lang="en-US" dirty="0"/>
              <a:t>Add Section Title</a:t>
            </a:r>
            <a:endParaRPr lang="en-US"/>
          </a:p>
        </p:txBody>
      </p:sp>
      <p:sp>
        <p:nvSpPr>
          <p:cNvPr id="2" name="Slide Number">
            <a:extLst>
              <a:ext uri="{FF2B5EF4-FFF2-40B4-BE49-F238E27FC236}">
                <a16:creationId xmlns:a16="http://schemas.microsoft.com/office/drawing/2014/main" id="{CA9428E6-3B0F-3016-2234-181895E2C9E8}"/>
              </a:ext>
            </a:extLst>
          </p:cNvPr>
          <p:cNvSpPr>
            <a:spLocks noGrp="1"/>
          </p:cNvSpPr>
          <p:nvPr>
            <p:ph type="sldNum" sz="quarter" idx="12"/>
          </p:nvPr>
        </p:nvSpPr>
        <p:spPr>
          <a:xfrm>
            <a:off x="10934701" y="6203952"/>
            <a:ext cx="897300" cy="365125"/>
          </a:xfrm>
          <a:prstGeom prst="rect">
            <a:avLst/>
          </a:prstGeom>
        </p:spPr>
        <p:txBody>
          <a:bodyPr/>
          <a:lstStyle>
            <a:lvl1pPr>
              <a:defRPr>
                <a:solidFill>
                  <a:schemeClr val="tx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35944233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chemeClr val="tx1"/>
        </a:solidFill>
        <a:effectLst/>
      </p:bgPr>
    </p:bg>
    <p:spTree>
      <p:nvGrpSpPr>
        <p:cNvPr id="1" name=""/>
        <p:cNvGrpSpPr/>
        <p:nvPr/>
      </p:nvGrpSpPr>
      <p:grpSpPr>
        <a:xfrm>
          <a:off x="0" y="0"/>
          <a:ext cx="0" cy="0"/>
          <a:chOff x="0" y="0"/>
          <a:chExt cx="0" cy="0"/>
        </a:xfrm>
      </p:grpSpPr>
      <p:pic>
        <p:nvPicPr>
          <p:cNvPr id="1368838897" name="Logo" descr="{&quot;templafy&quot;:{&quot;id&quot;:&quot;d9f1af56-1644-4c7b-8402-95bf733caeba&quot;}}"/>
          <p:cNvPicPr>
            <a:picLocks noChangeAspect="1"/>
          </p:cNvPicPr>
          <p:nvPr/>
        </p:nvPicPr>
        <p:blipFill>
          <a:blip r:embed="rId2"/>
          <a:stretch>
            <a:fillRect/>
          </a:stretch>
        </p:blipFill>
        <p:spPr>
          <a:xfrm>
            <a:off x="360000" y="6427332"/>
            <a:ext cx="1623600" cy="149834"/>
          </a:xfrm>
          <a:prstGeom prst="rect">
            <a:avLst/>
          </a:prstGeom>
        </p:spPr>
      </p:pic>
      <p:sp>
        <p:nvSpPr>
          <p:cNvPr id="10" name="Subtitle">
            <a:extLst>
              <a:ext uri="{FF2B5EF4-FFF2-40B4-BE49-F238E27FC236}">
                <a16:creationId xmlns:a16="http://schemas.microsoft.com/office/drawing/2014/main" id="{BE639545-420E-1E7F-6A97-7C1759031855}"/>
              </a:ext>
            </a:extLst>
          </p:cNvPr>
          <p:cNvSpPr>
            <a:spLocks noGrp="1"/>
          </p:cNvSpPr>
          <p:nvPr>
            <p:ph type="body" sz="quarter" idx="13" hasCustomPrompt="1"/>
          </p:nvPr>
        </p:nvSpPr>
        <p:spPr>
          <a:xfrm>
            <a:off x="358773" y="3429000"/>
            <a:ext cx="7577139" cy="1620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dirty="0"/>
              <a:t>Add section subtitle</a:t>
            </a:r>
            <a:endParaRPr lang="en-US"/>
          </a:p>
        </p:txBody>
      </p:sp>
      <p:sp>
        <p:nvSpPr>
          <p:cNvPr id="9" name="Title">
            <a:extLst>
              <a:ext uri="{FF2B5EF4-FFF2-40B4-BE49-F238E27FC236}">
                <a16:creationId xmlns:a16="http://schemas.microsoft.com/office/drawing/2014/main" id="{B858E4DF-75E5-CDB1-0E5B-52186C604EE1}"/>
              </a:ext>
            </a:extLst>
          </p:cNvPr>
          <p:cNvSpPr>
            <a:spLocks noGrp="1"/>
          </p:cNvSpPr>
          <p:nvPr>
            <p:ph type="ctrTitle" hasCustomPrompt="1"/>
          </p:nvPr>
        </p:nvSpPr>
        <p:spPr>
          <a:xfrm>
            <a:off x="358775" y="1798639"/>
            <a:ext cx="7577140" cy="1630363"/>
          </a:xfrm>
        </p:spPr>
        <p:txBody>
          <a:bodyPr anchor="ctr" anchorCtr="0">
            <a:noAutofit/>
          </a:bodyPr>
          <a:lstStyle>
            <a:lvl1pPr algn="l">
              <a:defRPr sz="3600">
                <a:solidFill>
                  <a:schemeClr val="bg1"/>
                </a:solidFill>
              </a:defRPr>
            </a:lvl1pPr>
          </a:lstStyle>
          <a:p>
            <a:r>
              <a:rPr lang="en-US" dirty="0"/>
              <a:t>Add Section Title</a:t>
            </a:r>
            <a:endParaRPr lang="en-US"/>
          </a:p>
        </p:txBody>
      </p:sp>
    </p:spTree>
    <p:extLst>
      <p:ext uri="{BB962C8B-B14F-4D97-AF65-F5344CB8AC3E}">
        <p14:creationId xmlns:p14="http://schemas.microsoft.com/office/powerpoint/2010/main" val="27515226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1 Block">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a:extLst>
              <a:ext uri="{FF2B5EF4-FFF2-40B4-BE49-F238E27FC236}">
                <a16:creationId xmlns:a16="http://schemas.microsoft.com/office/drawing/2014/main" id="{9DB3AB84-4B0E-7C8F-BE5A-07B67D21384B}"/>
              </a:ext>
            </a:extLst>
          </p:cNvPr>
          <p:cNvCxnSpPr>
            <a:cxnSpLocks/>
          </p:cNvCxnSpPr>
          <p:nvPr userDrawn="1"/>
        </p:nvCxnSpPr>
        <p:spPr>
          <a:xfrm>
            <a:off x="358777" y="1363482"/>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114696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39707945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3978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2">
            <a:extLst>
              <a:ext uri="{FF2B5EF4-FFF2-40B4-BE49-F238E27FC236}">
                <a16:creationId xmlns:a16="http://schemas.microsoft.com/office/drawing/2014/main" id="{98EDE23C-40F3-6862-02D8-57FF686490C4}"/>
              </a:ext>
            </a:extLst>
          </p:cNvPr>
          <p:cNvCxnSpPr>
            <a:cxnSpLocks/>
          </p:cNvCxnSpPr>
          <p:nvPr userDrawn="1"/>
        </p:nvCxnSpPr>
        <p:spPr>
          <a:xfrm>
            <a:off x="6203951"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1">
            <a:extLst>
              <a:ext uri="{FF2B5EF4-FFF2-40B4-BE49-F238E27FC236}">
                <a16:creationId xmlns:a16="http://schemas.microsoft.com/office/drawing/2014/main" id="{08C05738-B344-A3B1-D1EB-4897676537D4}"/>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41" y="1584002"/>
            <a:ext cx="5627999" cy="433246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Content Placeholder 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5" y="1584002"/>
            <a:ext cx="5627999" cy="433246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14269012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1/3 &amp; 2/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8" name="Straight Connector 2">
            <a:extLst>
              <a:ext uri="{FF2B5EF4-FFF2-40B4-BE49-F238E27FC236}">
                <a16:creationId xmlns:a16="http://schemas.microsoft.com/office/drawing/2014/main" id="{217714BE-1C26-362F-AAA5-0880BD56FA15}"/>
              </a:ext>
            </a:extLst>
          </p:cNvPr>
          <p:cNvCxnSpPr>
            <a:cxnSpLocks/>
          </p:cNvCxnSpPr>
          <p:nvPr userDrawn="1"/>
        </p:nvCxnSpPr>
        <p:spPr>
          <a:xfrm>
            <a:off x="4254500" y="1363482"/>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
            <a:extLst>
              <a:ext uri="{FF2B5EF4-FFF2-40B4-BE49-F238E27FC236}">
                <a16:creationId xmlns:a16="http://schemas.microsoft.com/office/drawing/2014/main" id="{B20D6673-E8EE-CF7C-27CF-CDF59FB871F6}"/>
              </a:ext>
            </a:extLst>
          </p:cNvPr>
          <p:cNvCxnSpPr>
            <a:cxnSpLocks/>
          </p:cNvCxnSpPr>
          <p:nvPr userDrawn="1"/>
        </p:nvCxnSpPr>
        <p:spPr>
          <a:xfrm>
            <a:off x="358776" y="1363482"/>
            <a:ext cx="36791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584000"/>
            <a:ext cx="75744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 name="Content Placeholder 1">
            <a:extLst>
              <a:ext uri="{FF2B5EF4-FFF2-40B4-BE49-F238E27FC236}">
                <a16:creationId xmlns:a16="http://schemas.microsoft.com/office/drawing/2014/main" id="{B06A07A4-FC84-46D6-8C0C-1AE653D2DF4E}"/>
              </a:ext>
            </a:extLst>
          </p:cNvPr>
          <p:cNvSpPr>
            <a:spLocks noGrp="1"/>
          </p:cNvSpPr>
          <p:nvPr>
            <p:ph idx="1" hasCustomPrompt="1"/>
          </p:nvPr>
        </p:nvSpPr>
        <p:spPr>
          <a:xfrm>
            <a:off x="359639" y="1584000"/>
            <a:ext cx="36792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Subtitle">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6" name="Title">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18637769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4 Blocks">
    <p:spTree>
      <p:nvGrpSpPr>
        <p:cNvPr id="1" name=""/>
        <p:cNvGrpSpPr/>
        <p:nvPr/>
      </p:nvGrpSpPr>
      <p:grpSpPr>
        <a:xfrm>
          <a:off x="0" y="0"/>
          <a:ext cx="0" cy="0"/>
          <a:chOff x="0" y="0"/>
          <a:chExt cx="0" cy="0"/>
        </a:xfrm>
      </p:grpSpPr>
      <p:sp>
        <p:nvSpPr>
          <p:cNvPr id="4" name="Footer Placeholder">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dirty="0"/>
          </a:p>
        </p:txBody>
      </p:sp>
      <p:cxnSp>
        <p:nvCxnSpPr>
          <p:cNvPr id="22" name="Straight Connector 4">
            <a:extLst>
              <a:ext uri="{FF2B5EF4-FFF2-40B4-BE49-F238E27FC236}">
                <a16:creationId xmlns:a16="http://schemas.microsoft.com/office/drawing/2014/main" id="{DE9297BE-4964-47FC-AF8B-898DB2EE6301}"/>
              </a:ext>
            </a:extLst>
          </p:cNvPr>
          <p:cNvCxnSpPr>
            <a:cxnSpLocks/>
          </p:cNvCxnSpPr>
          <p:nvPr userDrawn="1"/>
        </p:nvCxnSpPr>
        <p:spPr>
          <a:xfrm>
            <a:off x="6203951"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
            <a:extLst>
              <a:ext uri="{FF2B5EF4-FFF2-40B4-BE49-F238E27FC236}">
                <a16:creationId xmlns:a16="http://schemas.microsoft.com/office/drawing/2014/main" id="{FCAC31F0-1F31-4AFD-8F00-38DDCF90A121}"/>
              </a:ext>
            </a:extLst>
          </p:cNvPr>
          <p:cNvCxnSpPr>
            <a:cxnSpLocks/>
          </p:cNvCxnSpPr>
          <p:nvPr userDrawn="1"/>
        </p:nvCxnSpPr>
        <p:spPr>
          <a:xfrm>
            <a:off x="358776"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2">
            <a:extLst>
              <a:ext uri="{FF2B5EF4-FFF2-40B4-BE49-F238E27FC236}">
                <a16:creationId xmlns:a16="http://schemas.microsoft.com/office/drawing/2014/main" id="{0F846D38-E858-F0D4-E637-5ECC6FF4945E}"/>
              </a:ext>
            </a:extLst>
          </p:cNvPr>
          <p:cNvCxnSpPr>
            <a:cxnSpLocks/>
          </p:cNvCxnSpPr>
          <p:nvPr userDrawn="1"/>
        </p:nvCxnSpPr>
        <p:spPr>
          <a:xfrm>
            <a:off x="6203951"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
            <a:extLst>
              <a:ext uri="{FF2B5EF4-FFF2-40B4-BE49-F238E27FC236}">
                <a16:creationId xmlns:a16="http://schemas.microsoft.com/office/drawing/2014/main" id="{C95D5B98-B1D6-D60A-55F2-D0A3F686D2E4}"/>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2" y="3906676"/>
            <a:ext cx="5626100" cy="2052000"/>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9" name="Content Placeholder 3">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3906676"/>
            <a:ext cx="5626800" cy="2052000"/>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Content Placeholder 2">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2" y="1584001"/>
            <a:ext cx="5626100" cy="2051999"/>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8" name="Content Placeholder 1">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584000"/>
            <a:ext cx="5626800" cy="20520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8" name="Subtitle">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7" name="Title">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1758170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ts 3 Blocks">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EB47BBB1-C861-0D63-0884-5796EA2A2B20}"/>
              </a:ext>
            </a:extLst>
          </p:cNvPr>
          <p:cNvSpPr>
            <a:spLocks noGrp="1"/>
          </p:cNvSpPr>
          <p:nvPr>
            <p:ph type="ftr" sz="quarter" idx="11"/>
          </p:nvPr>
        </p:nvSpPr>
        <p:spPr>
          <a:xfrm>
            <a:off x="2647952" y="6203952"/>
            <a:ext cx="6905625" cy="365125"/>
          </a:xfrm>
        </p:spPr>
        <p:txBody>
          <a:bodyPr/>
          <a:lstStyle/>
          <a:p>
            <a:endParaRPr lang="en-US"/>
          </a:p>
        </p:txBody>
      </p:sp>
      <p:sp>
        <p:nvSpPr>
          <p:cNvPr id="22" name="Text Placeholder 3">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dirty="0"/>
              <a:t>##</a:t>
            </a:r>
          </a:p>
        </p:txBody>
      </p:sp>
      <p:sp>
        <p:nvSpPr>
          <p:cNvPr id="21" name="Text Placeholder 2">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dirty="0"/>
              <a:t>##</a:t>
            </a:r>
          </a:p>
        </p:txBody>
      </p:sp>
      <p:sp>
        <p:nvSpPr>
          <p:cNvPr id="20" name="Text Placeholder 1">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2" y="5080500"/>
            <a:ext cx="3678237" cy="877888"/>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dirty="0"/>
              <a:t>##</a:t>
            </a:r>
          </a:p>
        </p:txBody>
      </p:sp>
      <p:sp>
        <p:nvSpPr>
          <p:cNvPr id="16" name="Text 3">
            <a:extLst>
              <a:ext uri="{FF2B5EF4-FFF2-40B4-BE49-F238E27FC236}">
                <a16:creationId xmlns:a16="http://schemas.microsoft.com/office/drawing/2014/main" id="{B362638D-6D6F-4355-AD1C-5B82AC48292D}"/>
              </a:ext>
            </a:extLst>
          </p:cNvPr>
          <p:cNvSpPr>
            <a:spLocks noGrp="1"/>
          </p:cNvSpPr>
          <p:nvPr>
            <p:ph idx="20" hasCustomPrompt="1"/>
          </p:nvPr>
        </p:nvSpPr>
        <p:spPr>
          <a:xfrm>
            <a:off x="8147190" y="3463303"/>
            <a:ext cx="3678237" cy="1465783"/>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p:txBody>
      </p:sp>
      <p:sp>
        <p:nvSpPr>
          <p:cNvPr id="13" name="Text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3" name="Text 1">
            <a:extLst>
              <a:ext uri="{FF2B5EF4-FFF2-40B4-BE49-F238E27FC236}">
                <a16:creationId xmlns:a16="http://schemas.microsoft.com/office/drawing/2014/main" id="{B06A07A4-FC84-46D6-8C0C-1AE653D2DF4E}"/>
              </a:ext>
            </a:extLst>
          </p:cNvPr>
          <p:cNvSpPr>
            <a:spLocks noGrp="1"/>
          </p:cNvSpPr>
          <p:nvPr>
            <p:ph idx="1" hasCustomPrompt="1"/>
          </p:nvPr>
        </p:nvSpPr>
        <p:spPr>
          <a:xfrm>
            <a:off x="359640" y="3463303"/>
            <a:ext cx="3678237" cy="1438209"/>
          </a:xfrm>
        </p:spPr>
        <p:txBody>
          <a:bodyPr/>
          <a:lstStyle>
            <a:lvl1pPr>
              <a:defRPr/>
            </a:lvl1pPr>
            <a:lvl2pPr>
              <a:defRPr/>
            </a:lvl2pPr>
          </a:lstStyle>
          <a:p>
            <a:pPr lvl="0"/>
            <a:r>
              <a:rPr lang="en-US" dirty="0"/>
              <a:t>Add text</a:t>
            </a:r>
            <a:endParaRPr lang="en-US"/>
          </a:p>
          <a:p>
            <a:pPr lvl="1"/>
            <a:r>
              <a:rPr lang="en-US" dirty="0"/>
              <a:t>Second level</a:t>
            </a:r>
            <a:endParaRPr lang="en-US"/>
          </a:p>
          <a:p>
            <a:pPr lvl="2"/>
            <a:r>
              <a:rPr lang="en-US" dirty="0"/>
              <a:t>Third level</a:t>
            </a:r>
            <a:endParaRPr lang="en-US"/>
          </a:p>
        </p:txBody>
      </p:sp>
      <p:cxnSp>
        <p:nvCxnSpPr>
          <p:cNvPr id="25" name="Straight Connector 3">
            <a:extLst>
              <a:ext uri="{FF2B5EF4-FFF2-40B4-BE49-F238E27FC236}">
                <a16:creationId xmlns:a16="http://schemas.microsoft.com/office/drawing/2014/main" id="{F79CD8C9-909F-491D-9740-1993F522A2AE}"/>
              </a:ext>
            </a:extLst>
          </p:cNvPr>
          <p:cNvCxnSpPr>
            <a:cxnSpLocks/>
          </p:cNvCxnSpPr>
          <p:nvPr userDrawn="1"/>
        </p:nvCxnSpPr>
        <p:spPr>
          <a:xfrm>
            <a:off x="8147190"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FF514217-1803-4DAB-AA3A-C7CEC59F6FB2}"/>
              </a:ext>
            </a:extLst>
          </p:cNvPr>
          <p:cNvCxnSpPr>
            <a:cxnSpLocks/>
          </p:cNvCxnSpPr>
          <p:nvPr userDrawn="1"/>
        </p:nvCxnSpPr>
        <p:spPr>
          <a:xfrm>
            <a:off x="4256089"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1">
            <a:extLst>
              <a:ext uri="{FF2B5EF4-FFF2-40B4-BE49-F238E27FC236}">
                <a16:creationId xmlns:a16="http://schemas.microsoft.com/office/drawing/2014/main" id="{AD6C75EF-3540-433C-8334-6F285BDB9FE7}"/>
              </a:ext>
            </a:extLst>
          </p:cNvPr>
          <p:cNvCxnSpPr>
            <a:cxnSpLocks/>
          </p:cNvCxnSpPr>
          <p:nvPr userDrawn="1"/>
        </p:nvCxnSpPr>
        <p:spPr>
          <a:xfrm>
            <a:off x="358777"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3">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4" y="1817890"/>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15" name="Picture 2">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90"/>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12" name="Picture 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4" y="1817890"/>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23" name="Subtitle">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9" name="Title">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36708245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ats 4 Blocks">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19E7C992-DFED-5A58-BF5D-322AB41CA616}"/>
              </a:ext>
            </a:extLst>
          </p:cNvPr>
          <p:cNvSpPr>
            <a:spLocks noGrp="1"/>
          </p:cNvSpPr>
          <p:nvPr>
            <p:ph type="ftr" sz="quarter" idx="11"/>
          </p:nvPr>
        </p:nvSpPr>
        <p:spPr>
          <a:xfrm>
            <a:off x="2647952" y="6203952"/>
            <a:ext cx="6905625" cy="365125"/>
          </a:xfrm>
        </p:spPr>
        <p:txBody>
          <a:bodyPr/>
          <a:lstStyle/>
          <a:p>
            <a:endParaRPr lang="en-US"/>
          </a:p>
        </p:txBody>
      </p:sp>
      <p:cxnSp>
        <p:nvCxnSpPr>
          <p:cNvPr id="27" name="Straight Connector 3">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4">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1" y="3027363"/>
            <a:ext cx="2706688" cy="2930525"/>
          </a:xfrm>
        </p:spPr>
        <p:txBody>
          <a:bodyPr/>
          <a:lstStyle>
            <a:lvl1pPr rtl="0">
              <a:defRPr/>
            </a:lvl1pPr>
            <a:lvl2pPr rtl="0">
              <a:defRPr/>
            </a:lvl2pPr>
            <a:lvl3pPr rtl="0">
              <a:defRPr/>
            </a:lvl3pPr>
            <a:lvl4pPr rtl="0">
              <a:defRPr/>
            </a:lvl4pPr>
            <a:lvl5pPr rtl="0">
              <a:defRPr/>
            </a:lvl5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5" name="Text 3">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49" y="3027365"/>
            <a:ext cx="2706688" cy="29305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4" name="Text 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4"/>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3" name="Text 1">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5"/>
            <a:ext cx="2706688" cy="2930525"/>
          </a:xfrm>
        </p:spPr>
        <p:txBody>
          <a:bodyPr/>
          <a:lstStyle>
            <a:lvl1pPr rtl="0">
              <a:defRPr/>
            </a:lvl1pPr>
            <a:lvl2pPr rtl="0">
              <a:defRPr/>
            </a:lvl2pPr>
            <a:lvl3pPr rtl="0">
              <a:defRPr/>
            </a:lvl3pPr>
            <a:lvl4pPr rtl="0">
              <a:defRPr/>
            </a:lvl4pPr>
            <a:lvl5pPr rtl="0">
              <a:defRPr/>
            </a:lvl5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1" name="Text Placeholder 4">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dirty="0"/>
              <a:t>#</a:t>
            </a:r>
          </a:p>
        </p:txBody>
      </p:sp>
      <p:sp>
        <p:nvSpPr>
          <p:cNvPr id="30" name="Text Placeholder 3">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dirty="0"/>
              <a:t>#</a:t>
            </a:r>
          </a:p>
        </p:txBody>
      </p:sp>
      <p:sp>
        <p:nvSpPr>
          <p:cNvPr id="29" name="Text Placeholder 2">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dirty="0"/>
              <a:t>#</a:t>
            </a:r>
          </a:p>
        </p:txBody>
      </p:sp>
      <p:sp>
        <p:nvSpPr>
          <p:cNvPr id="7" name="Text Placeholder 1">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dirty="0"/>
              <a:t>#</a:t>
            </a:r>
          </a:p>
        </p:txBody>
      </p:sp>
      <p:sp>
        <p:nvSpPr>
          <p:cNvPr id="18" name="Subtitle">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17" name="Title">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70839256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C0D438E6-44AE-1AE1-005B-3F8E6A4D09E9}"/>
              </a:ext>
            </a:extLst>
          </p:cNvPr>
          <p:cNvSpPr>
            <a:spLocks noGrp="1"/>
          </p:cNvSpPr>
          <p:nvPr>
            <p:ph type="ftr" sz="quarter" idx="11"/>
          </p:nvPr>
        </p:nvSpPr>
        <p:spPr>
          <a:xfrm>
            <a:off x="2647952" y="6203952"/>
            <a:ext cx="6905625" cy="365125"/>
          </a:xfrm>
        </p:spPr>
        <p:txBody>
          <a:bodyPr/>
          <a:lstStyle/>
          <a:p>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2" y="4619567"/>
            <a:ext cx="3679999" cy="1331120"/>
          </a:xfrm>
        </p:spPr>
        <p:txBody>
          <a:bodyPr anchor="ctr" anchorCtr="0"/>
          <a:lstStyle>
            <a:lvl1pPr marL="0" indent="0" algn="ctr">
              <a:buFont typeface="Arial" panose="020B0604020202020204" pitchFamily="34" charset="0"/>
              <a:buNone/>
              <a:defRPr sz="1350">
                <a:latin typeface="+mj-lt"/>
              </a:defRPr>
            </a:lvl1pPr>
            <a:lvl2pPr marL="0" indent="0" algn="ctr">
              <a:buFont typeface="Arial" panose="020B0604020202020204" pitchFamily="34" charset="0"/>
              <a:buNone/>
              <a:defRPr sz="13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40" y="1450975"/>
            <a:ext cx="7577137" cy="2497138"/>
          </a:xfrm>
        </p:spPr>
        <p:txBody>
          <a:bodyPr anchor="ctr" anchorCtr="0"/>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9413011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AEAD339E-96C1-896B-0F67-589397A4ED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9" cy="2758910"/>
          </a:xfrm>
          <a:prstGeom prst="rect">
            <a:avLst/>
          </a:prstGeom>
        </p:spPr>
      </p:pic>
      <p:pic>
        <p:nvPicPr>
          <p:cNvPr id="11" name="Graphic 2">
            <a:extLst>
              <a:ext uri="{FF2B5EF4-FFF2-40B4-BE49-F238E27FC236}">
                <a16:creationId xmlns:a16="http://schemas.microsoft.com/office/drawing/2014/main" id="{25F4A53F-53F4-68B2-6491-D64857156D0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6" name="Graphic 1">
            <a:extLst>
              <a:ext uri="{FF2B5EF4-FFF2-40B4-BE49-F238E27FC236}">
                <a16:creationId xmlns:a16="http://schemas.microsoft.com/office/drawing/2014/main" id="{68B83754-8084-E3AB-7EA7-FA209E801C3B}"/>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r="20720" b="13037"/>
          <a:stretch/>
        </p:blipFill>
        <p:spPr>
          <a:xfrm rot="10800000" flipV="1">
            <a:off x="-1" y="4120825"/>
            <a:ext cx="4891457" cy="2758910"/>
          </a:xfrm>
          <a:prstGeom prst="rect">
            <a:avLst/>
          </a:prstGeom>
        </p:spPr>
      </p:pic>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2" y="4619567"/>
            <a:ext cx="3679999" cy="1331120"/>
          </a:xfrm>
        </p:spPr>
        <p:txBody>
          <a:bodyPr anchor="ctr" anchorCtr="0"/>
          <a:lstStyle>
            <a:lvl1pPr marL="0" indent="0" algn="ctr">
              <a:buFont typeface="Arial" panose="020B0604020202020204" pitchFamily="34" charset="0"/>
              <a:buNone/>
              <a:defRPr sz="1350">
                <a:latin typeface="+mj-lt"/>
              </a:defRPr>
            </a:lvl1pPr>
            <a:lvl2pPr marL="0" indent="0" algn="ctr">
              <a:buFont typeface="Arial" panose="020B0604020202020204" pitchFamily="34" charset="0"/>
              <a:buNone/>
              <a:defRPr sz="13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40" y="1450975"/>
            <a:ext cx="7577137" cy="2497138"/>
          </a:xfrm>
        </p:spPr>
        <p:txBody>
          <a:bodyPr anchor="ctr" anchorCtr="0"/>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15040622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Quote Cluster">
    <p:spTree>
      <p:nvGrpSpPr>
        <p:cNvPr id="1" name=""/>
        <p:cNvGrpSpPr/>
        <p:nvPr/>
      </p:nvGrpSpPr>
      <p:grpSpPr>
        <a:xfrm>
          <a:off x="0" y="0"/>
          <a:ext cx="0" cy="0"/>
          <a:chOff x="0" y="0"/>
          <a:chExt cx="0" cy="0"/>
        </a:xfrm>
      </p:grpSpPr>
      <p:sp>
        <p:nvSpPr>
          <p:cNvPr id="12" name="Oval 10">
            <a:extLst>
              <a:ext uri="{FF2B5EF4-FFF2-40B4-BE49-F238E27FC236}">
                <a16:creationId xmlns:a16="http://schemas.microsoft.com/office/drawing/2014/main" id="{CBD33412-F9C0-5229-E9FE-FED1FC905E88}"/>
              </a:ext>
            </a:extLst>
          </p:cNvPr>
          <p:cNvSpPr/>
          <p:nvPr userDrawn="1"/>
        </p:nvSpPr>
        <p:spPr>
          <a:xfrm>
            <a:off x="1722656" y="4963704"/>
            <a:ext cx="481069" cy="481069"/>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3" name="Oval 9">
            <a:extLst>
              <a:ext uri="{FF2B5EF4-FFF2-40B4-BE49-F238E27FC236}">
                <a16:creationId xmlns:a16="http://schemas.microsoft.com/office/drawing/2014/main" id="{374E75F2-641B-920F-8770-3F82FC716CB8}"/>
              </a:ext>
            </a:extLst>
          </p:cNvPr>
          <p:cNvSpPr/>
          <p:nvPr userDrawn="1"/>
        </p:nvSpPr>
        <p:spPr>
          <a:xfrm>
            <a:off x="975982" y="3109761"/>
            <a:ext cx="357679" cy="3576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4" name="Oval 8">
            <a:extLst>
              <a:ext uri="{FF2B5EF4-FFF2-40B4-BE49-F238E27FC236}">
                <a16:creationId xmlns:a16="http://schemas.microsoft.com/office/drawing/2014/main" id="{278F52FC-FC20-0FAB-289C-F741B5EC6C8A}"/>
              </a:ext>
            </a:extLst>
          </p:cNvPr>
          <p:cNvSpPr/>
          <p:nvPr userDrawn="1"/>
        </p:nvSpPr>
        <p:spPr>
          <a:xfrm>
            <a:off x="7382374" y="953166"/>
            <a:ext cx="1867981" cy="1867981"/>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5" name="Oval 7">
            <a:extLst>
              <a:ext uri="{FF2B5EF4-FFF2-40B4-BE49-F238E27FC236}">
                <a16:creationId xmlns:a16="http://schemas.microsoft.com/office/drawing/2014/main" id="{EEF0A11E-C1AA-F902-32AB-D5EF5E058E83}"/>
              </a:ext>
            </a:extLst>
          </p:cNvPr>
          <p:cNvSpPr/>
          <p:nvPr userDrawn="1"/>
        </p:nvSpPr>
        <p:spPr>
          <a:xfrm>
            <a:off x="9456205" y="2344113"/>
            <a:ext cx="477033" cy="47703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6" name="Oval 6">
            <a:extLst>
              <a:ext uri="{FF2B5EF4-FFF2-40B4-BE49-F238E27FC236}">
                <a16:creationId xmlns:a16="http://schemas.microsoft.com/office/drawing/2014/main" id="{4E662005-C1A4-FC15-3489-EBC12ABF9617}"/>
              </a:ext>
            </a:extLst>
          </p:cNvPr>
          <p:cNvSpPr/>
          <p:nvPr userDrawn="1"/>
        </p:nvSpPr>
        <p:spPr>
          <a:xfrm>
            <a:off x="10934700" y="3759983"/>
            <a:ext cx="240019" cy="240018"/>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6" name="Oval 5">
            <a:extLst>
              <a:ext uri="{FF2B5EF4-FFF2-40B4-BE49-F238E27FC236}">
                <a16:creationId xmlns:a16="http://schemas.microsoft.com/office/drawing/2014/main" id="{5BFE347A-D4F0-9F77-89BC-3CA8CBBD8298}"/>
              </a:ext>
            </a:extLst>
          </p:cNvPr>
          <p:cNvSpPr/>
          <p:nvPr userDrawn="1"/>
        </p:nvSpPr>
        <p:spPr>
          <a:xfrm>
            <a:off x="2258764" y="1450975"/>
            <a:ext cx="4296755" cy="429675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9" name="Oval 4">
            <a:extLst>
              <a:ext uri="{FF2B5EF4-FFF2-40B4-BE49-F238E27FC236}">
                <a16:creationId xmlns:a16="http://schemas.microsoft.com/office/drawing/2014/main" id="{5723E6A6-88AB-77FC-6E24-A4AC412E36AE}"/>
              </a:ext>
            </a:extLst>
          </p:cNvPr>
          <p:cNvSpPr/>
          <p:nvPr userDrawn="1"/>
        </p:nvSpPr>
        <p:spPr>
          <a:xfrm>
            <a:off x="6921587" y="3378542"/>
            <a:ext cx="3170325" cy="317032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1" name="Oval 2">
            <a:extLst>
              <a:ext uri="{FF2B5EF4-FFF2-40B4-BE49-F238E27FC236}">
                <a16:creationId xmlns:a16="http://schemas.microsoft.com/office/drawing/2014/main" id="{1110F8AA-58CD-F3AC-44AE-8DB9F935671C}"/>
              </a:ext>
            </a:extLst>
          </p:cNvPr>
          <p:cNvSpPr/>
          <p:nvPr userDrawn="1"/>
        </p:nvSpPr>
        <p:spPr>
          <a:xfrm>
            <a:off x="2055641" y="1863044"/>
            <a:ext cx="962139" cy="96213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3" name="Oval 1">
            <a:extLst>
              <a:ext uri="{FF2B5EF4-FFF2-40B4-BE49-F238E27FC236}">
                <a16:creationId xmlns:a16="http://schemas.microsoft.com/office/drawing/2014/main" id="{6DD1E304-AE31-B71D-DF4A-D7CE728A9322}"/>
              </a:ext>
            </a:extLst>
          </p:cNvPr>
          <p:cNvSpPr/>
          <p:nvPr userDrawn="1"/>
        </p:nvSpPr>
        <p:spPr>
          <a:xfrm>
            <a:off x="3048174" y="414339"/>
            <a:ext cx="6029325" cy="60293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17" name="Oval 3">
            <a:extLst>
              <a:ext uri="{FF2B5EF4-FFF2-40B4-BE49-F238E27FC236}">
                <a16:creationId xmlns:a16="http://schemas.microsoft.com/office/drawing/2014/main" id="{06CC9643-273E-F9AE-D7FD-3047590242AF}"/>
              </a:ext>
            </a:extLst>
          </p:cNvPr>
          <p:cNvSpPr/>
          <p:nvPr userDrawn="1"/>
        </p:nvSpPr>
        <p:spPr>
          <a:xfrm>
            <a:off x="8059535" y="4694077"/>
            <a:ext cx="894429" cy="894429"/>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1350" dirty="0" err="1"/>
          </a:p>
        </p:txBody>
      </p:sp>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2" y="5153891"/>
            <a:ext cx="3679999" cy="796796"/>
          </a:xfrm>
        </p:spPr>
        <p:txBody>
          <a:bodyPr anchor="t" anchorCtr="0"/>
          <a:lstStyle>
            <a:lvl1pPr marL="0" indent="0" algn="ctr">
              <a:lnSpc>
                <a:spcPct val="100000"/>
              </a:lnSpc>
              <a:spcBef>
                <a:spcPts val="0"/>
              </a:spcBef>
              <a:buFont typeface="Arial" panose="020B0604020202020204" pitchFamily="34" charset="0"/>
              <a:buNone/>
              <a:defRPr sz="1350">
                <a:latin typeface="+mj-lt"/>
              </a:defRPr>
            </a:lvl1pPr>
            <a:lvl2pPr marL="0" indent="0" algn="ctr">
              <a:spcBef>
                <a:spcPts val="0"/>
              </a:spcBef>
              <a:buFont typeface="Arial" panose="020B0604020202020204" pitchFamily="34" charset="0"/>
              <a:buNone/>
              <a:defRPr sz="13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3108960" y="1450975"/>
            <a:ext cx="5968539" cy="3413990"/>
          </a:xfrm>
        </p:spPr>
        <p:txBody>
          <a:bodyPr anchor="ctr" anchorCtr="0"/>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50943579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luster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14" name="Footer Placeholder">
            <a:extLst>
              <a:ext uri="{FF2B5EF4-FFF2-40B4-BE49-F238E27FC236}">
                <a16:creationId xmlns:a16="http://schemas.microsoft.com/office/drawing/2014/main" id="{53613299-2C19-4C4B-E3BC-EF29877FB61A}"/>
              </a:ext>
            </a:extLst>
          </p:cNvPr>
          <p:cNvSpPr>
            <a:spLocks noGrp="1"/>
          </p:cNvSpPr>
          <p:nvPr>
            <p:ph type="ftr" sz="quarter" idx="11"/>
          </p:nvPr>
        </p:nvSpPr>
        <p:spPr>
          <a:xfrm>
            <a:off x="2647952" y="6203952"/>
            <a:ext cx="6905625" cy="365125"/>
          </a:xfrm>
        </p:spPr>
        <p:txBody>
          <a:bodyPr/>
          <a:lstStyle/>
          <a:p>
            <a:endParaRPr lang="en-US"/>
          </a:p>
        </p:txBody>
      </p:sp>
      <p:grpSp>
        <p:nvGrpSpPr>
          <p:cNvPr id="13" name="Yellow circle cluster">
            <a:extLst>
              <a:ext uri="{FF2B5EF4-FFF2-40B4-BE49-F238E27FC236}">
                <a16:creationId xmlns:a16="http://schemas.microsoft.com/office/drawing/2014/main" id="{C5057963-59B1-DC7E-3609-340FD77F190F}"/>
              </a:ext>
            </a:extLst>
          </p:cNvPr>
          <p:cNvGrpSpPr/>
          <p:nvPr userDrawn="1"/>
        </p:nvGrpSpPr>
        <p:grpSpPr>
          <a:xfrm>
            <a:off x="8373479" y="1867058"/>
            <a:ext cx="3464688" cy="4194223"/>
            <a:chOff x="8373478" y="1867056"/>
            <a:chExt cx="3464688" cy="4194223"/>
          </a:xfrm>
        </p:grpSpPr>
        <p:sp>
          <p:nvSpPr>
            <p:cNvPr id="34" name="Oval 10">
              <a:extLst>
                <a:ext uri="{FF2B5EF4-FFF2-40B4-BE49-F238E27FC236}">
                  <a16:creationId xmlns:a16="http://schemas.microsoft.com/office/drawing/2014/main" id="{9A6A11E8-436C-489C-47A6-CA772C63AD00}"/>
                </a:ext>
              </a:extLst>
            </p:cNvPr>
            <p:cNvSpPr/>
            <p:nvPr userDrawn="1"/>
          </p:nvSpPr>
          <p:spPr>
            <a:xfrm>
              <a:off x="8449729" y="1867056"/>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30" name="Oval 10">
              <a:extLst>
                <a:ext uri="{FF2B5EF4-FFF2-40B4-BE49-F238E27FC236}">
                  <a16:creationId xmlns:a16="http://schemas.microsoft.com/office/drawing/2014/main" id="{84E52981-ECDB-6FB2-BC70-F32C95DA1040}"/>
                </a:ext>
              </a:extLst>
            </p:cNvPr>
            <p:cNvSpPr/>
            <p:nvPr userDrawn="1"/>
          </p:nvSpPr>
          <p:spPr>
            <a:xfrm>
              <a:off x="10105822" y="2298726"/>
              <a:ext cx="1701315" cy="170131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31" name="Oval 12">
              <a:extLst>
                <a:ext uri="{FF2B5EF4-FFF2-40B4-BE49-F238E27FC236}">
                  <a16:creationId xmlns:a16="http://schemas.microsoft.com/office/drawing/2014/main" id="{5F97E262-9B74-4FDA-C81A-5DF503762462}"/>
                </a:ext>
              </a:extLst>
            </p:cNvPr>
            <p:cNvSpPr/>
            <p:nvPr userDrawn="1"/>
          </p:nvSpPr>
          <p:spPr>
            <a:xfrm>
              <a:off x="8901051" y="3258261"/>
              <a:ext cx="2803018" cy="2803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13">
              <a:extLst>
                <a:ext uri="{FF2B5EF4-FFF2-40B4-BE49-F238E27FC236}">
                  <a16:creationId xmlns:a16="http://schemas.microsoft.com/office/drawing/2014/main" id="{E5302E9D-A329-39F7-620D-0440E31DC6ED}"/>
                </a:ext>
              </a:extLst>
            </p:cNvPr>
            <p:cNvSpPr/>
            <p:nvPr userDrawn="1"/>
          </p:nvSpPr>
          <p:spPr>
            <a:xfrm>
              <a:off x="8373478" y="2303159"/>
              <a:ext cx="3464688" cy="3464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3" name="Oval 15">
              <a:extLst>
                <a:ext uri="{FF2B5EF4-FFF2-40B4-BE49-F238E27FC236}">
                  <a16:creationId xmlns:a16="http://schemas.microsoft.com/office/drawing/2014/main" id="{944A2F2B-8CF3-659C-C456-0974033BFA8E}"/>
                </a:ext>
              </a:extLst>
            </p:cNvPr>
            <p:cNvSpPr/>
            <p:nvPr userDrawn="1"/>
          </p:nvSpPr>
          <p:spPr>
            <a:xfrm>
              <a:off x="8721365" y="2680838"/>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Blue circle cluster">
            <a:extLst>
              <a:ext uri="{FF2B5EF4-FFF2-40B4-BE49-F238E27FC236}">
                <a16:creationId xmlns:a16="http://schemas.microsoft.com/office/drawing/2014/main" id="{C81D7D4F-8C7D-400A-189D-B4C72AA14DDD}"/>
              </a:ext>
            </a:extLst>
          </p:cNvPr>
          <p:cNvGrpSpPr/>
          <p:nvPr userDrawn="1"/>
        </p:nvGrpSpPr>
        <p:grpSpPr>
          <a:xfrm>
            <a:off x="4363657" y="1975478"/>
            <a:ext cx="3789219" cy="3975014"/>
            <a:chOff x="4363656" y="1975478"/>
            <a:chExt cx="3789219" cy="3975014"/>
          </a:xfrm>
        </p:grpSpPr>
        <p:sp>
          <p:nvSpPr>
            <p:cNvPr id="25" name="Oval 10">
              <a:extLst>
                <a:ext uri="{FF2B5EF4-FFF2-40B4-BE49-F238E27FC236}">
                  <a16:creationId xmlns:a16="http://schemas.microsoft.com/office/drawing/2014/main" id="{65AE374A-1E35-DCEE-FB12-C1CCEE1FE039}"/>
                </a:ext>
              </a:extLst>
            </p:cNvPr>
            <p:cNvSpPr/>
            <p:nvPr userDrawn="1"/>
          </p:nvSpPr>
          <p:spPr>
            <a:xfrm>
              <a:off x="5084330" y="1975478"/>
              <a:ext cx="2617223" cy="26172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26" name="Oval 11">
              <a:extLst>
                <a:ext uri="{FF2B5EF4-FFF2-40B4-BE49-F238E27FC236}">
                  <a16:creationId xmlns:a16="http://schemas.microsoft.com/office/drawing/2014/main" id="{5CEEFF85-CC80-FC60-6B31-8827C2AC42F1}"/>
                </a:ext>
              </a:extLst>
            </p:cNvPr>
            <p:cNvSpPr/>
            <p:nvPr userDrawn="1"/>
          </p:nvSpPr>
          <p:spPr>
            <a:xfrm>
              <a:off x="5535653" y="3236362"/>
              <a:ext cx="2617222" cy="261722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27" name="Oval 12">
              <a:extLst>
                <a:ext uri="{FF2B5EF4-FFF2-40B4-BE49-F238E27FC236}">
                  <a16:creationId xmlns:a16="http://schemas.microsoft.com/office/drawing/2014/main" id="{1A63A129-6ED0-1F04-4583-556F752EF02C}"/>
                </a:ext>
              </a:extLst>
            </p:cNvPr>
            <p:cNvSpPr/>
            <p:nvPr userDrawn="1"/>
          </p:nvSpPr>
          <p:spPr>
            <a:xfrm>
              <a:off x="4454293" y="4097798"/>
              <a:ext cx="1852694" cy="18526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13">
              <a:extLst>
                <a:ext uri="{FF2B5EF4-FFF2-40B4-BE49-F238E27FC236}">
                  <a16:creationId xmlns:a16="http://schemas.microsoft.com/office/drawing/2014/main" id="{5B4054C6-424E-9434-97F0-894B18C1E4AA}"/>
                </a:ext>
              </a:extLst>
            </p:cNvPr>
            <p:cNvSpPr/>
            <p:nvPr userDrawn="1"/>
          </p:nvSpPr>
          <p:spPr>
            <a:xfrm>
              <a:off x="4363656" y="2303159"/>
              <a:ext cx="3464688" cy="3464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15">
              <a:extLst>
                <a:ext uri="{FF2B5EF4-FFF2-40B4-BE49-F238E27FC236}">
                  <a16:creationId xmlns:a16="http://schemas.microsoft.com/office/drawing/2014/main" id="{E600627C-8A79-974D-E534-04B8CA3E1F14}"/>
                </a:ext>
              </a:extLst>
            </p:cNvPr>
            <p:cNvSpPr/>
            <p:nvPr userDrawn="1"/>
          </p:nvSpPr>
          <p:spPr>
            <a:xfrm>
              <a:off x="6977095" y="5177543"/>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Red circle cluster">
            <a:extLst>
              <a:ext uri="{FF2B5EF4-FFF2-40B4-BE49-F238E27FC236}">
                <a16:creationId xmlns:a16="http://schemas.microsoft.com/office/drawing/2014/main" id="{7FFFAD14-14C4-22CA-8917-95871DE98192}"/>
              </a:ext>
            </a:extLst>
          </p:cNvPr>
          <p:cNvGrpSpPr/>
          <p:nvPr userDrawn="1"/>
        </p:nvGrpSpPr>
        <p:grpSpPr>
          <a:xfrm>
            <a:off x="353833" y="1871631"/>
            <a:ext cx="3561131" cy="4189648"/>
            <a:chOff x="353834" y="1871631"/>
            <a:chExt cx="3561130" cy="4189648"/>
          </a:xfrm>
        </p:grpSpPr>
        <p:sp>
          <p:nvSpPr>
            <p:cNvPr id="3" name="Oval 10">
              <a:extLst>
                <a:ext uri="{FF2B5EF4-FFF2-40B4-BE49-F238E27FC236}">
                  <a16:creationId xmlns:a16="http://schemas.microsoft.com/office/drawing/2014/main" id="{9319F740-1857-50E1-C47E-1DD95B60ABC0}"/>
                </a:ext>
              </a:extLst>
            </p:cNvPr>
            <p:cNvSpPr/>
            <p:nvPr/>
          </p:nvSpPr>
          <p:spPr>
            <a:xfrm>
              <a:off x="358808" y="1871631"/>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Oval 11">
              <a:extLst>
                <a:ext uri="{FF2B5EF4-FFF2-40B4-BE49-F238E27FC236}">
                  <a16:creationId xmlns:a16="http://schemas.microsoft.com/office/drawing/2014/main" id="{0EAF440A-DDF1-D9B9-3F49-8F374BF8058E}"/>
                </a:ext>
              </a:extLst>
            </p:cNvPr>
            <p:cNvSpPr/>
            <p:nvPr/>
          </p:nvSpPr>
          <p:spPr>
            <a:xfrm>
              <a:off x="644159" y="3772565"/>
              <a:ext cx="2288714" cy="228871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8" name="Oval 12">
              <a:extLst>
                <a:ext uri="{FF2B5EF4-FFF2-40B4-BE49-F238E27FC236}">
                  <a16:creationId xmlns:a16="http://schemas.microsoft.com/office/drawing/2014/main" id="{F88693D0-D35A-AD2D-C55B-E3C4F36DB5CD}"/>
                </a:ext>
              </a:extLst>
            </p:cNvPr>
            <p:cNvSpPr/>
            <p:nvPr/>
          </p:nvSpPr>
          <p:spPr>
            <a:xfrm>
              <a:off x="1760891" y="2413494"/>
              <a:ext cx="2154073" cy="2154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13">
              <a:extLst>
                <a:ext uri="{FF2B5EF4-FFF2-40B4-BE49-F238E27FC236}">
                  <a16:creationId xmlns:a16="http://schemas.microsoft.com/office/drawing/2014/main" id="{DC49DB85-C79B-F96D-2CE6-F93152842489}"/>
                </a:ext>
              </a:extLst>
            </p:cNvPr>
            <p:cNvSpPr/>
            <p:nvPr/>
          </p:nvSpPr>
          <p:spPr>
            <a:xfrm>
              <a:off x="353834" y="2303159"/>
              <a:ext cx="3464688" cy="3464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5">
              <a:extLst>
                <a:ext uri="{FF2B5EF4-FFF2-40B4-BE49-F238E27FC236}">
                  <a16:creationId xmlns:a16="http://schemas.microsoft.com/office/drawing/2014/main" id="{AFDF44ED-B6BC-D8C5-2EF5-676E2AFF20B9}"/>
                </a:ext>
              </a:extLst>
            </p:cNvPr>
            <p:cNvSpPr/>
            <p:nvPr/>
          </p:nvSpPr>
          <p:spPr>
            <a:xfrm>
              <a:off x="1415086" y="2178181"/>
              <a:ext cx="470626" cy="4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 name="Text Placeholder 3">
            <a:extLst>
              <a:ext uri="{FF2B5EF4-FFF2-40B4-BE49-F238E27FC236}">
                <a16:creationId xmlns:a16="http://schemas.microsoft.com/office/drawing/2014/main" id="{28CF131F-284F-1B80-D252-0B97A67B9B89}"/>
              </a:ext>
            </a:extLst>
          </p:cNvPr>
          <p:cNvSpPr>
            <a:spLocks noGrp="1"/>
          </p:cNvSpPr>
          <p:nvPr userDrawn="1">
            <p:ph type="body" sz="quarter" idx="16" hasCustomPrompt="1"/>
          </p:nvPr>
        </p:nvSpPr>
        <p:spPr>
          <a:xfrm>
            <a:off x="8983253" y="2772583"/>
            <a:ext cx="2245140" cy="2525840"/>
          </a:xfrm>
        </p:spPr>
        <p:txBody>
          <a:bodyPr anchor="ctr" anchorCtr="0"/>
          <a:lstStyle>
            <a:lvl1pPr marL="0" indent="0" algn="ctr">
              <a:buNone/>
              <a:defRPr>
                <a:solidFill>
                  <a:schemeClr val="tx1"/>
                </a:solidFill>
              </a:defRPr>
            </a:lvl1pPr>
          </a:lstStyle>
          <a:p>
            <a:pPr lvl="0"/>
            <a:r>
              <a:rPr lang="en-US" dirty="0"/>
              <a:t>Add text</a:t>
            </a:r>
            <a:endParaRPr lang="en-US"/>
          </a:p>
        </p:txBody>
      </p:sp>
      <p:sp>
        <p:nvSpPr>
          <p:cNvPr id="17" name="Text Placeholder 2">
            <a:extLst>
              <a:ext uri="{FF2B5EF4-FFF2-40B4-BE49-F238E27FC236}">
                <a16:creationId xmlns:a16="http://schemas.microsoft.com/office/drawing/2014/main" id="{B5A78C65-B96A-C40F-C830-3419105BE1F7}"/>
              </a:ext>
            </a:extLst>
          </p:cNvPr>
          <p:cNvSpPr>
            <a:spLocks noGrp="1"/>
          </p:cNvSpPr>
          <p:nvPr userDrawn="1">
            <p:ph type="body" sz="quarter" idx="15" hasCustomPrompt="1"/>
          </p:nvPr>
        </p:nvSpPr>
        <p:spPr>
          <a:xfrm>
            <a:off x="4973431" y="2772583"/>
            <a:ext cx="2245140" cy="2525840"/>
          </a:xfrm>
        </p:spPr>
        <p:txBody>
          <a:bodyPr anchor="ctr" anchorCtr="0"/>
          <a:lstStyle>
            <a:lvl1pPr marL="0" indent="0" algn="ctr">
              <a:buNone/>
              <a:defRPr>
                <a:solidFill>
                  <a:schemeClr val="bg1"/>
                </a:solidFill>
              </a:defRPr>
            </a:lvl1pPr>
          </a:lstStyle>
          <a:p>
            <a:pPr lvl="0"/>
            <a:r>
              <a:rPr lang="en-US" dirty="0"/>
              <a:t>Add text</a:t>
            </a:r>
            <a:endParaRPr lang="en-US"/>
          </a:p>
        </p:txBody>
      </p:sp>
      <p:sp>
        <p:nvSpPr>
          <p:cNvPr id="16" name="Text Placeholder 1">
            <a:extLst>
              <a:ext uri="{FF2B5EF4-FFF2-40B4-BE49-F238E27FC236}">
                <a16:creationId xmlns:a16="http://schemas.microsoft.com/office/drawing/2014/main" id="{858E4738-6AC8-22AE-216A-09AFC863B1DB}"/>
              </a:ext>
            </a:extLst>
          </p:cNvPr>
          <p:cNvSpPr>
            <a:spLocks noGrp="1"/>
          </p:cNvSpPr>
          <p:nvPr userDrawn="1">
            <p:ph type="body" sz="quarter" idx="14" hasCustomPrompt="1"/>
          </p:nvPr>
        </p:nvSpPr>
        <p:spPr>
          <a:xfrm>
            <a:off x="963609" y="2772583"/>
            <a:ext cx="2245140" cy="2525840"/>
          </a:xfrm>
        </p:spPr>
        <p:txBody>
          <a:bodyPr anchor="ctr" anchorCtr="0"/>
          <a:lstStyle>
            <a:lvl1pPr marL="0" indent="0" algn="ctr">
              <a:buNone/>
              <a:defRPr>
                <a:solidFill>
                  <a:schemeClr val="bg1"/>
                </a:solidFill>
              </a:defRPr>
            </a:lvl1pPr>
          </a:lstStyle>
          <a:p>
            <a:pPr lvl="0"/>
            <a:r>
              <a:rPr lang="en-US" dirty="0"/>
              <a:t>Add text</a:t>
            </a:r>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81993682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ture on Righ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49" y="0"/>
            <a:ext cx="5988051" cy="6858000"/>
          </a:xfrm>
        </p:spPr>
        <p:txBody>
          <a:bodyPr tIns="144000"/>
          <a:lstStyle>
            <a:lvl1pPr marL="0" indent="0" algn="ctr">
              <a:buFontTx/>
              <a:buNone/>
              <a:defRPr/>
            </a:lvl1pPr>
          </a:lstStyle>
          <a:p>
            <a:r>
              <a:rPr lang="en-US" dirty="0"/>
              <a:t>Add image</a:t>
            </a:r>
            <a:endParaRPr lang="en-US"/>
          </a:p>
        </p:txBody>
      </p:sp>
      <p:sp>
        <p:nvSpPr>
          <p:cNvPr id="4" name="Text">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584000"/>
            <a:ext cx="56268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3" name="Straight Connector">
            <a:extLst>
              <a:ext uri="{FF2B5EF4-FFF2-40B4-BE49-F238E27FC236}">
                <a16:creationId xmlns:a16="http://schemas.microsoft.com/office/drawing/2014/main" id="{4CC74F80-B417-A075-A844-EC4164E4E5B7}"/>
              </a:ext>
            </a:extLst>
          </p:cNvPr>
          <p:cNvCxnSpPr>
            <a:cxnSpLocks/>
          </p:cNvCxnSpPr>
          <p:nvPr userDrawn="1"/>
        </p:nvCxnSpPr>
        <p:spPr>
          <a:xfrm>
            <a:off x="358776"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2" y="270001"/>
            <a:ext cx="5626463" cy="939674"/>
          </a:xfrm>
        </p:spPr>
        <p:txBody>
          <a:bodyPr/>
          <a:lstStyle>
            <a:lvl1pPr>
              <a:defRPr/>
            </a:lvl1pPr>
          </a:lstStyle>
          <a:p>
            <a:r>
              <a:rPr lang="en-US" dirty="0"/>
              <a:t>Add Title</a:t>
            </a:r>
          </a:p>
        </p:txBody>
      </p:sp>
    </p:spTree>
    <p:extLst>
      <p:ext uri="{BB962C8B-B14F-4D97-AF65-F5344CB8AC3E}">
        <p14:creationId xmlns:p14="http://schemas.microsoft.com/office/powerpoint/2010/main" val="36950335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E25C-FB1F-3BDC-5F97-BBF48ECA1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9D157BA5-8D08-E68C-0692-9F0875727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FAA11F18-4903-91FC-B0F9-79CEACB90FEA}"/>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010D705B-BE29-3C83-F305-A393E247B0F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D967AAD-99E7-7BC0-052F-55E9561FA8AF}"/>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35508008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on Lef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0" y="0"/>
            <a:ext cx="5988051" cy="6858000"/>
          </a:xfrm>
        </p:spPr>
        <p:txBody>
          <a:bodyPr tIns="144000"/>
          <a:lstStyle>
            <a:lvl1pPr marL="0" indent="0" algn="ctr">
              <a:buFontTx/>
              <a:buNone/>
              <a:defRPr/>
            </a:lvl1pPr>
          </a:lstStyle>
          <a:p>
            <a:r>
              <a:rPr lang="en-US" dirty="0"/>
              <a:t>Add image</a:t>
            </a:r>
            <a:endParaRPr lang="en-US"/>
          </a:p>
        </p:txBody>
      </p:sp>
      <p:sp>
        <p:nvSpPr>
          <p:cNvPr id="5" name="Text">
            <a:extLst>
              <a:ext uri="{FF2B5EF4-FFF2-40B4-BE49-F238E27FC236}">
                <a16:creationId xmlns:a16="http://schemas.microsoft.com/office/drawing/2014/main" id="{18752D61-3823-C73A-3CFE-9C22496DF47C}"/>
              </a:ext>
            </a:extLst>
          </p:cNvPr>
          <p:cNvSpPr>
            <a:spLocks noGrp="1"/>
          </p:cNvSpPr>
          <p:nvPr>
            <p:ph sz="quarter" idx="17" hasCustomPrompt="1"/>
          </p:nvPr>
        </p:nvSpPr>
        <p:spPr>
          <a:xfrm>
            <a:off x="6204001" y="1584000"/>
            <a:ext cx="5626800" cy="4330800"/>
          </a:xfrm>
        </p:spPr>
        <p:txBody>
          <a:bodyPr/>
          <a:lstStyle>
            <a:lvl1pPr rtl="0">
              <a:defRPr/>
            </a:lvl1pPr>
            <a:lvl2pPr rtl="0">
              <a:defRPr/>
            </a:lvl2pPr>
            <a:lvl3pPr rtl="0">
              <a:defRPr/>
            </a:lvl3pPr>
            <a:lvl4pPr rtl="0">
              <a:defRPr/>
            </a:lvl4pPr>
            <a:lvl5pPr rtl="0">
              <a:defRPr/>
            </a:lvl5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7" name="Straight Connector">
            <a:extLst>
              <a:ext uri="{FF2B5EF4-FFF2-40B4-BE49-F238E27FC236}">
                <a16:creationId xmlns:a16="http://schemas.microsoft.com/office/drawing/2014/main" id="{5947D142-1FAA-A2E2-CD98-295822FEF9DB}"/>
              </a:ext>
            </a:extLst>
          </p:cNvPr>
          <p:cNvCxnSpPr>
            <a:cxnSpLocks/>
          </p:cNvCxnSpPr>
          <p:nvPr userDrawn="1"/>
        </p:nvCxnSpPr>
        <p:spPr>
          <a:xfrm>
            <a:off x="6204313"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ACBFF27E-7ED4-AE11-37BD-3846954CB77E}"/>
              </a:ext>
            </a:extLst>
          </p:cNvPr>
          <p:cNvSpPr>
            <a:spLocks noGrp="1"/>
          </p:cNvSpPr>
          <p:nvPr>
            <p:ph type="title" hasCustomPrompt="1"/>
          </p:nvPr>
        </p:nvSpPr>
        <p:spPr>
          <a:xfrm>
            <a:off x="6203954" y="270001"/>
            <a:ext cx="5626463" cy="939674"/>
          </a:xfrm>
        </p:spPr>
        <p:txBody>
          <a:bodyPr/>
          <a:lstStyle>
            <a:lvl1pPr>
              <a:defRPr/>
            </a:lvl1pPr>
          </a:lstStyle>
          <a:p>
            <a:r>
              <a:rPr lang="en-US" dirty="0"/>
              <a:t>Add Title</a:t>
            </a:r>
          </a:p>
        </p:txBody>
      </p:sp>
    </p:spTree>
    <p:extLst>
      <p:ext uri="{BB962C8B-B14F-4D97-AF65-F5344CB8AC3E}">
        <p14:creationId xmlns:p14="http://schemas.microsoft.com/office/powerpoint/2010/main" val="1547944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Left Caption">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7" y="0"/>
            <a:ext cx="9885363" cy="6858000"/>
          </a:xfrm>
        </p:spPr>
        <p:txBody>
          <a:bodyPr tIns="144000"/>
          <a:lstStyle>
            <a:lvl1pPr marL="0" indent="0" algn="ctr">
              <a:buNone/>
              <a:defRPr/>
            </a:lvl1pPr>
          </a:lstStyle>
          <a:p>
            <a:r>
              <a:rPr lang="en-US" dirty="0"/>
              <a:t>Add image</a:t>
            </a:r>
            <a:endParaRPr lang="en-US"/>
          </a:p>
        </p:txBody>
      </p:sp>
      <p:sp>
        <p:nvSpPr>
          <p:cNvPr id="8" name="Text Placeholder">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3"/>
            <a:ext cx="1732000" cy="4081575"/>
          </a:xfrm>
        </p:spPr>
        <p:txBody>
          <a:bodyPr/>
          <a:lstStyle>
            <a:lvl1pPr marL="0" indent="0" defTabSz="1276350">
              <a:buFont typeface="Arial" panose="020B0604020202020204" pitchFamily="34" charset="0"/>
              <a:buNone/>
              <a:tabLst/>
              <a:defRPr sz="90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dirty="0"/>
              <a:t>Add supporting caption for image</a:t>
            </a:r>
            <a:endParaRPr lang="en-US"/>
          </a:p>
        </p:txBody>
      </p:sp>
      <p:cxnSp>
        <p:nvCxnSpPr>
          <p:cNvPr id="11" name="Straight Connector">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9383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8E895DAA-4BE2-2CCB-0C6F-4F2577F6985F}"/>
              </a:ext>
            </a:extLst>
          </p:cNvPr>
          <p:cNvSpPr>
            <a:spLocks noGrp="1"/>
          </p:cNvSpPr>
          <p:nvPr>
            <p:ph type="ftr" sz="quarter" idx="11"/>
          </p:nvPr>
        </p:nvSpPr>
        <p:spPr>
          <a:xfrm>
            <a:off x="2647952" y="6203952"/>
            <a:ext cx="6905625" cy="365125"/>
          </a:xfrm>
        </p:spPr>
        <p:txBody>
          <a:bodyPr/>
          <a:lstStyle/>
          <a:p>
            <a:endParaRPr lang="en-US"/>
          </a:p>
        </p:txBody>
      </p:sp>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7"/>
            <a:ext cx="1732000" cy="1067313"/>
          </a:xfrm>
        </p:spPr>
        <p:txBody>
          <a:bodyPr/>
          <a:lstStyle>
            <a:lvl1pPr marL="0" indent="0" defTabSz="1276350">
              <a:buFont typeface="Arial" panose="020B0604020202020204" pitchFamily="34" charset="0"/>
              <a:buNone/>
              <a:defRPr sz="90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dirty="0"/>
              <a:t>Add supporting caption for image</a:t>
            </a:r>
            <a:endParaRPr lang="en-US"/>
          </a:p>
        </p:txBody>
      </p:sp>
      <p:cxnSp>
        <p:nvCxnSpPr>
          <p:cNvPr id="11" name="Straight Connector">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2"/>
            <a:ext cx="12192000" cy="4491775"/>
          </a:xfrm>
        </p:spPr>
        <p:txBody>
          <a:bodyPr tIns="144000"/>
          <a:lstStyle>
            <a:lvl1pPr marL="0" indent="0" algn="ctr">
              <a:buNone/>
              <a:defRPr/>
            </a:lvl1pPr>
          </a:lstStyle>
          <a:p>
            <a:r>
              <a:rPr lang="en-US" dirty="0"/>
              <a:t>Add image</a:t>
            </a:r>
            <a:endParaRPr lang="en-US"/>
          </a:p>
        </p:txBody>
      </p:sp>
    </p:spTree>
    <p:extLst>
      <p:ext uri="{BB962C8B-B14F-4D97-AF65-F5344CB8AC3E}">
        <p14:creationId xmlns:p14="http://schemas.microsoft.com/office/powerpoint/2010/main" val="328531068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reated Photo with Left Caption">
    <p:spTree>
      <p:nvGrpSpPr>
        <p:cNvPr id="1" name=""/>
        <p:cNvGrpSpPr/>
        <p:nvPr/>
      </p:nvGrpSpPr>
      <p:grpSpPr>
        <a:xfrm>
          <a:off x="0" y="0"/>
          <a:ext cx="0" cy="0"/>
          <a:chOff x="0" y="0"/>
          <a:chExt cx="0" cy="0"/>
        </a:xfrm>
      </p:grpSpPr>
      <p:sp>
        <p:nvSpPr>
          <p:cNvPr id="296" name="Picture Placeholder">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 name="Slide Number">
            <a:extLst>
              <a:ext uri="{FF2B5EF4-FFF2-40B4-BE49-F238E27FC236}">
                <a16:creationId xmlns:a16="http://schemas.microsoft.com/office/drawing/2014/main" id="{50E17887-E4A4-6BA7-8524-7118864525F1}"/>
              </a:ext>
            </a:extLst>
          </p:cNvPr>
          <p:cNvSpPr>
            <a:spLocks noGrp="1"/>
          </p:cNvSpPr>
          <p:nvPr>
            <p:ph type="sldNum" sz="quarter" idx="19"/>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3"/>
            <a:ext cx="1732000" cy="4081575"/>
          </a:xfrm>
        </p:spPr>
        <p:txBody>
          <a:bodyPr/>
          <a:lstStyle>
            <a:lvl1pPr marL="0" indent="0" defTabSz="1276350">
              <a:buFont typeface="Arial" panose="020B0604020202020204" pitchFamily="34" charset="0"/>
              <a:buNone/>
              <a:defRPr sz="90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dirty="0"/>
              <a:t>Add supporting caption for image</a:t>
            </a:r>
            <a:endParaRPr lang="en-US"/>
          </a:p>
        </p:txBody>
      </p:sp>
      <p:cxnSp>
        <p:nvCxnSpPr>
          <p:cNvPr id="9" name="Straight Connector">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863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reated Photo with Right Caption">
    <p:spTree>
      <p:nvGrpSpPr>
        <p:cNvPr id="1" name=""/>
        <p:cNvGrpSpPr/>
        <p:nvPr/>
      </p:nvGrpSpPr>
      <p:grpSpPr>
        <a:xfrm>
          <a:off x="0" y="0"/>
          <a:ext cx="0" cy="0"/>
          <a:chOff x="0" y="0"/>
          <a:chExt cx="0" cy="0"/>
        </a:xfrm>
      </p:grpSpPr>
      <p:sp>
        <p:nvSpPr>
          <p:cNvPr id="151" name="Picture Placeholder">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3"/>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40" name="Slide Number">
            <a:extLst>
              <a:ext uri="{FF2B5EF4-FFF2-40B4-BE49-F238E27FC236}">
                <a16:creationId xmlns:a16="http://schemas.microsoft.com/office/drawing/2014/main" id="{05CED6C7-9660-41DF-B0AE-203005F87BB4}"/>
              </a:ext>
            </a:extLst>
          </p:cNvPr>
          <p:cNvSpPr>
            <a:spLocks noGrp="1"/>
          </p:cNvSpPr>
          <p:nvPr>
            <p:ph type="sldNum" sz="quarter" idx="21"/>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3"/>
            <a:ext cx="1732000" cy="1051777"/>
          </a:xfrm>
        </p:spPr>
        <p:txBody>
          <a:bodyPr/>
          <a:lstStyle>
            <a:lvl1pPr marL="0" indent="0" defTabSz="1276350">
              <a:buFont typeface="Arial" panose="020B0604020202020204" pitchFamily="34" charset="0"/>
              <a:buNone/>
              <a:tabLst/>
              <a:defRPr sz="90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dirty="0"/>
              <a:t>Add supporting caption for image</a:t>
            </a:r>
            <a:endParaRPr lang="en-US"/>
          </a:p>
        </p:txBody>
      </p:sp>
      <p:cxnSp>
        <p:nvCxnSpPr>
          <p:cNvPr id="10" name="Straight Connector">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582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ography and with Treated Photo">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Slide Number">
            <a:extLst>
              <a:ext uri="{FF2B5EF4-FFF2-40B4-BE49-F238E27FC236}">
                <a16:creationId xmlns:a16="http://schemas.microsoft.com/office/drawing/2014/main" id="{FE567CD6-3B78-4067-89C5-1D44BD3BA306}"/>
              </a:ext>
            </a:extLst>
          </p:cNvPr>
          <p:cNvSpPr>
            <a:spLocks noGrp="1"/>
          </p:cNvSpPr>
          <p:nvPr>
            <p:ph type="sldNum" sz="quarter" idx="20"/>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15" name="Text">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2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dirty="0"/>
              <a:t>Add biography</a:t>
            </a:r>
          </a:p>
        </p:txBody>
      </p:sp>
      <p:sp>
        <p:nvSpPr>
          <p:cNvPr id="16" name="Job">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7"/>
            <a:ext cx="5068888" cy="1133475"/>
          </a:xfrm>
        </p:spPr>
        <p:txBody>
          <a:bodyPr/>
          <a:lstStyle>
            <a:lvl1pPr marL="0" indent="0">
              <a:buNone/>
              <a:defRPr sz="2400">
                <a:latin typeface="+mn-lt"/>
              </a:defRPr>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Job Title, Company</a:t>
            </a:r>
          </a:p>
        </p:txBody>
      </p:sp>
      <p:sp>
        <p:nvSpPr>
          <p:cNvPr id="12" name="Name">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40"/>
            <a:ext cx="5068888" cy="496887"/>
          </a:xfrm>
        </p:spPr>
        <p:txBody>
          <a:bodyPr/>
          <a:lstStyle>
            <a:lvl1pPr marL="0" indent="0">
              <a:buNone/>
              <a:defRPr sz="2400"/>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First Name Last Name</a:t>
            </a:r>
            <a:endParaRPr lang="en-US"/>
          </a:p>
        </p:txBody>
      </p:sp>
    </p:spTree>
    <p:extLst>
      <p:ext uri="{BB962C8B-B14F-4D97-AF65-F5344CB8AC3E}">
        <p14:creationId xmlns:p14="http://schemas.microsoft.com/office/powerpoint/2010/main" val="375745733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Biograph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a:xfrm>
            <a:off x="10934701" y="6203952"/>
            <a:ext cx="897300" cy="365125"/>
          </a:xfrm>
          <a:prstGeom prst="rect">
            <a:avLst/>
          </a:prstGeom>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66CCEF0C-98DF-2DFC-F585-30FD491A5D62}"/>
              </a:ext>
            </a:extLst>
          </p:cNvPr>
          <p:cNvSpPr>
            <a:spLocks noGrp="1"/>
          </p:cNvSpPr>
          <p:nvPr>
            <p:ph type="ftr" sz="quarter" idx="11"/>
          </p:nvPr>
        </p:nvSpPr>
        <p:spPr>
          <a:xfrm>
            <a:off x="2647952" y="6203952"/>
            <a:ext cx="6905625" cy="365125"/>
          </a:xfrm>
        </p:spPr>
        <p:txBody>
          <a:bodyPr/>
          <a:lstStyle/>
          <a:p>
            <a:endParaRPr lang="en-US"/>
          </a:p>
        </p:txBody>
      </p:sp>
      <p:sp>
        <p:nvSpPr>
          <p:cNvPr id="20" name="Text 4">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7" y="4766324"/>
            <a:ext cx="2705311" cy="1195164"/>
          </a:xfrm>
        </p:spPr>
        <p:txBody>
          <a:bodyPr/>
          <a:lstStyle>
            <a:lvl1pPr marL="0" indent="0">
              <a:buNone/>
              <a:defRPr sz="9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dirty="0"/>
              <a:t>Add biography</a:t>
            </a:r>
          </a:p>
        </p:txBody>
      </p:sp>
      <p:sp>
        <p:nvSpPr>
          <p:cNvPr id="17" name="Text 3">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2" y="4766324"/>
            <a:ext cx="2705311" cy="1195164"/>
          </a:xfrm>
        </p:spPr>
        <p:txBody>
          <a:bodyPr/>
          <a:lstStyle>
            <a:lvl1pPr marL="0" indent="0">
              <a:buNone/>
              <a:defRPr sz="9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dirty="0"/>
              <a:t>Add biography</a:t>
            </a:r>
          </a:p>
        </p:txBody>
      </p:sp>
      <p:sp>
        <p:nvSpPr>
          <p:cNvPr id="14" name="Text 2">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4" y="4755524"/>
            <a:ext cx="2705311" cy="1195164"/>
          </a:xfrm>
        </p:spPr>
        <p:txBody>
          <a:bodyPr/>
          <a:lstStyle>
            <a:lvl1pPr marL="0" indent="0">
              <a:buNone/>
              <a:defRPr sz="9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dirty="0"/>
              <a:t>Add biography</a:t>
            </a:r>
          </a:p>
        </p:txBody>
      </p:sp>
      <p:sp>
        <p:nvSpPr>
          <p:cNvPr id="11" name="Text 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6" y="4762724"/>
            <a:ext cx="2705311" cy="1195164"/>
          </a:xfrm>
        </p:spPr>
        <p:txBody>
          <a:bodyPr/>
          <a:lstStyle>
            <a:lvl1pPr marL="0" indent="0">
              <a:buNone/>
              <a:defRPr sz="9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dirty="0"/>
              <a:t>Add biography</a:t>
            </a:r>
          </a:p>
        </p:txBody>
      </p:sp>
      <p:cxnSp>
        <p:nvCxnSpPr>
          <p:cNvPr id="46" name="Straight Connector 8">
            <a:extLst>
              <a:ext uri="{FF2B5EF4-FFF2-40B4-BE49-F238E27FC236}">
                <a16:creationId xmlns:a16="http://schemas.microsoft.com/office/drawing/2014/main" id="{F9F8E370-4DEB-4E82-8B09-75A08C2C01A2}"/>
              </a:ext>
            </a:extLst>
          </p:cNvPr>
          <p:cNvCxnSpPr>
            <a:cxnSpLocks/>
          </p:cNvCxnSpPr>
          <p:nvPr userDrawn="1"/>
        </p:nvCxnSpPr>
        <p:spPr>
          <a:xfrm>
            <a:off x="9124951"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720BE58D-ED5F-4824-88AB-64D4A5D7FDE4}"/>
              </a:ext>
            </a:extLst>
          </p:cNvPr>
          <p:cNvCxnSpPr>
            <a:cxnSpLocks/>
          </p:cNvCxnSpPr>
          <p:nvPr userDrawn="1"/>
        </p:nvCxnSpPr>
        <p:spPr>
          <a:xfrm>
            <a:off x="6202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Job 4">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8" y="4315437"/>
            <a:ext cx="2705311" cy="180000"/>
          </a:xfrm>
        </p:spPr>
        <p:txBody>
          <a:bodyPr/>
          <a:lstStyle>
            <a:lvl1pPr marL="0" indent="0">
              <a:buNone/>
              <a:defRPr sz="900"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Title, Company</a:t>
            </a:r>
          </a:p>
        </p:txBody>
      </p:sp>
      <p:sp>
        <p:nvSpPr>
          <p:cNvPr id="33" name="Job 3">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3" y="4315437"/>
            <a:ext cx="2705311" cy="180000"/>
          </a:xfrm>
        </p:spPr>
        <p:txBody>
          <a:bodyPr/>
          <a:lstStyle>
            <a:lvl1pPr marL="0" indent="0">
              <a:buNone/>
              <a:defRPr sz="900"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Title, Company</a:t>
            </a:r>
          </a:p>
        </p:txBody>
      </p:sp>
      <p:sp>
        <p:nvSpPr>
          <p:cNvPr id="31" name="Job 2">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6" y="4315437"/>
            <a:ext cx="2705311" cy="180000"/>
          </a:xfrm>
        </p:spPr>
        <p:txBody>
          <a:bodyPr/>
          <a:lstStyle>
            <a:lvl1pPr marL="0" indent="0">
              <a:buNone/>
              <a:defRPr sz="900"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Title, Company</a:t>
            </a:r>
          </a:p>
        </p:txBody>
      </p:sp>
      <p:sp>
        <p:nvSpPr>
          <p:cNvPr id="13" name="Job 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7" y="4315437"/>
            <a:ext cx="2705311" cy="180000"/>
          </a:xfrm>
        </p:spPr>
        <p:txBody>
          <a:bodyPr/>
          <a:lstStyle>
            <a:lvl1pPr marL="0" indent="0">
              <a:buNone/>
              <a:defRPr sz="900"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Title, Company</a:t>
            </a:r>
          </a:p>
        </p:txBody>
      </p:sp>
      <p:sp>
        <p:nvSpPr>
          <p:cNvPr id="34" name="Name 4">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7" y="4046537"/>
            <a:ext cx="2705311" cy="180000"/>
          </a:xfrm>
        </p:spPr>
        <p:txBody>
          <a:bodyPr/>
          <a:lstStyle>
            <a:lvl1pPr marL="0" indent="0">
              <a:buNone/>
              <a:defRPr sz="938"/>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Name</a:t>
            </a:r>
            <a:endParaRPr lang="en-US"/>
          </a:p>
        </p:txBody>
      </p:sp>
      <p:sp>
        <p:nvSpPr>
          <p:cNvPr id="32" name="Name 3">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3" y="4046537"/>
            <a:ext cx="2705311" cy="180000"/>
          </a:xfrm>
        </p:spPr>
        <p:txBody>
          <a:bodyPr/>
          <a:lstStyle>
            <a:lvl1pPr marL="0" indent="0">
              <a:buNone/>
              <a:defRPr sz="938" b="1"/>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Name</a:t>
            </a:r>
            <a:endParaRPr lang="en-US"/>
          </a:p>
        </p:txBody>
      </p:sp>
      <p:sp>
        <p:nvSpPr>
          <p:cNvPr id="30" name="Name 2">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5" y="4046537"/>
            <a:ext cx="2705311" cy="180000"/>
          </a:xfrm>
        </p:spPr>
        <p:txBody>
          <a:bodyPr/>
          <a:lstStyle>
            <a:lvl1pPr marL="0" indent="0">
              <a:buNone/>
              <a:defRPr sz="938"/>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Name</a:t>
            </a:r>
            <a:endParaRPr lang="en-US"/>
          </a:p>
        </p:txBody>
      </p:sp>
      <p:sp>
        <p:nvSpPr>
          <p:cNvPr id="10" name="Name 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6" y="4046537"/>
            <a:ext cx="2705311" cy="180000"/>
          </a:xfrm>
        </p:spPr>
        <p:txBody>
          <a:bodyPr/>
          <a:lstStyle>
            <a:lvl1pPr marL="0" indent="0">
              <a:buNone/>
              <a:defRPr sz="938"/>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dirty="0"/>
              <a:t>Name</a:t>
            </a:r>
            <a:endParaRPr lang="en-US"/>
          </a:p>
        </p:txBody>
      </p:sp>
      <p:cxnSp>
        <p:nvCxnSpPr>
          <p:cNvPr id="42" name="Straight Connector 4">
            <a:extLst>
              <a:ext uri="{FF2B5EF4-FFF2-40B4-BE49-F238E27FC236}">
                <a16:creationId xmlns:a16="http://schemas.microsoft.com/office/drawing/2014/main" id="{99BF1F72-4BBD-46EF-AD1F-AB34CB1AEBE0}"/>
              </a:ext>
            </a:extLst>
          </p:cNvPr>
          <p:cNvCxnSpPr>
            <a:cxnSpLocks/>
          </p:cNvCxnSpPr>
          <p:nvPr userDrawn="1"/>
        </p:nvCxnSpPr>
        <p:spPr>
          <a:xfrm>
            <a:off x="9124951"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3">
            <a:extLst>
              <a:ext uri="{FF2B5EF4-FFF2-40B4-BE49-F238E27FC236}">
                <a16:creationId xmlns:a16="http://schemas.microsoft.com/office/drawing/2014/main" id="{FDBDF40C-650F-4898-9269-00A4419543B7}"/>
              </a:ext>
            </a:extLst>
          </p:cNvPr>
          <p:cNvCxnSpPr>
            <a:cxnSpLocks/>
          </p:cNvCxnSpPr>
          <p:nvPr userDrawn="1"/>
        </p:nvCxnSpPr>
        <p:spPr>
          <a:xfrm>
            <a:off x="6202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1">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icture Placeholder 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7"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dirty="0"/>
              <a:t>Add </a:t>
            </a:r>
            <a:endParaRPr lang="en-US"/>
          </a:p>
          <a:p>
            <a:r>
              <a:rPr lang="en-US" dirty="0"/>
              <a:t>image</a:t>
            </a:r>
            <a:endParaRPr lang="en-US"/>
          </a:p>
        </p:txBody>
      </p:sp>
      <p:sp>
        <p:nvSpPr>
          <p:cNvPr id="24" name="Picture Placeholder 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dirty="0"/>
              <a:t>Add </a:t>
            </a:r>
            <a:endParaRPr lang="en-US"/>
          </a:p>
          <a:p>
            <a:r>
              <a:rPr lang="en-US" dirty="0"/>
              <a:t>image</a:t>
            </a:r>
            <a:endParaRPr lang="en-US"/>
          </a:p>
        </p:txBody>
      </p:sp>
      <p:sp>
        <p:nvSpPr>
          <p:cNvPr id="23" name="Picture Placeholder 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dirty="0"/>
              <a:t>Add </a:t>
            </a:r>
            <a:endParaRPr lang="en-US"/>
          </a:p>
          <a:p>
            <a:r>
              <a:rPr lang="en-US" dirty="0"/>
              <a:t>image</a:t>
            </a:r>
            <a:endParaRPr lang="en-US"/>
          </a:p>
        </p:txBody>
      </p:sp>
      <p:sp>
        <p:nvSpPr>
          <p:cNvPr id="22" name="Picture Placeholder 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dirty="0"/>
              <a:t>Add </a:t>
            </a:r>
            <a:endParaRPr lang="en-US"/>
          </a:p>
          <a:p>
            <a:r>
              <a:rPr lang="en-US" dirty="0"/>
              <a:t>image</a:t>
            </a:r>
            <a:endParaRPr lang="en-US"/>
          </a:p>
        </p:txBody>
      </p:sp>
      <p:sp>
        <p:nvSpPr>
          <p:cNvPr id="37" name="Subtitle">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36" name="Title">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1539002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pic>
        <p:nvPicPr>
          <p:cNvPr id="1691710238" name="Logo" descr="{&quot;templafy&quot;:{&quot;id&quot;:&quot;e5f84910-a125-4e45-9f00-4a33b606e51f&quot;}}"/>
          <p:cNvPicPr>
            <a:picLocks noChangeAspect="1"/>
          </p:cNvPicPr>
          <p:nvPr/>
        </p:nvPicPr>
        <p:blipFill>
          <a:blip r:embed="rId2"/>
          <a:stretch>
            <a:fillRect/>
          </a:stretch>
        </p:blipFill>
        <p:spPr>
          <a:xfrm>
            <a:off x="358775" y="5633834"/>
            <a:ext cx="2253600" cy="773055"/>
          </a:xfrm>
          <a:prstGeom prst="rect">
            <a:avLst/>
          </a:prstGeom>
        </p:spPr>
      </p:pic>
      <p:sp>
        <p:nvSpPr>
          <p:cNvPr id="12" name="Address">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675"/>
              </a:spcAft>
            </a:pPr>
            <a:r>
              <a:rPr lang="en-US" sz="600" dirty="0"/>
              <a:t>The Global Fund to Fight</a:t>
            </a:r>
            <a:br>
              <a:rPr lang="en-GB" sz="600" dirty="0"/>
            </a:br>
            <a:r>
              <a:rPr lang="en-US" sz="600" dirty="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+41 58 791 17 00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6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 </a:t>
            </a:r>
            <a:endParaRPr lang="en-US" sz="1350"/>
          </a:p>
          <a:p>
            <a:endParaRPr lang="en-US" sz="600" dirty="0"/>
          </a:p>
        </p:txBody>
      </p:sp>
      <p:sp>
        <p:nvSpPr>
          <p:cNvPr id="11" name="Title">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1" cy="187166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dirty="0"/>
              <a:t>Add text</a:t>
            </a:r>
            <a:endParaRPr lang="en-US"/>
          </a:p>
        </p:txBody>
      </p:sp>
    </p:spTree>
    <p:extLst>
      <p:ext uri="{BB962C8B-B14F-4D97-AF65-F5344CB8AC3E}">
        <p14:creationId xmlns:p14="http://schemas.microsoft.com/office/powerpoint/2010/main" val="3109970346"/>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3B06538A-19B4-4BF2-025F-A0225C727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691341306" name="Logo" descr="{&quot;templafy&quot;:{&quot;id&quot;:&quot;0dc3d12a-6d56-4d67-81f3-e765897d2a24&quot;}}"/>
          <p:cNvPicPr>
            <a:picLocks noChangeAspect="1"/>
          </p:cNvPicPr>
          <p:nvPr/>
        </p:nvPicPr>
        <p:blipFill>
          <a:blip r:embed="rId3"/>
          <a:stretch>
            <a:fillRect/>
          </a:stretch>
        </p:blipFill>
        <p:spPr>
          <a:xfrm>
            <a:off x="358775" y="5633834"/>
            <a:ext cx="2253600" cy="773055"/>
          </a:xfrm>
          <a:prstGeom prst="rect">
            <a:avLst/>
          </a:prstGeom>
        </p:spPr>
      </p:pic>
      <p:sp>
        <p:nvSpPr>
          <p:cNvPr id="14" name="Address">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675"/>
              </a:spcAft>
            </a:pPr>
            <a:r>
              <a:rPr lang="en-US" sz="600" dirty="0"/>
              <a:t>The Global Fund to Fight</a:t>
            </a:r>
            <a:br>
              <a:rPr lang="en-GB" sz="600" dirty="0"/>
            </a:br>
            <a:r>
              <a:rPr lang="en-US" sz="600" dirty="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+41 58 791 17 00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6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 </a:t>
            </a:r>
            <a:endParaRPr lang="en-US" sz="1350"/>
          </a:p>
          <a:p>
            <a:endParaRPr lang="en-US" sz="600" dirty="0"/>
          </a:p>
        </p:txBody>
      </p:sp>
      <p:sp>
        <p:nvSpPr>
          <p:cNvPr id="10" name="Title">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40"/>
            <a:ext cx="11474451" cy="1728787"/>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dirty="0"/>
              <a:t>Add text</a:t>
            </a:r>
            <a:endParaRPr lang="en-US"/>
          </a:p>
        </p:txBody>
      </p:sp>
    </p:spTree>
    <p:extLst>
      <p:ext uri="{BB962C8B-B14F-4D97-AF65-F5344CB8AC3E}">
        <p14:creationId xmlns:p14="http://schemas.microsoft.com/office/powerpoint/2010/main" val="28365354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F8A631-6245-74E9-9DF8-51D20142CAF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616669984" name="Logo" descr="{&quot;templafy&quot;:{&quot;id&quot;:&quot;a093be51-ee8a-42b4-8521-e727ee6a9b97&quot;}}"/>
          <p:cNvPicPr>
            <a:picLocks noChangeAspect="1"/>
          </p:cNvPicPr>
          <p:nvPr/>
        </p:nvPicPr>
        <p:blipFill>
          <a:blip r:embed="rId3"/>
          <a:stretch>
            <a:fillRect/>
          </a:stretch>
        </p:blipFill>
        <p:spPr>
          <a:xfrm>
            <a:off x="358775" y="5633834"/>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675"/>
              </a:spcAft>
            </a:pPr>
            <a:r>
              <a:rPr lang="en-US" sz="600" dirty="0"/>
              <a:t>The Global Fund to Fight</a:t>
            </a:r>
            <a:br>
              <a:rPr lang="en-GB" sz="600" dirty="0"/>
            </a:br>
            <a:r>
              <a:rPr lang="en-US" sz="600" dirty="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+41 58 791 17 00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6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 </a:t>
            </a:r>
            <a:endParaRPr lang="en-US" sz="1350"/>
          </a:p>
          <a:p>
            <a:endParaRPr lang="en-US" sz="600" dirty="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1" cy="1528762"/>
          </a:xfrm>
        </p:spPr>
        <p:txBody>
          <a:bodyPr/>
          <a:lstStyle>
            <a:lvl1pPr marL="0" indent="0">
              <a:buNone/>
              <a:defRPr sz="6600">
                <a:solidFill>
                  <a:schemeClr val="bg1"/>
                </a:solidFill>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dirty="0"/>
              <a:t>Add text</a:t>
            </a:r>
            <a:endParaRPr lang="en-US"/>
          </a:p>
        </p:txBody>
      </p:sp>
    </p:spTree>
    <p:extLst>
      <p:ext uri="{BB962C8B-B14F-4D97-AF65-F5344CB8AC3E}">
        <p14:creationId xmlns:p14="http://schemas.microsoft.com/office/powerpoint/2010/main" val="148827301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D8BB-8EDC-E8E0-B06A-B72C79E0533A}"/>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289772-EAF8-E28C-F876-57814A300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89778E2-AA57-8783-A1C1-0D548F0A0F0C}"/>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4D7B33C9-1015-1F4B-12A3-956ACD53537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A1F3A2C-31EE-5BE7-831E-B0FDA1A2B6CB}"/>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669940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1235D266-659B-40C3-8BD8-8A7B77EFFEA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546833213" name="Logo" descr="{&quot;templafy&quot;:{&quot;id&quot;:&quot;b3f4d776-4a33-4d61-affd-dc0f897dba28&quot;}}"/>
          <p:cNvPicPr>
            <a:picLocks noChangeAspect="1"/>
          </p:cNvPicPr>
          <p:nvPr/>
        </p:nvPicPr>
        <p:blipFill>
          <a:blip r:embed="rId3"/>
          <a:stretch>
            <a:fillRect/>
          </a:stretch>
        </p:blipFill>
        <p:spPr>
          <a:xfrm>
            <a:off x="358775" y="5633834"/>
            <a:ext cx="2253600" cy="773055"/>
          </a:xfrm>
          <a:prstGeom prst="rect">
            <a:avLst/>
          </a:prstGeom>
        </p:spPr>
      </p:pic>
      <p:sp>
        <p:nvSpPr>
          <p:cNvPr id="17" name="Address">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1" cy="1528762"/>
          </a:xfrm>
        </p:spPr>
        <p:txBody>
          <a:bodyPr/>
          <a:lstStyle>
            <a:lvl1pPr marL="0" indent="0">
              <a:buNone/>
              <a:defRPr sz="6600">
                <a:solidFill>
                  <a:schemeClr val="bg1"/>
                </a:solidFill>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dirty="0"/>
              <a:t>Add text</a:t>
            </a:r>
            <a:endParaRPr lang="en-US"/>
          </a:p>
        </p:txBody>
      </p:sp>
      <p:sp>
        <p:nvSpPr>
          <p:cNvPr id="11" name="Title">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675"/>
              </a:spcAft>
            </a:pPr>
            <a:r>
              <a:rPr lang="en-US" sz="600" dirty="0"/>
              <a:t>The Global Fund to Fight</a:t>
            </a:r>
            <a:br>
              <a:rPr lang="en-GB" sz="600" dirty="0"/>
            </a:br>
            <a:r>
              <a:rPr lang="en-US" sz="600" dirty="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+41 58 791 17 00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6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 </a:t>
            </a:r>
            <a:endParaRPr lang="en-US" sz="1350"/>
          </a:p>
          <a:p>
            <a:endParaRPr lang="en-US" sz="600" dirty="0"/>
          </a:p>
        </p:txBody>
      </p:sp>
    </p:spTree>
    <p:extLst>
      <p:ext uri="{BB962C8B-B14F-4D97-AF65-F5344CB8AC3E}">
        <p14:creationId xmlns:p14="http://schemas.microsoft.com/office/powerpoint/2010/main" val="163335575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nd Slide Yellow">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AEC42528-88D8-420D-AABE-2B141DA6D0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827695530" name="Logo" descr="{&quot;templafy&quot;:{&quot;id&quot;:&quot;25db08de-9ad0-42e9-b2fa-88fba727e5e4&quot;}}"/>
          <p:cNvPicPr>
            <a:picLocks noChangeAspect="1"/>
          </p:cNvPicPr>
          <p:nvPr/>
        </p:nvPicPr>
        <p:blipFill>
          <a:blip r:embed="rId3"/>
          <a:stretch>
            <a:fillRect/>
          </a:stretch>
        </p:blipFill>
        <p:spPr>
          <a:xfrm>
            <a:off x="358775" y="5633834"/>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675"/>
              </a:spcAft>
            </a:pPr>
            <a:r>
              <a:rPr lang="en-US" sz="600" dirty="0"/>
              <a:t>The Global Fund to Fight</a:t>
            </a:r>
            <a:br>
              <a:rPr lang="en-GB" sz="600" dirty="0"/>
            </a:br>
            <a:r>
              <a:rPr lang="en-US" sz="600" dirty="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+41 58 791 17 00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6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t> </a:t>
            </a:r>
            <a:endParaRPr lang="en-US" sz="1350"/>
          </a:p>
          <a:p>
            <a:endParaRPr lang="en-US" sz="600" dirty="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1" cy="152876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dirty="0"/>
              <a:t>Add text</a:t>
            </a:r>
            <a:endParaRPr lang="en-US"/>
          </a:p>
        </p:txBody>
      </p:sp>
    </p:spTree>
    <p:extLst>
      <p:ext uri="{BB962C8B-B14F-4D97-AF65-F5344CB8AC3E}">
        <p14:creationId xmlns:p14="http://schemas.microsoft.com/office/powerpoint/2010/main" val="1980797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4933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461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244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dirty="0"/>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676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71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dirty="0"/>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dirty="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4323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93251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488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8FB4-2F51-D515-8F36-16C1B711E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28A0B4DE-DD8C-7DE6-66BC-75AC6ED068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1D843-1360-DB79-9605-EF799049E427}"/>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68654EF2-BF11-6F85-3F08-D0CBB398777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B921376-506C-C3A8-F736-3A9D1FF326C3}"/>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13528332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440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3800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11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dirty="0"/>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6541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1953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dirty="0"/>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dirty="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31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33760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264787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7"/>
            <a:ext cx="9144000" cy="1655763"/>
          </a:xfrm>
          <a:prstGeom prst="rect">
            <a:avLst/>
          </a:prstGeom>
        </p:spPr>
        <p:txBody>
          <a:bodyPr/>
          <a:lstStyle>
            <a:lvl1pPr marL="0" indent="0" algn="l">
              <a:buNone/>
              <a:defRPr sz="2500" baseline="0">
                <a:solidFill>
                  <a:srgbClr val="FF840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1" y="5447506"/>
            <a:ext cx="3338513" cy="576263"/>
          </a:xfrm>
          <a:prstGeom prst="rect">
            <a:avLst/>
          </a:prstGeom>
        </p:spPr>
        <p:txBody>
          <a:bodyPr/>
          <a:lstStyle>
            <a:lvl1pPr>
              <a:buFontTx/>
              <a:buNone/>
              <a:defRPr sz="20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37874" y="3516871"/>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55211" y="5854700"/>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318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49"/>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94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6E00-F1D3-44C2-B287-C95DD8EB4381}"/>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5EBA2A3-8497-6E79-C256-599D8C21A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C0E96769-3B6C-1331-AABC-54D76D03C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042A96C-9AD5-B5C1-52AC-A37C1A995C9C}"/>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6" name="Footer Placeholder 5">
            <a:extLst>
              <a:ext uri="{FF2B5EF4-FFF2-40B4-BE49-F238E27FC236}">
                <a16:creationId xmlns:a16="http://schemas.microsoft.com/office/drawing/2014/main" id="{EF434A8C-B2C3-5C24-0FF7-E11E165297F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3147602-7DC7-E6FE-8AF6-EA65ADAF955F}"/>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20692089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7"/>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201" y="1683327"/>
            <a:ext cx="10882745" cy="4493636"/>
          </a:xfrm>
          <a:prstGeom prst="rect">
            <a:avLst/>
          </a:prstGeom>
        </p:spPr>
        <p:txBody>
          <a:bodyPr/>
          <a:lstStyle>
            <a:lvl1pPr>
              <a:buSzPct val="80000"/>
              <a:buFont typeface="Wingdings" pitchFamily="2" charset="2"/>
              <a:buChar char="§"/>
              <a:defRPr sz="2500" baseline="0"/>
            </a:lvl1pPr>
            <a:lvl2pPr marL="800080" indent="-342891">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3"/>
            <a:ext cx="10882744" cy="547099"/>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666" y="1049587"/>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49"/>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513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49"/>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3707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57" indent="-457189" algn="l">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49" y="4808105"/>
            <a:ext cx="2979739"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49"/>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7555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7"/>
          </a:xfrm>
          <a:prstGeom prst="rect">
            <a:avLst/>
          </a:prstGeom>
        </p:spPr>
        <p:txBody>
          <a:bodyPr/>
          <a:lstStyle>
            <a:lvl1pPr>
              <a:defRPr baseline="0">
                <a:solidFill>
                  <a:srgbClr val="FF8400"/>
                </a:solidFill>
              </a:defRPr>
            </a:lvl1pPr>
          </a:lstStyle>
          <a:p>
            <a:r>
              <a:rPr lang="en-US"/>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7"/>
            <a:ext cx="5155347" cy="477054"/>
          </a:xfrm>
          <a:prstGeom prst="rect">
            <a:avLst/>
          </a:prstGeom>
          <a:noFill/>
        </p:spPr>
        <p:txBody>
          <a:bodyPr wrap="square" rtlCol="0">
            <a:spAutoFit/>
          </a:bodyPr>
          <a:lstStyle/>
          <a:p>
            <a:r>
              <a:rPr lang="en-US" sz="2500" b="0" i="0" baseline="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01312" y="5949949"/>
            <a:ext cx="16906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1446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5"/>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8500286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5"/>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8920467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AE27-91F5-FD78-C41A-5F7F8ACAC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96F10A05-5B48-2D29-5EE6-571B3C592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3F0A1F76-81CA-BA98-775D-A5845F0EC73B}"/>
              </a:ext>
            </a:extLst>
          </p:cNvPr>
          <p:cNvSpPr>
            <a:spLocks noGrp="1"/>
          </p:cNvSpPr>
          <p:nvPr>
            <p:ph type="dt" sz="half" idx="10"/>
          </p:nvPr>
        </p:nvSpPr>
        <p:spPr/>
        <p:txBody>
          <a:bodyPr/>
          <a:lstStyle/>
          <a:p>
            <a:fld id="{39AECF0F-4143-4E25-84DF-8EBFA7660E9C}" type="datetimeFigureOut">
              <a:rPr lang="en-CH" smtClean="0"/>
              <a:t>07/05/2026</a:t>
            </a:fld>
            <a:endParaRPr lang="en-CH"/>
          </a:p>
        </p:txBody>
      </p:sp>
      <p:sp>
        <p:nvSpPr>
          <p:cNvPr id="5" name="Footer Placeholder 4">
            <a:extLst>
              <a:ext uri="{FF2B5EF4-FFF2-40B4-BE49-F238E27FC236}">
                <a16:creationId xmlns:a16="http://schemas.microsoft.com/office/drawing/2014/main" id="{4944DE36-6DB2-DB37-A4E8-83F1C26F66C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7CC19BE-1F48-D1AD-7C1E-F83B055C7BB2}"/>
              </a:ext>
            </a:extLst>
          </p:cNvPr>
          <p:cNvSpPr>
            <a:spLocks noGrp="1"/>
          </p:cNvSpPr>
          <p:nvPr>
            <p:ph type="sldNum" sz="quarter" idx="12"/>
          </p:nvPr>
        </p:nvSpPr>
        <p:spPr/>
        <p:txBody>
          <a:bodyPr/>
          <a:lstStyle/>
          <a:p>
            <a:fld id="{38ADD474-45A6-4F50-BD91-DD7A4B24BDF5}" type="slidenum">
              <a:rPr lang="en-CH" smtClean="0"/>
              <a:t>‹#›</a:t>
            </a:fld>
            <a:endParaRPr lang="en-CH"/>
          </a:p>
        </p:txBody>
      </p:sp>
    </p:spTree>
    <p:extLst>
      <p:ext uri="{BB962C8B-B14F-4D97-AF65-F5344CB8AC3E}">
        <p14:creationId xmlns:p14="http://schemas.microsoft.com/office/powerpoint/2010/main" val="31712964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9736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B800-7B89-43C5-98FD-B7611F943E79}"/>
              </a:ext>
            </a:extLst>
          </p:cNvPr>
          <p:cNvSpPr>
            <a:spLocks noGrp="1"/>
          </p:cNvSpPr>
          <p:nvPr>
            <p:ph type="title"/>
          </p:nvPr>
        </p:nvSpPr>
        <p:spPr/>
        <p:txBody>
          <a:bodyPr/>
          <a:lstStyle/>
          <a:p>
            <a:r>
              <a:rPr lang="en-US"/>
              <a:t>Click to edit Master title style</a:t>
            </a:r>
            <a:endParaRPr lang="en-MW"/>
          </a:p>
        </p:txBody>
      </p:sp>
      <p:sp>
        <p:nvSpPr>
          <p:cNvPr id="3" name="Content Placeholder 2">
            <a:extLst>
              <a:ext uri="{FF2B5EF4-FFF2-40B4-BE49-F238E27FC236}">
                <a16:creationId xmlns:a16="http://schemas.microsoft.com/office/drawing/2014/main" id="{D2AF1E24-12AB-4820-A4D5-551EC1C41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5BA6C4EC-8D68-42D2-86A5-7F1D7A217A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FBCFCD-10EA-423E-A4AF-8F7CA01981B5}" type="datetimeFigureOut">
              <a:rPr kumimoji="0" lang="en-MW"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05/07/2026</a:t>
            </a:fld>
            <a:endParaRPr kumimoji="0" lang="en-MW"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D16833B-C5AB-4A7D-8935-2E2FA53A474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C5CA59E-CA08-405F-BA7F-3D3510FBE1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3963D-C495-4C73-A4DD-BF8319F550E6}" type="slidenum">
              <a:rPr kumimoji="0" lang="en-MW"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MW"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644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04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CD4C-2530-7908-3A07-048651DE14F8}"/>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A4159489-72A1-FD45-64E5-D6CE8BC35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0AFE8-C1FA-3C52-F6DF-A0BCF2FB6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89A0EEFF-D3E0-77A1-4E2F-4CAEBC4E7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BE9EE-71DC-DEAA-52C0-62758AB72F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F5C7E9C9-497D-B7D6-3459-C6642CF643C1}"/>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8" name="Footer Placeholder 7">
            <a:extLst>
              <a:ext uri="{FF2B5EF4-FFF2-40B4-BE49-F238E27FC236}">
                <a16:creationId xmlns:a16="http://schemas.microsoft.com/office/drawing/2014/main" id="{0C2835C0-B8C7-B54D-A0BC-5C59AFCECC0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924A121-4CF5-652A-3416-4B5494EE72BC}"/>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38780255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0653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EA1-3A4C-6849-85C1-0B448BDDB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E0BDD-5154-9F47-97FE-0DF9DD4DD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A66C4-4608-4043-B942-79A7B5F79907}"/>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46A89C27-E78C-0144-A40F-AA489BA99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C19BA-2CE3-984D-8484-AEE298B473C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9217683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4DC7-BD08-294C-9FFF-A4270783F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971C5-4FCF-DF4A-8EAF-23F1B97E6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B9F17-B746-E746-8A48-11B27CD105CA}"/>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D9616F5C-9364-404A-8C5B-E57097B05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87F19-D724-D94E-BE19-BC6EF6E6C63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2645817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CA9E-9640-BF45-BB96-D946D1041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2FB16-5A55-0D4D-BD74-06AA7BF5F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B413A-E842-F342-B3B9-CB8DF2E01910}"/>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B8052EFD-EC2C-ED4E-918F-76CF6E30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0F356-69FB-9E48-BB0E-5626EFA2AA3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6003103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B776-7134-0440-930F-0F2538BAF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9BE6B-B6B3-884D-AE62-030D0042F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2ADBB-E120-8543-8189-D761B0055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81EA9-CBAA-564B-8905-AAA34E36858B}"/>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6" name="Footer Placeholder 5">
            <a:extLst>
              <a:ext uri="{FF2B5EF4-FFF2-40B4-BE49-F238E27FC236}">
                <a16:creationId xmlns:a16="http://schemas.microsoft.com/office/drawing/2014/main" id="{74571FC7-EE6A-DB46-B7C1-1C97EE139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F9D98-728A-234E-B19A-7968C45D1D47}"/>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1996197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E441-D496-1E48-BDA0-4EF5C2438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7223E-C6D5-FA4A-9D23-C2913E15B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249E4-A324-5847-B29A-1C937CF28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E3124-DC2C-6743-8AC9-163DBE249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44168-A7FD-1646-8D91-40FBB3029E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C3F62-269F-024B-A6F9-87A967607E84}"/>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8" name="Footer Placeholder 7">
            <a:extLst>
              <a:ext uri="{FF2B5EF4-FFF2-40B4-BE49-F238E27FC236}">
                <a16:creationId xmlns:a16="http://schemas.microsoft.com/office/drawing/2014/main" id="{36CEBF13-B3C2-7443-9446-4F4FD85C5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935C1F-214C-514E-A857-378257BDF116}"/>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9500003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EA9-361E-5E49-AF24-EDE20874E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8A8008-F8FC-3047-B94C-FF4D41A56511}"/>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4" name="Footer Placeholder 3">
            <a:extLst>
              <a:ext uri="{FF2B5EF4-FFF2-40B4-BE49-F238E27FC236}">
                <a16:creationId xmlns:a16="http://schemas.microsoft.com/office/drawing/2014/main" id="{15584A8D-A3FD-7D45-BD81-312C8A9C6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C2A04-2865-6C48-AA7A-DF7C1DB7DAF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2314623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1D238-B6B4-3E41-B7BD-FA69542FD23E}"/>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3" name="Footer Placeholder 2">
            <a:extLst>
              <a:ext uri="{FF2B5EF4-FFF2-40B4-BE49-F238E27FC236}">
                <a16:creationId xmlns:a16="http://schemas.microsoft.com/office/drawing/2014/main" id="{E1704D3F-56B3-B246-84DC-3911117EA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1C863-4110-DE4B-ADFF-D9FECF278C0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3298334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16C-F3A4-134C-A585-34A94B73F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349B68-3ED2-444E-AE50-345CAC494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B2928-66B5-AE4E-A565-498424D13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F67BF-622A-3149-942E-27120D373954}"/>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6" name="Footer Placeholder 5">
            <a:extLst>
              <a:ext uri="{FF2B5EF4-FFF2-40B4-BE49-F238E27FC236}">
                <a16:creationId xmlns:a16="http://schemas.microsoft.com/office/drawing/2014/main" id="{7A3FD328-5FC0-204A-BE08-BFD53C4D4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C57DA-8AA9-7F4E-8B6C-84AA220AF5C1}"/>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40818524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0FC4-CCEE-1B4F-B42A-2BEA0952A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7CFEE-D11F-E943-81ED-118993376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DDA0B-8BA4-0447-B529-9D8FFAE64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9831B-5AF9-764D-9E93-E539A8915D52}"/>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6" name="Footer Placeholder 5">
            <a:extLst>
              <a:ext uri="{FF2B5EF4-FFF2-40B4-BE49-F238E27FC236}">
                <a16:creationId xmlns:a16="http://schemas.microsoft.com/office/drawing/2014/main" id="{63FC091F-D280-F04F-B084-CBA81A3A3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1BD28-7480-4A49-8BD9-1953D1DDDC0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31726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E469-13A0-5D4F-1D11-934764C52107}"/>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11196F5F-135D-4EE9-B729-257375B98AA2}"/>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4" name="Footer Placeholder 3">
            <a:extLst>
              <a:ext uri="{FF2B5EF4-FFF2-40B4-BE49-F238E27FC236}">
                <a16:creationId xmlns:a16="http://schemas.microsoft.com/office/drawing/2014/main" id="{A500EFDA-3BEF-4273-BA8E-1199C7581347}"/>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59FF537-4866-B004-0CBE-5BE320E87400}"/>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3123283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B84D-488D-9944-AF7A-0D0472E07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2C4CD-8C09-7A4D-8DC7-7F77473F9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699F-FB47-D943-A526-3B28B4208C74}"/>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0DB821A9-4E99-CA46-8545-B3D4F5124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6CA9D-2AA8-9A48-8C84-2786AD0D34F2}"/>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42415825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4BAA6-F3C6-DB4E-9519-EF0D0A3CE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B364C-6C2C-7942-AB42-3FD550B52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3C4DB-21A5-6E49-83EC-C0FEAAA590DC}"/>
              </a:ext>
            </a:extLst>
          </p:cNvPr>
          <p:cNvSpPr>
            <a:spLocks noGrp="1"/>
          </p:cNvSpPr>
          <p:nvPr>
            <p:ph type="dt" sz="half" idx="10"/>
          </p:nvPr>
        </p:nvSpPr>
        <p:spPr/>
        <p:txBody>
          <a:body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369F7796-0713-2444-9BCB-DFC70A5FA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F924B-43F5-4D44-AEDA-928F26132DC8}"/>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9730477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E4C98E-0BAC-4286-AC67-6053501C390D}"/>
              </a:ext>
            </a:extLst>
          </p:cNvPr>
          <p:cNvSpPr/>
          <p:nvPr userDrawn="1"/>
        </p:nvSpPr>
        <p:spPr>
          <a:xfrm>
            <a:off x="0" y="0"/>
            <a:ext cx="12192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22047318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5092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9712258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21956" y="5935671"/>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825"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4" y="215102"/>
            <a:ext cx="11283141" cy="817577"/>
          </a:xfrm>
        </p:spPr>
        <p:txBody>
          <a:bodyPr>
            <a:normAutofit/>
          </a:bodyPr>
          <a:lstStyle>
            <a:lvl1pPr>
              <a:defRPr sz="18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4434" y="1363287"/>
            <a:ext cx="11283141" cy="4638502"/>
          </a:xfrm>
        </p:spPr>
        <p:txBody>
          <a:bodyPr/>
          <a:lstStyle>
            <a:lvl1pPr marL="257196" indent="-257196">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a:defRPr sz="135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050">
                <a:solidFill>
                  <a:schemeClr val="tx1"/>
                </a:solidFill>
                <a:latin typeface="Arial" panose="020B0604020202020204" pitchFamily="34" charset="0"/>
                <a:cs typeface="Arial" panose="020B0604020202020204" pitchFamily="34" charset="0"/>
              </a:defRPr>
            </a:lvl4pPr>
            <a:lvl5pPr>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6578358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567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21956" y="5935671"/>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825"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4" y="215102"/>
            <a:ext cx="11283141" cy="817577"/>
          </a:xfrm>
        </p:spPr>
        <p:txBody>
          <a:bodyPr>
            <a:normAutofit/>
          </a:bodyPr>
          <a:lstStyle>
            <a:lvl1pPr>
              <a:defRPr sz="18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4434" y="1363287"/>
            <a:ext cx="11283141" cy="4638502"/>
          </a:xfrm>
        </p:spPr>
        <p:txBody>
          <a:bodyPr/>
          <a:lstStyle>
            <a:lvl1pPr marL="257196" indent="-257196">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a:defRPr sz="135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050">
                <a:solidFill>
                  <a:schemeClr val="tx1"/>
                </a:solidFill>
                <a:latin typeface="Arial" panose="020B0604020202020204" pitchFamily="34" charset="0"/>
                <a:cs typeface="Arial" panose="020B0604020202020204" pitchFamily="34" charset="0"/>
              </a:defRPr>
            </a:lvl4pPr>
            <a:lvl5pPr>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dirty="0"/>
          </a:p>
        </p:txBody>
      </p:sp>
    </p:spTree>
    <p:extLst>
      <p:ext uri="{BB962C8B-B14F-4D97-AF65-F5344CB8AC3E}">
        <p14:creationId xmlns:p14="http://schemas.microsoft.com/office/powerpoint/2010/main" val="1198077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92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5301C-36D6-9D3A-D0F0-BA8F4AF924E5}"/>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3" name="Footer Placeholder 2">
            <a:extLst>
              <a:ext uri="{FF2B5EF4-FFF2-40B4-BE49-F238E27FC236}">
                <a16:creationId xmlns:a16="http://schemas.microsoft.com/office/drawing/2014/main" id="{46955C75-72FA-321A-3A4A-EE5A64B2999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E4553E7A-FC6F-117B-DD46-68096326304A}"/>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120117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901B-1CCB-62DD-83B8-8573D1180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43C4A-B3DF-4A65-5074-508FD1D638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DA6E3-232F-39C8-07F2-D73C9375200F}"/>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9F3BB033-69BB-CFFA-FCF3-7D0CF9A14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B3D08-5F83-596F-5150-46AC67A52B9D}"/>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289172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2C7D-3264-85B2-CA9B-474C4A466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E1181D54-4262-84CC-426E-86A7C9260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2793F71-7D15-276D-81CE-16946D879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32A84-86E4-66E5-8081-77285277F08B}"/>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6" name="Footer Placeholder 5">
            <a:extLst>
              <a:ext uri="{FF2B5EF4-FFF2-40B4-BE49-F238E27FC236}">
                <a16:creationId xmlns:a16="http://schemas.microsoft.com/office/drawing/2014/main" id="{0EEB6B58-AA4E-C89E-9C70-358053AF4A0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66C4D68-AED8-6ABF-B7C3-3631097BD8E3}"/>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2341111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9A6F-CE3A-91B9-21B7-A2A8F075E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355C53A1-10D3-E07B-2111-7B4851AE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05D52EFD-A841-C7BC-0DAA-311B95605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C9EEF-DF31-0DC4-589F-60921400F3EC}"/>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6" name="Footer Placeholder 5">
            <a:extLst>
              <a:ext uri="{FF2B5EF4-FFF2-40B4-BE49-F238E27FC236}">
                <a16:creationId xmlns:a16="http://schemas.microsoft.com/office/drawing/2014/main" id="{BA7A6B07-35C3-BE03-73F0-E8879CE8853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573C5D0-4874-7E9F-5FE8-1B6BF5FE13BD}"/>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4894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9D45-4D6E-5A59-0107-B17C0A4CFAF7}"/>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60A69B9-E743-D5FB-9BAD-8360A7C07A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9FD7272-3CED-5DDD-EF7F-A81E24C1D278}"/>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600AC986-23B3-E748-EA4E-72A25BD768A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B038C1D-1C42-8CA6-052E-BCBFB8769906}"/>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60152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84FDF-6396-7A46-E7E1-7D1BAE5F6B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7EA2EE85-9689-202B-0EE8-8B552E146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C35232F-DE70-F7AF-AC5D-9EF54AEFD620}"/>
              </a:ext>
            </a:extLst>
          </p:cNvPr>
          <p:cNvSpPr>
            <a:spLocks noGrp="1"/>
          </p:cNvSpPr>
          <p:nvPr>
            <p:ph type="dt" sz="half" idx="10"/>
          </p:nvPr>
        </p:nvSpPr>
        <p:spPr/>
        <p:txBody>
          <a:body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4BAFD611-CD58-1066-EEF9-47BEB5E10EF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7D0E288-79AB-F9BF-D695-923EE93F9650}"/>
              </a:ext>
            </a:extLst>
          </p:cNvPr>
          <p:cNvSpPr>
            <a:spLocks noGrp="1"/>
          </p:cNvSpPr>
          <p:nvPr>
            <p:ph type="sldNum" sz="quarter" idx="12"/>
          </p:nvPr>
        </p:nvSpPr>
        <p:spPr/>
        <p:txBody>
          <a:bodyPr/>
          <a:lstStyle/>
          <a:p>
            <a:fld id="{27AA2E8A-1CF4-4DAB-90ED-46B121EA6193}" type="slidenum">
              <a:rPr lang="en-CH" smtClean="0"/>
              <a:t>‹#›</a:t>
            </a:fld>
            <a:endParaRPr lang="en-CH"/>
          </a:p>
        </p:txBody>
      </p:sp>
    </p:spTree>
    <p:extLst>
      <p:ext uri="{BB962C8B-B14F-4D97-AF65-F5344CB8AC3E}">
        <p14:creationId xmlns:p14="http://schemas.microsoft.com/office/powerpoint/2010/main" val="223305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263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2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45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Logo Frame, Saffron background">
    <p:bg>
      <p:bgPr>
        <a:solidFill>
          <a:schemeClr val="tx2"/>
        </a:solidFill>
        <a:effectLst/>
      </p:bgPr>
    </p:bg>
    <p:spTree>
      <p:nvGrpSpPr>
        <p:cNvPr id="1" name=""/>
        <p:cNvGrpSpPr/>
        <p:nvPr/>
      </p:nvGrpSpPr>
      <p:grpSpPr>
        <a:xfrm>
          <a:off x="0" y="0"/>
          <a:ext cx="0" cy="0"/>
          <a:chOff x="0" y="0"/>
          <a:chExt cx="0" cy="0"/>
        </a:xfrm>
      </p:grpSpPr>
      <p:pic>
        <p:nvPicPr>
          <p:cNvPr id="8" name="Picture 7" descr="A black and white text&#10;&#10;Description automatically generated">
            <a:extLst>
              <a:ext uri="{FF2B5EF4-FFF2-40B4-BE49-F238E27FC236}">
                <a16:creationId xmlns:a16="http://schemas.microsoft.com/office/drawing/2014/main" id="{5EB390E2-0244-6E15-2935-B9AB8904E21C}"/>
              </a:ext>
            </a:extLst>
          </p:cNvPr>
          <p:cNvPicPr>
            <a:picLocks noChangeAspect="1"/>
          </p:cNvPicPr>
          <p:nvPr userDrawn="1"/>
        </p:nvPicPr>
        <p:blipFill>
          <a:blip r:embed="rId2">
            <a:alphaModFix amt="32000"/>
            <a:extLst>
              <a:ext uri="{28A0092B-C50C-407E-A947-70E740481C1C}">
                <a14:useLocalDpi xmlns:a14="http://schemas.microsoft.com/office/drawing/2010/main"/>
              </a:ext>
            </a:extLst>
          </a:blip>
          <a:srcRect/>
          <a:stretch>
            <a:fillRect/>
          </a:stretch>
        </p:blipFill>
        <p:spPr>
          <a:xfrm>
            <a:off x="0" y="0"/>
            <a:ext cx="12191048" cy="6877049"/>
          </a:xfrm>
          <a:prstGeom prst="rect">
            <a:avLst/>
          </a:prstGeom>
        </p:spPr>
      </p:pic>
      <p:pic>
        <p:nvPicPr>
          <p:cNvPr id="12" name="Graphic 11">
            <a:extLst>
              <a:ext uri="{FF2B5EF4-FFF2-40B4-BE49-F238E27FC236}">
                <a16:creationId xmlns:a16="http://schemas.microsoft.com/office/drawing/2014/main" id="{E754AC18-9DE6-D125-2E6A-AB588FCA9EF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2121803" y="6050784"/>
            <a:ext cx="2641786" cy="293195"/>
          </a:xfrm>
          <a:prstGeom prst="rect">
            <a:avLst/>
          </a:prstGeom>
        </p:spPr>
      </p:pic>
      <p:sp>
        <p:nvSpPr>
          <p:cNvPr id="2" name="Title 1"/>
          <p:cNvSpPr>
            <a:spLocks noGrp="1"/>
          </p:cNvSpPr>
          <p:nvPr>
            <p:ph type="ctrTitle" hasCustomPrompt="1"/>
          </p:nvPr>
        </p:nvSpPr>
        <p:spPr>
          <a:xfrm>
            <a:off x="2131698" y="2311742"/>
            <a:ext cx="6471489"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accent6"/>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8" y="3018065"/>
            <a:ext cx="6471489"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000" b="0" i="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4216830"/>
            <a:ext cx="648107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sp>
        <p:nvSpPr>
          <p:cNvPr id="6" name="Text Placeholder 5">
            <a:extLst>
              <a:ext uri="{FF2B5EF4-FFF2-40B4-BE49-F238E27FC236}">
                <a16:creationId xmlns:a16="http://schemas.microsoft.com/office/drawing/2014/main" id="{AE901EDA-B80C-4264-BE6D-BDD2C206C41C}"/>
              </a:ext>
            </a:extLst>
          </p:cNvPr>
          <p:cNvSpPr>
            <a:spLocks noGrp="1"/>
          </p:cNvSpPr>
          <p:nvPr>
            <p:ph type="body" sz="quarter" idx="15" hasCustomPrompt="1"/>
          </p:nvPr>
        </p:nvSpPr>
        <p:spPr>
          <a:xfrm>
            <a:off x="2131171" y="5325302"/>
            <a:ext cx="6472237" cy="184666"/>
          </a:xfrm>
        </p:spPr>
        <p:txBody>
          <a:bodyPr anchor="ctr"/>
          <a:lstStyle>
            <a:lvl1pPr marL="0" algn="l" defTabSz="1218987" rtl="0" eaLnBrk="1" latinLnBrk="0" hangingPunct="1">
              <a:lnSpc>
                <a:spcPct val="100000"/>
              </a:lnSpc>
              <a:spcBef>
                <a:spcPts val="0"/>
              </a:spcBef>
              <a:defRPr lang="en-US" sz="1200" kern="1200" spc="20" baseline="0" dirty="0" smtClean="0">
                <a:solidFill>
                  <a:schemeClr val="bg2"/>
                </a:solidFill>
                <a:latin typeface="+mn-lt"/>
                <a:ea typeface="+mn-ea"/>
                <a:cs typeface="Calibri" panose="020F0502020204030204" pitchFamily="34" charset="0"/>
              </a:defRPr>
            </a:lvl1pPr>
          </a:lstStyle>
          <a:p>
            <a:r>
              <a:rPr lang="en-US"/>
              <a:t>Date</a:t>
            </a:r>
          </a:p>
        </p:txBody>
      </p:sp>
    </p:spTree>
    <p:extLst>
      <p:ext uri="{BB962C8B-B14F-4D97-AF65-F5344CB8AC3E}">
        <p14:creationId xmlns:p14="http://schemas.microsoft.com/office/powerpoint/2010/main" val="24721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Logo Frame, Slate">
    <p:bg>
      <p:bgPr>
        <a:solidFill>
          <a:schemeClr val="accent6"/>
        </a:solidFill>
        <a:effectLst/>
      </p:bgPr>
    </p:bg>
    <p:spTree>
      <p:nvGrpSpPr>
        <p:cNvPr id="1" name=""/>
        <p:cNvGrpSpPr/>
        <p:nvPr/>
      </p:nvGrpSpPr>
      <p:grpSpPr>
        <a:xfrm>
          <a:off x="0" y="0"/>
          <a:ext cx="0" cy="0"/>
          <a:chOff x="0" y="0"/>
          <a:chExt cx="0" cy="0"/>
        </a:xfrm>
      </p:grpSpPr>
      <p:pic>
        <p:nvPicPr>
          <p:cNvPr id="8" name="Picture 7" descr="A black and white text&#10;&#10;Description automatically generated">
            <a:extLst>
              <a:ext uri="{FF2B5EF4-FFF2-40B4-BE49-F238E27FC236}">
                <a16:creationId xmlns:a16="http://schemas.microsoft.com/office/drawing/2014/main" id="{5EB390E2-0244-6E15-2935-B9AB8904E21C}"/>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a:stretch>
            <a:fillRect/>
          </a:stretch>
        </p:blipFill>
        <p:spPr>
          <a:xfrm>
            <a:off x="0" y="0"/>
            <a:ext cx="12191048" cy="6877049"/>
          </a:xfrm>
          <a:prstGeom prst="rect">
            <a:avLst/>
          </a:prstGeom>
          <a:noFill/>
        </p:spPr>
      </p:pic>
      <p:pic>
        <p:nvPicPr>
          <p:cNvPr id="12" name="Graphic 11">
            <a:extLst>
              <a:ext uri="{FF2B5EF4-FFF2-40B4-BE49-F238E27FC236}">
                <a16:creationId xmlns:a16="http://schemas.microsoft.com/office/drawing/2014/main" id="{E754AC18-9DE6-D125-2E6A-AB588FCA9EF4}"/>
              </a:ext>
            </a:extLst>
          </p:cNvPr>
          <p:cNvPicPr>
            <a:picLocks noChangeAspect="1"/>
          </p:cNvPicPr>
          <p:nvPr userDrawn="1"/>
        </p:nvPicPr>
        <p:blipFill>
          <a:blip r:embed="rId3">
            <a:extLst>
              <a:ext uri="{28A0092B-C50C-407E-A947-70E740481C1C}">
                <a14:useLocalDpi xmlns:a14="http://schemas.microsoft.com/office/drawing/2010/main"/>
              </a:ext>
            </a:extLst>
          </a:blip>
          <a:srcRect t="5" b="5"/>
          <a:stretch/>
        </p:blipFill>
        <p:spPr>
          <a:xfrm>
            <a:off x="2121803" y="6050784"/>
            <a:ext cx="2641654" cy="293195"/>
          </a:xfrm>
          <a:prstGeom prst="rect">
            <a:avLst/>
          </a:prstGeom>
        </p:spPr>
      </p:pic>
      <p:sp>
        <p:nvSpPr>
          <p:cNvPr id="2" name="Title 1"/>
          <p:cNvSpPr>
            <a:spLocks noGrp="1"/>
          </p:cNvSpPr>
          <p:nvPr>
            <p:ph type="ctrTitle" hasCustomPrompt="1"/>
          </p:nvPr>
        </p:nvSpPr>
        <p:spPr>
          <a:xfrm>
            <a:off x="2131698" y="2311742"/>
            <a:ext cx="6471489"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tx1"/>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8" y="3018065"/>
            <a:ext cx="6471489"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000" b="0" i="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4216830"/>
            <a:ext cx="648107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sp>
        <p:nvSpPr>
          <p:cNvPr id="6" name="Text Placeholder 5">
            <a:extLst>
              <a:ext uri="{FF2B5EF4-FFF2-40B4-BE49-F238E27FC236}">
                <a16:creationId xmlns:a16="http://schemas.microsoft.com/office/drawing/2014/main" id="{AE901EDA-B80C-4264-BE6D-BDD2C206C41C}"/>
              </a:ext>
            </a:extLst>
          </p:cNvPr>
          <p:cNvSpPr>
            <a:spLocks noGrp="1"/>
          </p:cNvSpPr>
          <p:nvPr>
            <p:ph type="body" sz="quarter" idx="15" hasCustomPrompt="1"/>
          </p:nvPr>
        </p:nvSpPr>
        <p:spPr>
          <a:xfrm>
            <a:off x="2131171" y="5325302"/>
            <a:ext cx="6472237" cy="184666"/>
          </a:xfrm>
        </p:spPr>
        <p:txBody>
          <a:bodyPr anchor="ctr"/>
          <a:lstStyle>
            <a:lvl1pPr marL="0" algn="l" defTabSz="1218987" rtl="0" eaLnBrk="1" latinLnBrk="0" hangingPunct="1">
              <a:lnSpc>
                <a:spcPct val="100000"/>
              </a:lnSpc>
              <a:spcBef>
                <a:spcPts val="0"/>
              </a:spcBef>
              <a:defRPr lang="en-US" sz="1200" kern="1200" spc="20" baseline="0" dirty="0" smtClean="0">
                <a:solidFill>
                  <a:schemeClr val="tx1"/>
                </a:solidFill>
                <a:latin typeface="+mn-lt"/>
                <a:ea typeface="+mn-ea"/>
                <a:cs typeface="Calibri" panose="020F0502020204030204" pitchFamily="34" charset="0"/>
              </a:defRPr>
            </a:lvl1pPr>
          </a:lstStyle>
          <a:p>
            <a:r>
              <a:rPr lang="en-US"/>
              <a:t>Date</a:t>
            </a:r>
          </a:p>
        </p:txBody>
      </p:sp>
    </p:spTree>
    <p:extLst>
      <p:ext uri="{BB962C8B-B14F-4D97-AF65-F5344CB8AC3E}">
        <p14:creationId xmlns:p14="http://schemas.microsoft.com/office/powerpoint/2010/main" val="3426777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Logo Frame, Parchm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B390E2-0244-6E15-2935-B9AB8904E21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0" y="0"/>
            <a:ext cx="12189144" cy="6877049"/>
          </a:xfrm>
          <a:prstGeom prst="rect">
            <a:avLst/>
          </a:prstGeom>
        </p:spPr>
      </p:pic>
      <p:pic>
        <p:nvPicPr>
          <p:cNvPr id="12" name="Graphic 11">
            <a:extLst>
              <a:ext uri="{FF2B5EF4-FFF2-40B4-BE49-F238E27FC236}">
                <a16:creationId xmlns:a16="http://schemas.microsoft.com/office/drawing/2014/main" id="{E754AC18-9DE6-D125-2E6A-AB588FCA9EF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r="5"/>
          <a:stretch/>
        </p:blipFill>
        <p:spPr>
          <a:xfrm>
            <a:off x="2121803" y="6050784"/>
            <a:ext cx="2641654" cy="293195"/>
          </a:xfrm>
          <a:prstGeom prst="rect">
            <a:avLst/>
          </a:prstGeom>
        </p:spPr>
      </p:pic>
      <p:sp>
        <p:nvSpPr>
          <p:cNvPr id="2" name="Title 1"/>
          <p:cNvSpPr>
            <a:spLocks noGrp="1"/>
          </p:cNvSpPr>
          <p:nvPr>
            <p:ph type="ctrTitle" hasCustomPrompt="1"/>
          </p:nvPr>
        </p:nvSpPr>
        <p:spPr>
          <a:xfrm>
            <a:off x="2131698" y="2311742"/>
            <a:ext cx="6471489"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accent6"/>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8" y="3018065"/>
            <a:ext cx="6471489"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000" b="0" i="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4216830"/>
            <a:ext cx="648107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sp>
        <p:nvSpPr>
          <p:cNvPr id="6" name="Text Placeholder 5">
            <a:extLst>
              <a:ext uri="{FF2B5EF4-FFF2-40B4-BE49-F238E27FC236}">
                <a16:creationId xmlns:a16="http://schemas.microsoft.com/office/drawing/2014/main" id="{AE901EDA-B80C-4264-BE6D-BDD2C206C41C}"/>
              </a:ext>
            </a:extLst>
          </p:cNvPr>
          <p:cNvSpPr>
            <a:spLocks noGrp="1"/>
          </p:cNvSpPr>
          <p:nvPr>
            <p:ph type="body" sz="quarter" idx="15" hasCustomPrompt="1"/>
          </p:nvPr>
        </p:nvSpPr>
        <p:spPr>
          <a:xfrm>
            <a:off x="2131171" y="5325302"/>
            <a:ext cx="6472237" cy="184666"/>
          </a:xfrm>
        </p:spPr>
        <p:txBody>
          <a:bodyPr anchor="ctr"/>
          <a:lstStyle>
            <a:lvl1pPr marL="0" algn="l" defTabSz="1218987" rtl="0" eaLnBrk="1" latinLnBrk="0" hangingPunct="1">
              <a:lnSpc>
                <a:spcPct val="100000"/>
              </a:lnSpc>
              <a:spcBef>
                <a:spcPts val="0"/>
              </a:spcBef>
              <a:defRPr lang="en-US" sz="1200" kern="1200" spc="20" baseline="0" dirty="0" smtClean="0">
                <a:solidFill>
                  <a:schemeClr val="bg2"/>
                </a:solidFill>
                <a:latin typeface="+mn-lt"/>
                <a:ea typeface="+mn-ea"/>
                <a:cs typeface="Calibri" panose="020F0502020204030204" pitchFamily="34" charset="0"/>
              </a:defRPr>
            </a:lvl1pPr>
          </a:lstStyle>
          <a:p>
            <a:r>
              <a:rPr lang="en-US"/>
              <a:t>Date</a:t>
            </a:r>
          </a:p>
        </p:txBody>
      </p:sp>
    </p:spTree>
    <p:extLst>
      <p:ext uri="{BB962C8B-B14F-4D97-AF65-F5344CB8AC3E}">
        <p14:creationId xmlns:p14="http://schemas.microsoft.com/office/powerpoint/2010/main" val="3707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1179-4680-8581-F183-68F1C22DF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C99F4B-14EC-1CC7-6964-9CDAFBD322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ED5E5-CF6B-00DD-3602-22F50F17ABFA}"/>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0EE6DD90-522D-81B2-07F6-7E7AE09B7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4F3E7-7052-7472-5D85-B121CDAC29D4}"/>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1457944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Saffron background">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9A87BDB-E4CD-7051-CB35-68897FD7A86B}"/>
              </a:ext>
            </a:extLst>
          </p:cNvPr>
          <p:cNvSpPr>
            <a:spLocks noGrp="1"/>
          </p:cNvSpPr>
          <p:nvPr>
            <p:ph type="body" sz="quarter" idx="15" hasCustomPrompt="1"/>
          </p:nvPr>
        </p:nvSpPr>
        <p:spPr>
          <a:xfrm>
            <a:off x="9438289" y="272657"/>
            <a:ext cx="2444149" cy="158267"/>
          </a:xfrm>
        </p:spPr>
        <p:txBody>
          <a:bodyPr tIns="0" bIns="0"/>
          <a:lstStyle>
            <a:lvl1pPr algn="r">
              <a:defRPr sz="1200"/>
            </a:lvl1pPr>
          </a:lstStyle>
          <a:p>
            <a:pPr lvl="0"/>
            <a:r>
              <a:rPr lang="en-US"/>
              <a:t>Date</a:t>
            </a:r>
          </a:p>
        </p:txBody>
      </p:sp>
      <p:sp>
        <p:nvSpPr>
          <p:cNvPr id="2" name="Title 1"/>
          <p:cNvSpPr>
            <a:spLocks noGrp="1"/>
          </p:cNvSpPr>
          <p:nvPr>
            <p:ph type="ctrTitle" hasCustomPrompt="1"/>
          </p:nvPr>
        </p:nvSpPr>
        <p:spPr>
          <a:xfrm>
            <a:off x="2131698" y="1732902"/>
            <a:ext cx="8000274"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accent6"/>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8" y="2439225"/>
            <a:ext cx="8000274"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400" b="0" i="0" baseline="0">
                <a:solidFill>
                  <a:schemeClr val="accent6"/>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3637990"/>
            <a:ext cx="801212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pic>
        <p:nvPicPr>
          <p:cNvPr id="4" name="Picture 3">
            <a:extLst>
              <a:ext uri="{FF2B5EF4-FFF2-40B4-BE49-F238E27FC236}">
                <a16:creationId xmlns:a16="http://schemas.microsoft.com/office/drawing/2014/main" id="{AB656212-B39B-3C39-28ED-417AF56BBC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8781" y="5301842"/>
            <a:ext cx="11563077" cy="1283501"/>
          </a:xfrm>
          <a:prstGeom prst="rect">
            <a:avLst/>
          </a:prstGeom>
        </p:spPr>
      </p:pic>
    </p:spTree>
    <p:extLst>
      <p:ext uri="{BB962C8B-B14F-4D97-AF65-F5344CB8AC3E}">
        <p14:creationId xmlns:p14="http://schemas.microsoft.com/office/powerpoint/2010/main" val="329959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Slat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1699" y="1732902"/>
            <a:ext cx="8063336"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bg1"/>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9" y="2439225"/>
            <a:ext cx="8063336"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400" b="0" i="0" baseline="0">
                <a:solidFill>
                  <a:schemeClr val="bg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3637990"/>
            <a:ext cx="8072927"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bg2"/>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bg2"/>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bg2"/>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pic>
        <p:nvPicPr>
          <p:cNvPr id="4" name="Picture 3">
            <a:extLst>
              <a:ext uri="{FF2B5EF4-FFF2-40B4-BE49-F238E27FC236}">
                <a16:creationId xmlns:a16="http://schemas.microsoft.com/office/drawing/2014/main" id="{AB656212-B39B-3C39-28ED-417AF56BBC17}"/>
              </a:ext>
            </a:extLst>
          </p:cNvPr>
          <p:cNvPicPr>
            <a:picLocks noChangeAspect="1"/>
          </p:cNvPicPr>
          <p:nvPr userDrawn="1"/>
        </p:nvPicPr>
        <p:blipFill>
          <a:blip r:embed="rId2">
            <a:extLst>
              <a:ext uri="{28A0092B-C50C-407E-A947-70E740481C1C}">
                <a14:useLocalDpi xmlns:a14="http://schemas.microsoft.com/office/drawing/2010/main"/>
              </a:ext>
            </a:extLst>
          </a:blip>
          <a:srcRect l="2" r="2"/>
          <a:stretch/>
        </p:blipFill>
        <p:spPr>
          <a:xfrm>
            <a:off x="318781" y="5301842"/>
            <a:ext cx="11562499" cy="1283501"/>
          </a:xfrm>
          <a:prstGeom prst="rect">
            <a:avLst/>
          </a:prstGeom>
        </p:spPr>
      </p:pic>
      <p:sp>
        <p:nvSpPr>
          <p:cNvPr id="6" name="Text Placeholder 9">
            <a:extLst>
              <a:ext uri="{FF2B5EF4-FFF2-40B4-BE49-F238E27FC236}">
                <a16:creationId xmlns:a16="http://schemas.microsoft.com/office/drawing/2014/main" id="{78DF1E54-3DF4-B88B-4F7C-230D405D8E62}"/>
              </a:ext>
            </a:extLst>
          </p:cNvPr>
          <p:cNvSpPr>
            <a:spLocks noGrp="1"/>
          </p:cNvSpPr>
          <p:nvPr>
            <p:ph type="body" sz="quarter" idx="15" hasCustomPrompt="1"/>
          </p:nvPr>
        </p:nvSpPr>
        <p:spPr>
          <a:xfrm>
            <a:off x="9438289" y="272657"/>
            <a:ext cx="2444149" cy="158267"/>
          </a:xfrm>
        </p:spPr>
        <p:txBody>
          <a:bodyPr tIns="0" bIns="0"/>
          <a:lstStyle>
            <a:lvl1pPr algn="r">
              <a:defRPr sz="1200">
                <a:solidFill>
                  <a:schemeClr val="bg2"/>
                </a:solidFill>
              </a:defRPr>
            </a:lvl1pPr>
          </a:lstStyle>
          <a:p>
            <a:pPr lvl="0"/>
            <a:r>
              <a:rPr lang="en-US"/>
              <a:t>Date</a:t>
            </a:r>
          </a:p>
        </p:txBody>
      </p:sp>
    </p:spTree>
    <p:extLst>
      <p:ext uri="{BB962C8B-B14F-4D97-AF65-F5344CB8AC3E}">
        <p14:creationId xmlns:p14="http://schemas.microsoft.com/office/powerpoint/2010/main" val="3387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archmen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9A87BDB-E4CD-7051-CB35-68897FD7A86B}"/>
              </a:ext>
            </a:extLst>
          </p:cNvPr>
          <p:cNvSpPr>
            <a:spLocks noGrp="1"/>
          </p:cNvSpPr>
          <p:nvPr>
            <p:ph type="body" sz="quarter" idx="15" hasCustomPrompt="1"/>
          </p:nvPr>
        </p:nvSpPr>
        <p:spPr>
          <a:xfrm>
            <a:off x="9438289" y="272657"/>
            <a:ext cx="2444149" cy="158267"/>
          </a:xfrm>
        </p:spPr>
        <p:txBody>
          <a:bodyPr tIns="0" bIns="0"/>
          <a:lstStyle>
            <a:lvl1pPr algn="r">
              <a:defRPr sz="1200"/>
            </a:lvl1pPr>
          </a:lstStyle>
          <a:p>
            <a:pPr lvl="0"/>
            <a:r>
              <a:rPr lang="en-US"/>
              <a:t>Date</a:t>
            </a:r>
          </a:p>
        </p:txBody>
      </p:sp>
      <p:sp>
        <p:nvSpPr>
          <p:cNvPr id="2" name="Title 1"/>
          <p:cNvSpPr>
            <a:spLocks noGrp="1"/>
          </p:cNvSpPr>
          <p:nvPr>
            <p:ph type="ctrTitle" hasCustomPrompt="1"/>
          </p:nvPr>
        </p:nvSpPr>
        <p:spPr>
          <a:xfrm>
            <a:off x="2131698" y="1732902"/>
            <a:ext cx="8000274"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400" b="0" i="0" cap="none" baseline="0">
                <a:solidFill>
                  <a:schemeClr val="accent6"/>
                </a:solidFill>
                <a:latin typeface="+mj-lt"/>
                <a:cs typeface="Times New Roman" panose="02020603050405020304" pitchFamily="18" charset="0"/>
              </a:defRPr>
            </a:lvl1pPr>
          </a:lstStyle>
          <a:p>
            <a:r>
              <a:rPr lang="en-US"/>
              <a:t>Presentation title</a:t>
            </a:r>
          </a:p>
        </p:txBody>
      </p:sp>
      <p:sp>
        <p:nvSpPr>
          <p:cNvPr id="3" name="Subtitle 2"/>
          <p:cNvSpPr>
            <a:spLocks noGrp="1"/>
          </p:cNvSpPr>
          <p:nvPr>
            <p:ph type="subTitle" idx="1" hasCustomPrompt="1"/>
          </p:nvPr>
        </p:nvSpPr>
        <p:spPr>
          <a:xfrm>
            <a:off x="2141288" y="2439225"/>
            <a:ext cx="8000274"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400" b="0" i="0" baseline="0">
                <a:solidFill>
                  <a:schemeClr val="accent6"/>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subtitle</a:t>
            </a:r>
          </a:p>
        </p:txBody>
      </p:sp>
      <p:sp>
        <p:nvSpPr>
          <p:cNvPr id="7" name="Text Placeholder 3"/>
          <p:cNvSpPr>
            <a:spLocks noGrp="1"/>
          </p:cNvSpPr>
          <p:nvPr>
            <p:ph type="body" sz="quarter" idx="14" hasCustomPrompt="1"/>
          </p:nvPr>
        </p:nvSpPr>
        <p:spPr>
          <a:xfrm>
            <a:off x="2131698" y="3637990"/>
            <a:ext cx="801212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a:t>Presenter Name 1</a:t>
            </a:r>
          </a:p>
          <a:p>
            <a:pPr lvl="2"/>
            <a:r>
              <a:rPr lang="en-US"/>
              <a:t>Presenter Name 2</a:t>
            </a:r>
          </a:p>
          <a:p>
            <a:pPr lvl="4"/>
            <a:r>
              <a:rPr lang="en-US"/>
              <a:t>Presenter Name 3</a:t>
            </a:r>
          </a:p>
        </p:txBody>
      </p:sp>
      <p:pic>
        <p:nvPicPr>
          <p:cNvPr id="4" name="Picture 3">
            <a:extLst>
              <a:ext uri="{FF2B5EF4-FFF2-40B4-BE49-F238E27FC236}">
                <a16:creationId xmlns:a16="http://schemas.microsoft.com/office/drawing/2014/main" id="{AB656212-B39B-3C39-28ED-417AF56BBC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8781" y="5301842"/>
            <a:ext cx="11563077" cy="1283501"/>
          </a:xfrm>
          <a:prstGeom prst="rect">
            <a:avLst/>
          </a:prstGeom>
        </p:spPr>
      </p:pic>
    </p:spTree>
    <p:extLst>
      <p:ext uri="{BB962C8B-B14F-4D97-AF65-F5344CB8AC3E}">
        <p14:creationId xmlns:p14="http://schemas.microsoft.com/office/powerpoint/2010/main" val="33170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Slate">
    <p:bg>
      <p:bgPr>
        <a:solidFill>
          <a:schemeClr val="accent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22EC62-CC8B-4DB9-864A-3CBA965AABBC}"/>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bg1"/>
                </a:solidFill>
              </a:defRPr>
            </a:lvl1pPr>
          </a:lstStyle>
          <a:p>
            <a:r>
              <a:rPr lang="en-US"/>
              <a:t>Section Divider: Section Name</a:t>
            </a:r>
          </a:p>
        </p:txBody>
      </p:sp>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42224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Divider, Parchment">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22EC62-CC8B-4DB9-864A-3CBA965AABBC}"/>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accent6"/>
                </a:solidFill>
              </a:defRPr>
            </a:lvl1pPr>
          </a:lstStyle>
          <a:p>
            <a:r>
              <a:rPr lang="en-US"/>
              <a:t>Section Divider: Section Name</a:t>
            </a:r>
          </a:p>
        </p:txBody>
      </p:sp>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36671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Saffron">
    <p:bg>
      <p:bgPr>
        <a:solidFill>
          <a:srgbClr val="E7C7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itle 1">
            <a:extLst>
              <a:ext uri="{FF2B5EF4-FFF2-40B4-BE49-F238E27FC236}">
                <a16:creationId xmlns:a16="http://schemas.microsoft.com/office/drawing/2014/main" id="{5CFC7768-5668-6257-BB17-8E7CC9808594}"/>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accent6"/>
                </a:solidFill>
              </a:defRPr>
            </a:lvl1pPr>
          </a:lstStyle>
          <a:p>
            <a:r>
              <a:rPr lang="en-US"/>
              <a:t>Section Divider: Section Name</a:t>
            </a:r>
          </a:p>
        </p:txBody>
      </p:sp>
    </p:spTree>
    <p:extLst>
      <p:ext uri="{BB962C8B-B14F-4D97-AF65-F5344CB8AC3E}">
        <p14:creationId xmlns:p14="http://schemas.microsoft.com/office/powerpoint/2010/main" val="20114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Turqois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itle 1">
            <a:extLst>
              <a:ext uri="{FF2B5EF4-FFF2-40B4-BE49-F238E27FC236}">
                <a16:creationId xmlns:a16="http://schemas.microsoft.com/office/drawing/2014/main" id="{EC434ACB-D5B5-F104-1E71-E81A19FCA6F2}"/>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accent6"/>
                </a:solidFill>
              </a:defRPr>
            </a:lvl1pPr>
          </a:lstStyle>
          <a:p>
            <a:r>
              <a:rPr lang="en-US"/>
              <a:t>Section Divider: Section Name</a:t>
            </a:r>
          </a:p>
        </p:txBody>
      </p:sp>
    </p:spTree>
    <p:extLst>
      <p:ext uri="{BB962C8B-B14F-4D97-AF65-F5344CB8AC3E}">
        <p14:creationId xmlns:p14="http://schemas.microsoft.com/office/powerpoint/2010/main" val="28887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Orang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itle 1">
            <a:extLst>
              <a:ext uri="{FF2B5EF4-FFF2-40B4-BE49-F238E27FC236}">
                <a16:creationId xmlns:a16="http://schemas.microsoft.com/office/drawing/2014/main" id="{3F0A4C8F-B2AC-D87E-48A8-47206CCDB1A5}"/>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bg1"/>
                </a:solidFill>
              </a:defRPr>
            </a:lvl1pPr>
          </a:lstStyle>
          <a:p>
            <a:r>
              <a:rPr lang="en-US"/>
              <a:t>Section Divider: Section Name</a:t>
            </a:r>
          </a:p>
        </p:txBody>
      </p:sp>
    </p:spTree>
    <p:extLst>
      <p:ext uri="{BB962C8B-B14F-4D97-AF65-F5344CB8AC3E}">
        <p14:creationId xmlns:p14="http://schemas.microsoft.com/office/powerpoint/2010/main" val="41871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16AC-BEC8-D876-0219-7552EE2D11B3}"/>
              </a:ext>
            </a:extLst>
          </p:cNvPr>
          <p:cNvSpPr txBox="1"/>
          <p:nvPr userDrawn="1"/>
        </p:nvSpPr>
        <p:spPr>
          <a:xfrm>
            <a:off x="1502229" y="1397726"/>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itle 1">
            <a:extLst>
              <a:ext uri="{FF2B5EF4-FFF2-40B4-BE49-F238E27FC236}">
                <a16:creationId xmlns:a16="http://schemas.microsoft.com/office/drawing/2014/main" id="{537554CB-85D6-3343-4B4F-A43513B1083A}"/>
              </a:ext>
            </a:extLst>
          </p:cNvPr>
          <p:cNvSpPr>
            <a:spLocks noGrp="1"/>
          </p:cNvSpPr>
          <p:nvPr>
            <p:ph type="title" hasCustomPrompt="1"/>
          </p:nvPr>
        </p:nvSpPr>
        <p:spPr>
          <a:xfrm>
            <a:off x="2417905" y="2998988"/>
            <a:ext cx="7353017" cy="553998"/>
          </a:xfrm>
        </p:spPr>
        <p:txBody>
          <a:bodyPr wrap="square" anchor="ctr">
            <a:noAutofit/>
          </a:bodyPr>
          <a:lstStyle>
            <a:lvl1pPr algn="ctr">
              <a:lnSpc>
                <a:spcPct val="100000"/>
              </a:lnSpc>
              <a:spcAft>
                <a:spcPts val="0"/>
              </a:spcAft>
              <a:defRPr sz="3601" b="0" cap="none" baseline="0">
                <a:solidFill>
                  <a:schemeClr val="bg1"/>
                </a:solidFill>
              </a:defRPr>
            </a:lvl1pPr>
          </a:lstStyle>
          <a:p>
            <a:r>
              <a:rPr lang="en-US"/>
              <a:t>Section Divider: Section Name</a:t>
            </a:r>
          </a:p>
        </p:txBody>
      </p:sp>
    </p:spTree>
    <p:extLst>
      <p:ext uri="{BB962C8B-B14F-4D97-AF65-F5344CB8AC3E}">
        <p14:creationId xmlns:p14="http://schemas.microsoft.com/office/powerpoint/2010/main" val="26329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slide - Slate">
    <p:bg>
      <p:bgPr>
        <a:solidFill>
          <a:schemeClr val="accent6"/>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6A18C142-8408-344E-A495-3AA12E1EFA49}"/>
              </a:ext>
            </a:extLst>
          </p:cNvPr>
          <p:cNvSpPr>
            <a:spLocks noGrp="1"/>
          </p:cNvSpPr>
          <p:nvPr>
            <p:ph type="body" sz="quarter" idx="16" hasCustomPrompt="1"/>
          </p:nvPr>
        </p:nvSpPr>
        <p:spPr>
          <a:xfrm>
            <a:off x="533400" y="5129211"/>
            <a:ext cx="8352183" cy="711023"/>
          </a:xfrm>
        </p:spPr>
        <p:txBody>
          <a:bodyPr tIns="0" bIns="0" anchor="t" anchorCtr="0">
            <a:noAutofit/>
          </a:bodyPr>
          <a:lstStyle>
            <a:lvl1pPr>
              <a:lnSpc>
                <a:spcPct val="100000"/>
              </a:lnSpc>
              <a:defRPr lang="en-US" sz="1800" b="0" i="0" kern="1200" baseline="0" dirty="0" smtClean="0">
                <a:solidFill>
                  <a:schemeClr val="bg1"/>
                </a:solidFill>
                <a:latin typeface="Calibri" panose="020F0502020204030204" pitchFamily="34" charset="0"/>
                <a:ea typeface="+mn-ea"/>
                <a:cs typeface="Calibri" panose="020F0502020204030204" pitchFamily="34" charset="0"/>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marL="0" lvl="0" indent="0" algn="l" defTabSz="914674" rtl="0" eaLnBrk="1" latinLnBrk="0" hangingPunct="1">
              <a:lnSpc>
                <a:spcPct val="90000"/>
              </a:lnSpc>
              <a:spcBef>
                <a:spcPts val="0"/>
              </a:spcBef>
              <a:spcAft>
                <a:spcPts val="0"/>
              </a:spcAft>
              <a:buClr>
                <a:schemeClr val="accent6"/>
              </a:buClr>
              <a:buFontTx/>
              <a:buNone/>
            </a:pPr>
            <a:r>
              <a:rPr lang="en-US"/>
              <a:t>—Attribution or source</a:t>
            </a:r>
          </a:p>
        </p:txBody>
      </p:sp>
      <p:sp>
        <p:nvSpPr>
          <p:cNvPr id="2" name="TextBox 1">
            <a:extLst>
              <a:ext uri="{FF2B5EF4-FFF2-40B4-BE49-F238E27FC236}">
                <a16:creationId xmlns:a16="http://schemas.microsoft.com/office/drawing/2014/main" id="{4A6EF593-6503-5ECD-C4A1-21F18F927E0D}"/>
              </a:ext>
            </a:extLst>
          </p:cNvPr>
          <p:cNvSpPr txBox="1"/>
          <p:nvPr userDrawn="1"/>
        </p:nvSpPr>
        <p:spPr>
          <a:xfrm>
            <a:off x="3214688" y="3743325"/>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extBox 2">
            <a:extLst>
              <a:ext uri="{FF2B5EF4-FFF2-40B4-BE49-F238E27FC236}">
                <a16:creationId xmlns:a16="http://schemas.microsoft.com/office/drawing/2014/main" id="{EA2EB7ED-DC69-E17B-9E33-5D586963DB40}"/>
              </a:ext>
            </a:extLst>
          </p:cNvPr>
          <p:cNvSpPr txBox="1"/>
          <p:nvPr userDrawn="1"/>
        </p:nvSpPr>
        <p:spPr>
          <a:xfrm>
            <a:off x="2097157" y="-327991"/>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5" name="Text Placeholder 4">
            <a:extLst>
              <a:ext uri="{FF2B5EF4-FFF2-40B4-BE49-F238E27FC236}">
                <a16:creationId xmlns:a16="http://schemas.microsoft.com/office/drawing/2014/main" id="{9ADAF809-B915-3003-B8B7-AF5D386AA809}"/>
              </a:ext>
            </a:extLst>
          </p:cNvPr>
          <p:cNvSpPr>
            <a:spLocks noGrp="1"/>
          </p:cNvSpPr>
          <p:nvPr>
            <p:ph type="body" sz="quarter" idx="17" hasCustomPrompt="1"/>
          </p:nvPr>
        </p:nvSpPr>
        <p:spPr>
          <a:xfrm>
            <a:off x="533400" y="628650"/>
            <a:ext cx="8352183" cy="4129088"/>
          </a:xfrm>
        </p:spPr>
        <p:txBody>
          <a:bodyPr wrap="square" anchor="ctr"/>
          <a:lstStyle>
            <a:lvl1pPr>
              <a:lnSpc>
                <a:spcPct val="85000"/>
              </a:lnSpc>
              <a:spcBef>
                <a:spcPts val="0"/>
              </a:spcBef>
              <a:spcAft>
                <a:spcPts val="0"/>
              </a:spcAft>
              <a:defRPr sz="7200">
                <a:solidFill>
                  <a:schemeClr val="bg1"/>
                </a:solidFill>
                <a:latin typeface="+mj-lt"/>
              </a:defRPr>
            </a:lvl1pPr>
            <a:lvl2pPr>
              <a:defRPr sz="7200">
                <a:solidFill>
                  <a:schemeClr val="tx2"/>
                </a:solidFill>
                <a:latin typeface="+mj-lt"/>
              </a:defRPr>
            </a:lvl2pPr>
            <a:lvl3pPr>
              <a:defRPr sz="7200">
                <a:solidFill>
                  <a:schemeClr val="tx2"/>
                </a:solidFill>
                <a:latin typeface="+mj-lt"/>
              </a:defRPr>
            </a:lvl3pPr>
            <a:lvl4pPr>
              <a:defRPr sz="7200">
                <a:solidFill>
                  <a:schemeClr val="tx2"/>
                </a:solidFill>
                <a:latin typeface="+mj-lt"/>
              </a:defRPr>
            </a:lvl4pPr>
            <a:lvl5pPr>
              <a:defRPr sz="7200">
                <a:solidFill>
                  <a:schemeClr val="tx2"/>
                </a:solidFill>
                <a:latin typeface="+mj-lt"/>
              </a:defRPr>
            </a:lvl5pPr>
          </a:lstStyle>
          <a:p>
            <a:pPr lvl="0"/>
            <a:r>
              <a:rPr lang="en-US"/>
              <a:t>Quote or fact statement.</a:t>
            </a:r>
          </a:p>
          <a:p>
            <a:pPr lvl="0"/>
            <a:r>
              <a:rPr lang="en-US"/>
              <a:t>Can also be used as </a:t>
            </a:r>
            <a:br>
              <a:rPr lang="en-US"/>
            </a:br>
            <a:r>
              <a:rPr lang="en-US"/>
              <a:t>a divider slide.</a:t>
            </a:r>
          </a:p>
        </p:txBody>
      </p:sp>
    </p:spTree>
    <p:extLst>
      <p:ext uri="{BB962C8B-B14F-4D97-AF65-F5344CB8AC3E}">
        <p14:creationId xmlns:p14="http://schemas.microsoft.com/office/powerpoint/2010/main" val="25117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0ADE-98E0-218B-371B-EB7D4C85F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C5A19C-B189-2555-98D9-C6F41FBBA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664C1-6D7F-3E1E-9EBC-F453DFCEA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39233-2925-D9BA-5BB2-CDDD1E70EC3E}"/>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6" name="Footer Placeholder 5">
            <a:extLst>
              <a:ext uri="{FF2B5EF4-FFF2-40B4-BE49-F238E27FC236}">
                <a16:creationId xmlns:a16="http://schemas.microsoft.com/office/drawing/2014/main" id="{B59339A0-879D-BB84-D921-85EF9E7F3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716CA-E0CD-8A3E-AE04-E5FBD8E7A876}"/>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1298827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slide - Saffron">
    <p:bg>
      <p:bgPr>
        <a:solidFill>
          <a:schemeClr val="tx2"/>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6A18C142-8408-344E-A495-3AA12E1EFA49}"/>
              </a:ext>
            </a:extLst>
          </p:cNvPr>
          <p:cNvSpPr>
            <a:spLocks noGrp="1"/>
          </p:cNvSpPr>
          <p:nvPr>
            <p:ph type="body" sz="quarter" idx="16" hasCustomPrompt="1"/>
          </p:nvPr>
        </p:nvSpPr>
        <p:spPr>
          <a:xfrm>
            <a:off x="533400" y="5129211"/>
            <a:ext cx="8352183" cy="711023"/>
          </a:xfrm>
        </p:spPr>
        <p:txBody>
          <a:bodyPr tIns="0" bIns="0" anchor="t" anchorCtr="0">
            <a:noAutofit/>
          </a:bodyPr>
          <a:lstStyle>
            <a:lvl1pPr>
              <a:lnSpc>
                <a:spcPct val="100000"/>
              </a:lnSpc>
              <a:defRPr lang="en-US" sz="1800" b="0" i="0" kern="1200" baseline="0" dirty="0" smtClean="0">
                <a:solidFill>
                  <a:schemeClr val="accent6"/>
                </a:solidFill>
                <a:latin typeface="Calibri" panose="020F0502020204030204" pitchFamily="34" charset="0"/>
                <a:ea typeface="+mn-ea"/>
                <a:cs typeface="Calibri" panose="020F0502020204030204" pitchFamily="34" charset="0"/>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marL="0" lvl="0" indent="0" algn="l" defTabSz="914674" rtl="0" eaLnBrk="1" latinLnBrk="0" hangingPunct="1">
              <a:lnSpc>
                <a:spcPct val="90000"/>
              </a:lnSpc>
              <a:spcBef>
                <a:spcPts val="0"/>
              </a:spcBef>
              <a:spcAft>
                <a:spcPts val="0"/>
              </a:spcAft>
              <a:buClr>
                <a:schemeClr val="accent6"/>
              </a:buClr>
              <a:buFontTx/>
              <a:buNone/>
            </a:pPr>
            <a:r>
              <a:rPr lang="en-US"/>
              <a:t>—Attribution or source</a:t>
            </a:r>
          </a:p>
        </p:txBody>
      </p:sp>
      <p:sp>
        <p:nvSpPr>
          <p:cNvPr id="2" name="TextBox 1">
            <a:extLst>
              <a:ext uri="{FF2B5EF4-FFF2-40B4-BE49-F238E27FC236}">
                <a16:creationId xmlns:a16="http://schemas.microsoft.com/office/drawing/2014/main" id="{4A6EF593-6503-5ECD-C4A1-21F18F927E0D}"/>
              </a:ext>
            </a:extLst>
          </p:cNvPr>
          <p:cNvSpPr txBox="1"/>
          <p:nvPr userDrawn="1"/>
        </p:nvSpPr>
        <p:spPr>
          <a:xfrm>
            <a:off x="3214688" y="3743325"/>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extBox 2">
            <a:extLst>
              <a:ext uri="{FF2B5EF4-FFF2-40B4-BE49-F238E27FC236}">
                <a16:creationId xmlns:a16="http://schemas.microsoft.com/office/drawing/2014/main" id="{EA2EB7ED-DC69-E17B-9E33-5D586963DB40}"/>
              </a:ext>
            </a:extLst>
          </p:cNvPr>
          <p:cNvSpPr txBox="1"/>
          <p:nvPr userDrawn="1"/>
        </p:nvSpPr>
        <p:spPr>
          <a:xfrm>
            <a:off x="2097157" y="-327991"/>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5" name="Text Placeholder 4">
            <a:extLst>
              <a:ext uri="{FF2B5EF4-FFF2-40B4-BE49-F238E27FC236}">
                <a16:creationId xmlns:a16="http://schemas.microsoft.com/office/drawing/2014/main" id="{9ADAF809-B915-3003-B8B7-AF5D386AA809}"/>
              </a:ext>
            </a:extLst>
          </p:cNvPr>
          <p:cNvSpPr>
            <a:spLocks noGrp="1"/>
          </p:cNvSpPr>
          <p:nvPr>
            <p:ph type="body" sz="quarter" idx="17" hasCustomPrompt="1"/>
          </p:nvPr>
        </p:nvSpPr>
        <p:spPr>
          <a:xfrm>
            <a:off x="533400" y="628650"/>
            <a:ext cx="8352183" cy="4129088"/>
          </a:xfrm>
        </p:spPr>
        <p:txBody>
          <a:bodyPr wrap="square" anchor="ctr"/>
          <a:lstStyle>
            <a:lvl1pPr>
              <a:lnSpc>
                <a:spcPct val="85000"/>
              </a:lnSpc>
              <a:spcBef>
                <a:spcPts val="0"/>
              </a:spcBef>
              <a:spcAft>
                <a:spcPts val="0"/>
              </a:spcAft>
              <a:defRPr sz="7200">
                <a:solidFill>
                  <a:schemeClr val="accent6"/>
                </a:solidFill>
                <a:latin typeface="+mj-lt"/>
              </a:defRPr>
            </a:lvl1pPr>
            <a:lvl2pPr>
              <a:defRPr sz="7200">
                <a:solidFill>
                  <a:schemeClr val="tx2"/>
                </a:solidFill>
                <a:latin typeface="+mj-lt"/>
              </a:defRPr>
            </a:lvl2pPr>
            <a:lvl3pPr>
              <a:defRPr sz="7200">
                <a:solidFill>
                  <a:schemeClr val="tx2"/>
                </a:solidFill>
                <a:latin typeface="+mj-lt"/>
              </a:defRPr>
            </a:lvl3pPr>
            <a:lvl4pPr>
              <a:defRPr sz="7200">
                <a:solidFill>
                  <a:schemeClr val="tx2"/>
                </a:solidFill>
                <a:latin typeface="+mj-lt"/>
              </a:defRPr>
            </a:lvl4pPr>
            <a:lvl5pPr>
              <a:defRPr sz="7200">
                <a:solidFill>
                  <a:schemeClr val="tx2"/>
                </a:solidFill>
                <a:latin typeface="+mj-lt"/>
              </a:defRPr>
            </a:lvl5pPr>
          </a:lstStyle>
          <a:p>
            <a:pPr lvl="0"/>
            <a:r>
              <a:rPr lang="en-US"/>
              <a:t>Quote or fact statement.</a:t>
            </a:r>
          </a:p>
          <a:p>
            <a:pPr lvl="0"/>
            <a:r>
              <a:rPr lang="en-US"/>
              <a:t>Can also be used as </a:t>
            </a:r>
            <a:br>
              <a:rPr lang="en-US"/>
            </a:br>
            <a:r>
              <a:rPr lang="en-US"/>
              <a:t>a divider slide.</a:t>
            </a:r>
          </a:p>
        </p:txBody>
      </p:sp>
    </p:spTree>
    <p:extLst>
      <p:ext uri="{BB962C8B-B14F-4D97-AF65-F5344CB8AC3E}">
        <p14:creationId xmlns:p14="http://schemas.microsoft.com/office/powerpoint/2010/main" val="27177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 slide - Parchment">
    <p:bg>
      <p:bgPr>
        <a:solidFill>
          <a:schemeClr val="bg1"/>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6A18C142-8408-344E-A495-3AA12E1EFA49}"/>
              </a:ext>
            </a:extLst>
          </p:cNvPr>
          <p:cNvSpPr>
            <a:spLocks noGrp="1"/>
          </p:cNvSpPr>
          <p:nvPr>
            <p:ph type="body" sz="quarter" idx="16" hasCustomPrompt="1"/>
          </p:nvPr>
        </p:nvSpPr>
        <p:spPr>
          <a:xfrm>
            <a:off x="533400" y="5129211"/>
            <a:ext cx="8352183" cy="711023"/>
          </a:xfrm>
        </p:spPr>
        <p:txBody>
          <a:bodyPr tIns="0" bIns="0" anchor="t" anchorCtr="0">
            <a:noAutofit/>
          </a:bodyPr>
          <a:lstStyle>
            <a:lvl1pPr>
              <a:lnSpc>
                <a:spcPct val="100000"/>
              </a:lnSpc>
              <a:defRPr lang="en-US" sz="1800" b="0" i="0" kern="1200" baseline="0" dirty="0" smtClean="0">
                <a:solidFill>
                  <a:schemeClr val="accent6"/>
                </a:solidFill>
                <a:latin typeface="Calibri" panose="020F0502020204030204" pitchFamily="34" charset="0"/>
                <a:ea typeface="+mn-ea"/>
                <a:cs typeface="Calibri" panose="020F0502020204030204" pitchFamily="34" charset="0"/>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marL="0" lvl="0" indent="0" algn="l" defTabSz="914674" rtl="0" eaLnBrk="1" latinLnBrk="0" hangingPunct="1">
              <a:lnSpc>
                <a:spcPct val="90000"/>
              </a:lnSpc>
              <a:spcBef>
                <a:spcPts val="0"/>
              </a:spcBef>
              <a:spcAft>
                <a:spcPts val="0"/>
              </a:spcAft>
              <a:buClr>
                <a:schemeClr val="accent6"/>
              </a:buClr>
              <a:buFontTx/>
              <a:buNone/>
            </a:pPr>
            <a:r>
              <a:rPr lang="en-US"/>
              <a:t>—Attribution or source</a:t>
            </a:r>
          </a:p>
        </p:txBody>
      </p:sp>
      <p:sp>
        <p:nvSpPr>
          <p:cNvPr id="2" name="TextBox 1">
            <a:extLst>
              <a:ext uri="{FF2B5EF4-FFF2-40B4-BE49-F238E27FC236}">
                <a16:creationId xmlns:a16="http://schemas.microsoft.com/office/drawing/2014/main" id="{4A6EF593-6503-5ECD-C4A1-21F18F927E0D}"/>
              </a:ext>
            </a:extLst>
          </p:cNvPr>
          <p:cNvSpPr txBox="1"/>
          <p:nvPr userDrawn="1"/>
        </p:nvSpPr>
        <p:spPr>
          <a:xfrm>
            <a:off x="3214688" y="3743325"/>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extBox 2">
            <a:extLst>
              <a:ext uri="{FF2B5EF4-FFF2-40B4-BE49-F238E27FC236}">
                <a16:creationId xmlns:a16="http://schemas.microsoft.com/office/drawing/2014/main" id="{EA2EB7ED-DC69-E17B-9E33-5D586963DB40}"/>
              </a:ext>
            </a:extLst>
          </p:cNvPr>
          <p:cNvSpPr txBox="1"/>
          <p:nvPr userDrawn="1"/>
        </p:nvSpPr>
        <p:spPr>
          <a:xfrm>
            <a:off x="2097157" y="-327991"/>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5" name="Text Placeholder 4">
            <a:extLst>
              <a:ext uri="{FF2B5EF4-FFF2-40B4-BE49-F238E27FC236}">
                <a16:creationId xmlns:a16="http://schemas.microsoft.com/office/drawing/2014/main" id="{9ADAF809-B915-3003-B8B7-AF5D386AA809}"/>
              </a:ext>
            </a:extLst>
          </p:cNvPr>
          <p:cNvSpPr>
            <a:spLocks noGrp="1"/>
          </p:cNvSpPr>
          <p:nvPr>
            <p:ph type="body" sz="quarter" idx="17" hasCustomPrompt="1"/>
          </p:nvPr>
        </p:nvSpPr>
        <p:spPr>
          <a:xfrm>
            <a:off x="533400" y="628650"/>
            <a:ext cx="8352183" cy="4129088"/>
          </a:xfrm>
        </p:spPr>
        <p:txBody>
          <a:bodyPr wrap="square" anchor="ctr"/>
          <a:lstStyle>
            <a:lvl1pPr>
              <a:lnSpc>
                <a:spcPct val="85000"/>
              </a:lnSpc>
              <a:spcBef>
                <a:spcPts val="0"/>
              </a:spcBef>
              <a:spcAft>
                <a:spcPts val="0"/>
              </a:spcAft>
              <a:defRPr sz="7200">
                <a:solidFill>
                  <a:schemeClr val="accent6"/>
                </a:solidFill>
                <a:latin typeface="+mj-lt"/>
              </a:defRPr>
            </a:lvl1pPr>
            <a:lvl2pPr>
              <a:defRPr sz="7200">
                <a:solidFill>
                  <a:schemeClr val="tx2"/>
                </a:solidFill>
                <a:latin typeface="+mj-lt"/>
              </a:defRPr>
            </a:lvl2pPr>
            <a:lvl3pPr>
              <a:defRPr sz="7200">
                <a:solidFill>
                  <a:schemeClr val="tx2"/>
                </a:solidFill>
                <a:latin typeface="+mj-lt"/>
              </a:defRPr>
            </a:lvl3pPr>
            <a:lvl4pPr>
              <a:defRPr sz="7200">
                <a:solidFill>
                  <a:schemeClr val="tx2"/>
                </a:solidFill>
                <a:latin typeface="+mj-lt"/>
              </a:defRPr>
            </a:lvl4pPr>
            <a:lvl5pPr>
              <a:defRPr sz="7200">
                <a:solidFill>
                  <a:schemeClr val="tx2"/>
                </a:solidFill>
                <a:latin typeface="+mj-lt"/>
              </a:defRPr>
            </a:lvl5pPr>
          </a:lstStyle>
          <a:p>
            <a:pPr lvl="0"/>
            <a:r>
              <a:rPr lang="en-US"/>
              <a:t>Quote or fact statement.</a:t>
            </a:r>
          </a:p>
          <a:p>
            <a:pPr lvl="0"/>
            <a:r>
              <a:rPr lang="en-US"/>
              <a:t>Can also be used as </a:t>
            </a:r>
            <a:br>
              <a:rPr lang="en-US"/>
            </a:br>
            <a:r>
              <a:rPr lang="en-US"/>
              <a:t>a divider slide.</a:t>
            </a:r>
          </a:p>
        </p:txBody>
      </p:sp>
    </p:spTree>
    <p:extLst>
      <p:ext uri="{BB962C8B-B14F-4D97-AF65-F5344CB8AC3E}">
        <p14:creationId xmlns:p14="http://schemas.microsoft.com/office/powerpoint/2010/main" val="139619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Slide - Whi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699-CE20-7301-83C5-75C1BD96486F}"/>
              </a:ext>
            </a:extLst>
          </p:cNvPr>
          <p:cNvSpPr>
            <a:spLocks noGrp="1"/>
          </p:cNvSpPr>
          <p:nvPr>
            <p:ph type="title" hasCustomPrompt="1"/>
          </p:nvPr>
        </p:nvSpPr>
        <p:spPr/>
        <p:txBody>
          <a:bodyPr/>
          <a:lstStyle>
            <a:lvl1pPr>
              <a:lnSpc>
                <a:spcPct val="100000"/>
              </a:lnSpc>
              <a:defRPr>
                <a:solidFill>
                  <a:schemeClr val="accent6"/>
                </a:solidFill>
              </a:defRPr>
            </a:lvl1pPr>
          </a:lstStyle>
          <a:p>
            <a:r>
              <a:rPr lang="en-US"/>
              <a:t>Standard slide – white background</a:t>
            </a:r>
          </a:p>
        </p:txBody>
      </p:sp>
      <p:sp>
        <p:nvSpPr>
          <p:cNvPr id="21" name="Text Placeholder 2">
            <a:extLst>
              <a:ext uri="{FF2B5EF4-FFF2-40B4-BE49-F238E27FC236}">
                <a16:creationId xmlns:a16="http://schemas.microsoft.com/office/drawing/2014/main" id="{163DE8A5-5065-5348-8E74-D19DA245609C}"/>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lgn="l">
              <a:lnSpc>
                <a:spcPct val="100000"/>
              </a:lnSpc>
              <a:spcBef>
                <a:spcPts val="0"/>
              </a:spcBef>
              <a:buFont typeface="Arial" panose="020B0604020202020204" pitchFamily="34" charset="0"/>
              <a:buNone/>
              <a:defRPr lang="en-US" sz="1600" b="0" i="0" baseline="0" dirty="0">
                <a:solidFill>
                  <a:schemeClr val="accent6"/>
                </a:solidFill>
                <a:latin typeface="Calibri Light" panose="020F0302020204030204" pitchFamily="34" charset="0"/>
                <a:cs typeface="Calibri Light" panose="020F0302020204030204" pitchFamily="34" charset="0"/>
              </a:defRPr>
            </a:lvl1pPr>
            <a:lvl2pPr marL="171501" indent="-171501">
              <a:spcBef>
                <a:spcPts val="336"/>
              </a:spcBef>
              <a:spcAft>
                <a:spcPts val="0"/>
              </a:spcAft>
              <a:buClr>
                <a:schemeClr val="accent3">
                  <a:lumMod val="75000"/>
                </a:schemeClr>
              </a:buClr>
              <a:buFont typeface="Wingdings" panose="05000000000000000000" pitchFamily="2" charset="2"/>
              <a:buChar char="§"/>
              <a:defRPr sz="1300"/>
            </a:lvl2pPr>
            <a:lvl3pPr marL="343003" indent="-171501">
              <a:spcBef>
                <a:spcPts val="336"/>
              </a:spcBef>
              <a:buClr>
                <a:srgbClr val="3086AB"/>
              </a:buClr>
              <a:buFont typeface="Arial" panose="020B0604020202020204" pitchFamily="34" charset="0"/>
              <a:buChar char="•"/>
              <a:tabLst/>
              <a:defRPr baseline="0"/>
            </a:lvl3pPr>
            <a:lvl4pPr marL="516093" indent="-173090">
              <a:spcBef>
                <a:spcPts val="336"/>
              </a:spcBef>
              <a:spcAft>
                <a:spcPts val="0"/>
              </a:spcAft>
              <a:buFont typeface="Arial" panose="020B0604020202020204" pitchFamily="34" charset="0"/>
              <a:buChar char="-"/>
              <a:tabLst/>
              <a:defRPr baseline="0"/>
            </a:lvl4pPr>
            <a:lvl5pPr marL="687594" indent="-171501">
              <a:spcBef>
                <a:spcPts val="336"/>
              </a:spcBef>
              <a:defRPr baseline="0"/>
            </a:lvl5pPr>
          </a:lstStyle>
          <a:p>
            <a:pPr marL="285836" lvl="0" indent="-285836">
              <a:lnSpc>
                <a:spcPct val="100000"/>
              </a:lnSpc>
            </a:pPr>
            <a:r>
              <a:rPr lang="en-US"/>
              <a:t>Page Description / Narrative Text (Optional)</a:t>
            </a:r>
          </a:p>
        </p:txBody>
      </p:sp>
      <p:sp>
        <p:nvSpPr>
          <p:cNvPr id="3" name="Date Placeholder 4">
            <a:extLst>
              <a:ext uri="{FF2B5EF4-FFF2-40B4-BE49-F238E27FC236}">
                <a16:creationId xmlns:a16="http://schemas.microsoft.com/office/drawing/2014/main" id="{0159EF9C-36ED-A889-7626-0D4D99C9C0E0}"/>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sp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39CE5998-F8B0-A840-89AA-28D161AE06A5}" type="datetime3">
              <a:rPr lang="en-US" smtClean="0"/>
              <a:t>7 May 2026</a:t>
            </a:fld>
            <a:endParaRPr lang="en-US"/>
          </a:p>
        </p:txBody>
      </p:sp>
      <p:sp>
        <p:nvSpPr>
          <p:cNvPr id="4" name="Footer Placeholder 5">
            <a:extLst>
              <a:ext uri="{FF2B5EF4-FFF2-40B4-BE49-F238E27FC236}">
                <a16:creationId xmlns:a16="http://schemas.microsoft.com/office/drawing/2014/main" id="{1E752873-8372-F8E2-E6AB-3BFBD9AF1B5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sp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Tree>
    <p:extLst>
      <p:ext uri="{BB962C8B-B14F-4D97-AF65-F5344CB8AC3E}">
        <p14:creationId xmlns:p14="http://schemas.microsoft.com/office/powerpoint/2010/main" val="418139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rd Slide - Parchment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699-CE20-7301-83C5-75C1BD96486F}"/>
              </a:ext>
            </a:extLst>
          </p:cNvPr>
          <p:cNvSpPr>
            <a:spLocks noGrp="1"/>
          </p:cNvSpPr>
          <p:nvPr>
            <p:ph type="title" hasCustomPrompt="1"/>
          </p:nvPr>
        </p:nvSpPr>
        <p:spPr/>
        <p:txBody>
          <a:bodyPr/>
          <a:lstStyle>
            <a:lvl1pPr>
              <a:lnSpc>
                <a:spcPct val="100000"/>
              </a:lnSpc>
              <a:defRPr>
                <a:solidFill>
                  <a:schemeClr val="accent6"/>
                </a:solidFill>
              </a:defRPr>
            </a:lvl1pPr>
          </a:lstStyle>
          <a:p>
            <a:r>
              <a:rPr lang="en-US"/>
              <a:t>Standard slide – parchment background</a:t>
            </a:r>
          </a:p>
        </p:txBody>
      </p:sp>
      <p:sp>
        <p:nvSpPr>
          <p:cNvPr id="21" name="Text Placeholder 2">
            <a:extLst>
              <a:ext uri="{FF2B5EF4-FFF2-40B4-BE49-F238E27FC236}">
                <a16:creationId xmlns:a16="http://schemas.microsoft.com/office/drawing/2014/main" id="{163DE8A5-5065-5348-8E74-D19DA245609C}"/>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lgn="l">
              <a:lnSpc>
                <a:spcPct val="100000"/>
              </a:lnSpc>
              <a:spcBef>
                <a:spcPts val="0"/>
              </a:spcBef>
              <a:buFont typeface="Arial" panose="020B0604020202020204" pitchFamily="34" charset="0"/>
              <a:buNone/>
              <a:defRPr lang="en-US" sz="1600" b="0" i="0" baseline="0" dirty="0">
                <a:solidFill>
                  <a:schemeClr val="accent6"/>
                </a:solidFill>
                <a:latin typeface="Calibri Light" panose="020F0302020204030204" pitchFamily="34" charset="0"/>
                <a:cs typeface="Calibri Light" panose="020F0302020204030204" pitchFamily="34" charset="0"/>
              </a:defRPr>
            </a:lvl1pPr>
            <a:lvl2pPr marL="171501" indent="-171501">
              <a:spcBef>
                <a:spcPts val="336"/>
              </a:spcBef>
              <a:spcAft>
                <a:spcPts val="0"/>
              </a:spcAft>
              <a:buClr>
                <a:schemeClr val="accent3">
                  <a:lumMod val="75000"/>
                </a:schemeClr>
              </a:buClr>
              <a:buFont typeface="Wingdings" panose="05000000000000000000" pitchFamily="2" charset="2"/>
              <a:buChar char="§"/>
              <a:defRPr sz="1300"/>
            </a:lvl2pPr>
            <a:lvl3pPr marL="343003" indent="-171501">
              <a:spcBef>
                <a:spcPts val="336"/>
              </a:spcBef>
              <a:buClr>
                <a:srgbClr val="3086AB"/>
              </a:buClr>
              <a:buFont typeface="Arial" panose="020B0604020202020204" pitchFamily="34" charset="0"/>
              <a:buChar char="•"/>
              <a:tabLst/>
              <a:defRPr baseline="0"/>
            </a:lvl3pPr>
            <a:lvl4pPr marL="516093" indent="-173090">
              <a:spcBef>
                <a:spcPts val="336"/>
              </a:spcBef>
              <a:spcAft>
                <a:spcPts val="0"/>
              </a:spcAft>
              <a:buFont typeface="Arial" panose="020B0604020202020204" pitchFamily="34" charset="0"/>
              <a:buChar char="-"/>
              <a:tabLst/>
              <a:defRPr baseline="0"/>
            </a:lvl4pPr>
            <a:lvl5pPr marL="687594" indent="-171501">
              <a:spcBef>
                <a:spcPts val="336"/>
              </a:spcBef>
              <a:defRPr baseline="0"/>
            </a:lvl5pPr>
          </a:lstStyle>
          <a:p>
            <a:pPr marL="285836" lvl="0" indent="-285836">
              <a:lnSpc>
                <a:spcPct val="100000"/>
              </a:lnSpc>
            </a:pPr>
            <a:r>
              <a:rPr lang="en-US"/>
              <a:t>Page Description / Narrative Text (Optional)</a:t>
            </a:r>
          </a:p>
        </p:txBody>
      </p:sp>
      <p:sp>
        <p:nvSpPr>
          <p:cNvPr id="3" name="Date Placeholder 4">
            <a:extLst>
              <a:ext uri="{FF2B5EF4-FFF2-40B4-BE49-F238E27FC236}">
                <a16:creationId xmlns:a16="http://schemas.microsoft.com/office/drawing/2014/main" id="{0159EF9C-36ED-A889-7626-0D4D99C9C0E0}"/>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sp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39CE5998-F8B0-A840-89AA-28D161AE06A5}" type="datetime3">
              <a:rPr lang="en-US" smtClean="0"/>
              <a:t>7 May 2026</a:t>
            </a:fld>
            <a:endParaRPr lang="en-US"/>
          </a:p>
        </p:txBody>
      </p:sp>
      <p:sp>
        <p:nvSpPr>
          <p:cNvPr id="4" name="Footer Placeholder 5">
            <a:extLst>
              <a:ext uri="{FF2B5EF4-FFF2-40B4-BE49-F238E27FC236}">
                <a16:creationId xmlns:a16="http://schemas.microsoft.com/office/drawing/2014/main" id="{1E752873-8372-F8E2-E6AB-3BFBD9AF1B5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sp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5" name="Slide Number Placeholder 6">
            <a:extLst>
              <a:ext uri="{FF2B5EF4-FFF2-40B4-BE49-F238E27FC236}">
                <a16:creationId xmlns:a16="http://schemas.microsoft.com/office/drawing/2014/main" id="{07E99AEF-095A-5680-1445-FABB4D7C74E8}"/>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sp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17717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Text Slide - Slat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D95C-DA9F-E8D8-85EA-0408F4E1E70C}"/>
              </a:ext>
            </a:extLst>
          </p:cNvPr>
          <p:cNvSpPr>
            <a:spLocks noGrp="1"/>
          </p:cNvSpPr>
          <p:nvPr>
            <p:ph type="title" hasCustomPrompt="1"/>
          </p:nvPr>
        </p:nvSpPr>
        <p:spPr/>
        <p:txBody>
          <a:bodyPr>
            <a:noAutofit/>
          </a:bodyPr>
          <a:lstStyle>
            <a:lvl1pPr>
              <a:lnSpc>
                <a:spcPct val="100000"/>
              </a:lnSpc>
              <a:defRPr>
                <a:solidFill>
                  <a:schemeClr val="bg1"/>
                </a:solidFill>
              </a:defRPr>
            </a:lvl1pPr>
          </a:lstStyle>
          <a:p>
            <a:r>
              <a:rPr lang="en-US"/>
              <a:t>Basic text slide – slate background</a:t>
            </a:r>
          </a:p>
        </p:txBody>
      </p:sp>
      <p:sp>
        <p:nvSpPr>
          <p:cNvPr id="10" name="Text Placeholder 2">
            <a:extLst>
              <a:ext uri="{FF2B5EF4-FFF2-40B4-BE49-F238E27FC236}">
                <a16:creationId xmlns:a16="http://schemas.microsoft.com/office/drawing/2014/main" id="{58D65EF4-C0B6-0C4A-89B3-44D655F65FF4}"/>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bg1"/>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8" name="Text Placeholder 4">
            <a:extLst>
              <a:ext uri="{FF2B5EF4-FFF2-40B4-BE49-F238E27FC236}">
                <a16:creationId xmlns:a16="http://schemas.microsoft.com/office/drawing/2014/main" id="{5B01B7B4-F5C3-C547-A371-83188B738CAD}"/>
              </a:ext>
            </a:extLst>
          </p:cNvPr>
          <p:cNvSpPr>
            <a:spLocks noGrp="1"/>
          </p:cNvSpPr>
          <p:nvPr>
            <p:ph type="body" sz="quarter" idx="21"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bg2"/>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1" name="Date Placeholder 5">
            <a:extLst>
              <a:ext uri="{FF2B5EF4-FFF2-40B4-BE49-F238E27FC236}">
                <a16:creationId xmlns:a16="http://schemas.microsoft.com/office/drawing/2014/main" id="{560954BA-966B-314F-9EB1-CE3F2110CD05}"/>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bg2"/>
                </a:solidFill>
                <a:latin typeface="Calibri" panose="020F0502020204030204" pitchFamily="34" charset="0"/>
                <a:cs typeface="Calibri" panose="020F0502020204030204" pitchFamily="34" charset="0"/>
              </a:defRPr>
            </a:lvl1pPr>
          </a:lstStyle>
          <a:p>
            <a:fld id="{F6D9174E-463E-5F46-AFCF-E36D8E9AF966}" type="datetime3">
              <a:rPr lang="en-US" smtClean="0"/>
              <a:pPr/>
              <a:t>7 May 2026</a:t>
            </a:fld>
            <a:endParaRPr lang="en-US"/>
          </a:p>
        </p:txBody>
      </p:sp>
      <p:sp>
        <p:nvSpPr>
          <p:cNvPr id="19" name="Footer Placeholder 6">
            <a:extLst>
              <a:ext uri="{FF2B5EF4-FFF2-40B4-BE49-F238E27FC236}">
                <a16:creationId xmlns:a16="http://schemas.microsoft.com/office/drawing/2014/main" id="{603871BE-0B86-574C-858D-FE7A5099510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bg2"/>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0" name="Slide Number Placeholder 7">
            <a:extLst>
              <a:ext uri="{FF2B5EF4-FFF2-40B4-BE49-F238E27FC236}">
                <a16:creationId xmlns:a16="http://schemas.microsoft.com/office/drawing/2014/main" id="{98DDC874-95E0-2241-859F-A6AE5EB99885}"/>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bg2"/>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1" name="Text Placeholder 10">
            <a:extLst>
              <a:ext uri="{FF2B5EF4-FFF2-40B4-BE49-F238E27FC236}">
                <a16:creationId xmlns:a16="http://schemas.microsoft.com/office/drawing/2014/main" id="{82B8787F-7A6C-20FC-9105-4CF25DCE07AC}"/>
              </a:ext>
            </a:extLst>
          </p:cNvPr>
          <p:cNvSpPr>
            <a:spLocks noGrp="1"/>
          </p:cNvSpPr>
          <p:nvPr>
            <p:ph type="body" sz="quarter" idx="22" hasCustomPrompt="1"/>
          </p:nvPr>
        </p:nvSpPr>
        <p:spPr>
          <a:xfrm>
            <a:off x="542925" y="1562099"/>
            <a:ext cx="11120438" cy="4649073"/>
          </a:xfrm>
          <a:noFill/>
        </p:spPr>
        <p:txBody>
          <a:bodyPr lIns="182880" tIns="182880" rIns="182880" bIns="182880">
            <a:noAutofit/>
          </a:bodyPr>
          <a:lstStyle>
            <a:lvl1pPr>
              <a:defRPr>
                <a:solidFill>
                  <a:schemeClr val="bg1"/>
                </a:solidFill>
              </a:defRPr>
            </a:lvl1pPr>
          </a:lstStyle>
          <a:p>
            <a:pPr lvl="0"/>
            <a:r>
              <a:rPr lang="en-US"/>
              <a:t>Click to add text</a:t>
            </a:r>
          </a:p>
        </p:txBody>
      </p:sp>
    </p:spTree>
    <p:extLst>
      <p:ext uri="{BB962C8B-B14F-4D97-AF65-F5344CB8AC3E}">
        <p14:creationId xmlns:p14="http://schemas.microsoft.com/office/powerpoint/2010/main" val="25688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Text Slide - Parchm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D95C-DA9F-E8D8-85EA-0408F4E1E70C}"/>
              </a:ext>
            </a:extLst>
          </p:cNvPr>
          <p:cNvSpPr>
            <a:spLocks noGrp="1"/>
          </p:cNvSpPr>
          <p:nvPr>
            <p:ph type="title" hasCustomPrompt="1"/>
          </p:nvPr>
        </p:nvSpPr>
        <p:spPr/>
        <p:txBody>
          <a:bodyPr>
            <a:noAutofit/>
          </a:bodyPr>
          <a:lstStyle>
            <a:lvl1pPr>
              <a:lnSpc>
                <a:spcPct val="100000"/>
              </a:lnSpc>
              <a:defRPr/>
            </a:lvl1pPr>
          </a:lstStyle>
          <a:p>
            <a:r>
              <a:rPr lang="en-US"/>
              <a:t>Basic text slide – parchment background</a:t>
            </a:r>
          </a:p>
        </p:txBody>
      </p:sp>
      <p:sp>
        <p:nvSpPr>
          <p:cNvPr id="10" name="Text Placeholder 2">
            <a:extLst>
              <a:ext uri="{FF2B5EF4-FFF2-40B4-BE49-F238E27FC236}">
                <a16:creationId xmlns:a16="http://schemas.microsoft.com/office/drawing/2014/main" id="{58D65EF4-C0B6-0C4A-89B3-44D655F65FF4}"/>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8" name="Text Placeholder 4">
            <a:extLst>
              <a:ext uri="{FF2B5EF4-FFF2-40B4-BE49-F238E27FC236}">
                <a16:creationId xmlns:a16="http://schemas.microsoft.com/office/drawing/2014/main" id="{5B01B7B4-F5C3-C547-A371-83188B738CAD}"/>
              </a:ext>
            </a:extLst>
          </p:cNvPr>
          <p:cNvSpPr>
            <a:spLocks noGrp="1"/>
          </p:cNvSpPr>
          <p:nvPr>
            <p:ph type="body" sz="quarter" idx="21"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1" name="Date Placeholder 5">
            <a:extLst>
              <a:ext uri="{FF2B5EF4-FFF2-40B4-BE49-F238E27FC236}">
                <a16:creationId xmlns:a16="http://schemas.microsoft.com/office/drawing/2014/main" id="{560954BA-966B-314F-9EB1-CE3F2110CD05}"/>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FC92EC4D-7FB8-6444-9B47-C6CAB9319D7D}" type="datetime3">
              <a:rPr lang="en-US" smtClean="0"/>
              <a:t>7 May 2026</a:t>
            </a:fld>
            <a:endParaRPr lang="en-US"/>
          </a:p>
        </p:txBody>
      </p:sp>
      <p:sp>
        <p:nvSpPr>
          <p:cNvPr id="19" name="Footer Placeholder 6">
            <a:extLst>
              <a:ext uri="{FF2B5EF4-FFF2-40B4-BE49-F238E27FC236}">
                <a16:creationId xmlns:a16="http://schemas.microsoft.com/office/drawing/2014/main" id="{603871BE-0B86-574C-858D-FE7A5099510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0" name="Slide Number Placeholder 7">
            <a:extLst>
              <a:ext uri="{FF2B5EF4-FFF2-40B4-BE49-F238E27FC236}">
                <a16:creationId xmlns:a16="http://schemas.microsoft.com/office/drawing/2014/main" id="{98DDC874-95E0-2241-859F-A6AE5EB99885}"/>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1" name="Text Placeholder 10">
            <a:extLst>
              <a:ext uri="{FF2B5EF4-FFF2-40B4-BE49-F238E27FC236}">
                <a16:creationId xmlns:a16="http://schemas.microsoft.com/office/drawing/2014/main" id="{82B8787F-7A6C-20FC-9105-4CF25DCE07AC}"/>
              </a:ext>
            </a:extLst>
          </p:cNvPr>
          <p:cNvSpPr>
            <a:spLocks noGrp="1"/>
          </p:cNvSpPr>
          <p:nvPr>
            <p:ph type="body" sz="quarter" idx="22" hasCustomPrompt="1"/>
          </p:nvPr>
        </p:nvSpPr>
        <p:spPr>
          <a:xfrm>
            <a:off x="542457" y="1585029"/>
            <a:ext cx="11112303" cy="4649073"/>
          </a:xfrm>
          <a:noFill/>
        </p:spPr>
        <p:txBody>
          <a:bodyPr lIns="182880" tIns="182880" rIns="182880" bIns="182880">
            <a:noAutofit/>
          </a:bodyPr>
          <a:lstStyle>
            <a:lvl1pPr>
              <a:lnSpc>
                <a:spcPct val="114000"/>
              </a:lnSpc>
              <a:defRPr>
                <a:solidFill>
                  <a:schemeClr val="tx1"/>
                </a:solidFill>
              </a:defRPr>
            </a:lvl1pPr>
          </a:lstStyle>
          <a:p>
            <a:pPr lvl="0"/>
            <a:r>
              <a:rPr lang="en-US"/>
              <a:t>Click to add text</a:t>
            </a:r>
          </a:p>
        </p:txBody>
      </p:sp>
    </p:spTree>
    <p:extLst>
      <p:ext uri="{BB962C8B-B14F-4D97-AF65-F5344CB8AC3E}">
        <p14:creationId xmlns:p14="http://schemas.microsoft.com/office/powerpoint/2010/main" val="356174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Text Slide - Whi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699-CE20-7301-83C5-75C1BD96486F}"/>
              </a:ext>
            </a:extLst>
          </p:cNvPr>
          <p:cNvSpPr>
            <a:spLocks noGrp="1"/>
          </p:cNvSpPr>
          <p:nvPr>
            <p:ph type="title" hasCustomPrompt="1"/>
          </p:nvPr>
        </p:nvSpPr>
        <p:spPr/>
        <p:txBody>
          <a:bodyPr/>
          <a:lstStyle>
            <a:lvl1pPr>
              <a:lnSpc>
                <a:spcPct val="100000"/>
              </a:lnSpc>
              <a:defRPr>
                <a:solidFill>
                  <a:schemeClr val="accent6"/>
                </a:solidFill>
              </a:defRPr>
            </a:lvl1pPr>
          </a:lstStyle>
          <a:p>
            <a:r>
              <a:rPr lang="en-US"/>
              <a:t>Basic text slide – white background</a:t>
            </a:r>
          </a:p>
        </p:txBody>
      </p:sp>
      <p:sp>
        <p:nvSpPr>
          <p:cNvPr id="21" name="Text Placeholder 2">
            <a:extLst>
              <a:ext uri="{FF2B5EF4-FFF2-40B4-BE49-F238E27FC236}">
                <a16:creationId xmlns:a16="http://schemas.microsoft.com/office/drawing/2014/main" id="{163DE8A5-5065-5348-8E74-D19DA245609C}"/>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lgn="l">
              <a:lnSpc>
                <a:spcPct val="100000"/>
              </a:lnSpc>
              <a:spcBef>
                <a:spcPts val="0"/>
              </a:spcBef>
              <a:buFont typeface="Arial" panose="020B0604020202020204" pitchFamily="34" charset="0"/>
              <a:buNone/>
              <a:defRPr lang="en-US" sz="1600" b="0" i="0" baseline="0" dirty="0">
                <a:solidFill>
                  <a:schemeClr val="accent6"/>
                </a:solidFill>
                <a:latin typeface="Calibri Light" panose="020F0302020204030204" pitchFamily="34" charset="0"/>
                <a:cs typeface="Calibri Light" panose="020F0302020204030204" pitchFamily="34" charset="0"/>
              </a:defRPr>
            </a:lvl1pPr>
            <a:lvl2pPr marL="171501" indent="-171501">
              <a:spcBef>
                <a:spcPts val="336"/>
              </a:spcBef>
              <a:spcAft>
                <a:spcPts val="0"/>
              </a:spcAft>
              <a:buClr>
                <a:schemeClr val="accent3">
                  <a:lumMod val="75000"/>
                </a:schemeClr>
              </a:buClr>
              <a:buFont typeface="Wingdings" panose="05000000000000000000" pitchFamily="2" charset="2"/>
              <a:buChar char="§"/>
              <a:defRPr sz="1300"/>
            </a:lvl2pPr>
            <a:lvl3pPr marL="343003" indent="-171501">
              <a:spcBef>
                <a:spcPts val="336"/>
              </a:spcBef>
              <a:buClr>
                <a:srgbClr val="3086AB"/>
              </a:buClr>
              <a:buFont typeface="Arial" panose="020B0604020202020204" pitchFamily="34" charset="0"/>
              <a:buChar char="•"/>
              <a:tabLst/>
              <a:defRPr baseline="0"/>
            </a:lvl3pPr>
            <a:lvl4pPr marL="516093" indent="-173090">
              <a:spcBef>
                <a:spcPts val="336"/>
              </a:spcBef>
              <a:spcAft>
                <a:spcPts val="0"/>
              </a:spcAft>
              <a:buFont typeface="Arial" panose="020B0604020202020204" pitchFamily="34" charset="0"/>
              <a:buChar char="-"/>
              <a:tabLst/>
              <a:defRPr baseline="0"/>
            </a:lvl4pPr>
            <a:lvl5pPr marL="687594" indent="-171501">
              <a:spcBef>
                <a:spcPts val="336"/>
              </a:spcBef>
              <a:defRPr baseline="0"/>
            </a:lvl5pPr>
          </a:lstStyle>
          <a:p>
            <a:pPr marL="285836" lvl="0" indent="-285836">
              <a:lnSpc>
                <a:spcPct val="100000"/>
              </a:lnSpc>
            </a:pPr>
            <a:r>
              <a:rPr lang="en-US"/>
              <a:t>Page Description / Narrative Text (Optional)</a:t>
            </a:r>
          </a:p>
        </p:txBody>
      </p:sp>
      <p:sp>
        <p:nvSpPr>
          <p:cNvPr id="7" name="Text Placeholder 3">
            <a:extLst>
              <a:ext uri="{FF2B5EF4-FFF2-40B4-BE49-F238E27FC236}">
                <a16:creationId xmlns:a16="http://schemas.microsoft.com/office/drawing/2014/main" id="{D4CDDFFB-D274-6844-8B51-1DF88BFB98EB}"/>
              </a:ext>
            </a:extLst>
          </p:cNvPr>
          <p:cNvSpPr>
            <a:spLocks noGrp="1"/>
          </p:cNvSpPr>
          <p:nvPr>
            <p:ph type="body" sz="quarter" idx="21" hasCustomPrompt="1"/>
          </p:nvPr>
        </p:nvSpPr>
        <p:spPr>
          <a:xfrm>
            <a:off x="535486" y="6230030"/>
            <a:ext cx="11119274" cy="208199"/>
          </a:xfrm>
          <a:prstGeom prst="rect">
            <a:avLst/>
          </a:prstGeom>
        </p:spPr>
        <p:txBody>
          <a:bodyPr anchor="ctr">
            <a:sp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18" name="Date Placeholder 4">
            <a:extLst>
              <a:ext uri="{FF2B5EF4-FFF2-40B4-BE49-F238E27FC236}">
                <a16:creationId xmlns:a16="http://schemas.microsoft.com/office/drawing/2014/main" id="{693A3A6B-2912-404C-B880-AB1575C2DDD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sp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605E90DF-A85F-8E4E-BC8E-531A51B85A85}" type="datetime3">
              <a:rPr lang="en-US" smtClean="0"/>
              <a:t>7 May 2026</a:t>
            </a:fld>
            <a:endParaRPr lang="en-US"/>
          </a:p>
        </p:txBody>
      </p:sp>
      <p:sp>
        <p:nvSpPr>
          <p:cNvPr id="13" name="Footer Placeholder 5">
            <a:extLst>
              <a:ext uri="{FF2B5EF4-FFF2-40B4-BE49-F238E27FC236}">
                <a16:creationId xmlns:a16="http://schemas.microsoft.com/office/drawing/2014/main" id="{2E7B7752-E4B2-ED4B-8866-D8BBE94936E5}"/>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sp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4" name="Slide Number Placeholder 6">
            <a:extLst>
              <a:ext uri="{FF2B5EF4-FFF2-40B4-BE49-F238E27FC236}">
                <a16:creationId xmlns:a16="http://schemas.microsoft.com/office/drawing/2014/main" id="{DF05B559-581F-D941-BDCC-78105100E19E}"/>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sp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6" name="Text Placeholder 5">
            <a:extLst>
              <a:ext uri="{FF2B5EF4-FFF2-40B4-BE49-F238E27FC236}">
                <a16:creationId xmlns:a16="http://schemas.microsoft.com/office/drawing/2014/main" id="{3627DB30-90C6-211C-BDBC-DB034F63F953}"/>
              </a:ext>
            </a:extLst>
          </p:cNvPr>
          <p:cNvSpPr>
            <a:spLocks noGrp="1"/>
          </p:cNvSpPr>
          <p:nvPr>
            <p:ph type="body" sz="quarter" idx="22" hasCustomPrompt="1"/>
          </p:nvPr>
        </p:nvSpPr>
        <p:spPr>
          <a:xfrm>
            <a:off x="542925" y="1562099"/>
            <a:ext cx="11118850" cy="4649073"/>
          </a:xfrm>
        </p:spPr>
        <p:txBody>
          <a:bodyPr>
            <a:noAutofit/>
          </a:bodyPr>
          <a:lstStyle>
            <a:lvl1pPr>
              <a:lnSpc>
                <a:spcPct val="114000"/>
              </a:lnSpc>
              <a:defRPr/>
            </a:lvl1pPr>
          </a:lstStyle>
          <a:p>
            <a:pPr lvl="0"/>
            <a:r>
              <a:rPr lang="en-US"/>
              <a:t>Click to add text</a:t>
            </a:r>
          </a:p>
        </p:txBody>
      </p:sp>
    </p:spTree>
    <p:extLst>
      <p:ext uri="{BB962C8B-B14F-4D97-AF65-F5344CB8AC3E}">
        <p14:creationId xmlns:p14="http://schemas.microsoft.com/office/powerpoint/2010/main" val="244898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slide - whit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8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slide - parchm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54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r graphic - 2 col + header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F294-11EE-4677-7713-B08E6301C852}"/>
              </a:ext>
            </a:extLst>
          </p:cNvPr>
          <p:cNvSpPr>
            <a:spLocks noGrp="1"/>
          </p:cNvSpPr>
          <p:nvPr>
            <p:ph type="title" hasCustomPrompt="1"/>
          </p:nvPr>
        </p:nvSpPr>
        <p:spPr/>
        <p:txBody>
          <a:bodyPr>
            <a:noAutofit/>
          </a:bodyPr>
          <a:lstStyle>
            <a:lvl1pPr>
              <a:lnSpc>
                <a:spcPct val="100000"/>
              </a:lnSpc>
              <a:defRPr/>
            </a:lvl1pPr>
          </a:lstStyle>
          <a:p>
            <a:r>
              <a:rPr lang="en-US"/>
              <a:t>Text or graphic - 2 columns + headers</a:t>
            </a:r>
          </a:p>
        </p:txBody>
      </p:sp>
      <p:sp>
        <p:nvSpPr>
          <p:cNvPr id="24" name="Text Placeholder 2">
            <a:extLst>
              <a:ext uri="{FF2B5EF4-FFF2-40B4-BE49-F238E27FC236}">
                <a16:creationId xmlns:a16="http://schemas.microsoft.com/office/drawing/2014/main" id="{893046DD-C65D-964F-9393-B63DDD14EA5E}"/>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Font typeface="Arial" panose="020B0604020202020204" pitchFamily="34" charse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5" name="Text Placeholder 3">
            <a:extLst>
              <a:ext uri="{FF2B5EF4-FFF2-40B4-BE49-F238E27FC236}">
                <a16:creationId xmlns:a16="http://schemas.microsoft.com/office/drawing/2014/main" id="{446BCE5A-C6EA-3D45-B6AA-69F8F5DE5F7C}"/>
              </a:ext>
            </a:extLst>
          </p:cNvPr>
          <p:cNvSpPr>
            <a:spLocks noGrp="1"/>
          </p:cNvSpPr>
          <p:nvPr>
            <p:ph type="body" sz="quarter" idx="2" hasCustomPrompt="1"/>
          </p:nvPr>
        </p:nvSpPr>
        <p:spPr>
          <a:xfrm>
            <a:off x="534221" y="1641186"/>
            <a:ext cx="5439928" cy="276999"/>
          </a:xfrm>
          <a:prstGeom prst="rect">
            <a:avLst/>
          </a:prstGeom>
        </p:spPr>
        <p:txBody>
          <a:bodyPr vert="horz" lIns="0" tIns="0" rIns="0" bIns="0" rtlCol="0" anchor="t">
            <a:noAutofit/>
          </a:bodyPr>
          <a:lstStyle>
            <a:lvl1pPr marL="0" indent="0">
              <a:spcAft>
                <a:spcPts val="0"/>
              </a:spcAft>
              <a:buNone/>
              <a:defRPr lang="en-US" b="1" baseline="0" dirty="0">
                <a:solidFill>
                  <a:schemeClr val="accent6"/>
                </a:solidFill>
              </a:defRPr>
            </a:lvl1pPr>
          </a:lstStyle>
          <a:p>
            <a:pPr marL="171501" lvl="0" indent="-171501"/>
            <a:r>
              <a:rPr lang="en-US"/>
              <a:t>Header 1</a:t>
            </a:r>
          </a:p>
        </p:txBody>
      </p:sp>
      <p:sp>
        <p:nvSpPr>
          <p:cNvPr id="14" name="Text Placeholder 4">
            <a:extLst>
              <a:ext uri="{FF2B5EF4-FFF2-40B4-BE49-F238E27FC236}">
                <a16:creationId xmlns:a16="http://schemas.microsoft.com/office/drawing/2014/main" id="{03B810ED-E68E-4637-9472-F6D25D1E6928}"/>
              </a:ext>
            </a:extLst>
          </p:cNvPr>
          <p:cNvSpPr>
            <a:spLocks noGrp="1"/>
          </p:cNvSpPr>
          <p:nvPr>
            <p:ph sz="quarter" idx="4" hasCustomPrompt="1"/>
          </p:nvPr>
        </p:nvSpPr>
        <p:spPr>
          <a:xfrm>
            <a:off x="534220" y="2244720"/>
            <a:ext cx="5447479" cy="3889379"/>
          </a:xfrm>
          <a:prstGeom prst="rect">
            <a:avLst/>
          </a:prstGeom>
          <a:solidFill>
            <a:schemeClr val="bg1"/>
          </a:solidFill>
        </p:spPr>
        <p:txBody>
          <a:bodyPr vert="horz" lIns="0" tIns="0" rIns="0" bIns="0" rtlCol="0">
            <a:noAutofit/>
          </a:bodyPr>
          <a:lstStyle>
            <a:lvl1pP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9" name="Text Placeholder 5">
            <a:extLst>
              <a:ext uri="{FF2B5EF4-FFF2-40B4-BE49-F238E27FC236}">
                <a16:creationId xmlns:a16="http://schemas.microsoft.com/office/drawing/2014/main" id="{20F34A11-D1C4-1141-A437-411C04A150DA}"/>
              </a:ext>
            </a:extLst>
          </p:cNvPr>
          <p:cNvSpPr>
            <a:spLocks noGrp="1"/>
          </p:cNvSpPr>
          <p:nvPr>
            <p:ph type="body" sz="quarter" idx="3" hasCustomPrompt="1"/>
          </p:nvPr>
        </p:nvSpPr>
        <p:spPr>
          <a:xfrm>
            <a:off x="6286359" y="1641186"/>
            <a:ext cx="5368926" cy="276997"/>
          </a:xfrm>
          <a:prstGeom prst="rect">
            <a:avLst/>
          </a:prstGeom>
        </p:spPr>
        <p:txBody>
          <a:bodyPr vert="horz" lIns="0" tIns="0" rIns="0" bIns="0" rtlCol="0" anchor="t">
            <a:noAutofit/>
          </a:bodyPr>
          <a:lstStyle>
            <a:lvl1pPr marL="0" indent="0">
              <a:spcAft>
                <a:spcPts val="0"/>
              </a:spcAft>
              <a:buNone/>
              <a:defRPr lang="en-US" b="1" baseline="0" dirty="0">
                <a:solidFill>
                  <a:schemeClr val="accent6"/>
                </a:solidFill>
              </a:defRPr>
            </a:lvl1pPr>
          </a:lstStyle>
          <a:p>
            <a:pPr marL="171501" lvl="0" indent="-171501"/>
            <a:r>
              <a:rPr lang="en-US"/>
              <a:t>Header 2</a:t>
            </a:r>
          </a:p>
        </p:txBody>
      </p:sp>
      <p:sp>
        <p:nvSpPr>
          <p:cNvPr id="15" name="Text Placeholder 6">
            <a:extLst>
              <a:ext uri="{FF2B5EF4-FFF2-40B4-BE49-F238E27FC236}">
                <a16:creationId xmlns:a16="http://schemas.microsoft.com/office/drawing/2014/main" id="{3302C231-A124-4DBC-9E31-CF4A9E847ABD}"/>
              </a:ext>
            </a:extLst>
          </p:cNvPr>
          <p:cNvSpPr>
            <a:spLocks noGrp="1"/>
          </p:cNvSpPr>
          <p:nvPr>
            <p:ph sz="quarter" idx="5" hasCustomPrompt="1"/>
          </p:nvPr>
        </p:nvSpPr>
        <p:spPr>
          <a:xfrm>
            <a:off x="6287039" y="2244720"/>
            <a:ext cx="5376378" cy="3889379"/>
          </a:xfrm>
          <a:prstGeom prst="rect">
            <a:avLst/>
          </a:prstGeom>
          <a:solidFill>
            <a:schemeClr val="bg1"/>
          </a:solidFill>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9" name="Text Placeholder 7">
            <a:extLst>
              <a:ext uri="{FF2B5EF4-FFF2-40B4-BE49-F238E27FC236}">
                <a16:creationId xmlns:a16="http://schemas.microsoft.com/office/drawing/2014/main" id="{27BCA7FC-1CDF-B248-A0FE-220C98855C34}"/>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2" name="Date Placeholder 8">
            <a:extLst>
              <a:ext uri="{FF2B5EF4-FFF2-40B4-BE49-F238E27FC236}">
                <a16:creationId xmlns:a16="http://schemas.microsoft.com/office/drawing/2014/main" id="{351902C6-7022-D242-9AEC-97393407D1E7}"/>
              </a:ext>
            </a:extLst>
          </p:cNvPr>
          <p:cNvSpPr>
            <a:spLocks noGrp="1"/>
          </p:cNvSpPr>
          <p:nvPr>
            <p:ph type="dt" sz="half" idx="7"/>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53A97348-D29C-3C40-912C-F73B04E68B6D}" type="datetime3">
              <a:rPr lang="en-US" smtClean="0"/>
              <a:t>7 May 2026</a:t>
            </a:fld>
            <a:endParaRPr lang="en-US"/>
          </a:p>
        </p:txBody>
      </p:sp>
      <p:sp>
        <p:nvSpPr>
          <p:cNvPr id="20" name="Footer Placeholder 9">
            <a:extLst>
              <a:ext uri="{FF2B5EF4-FFF2-40B4-BE49-F238E27FC236}">
                <a16:creationId xmlns:a16="http://schemas.microsoft.com/office/drawing/2014/main" id="{1783B01A-32CF-8245-B7F6-C1BC02D8D533}"/>
              </a:ext>
            </a:extLst>
          </p:cNvPr>
          <p:cNvSpPr>
            <a:spLocks noGrp="1"/>
          </p:cNvSpPr>
          <p:nvPr>
            <p:ph type="ftr" sz="quarter" idx="8"/>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1" name="Slide Number Placeholder 10">
            <a:extLst>
              <a:ext uri="{FF2B5EF4-FFF2-40B4-BE49-F238E27FC236}">
                <a16:creationId xmlns:a16="http://schemas.microsoft.com/office/drawing/2014/main" id="{DEEC593F-5090-F54D-9DE4-8B999E86D6AC}"/>
              </a:ext>
            </a:extLst>
          </p:cNvPr>
          <p:cNvSpPr>
            <a:spLocks noGrp="1"/>
          </p:cNvSpPr>
          <p:nvPr>
            <p:ph type="sldNum" sz="quarter" idx="9"/>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4" name="Straight Connector 11">
            <a:extLst>
              <a:ext uri="{FF2B5EF4-FFF2-40B4-BE49-F238E27FC236}">
                <a16:creationId xmlns:a16="http://schemas.microsoft.com/office/drawing/2014/main" id="{7FFAF916-9C90-0441-B544-DB40E49534DD}"/>
              </a:ext>
            </a:extLst>
          </p:cNvPr>
          <p:cNvCxnSpPr>
            <a:cxnSpLocks/>
          </p:cNvCxnSpPr>
          <p:nvPr userDrawn="1"/>
        </p:nvCxnSpPr>
        <p:spPr>
          <a:xfrm>
            <a:off x="534221" y="1570338"/>
            <a:ext cx="543992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2">
            <a:extLst>
              <a:ext uri="{FF2B5EF4-FFF2-40B4-BE49-F238E27FC236}">
                <a16:creationId xmlns:a16="http://schemas.microsoft.com/office/drawing/2014/main" id="{84A50A12-A2BB-E740-BF44-D5B7CEBE05B3}"/>
              </a:ext>
            </a:extLst>
          </p:cNvPr>
          <p:cNvCxnSpPr>
            <a:cxnSpLocks/>
          </p:cNvCxnSpPr>
          <p:nvPr userDrawn="1"/>
        </p:nvCxnSpPr>
        <p:spPr>
          <a:xfrm>
            <a:off x="6290246" y="1570338"/>
            <a:ext cx="53675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31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342F-22B2-7161-5634-C9DE9F8A5E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86B19B-69EF-1572-0A51-858742C80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00013-5ED3-FF5F-EEC4-B63FFF1DC3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02547D-92D7-CFC4-4012-0BFFA7834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9CF35-B2D7-2C73-D896-EE86B0A9A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709DBF-B434-6D27-824B-36DA6C4E3040}"/>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8" name="Footer Placeholder 7">
            <a:extLst>
              <a:ext uri="{FF2B5EF4-FFF2-40B4-BE49-F238E27FC236}">
                <a16:creationId xmlns:a16="http://schemas.microsoft.com/office/drawing/2014/main" id="{C8181E31-D56D-BA9F-40A3-0D27FA3BE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E7F73-88D8-D708-1E63-80D073EC8909}"/>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3688845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r graphic - 2 col, no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F294-11EE-4677-7713-B08E6301C852}"/>
              </a:ext>
            </a:extLst>
          </p:cNvPr>
          <p:cNvSpPr>
            <a:spLocks noGrp="1"/>
          </p:cNvSpPr>
          <p:nvPr>
            <p:ph type="title" hasCustomPrompt="1"/>
          </p:nvPr>
        </p:nvSpPr>
        <p:spPr>
          <a:xfrm>
            <a:off x="542457" y="530943"/>
            <a:ext cx="11120967" cy="365760"/>
          </a:xfrm>
        </p:spPr>
        <p:txBody>
          <a:bodyPr>
            <a:noAutofit/>
          </a:bodyPr>
          <a:lstStyle>
            <a:lvl1pPr>
              <a:lnSpc>
                <a:spcPct val="100000"/>
              </a:lnSpc>
              <a:defRPr/>
            </a:lvl1pPr>
          </a:lstStyle>
          <a:p>
            <a:r>
              <a:rPr lang="en-US"/>
              <a:t>Text or graphic - 2 columns, no headers</a:t>
            </a:r>
          </a:p>
        </p:txBody>
      </p:sp>
      <p:sp>
        <p:nvSpPr>
          <p:cNvPr id="24" name="Text Placeholder 2">
            <a:extLst>
              <a:ext uri="{FF2B5EF4-FFF2-40B4-BE49-F238E27FC236}">
                <a16:creationId xmlns:a16="http://schemas.microsoft.com/office/drawing/2014/main" id="{893046DD-C65D-964F-9393-B63DDD14EA5E}"/>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Font typeface="Arial" panose="020B0604020202020204" pitchFamily="34" charse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4" name="Text Placeholder 4">
            <a:extLst>
              <a:ext uri="{FF2B5EF4-FFF2-40B4-BE49-F238E27FC236}">
                <a16:creationId xmlns:a16="http://schemas.microsoft.com/office/drawing/2014/main" id="{03B810ED-E68E-4637-9472-F6D25D1E6928}"/>
              </a:ext>
            </a:extLst>
          </p:cNvPr>
          <p:cNvSpPr>
            <a:spLocks noGrp="1"/>
          </p:cNvSpPr>
          <p:nvPr>
            <p:ph sz="quarter" idx="4" hasCustomPrompt="1"/>
          </p:nvPr>
        </p:nvSpPr>
        <p:spPr>
          <a:xfrm>
            <a:off x="534220" y="1782147"/>
            <a:ext cx="5447479" cy="4351953"/>
          </a:xfrm>
          <a:prstGeom prst="rect">
            <a:avLst/>
          </a:prstGeom>
          <a:noFill/>
        </p:spPr>
        <p:txBody>
          <a:bodyPr vert="horz" lIns="137160" tIns="137160" rIns="0" bIns="1371600" rtlCol="0" anchor="ctr">
            <a:noAutofit/>
          </a:bodyPr>
          <a:lstStyle>
            <a:lvl1pPr algn="ct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15" name="Text Placeholder 6">
            <a:extLst>
              <a:ext uri="{FF2B5EF4-FFF2-40B4-BE49-F238E27FC236}">
                <a16:creationId xmlns:a16="http://schemas.microsoft.com/office/drawing/2014/main" id="{3302C231-A124-4DBC-9E31-CF4A9E847ABD}"/>
              </a:ext>
            </a:extLst>
          </p:cNvPr>
          <p:cNvSpPr>
            <a:spLocks noGrp="1"/>
          </p:cNvSpPr>
          <p:nvPr>
            <p:ph sz="quarter" idx="5" hasCustomPrompt="1"/>
          </p:nvPr>
        </p:nvSpPr>
        <p:spPr>
          <a:xfrm>
            <a:off x="6248400" y="1782147"/>
            <a:ext cx="5415017" cy="4351953"/>
          </a:xfrm>
          <a:prstGeom prst="rect">
            <a:avLst/>
          </a:prstGeom>
          <a:noFill/>
        </p:spPr>
        <p:txBody>
          <a:bodyPr vert="horz" lIns="137160" tIns="137160" rIns="0" bIns="1371600" rtlCol="0" anchor="ctr">
            <a:noAutofit/>
          </a:bodyPr>
          <a:lstStyle>
            <a:lvl1pPr algn="ct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ctr"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9" name="Text Placeholder 7">
            <a:extLst>
              <a:ext uri="{FF2B5EF4-FFF2-40B4-BE49-F238E27FC236}">
                <a16:creationId xmlns:a16="http://schemas.microsoft.com/office/drawing/2014/main" id="{27BCA7FC-1CDF-B248-A0FE-220C98855C34}"/>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2" name="Date Placeholder 8">
            <a:extLst>
              <a:ext uri="{FF2B5EF4-FFF2-40B4-BE49-F238E27FC236}">
                <a16:creationId xmlns:a16="http://schemas.microsoft.com/office/drawing/2014/main" id="{351902C6-7022-D242-9AEC-97393407D1E7}"/>
              </a:ext>
            </a:extLst>
          </p:cNvPr>
          <p:cNvSpPr>
            <a:spLocks noGrp="1"/>
          </p:cNvSpPr>
          <p:nvPr>
            <p:ph type="dt" sz="half" idx="7"/>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AC37ADF3-A856-DB40-90F0-BD1B78D75ADE}" type="datetime3">
              <a:rPr lang="en-US" smtClean="0"/>
              <a:t>7 May 2026</a:t>
            </a:fld>
            <a:endParaRPr lang="en-US"/>
          </a:p>
        </p:txBody>
      </p:sp>
      <p:sp>
        <p:nvSpPr>
          <p:cNvPr id="20" name="Footer Placeholder 9">
            <a:extLst>
              <a:ext uri="{FF2B5EF4-FFF2-40B4-BE49-F238E27FC236}">
                <a16:creationId xmlns:a16="http://schemas.microsoft.com/office/drawing/2014/main" id="{1783B01A-32CF-8245-B7F6-C1BC02D8D533}"/>
              </a:ext>
            </a:extLst>
          </p:cNvPr>
          <p:cNvSpPr>
            <a:spLocks noGrp="1"/>
          </p:cNvSpPr>
          <p:nvPr>
            <p:ph type="ftr" sz="quarter" idx="8"/>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1" name="Slide Number Placeholder 10">
            <a:extLst>
              <a:ext uri="{FF2B5EF4-FFF2-40B4-BE49-F238E27FC236}">
                <a16:creationId xmlns:a16="http://schemas.microsoft.com/office/drawing/2014/main" id="{DEEC593F-5090-F54D-9DE4-8B999E86D6AC}"/>
              </a:ext>
            </a:extLst>
          </p:cNvPr>
          <p:cNvSpPr>
            <a:spLocks noGrp="1"/>
          </p:cNvSpPr>
          <p:nvPr>
            <p:ph type="sldNum" sz="quarter" idx="9"/>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TextBox 2">
            <a:extLst>
              <a:ext uri="{FF2B5EF4-FFF2-40B4-BE49-F238E27FC236}">
                <a16:creationId xmlns:a16="http://schemas.microsoft.com/office/drawing/2014/main" id="{D7F7719F-4180-6E81-9C02-4D0BE327AC66}"/>
              </a:ext>
            </a:extLst>
          </p:cNvPr>
          <p:cNvSpPr txBox="1"/>
          <p:nvPr userDrawn="1"/>
        </p:nvSpPr>
        <p:spPr>
          <a:xfrm>
            <a:off x="10548594" y="-103695"/>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28497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r graphic - 3 Col +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527B-AF9D-AAAE-0232-18D579622463}"/>
              </a:ext>
            </a:extLst>
          </p:cNvPr>
          <p:cNvSpPr>
            <a:spLocks noGrp="1"/>
          </p:cNvSpPr>
          <p:nvPr>
            <p:ph type="title" hasCustomPrompt="1"/>
          </p:nvPr>
        </p:nvSpPr>
        <p:spPr/>
        <p:txBody>
          <a:bodyPr>
            <a:noAutofit/>
          </a:bodyPr>
          <a:lstStyle>
            <a:lvl1pPr>
              <a:lnSpc>
                <a:spcPct val="100000"/>
              </a:lnSpc>
              <a:defRPr/>
            </a:lvl1pPr>
          </a:lstStyle>
          <a:p>
            <a:r>
              <a:rPr lang="en-US"/>
              <a:t>Text or graphic - 3 columns + headers</a:t>
            </a:r>
          </a:p>
        </p:txBody>
      </p:sp>
      <p:sp>
        <p:nvSpPr>
          <p:cNvPr id="32" name="Text Placeholder 2">
            <a:extLst>
              <a:ext uri="{FF2B5EF4-FFF2-40B4-BE49-F238E27FC236}">
                <a16:creationId xmlns:a16="http://schemas.microsoft.com/office/drawing/2014/main" id="{521A6A3E-D5C2-274B-9184-CF0B08D6326A}"/>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3" name="Text Placeholder 3">
            <a:extLst>
              <a:ext uri="{FF2B5EF4-FFF2-40B4-BE49-F238E27FC236}">
                <a16:creationId xmlns:a16="http://schemas.microsoft.com/office/drawing/2014/main" id="{2B5F1F30-ADD4-2D42-B311-B75E622B009F}"/>
              </a:ext>
            </a:extLst>
          </p:cNvPr>
          <p:cNvSpPr>
            <a:spLocks noGrp="1"/>
          </p:cNvSpPr>
          <p:nvPr>
            <p:ph type="body" sz="quarter" idx="2" hasCustomPrompt="1"/>
          </p:nvPr>
        </p:nvSpPr>
        <p:spPr>
          <a:xfrm>
            <a:off x="533539" y="1641185"/>
            <a:ext cx="3505220" cy="323124"/>
          </a:xfrm>
          <a:prstGeom prst="rect">
            <a:avLst/>
          </a:prstGeom>
        </p:spPr>
        <p:txBody>
          <a:bodyPr vert="horz" lIns="0" tIns="0" rIns="0" bIns="0" rtlCol="0" anchor="t">
            <a:noAutofit/>
          </a:bodyPr>
          <a:lstStyle>
            <a:lvl1pPr marL="0" indent="0">
              <a:spcAft>
                <a:spcPts val="0"/>
              </a:spcAft>
              <a:buNone/>
              <a:defRPr lang="en-US" b="1" baseline="0" dirty="0">
                <a:solidFill>
                  <a:schemeClr val="accent6"/>
                </a:solidFill>
              </a:defRPr>
            </a:lvl1pPr>
          </a:lstStyle>
          <a:p>
            <a:pPr marL="171501" lvl="0" indent="-171501"/>
            <a:r>
              <a:rPr lang="en-US"/>
              <a:t>Header 1</a:t>
            </a:r>
          </a:p>
        </p:txBody>
      </p:sp>
      <p:sp>
        <p:nvSpPr>
          <p:cNvPr id="18" name="Text Placeholder 4">
            <a:extLst>
              <a:ext uri="{FF2B5EF4-FFF2-40B4-BE49-F238E27FC236}">
                <a16:creationId xmlns:a16="http://schemas.microsoft.com/office/drawing/2014/main" id="{09011BA4-3821-4B58-946F-A0583B8E1B4E}"/>
              </a:ext>
            </a:extLst>
          </p:cNvPr>
          <p:cNvSpPr>
            <a:spLocks noGrp="1"/>
          </p:cNvSpPr>
          <p:nvPr>
            <p:ph sz="quarter" idx="5" hasCustomPrompt="1"/>
          </p:nvPr>
        </p:nvSpPr>
        <p:spPr>
          <a:xfrm>
            <a:off x="533539" y="2244720"/>
            <a:ext cx="3504524" cy="3889380"/>
          </a:xfrm>
          <a:prstGeom prst="rect">
            <a:avLst/>
          </a:prstGeom>
        </p:spPr>
        <p:txBody>
          <a:bodyPr vert="horz" lIns="0" tIns="0" rIns="0" bIns="0" rtlCol="0">
            <a:noAutofit/>
          </a:bodyPr>
          <a:lstStyle>
            <a:lvl1pP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7" name="Text Placeholder 5">
            <a:extLst>
              <a:ext uri="{FF2B5EF4-FFF2-40B4-BE49-F238E27FC236}">
                <a16:creationId xmlns:a16="http://schemas.microsoft.com/office/drawing/2014/main" id="{5015B2A8-7385-AE44-8F67-B76BE921AD2E}"/>
              </a:ext>
            </a:extLst>
          </p:cNvPr>
          <p:cNvSpPr>
            <a:spLocks noGrp="1"/>
          </p:cNvSpPr>
          <p:nvPr>
            <p:ph type="body" sz="quarter" idx="3" hasCustomPrompt="1"/>
          </p:nvPr>
        </p:nvSpPr>
        <p:spPr>
          <a:xfrm>
            <a:off x="4344186" y="1641185"/>
            <a:ext cx="3504524" cy="3229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2</a:t>
            </a:r>
          </a:p>
        </p:txBody>
      </p:sp>
      <p:sp>
        <p:nvSpPr>
          <p:cNvPr id="19" name="Text Placeholder 6">
            <a:extLst>
              <a:ext uri="{FF2B5EF4-FFF2-40B4-BE49-F238E27FC236}">
                <a16:creationId xmlns:a16="http://schemas.microsoft.com/office/drawing/2014/main" id="{1110828F-1382-45D3-89A8-402C37D30449}"/>
              </a:ext>
            </a:extLst>
          </p:cNvPr>
          <p:cNvSpPr>
            <a:spLocks noGrp="1"/>
          </p:cNvSpPr>
          <p:nvPr>
            <p:ph sz="quarter" idx="6" hasCustomPrompt="1"/>
          </p:nvPr>
        </p:nvSpPr>
        <p:spPr>
          <a:xfrm>
            <a:off x="4343804" y="2244720"/>
            <a:ext cx="3504524" cy="3889380"/>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1" name="Text Placeholder 7">
            <a:extLst>
              <a:ext uri="{FF2B5EF4-FFF2-40B4-BE49-F238E27FC236}">
                <a16:creationId xmlns:a16="http://schemas.microsoft.com/office/drawing/2014/main" id="{7A4F4A86-B345-DD4A-8370-2D614F921BA0}"/>
              </a:ext>
            </a:extLst>
          </p:cNvPr>
          <p:cNvSpPr>
            <a:spLocks noGrp="1"/>
          </p:cNvSpPr>
          <p:nvPr>
            <p:ph type="body" sz="quarter" idx="4" hasCustomPrompt="1"/>
          </p:nvPr>
        </p:nvSpPr>
        <p:spPr>
          <a:xfrm>
            <a:off x="8153838" y="1641185"/>
            <a:ext cx="3512407" cy="31960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3</a:t>
            </a:r>
          </a:p>
        </p:txBody>
      </p:sp>
      <p:sp>
        <p:nvSpPr>
          <p:cNvPr id="20" name="Text Placeholder 8">
            <a:extLst>
              <a:ext uri="{FF2B5EF4-FFF2-40B4-BE49-F238E27FC236}">
                <a16:creationId xmlns:a16="http://schemas.microsoft.com/office/drawing/2014/main" id="{1976A536-AE04-47EE-AABB-40C62FC32200}"/>
              </a:ext>
            </a:extLst>
          </p:cNvPr>
          <p:cNvSpPr>
            <a:spLocks noGrp="1"/>
          </p:cNvSpPr>
          <p:nvPr>
            <p:ph sz="quarter" idx="7" hasCustomPrompt="1"/>
          </p:nvPr>
        </p:nvSpPr>
        <p:spPr>
          <a:xfrm>
            <a:off x="8153936" y="2244720"/>
            <a:ext cx="3507796" cy="3889380"/>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7" name="Date Placeholder 10">
            <a:extLst>
              <a:ext uri="{FF2B5EF4-FFF2-40B4-BE49-F238E27FC236}">
                <a16:creationId xmlns:a16="http://schemas.microsoft.com/office/drawing/2014/main" id="{A0B25769-BA88-A643-B364-6674B6C73A63}"/>
              </a:ext>
            </a:extLst>
          </p:cNvPr>
          <p:cNvSpPr>
            <a:spLocks noGrp="1"/>
          </p:cNvSpPr>
          <p:nvPr>
            <p:ph type="dt" sz="half" idx="9"/>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05632BEE-40D1-A44D-8EE0-C023ED8A09EF}" type="datetime3">
              <a:rPr lang="en-US" smtClean="0"/>
              <a:t>7 May 2026</a:t>
            </a:fld>
            <a:endParaRPr lang="en-US"/>
          </a:p>
        </p:txBody>
      </p:sp>
      <p:sp>
        <p:nvSpPr>
          <p:cNvPr id="23" name="Footer Placeholder 11">
            <a:extLst>
              <a:ext uri="{FF2B5EF4-FFF2-40B4-BE49-F238E27FC236}">
                <a16:creationId xmlns:a16="http://schemas.microsoft.com/office/drawing/2014/main" id="{D4B82B62-89D6-1C4B-B886-A14D4F51632E}"/>
              </a:ext>
            </a:extLst>
          </p:cNvPr>
          <p:cNvSpPr>
            <a:spLocks noGrp="1"/>
          </p:cNvSpPr>
          <p:nvPr>
            <p:ph type="ftr" sz="quarter" idx="10"/>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2">
            <a:extLst>
              <a:ext uri="{FF2B5EF4-FFF2-40B4-BE49-F238E27FC236}">
                <a16:creationId xmlns:a16="http://schemas.microsoft.com/office/drawing/2014/main" id="{8FA37F43-6547-5445-851B-83EE6B2A877E}"/>
              </a:ext>
            </a:extLst>
          </p:cNvPr>
          <p:cNvSpPr>
            <a:spLocks noGrp="1"/>
          </p:cNvSpPr>
          <p:nvPr>
            <p:ph type="sldNum" sz="quarter" idx="11"/>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14" name="Straight Connector 13">
            <a:extLst>
              <a:ext uri="{FF2B5EF4-FFF2-40B4-BE49-F238E27FC236}">
                <a16:creationId xmlns:a16="http://schemas.microsoft.com/office/drawing/2014/main" id="{C991EB1A-BD52-6E4D-B2F3-4E0C90632DAD}"/>
              </a:ext>
            </a:extLst>
          </p:cNvPr>
          <p:cNvCxnSpPr>
            <a:cxnSpLocks/>
          </p:cNvCxnSpPr>
          <p:nvPr userDrawn="1"/>
        </p:nvCxnSpPr>
        <p:spPr>
          <a:xfrm>
            <a:off x="533539" y="1570338"/>
            <a:ext cx="35052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a16="http://schemas.microsoft.com/office/drawing/2014/main" id="{744E64E2-DAFF-1A41-9B6B-24903F2DB65C}"/>
              </a:ext>
            </a:extLst>
          </p:cNvPr>
          <p:cNvCxnSpPr>
            <a:cxnSpLocks/>
          </p:cNvCxnSpPr>
          <p:nvPr userDrawn="1"/>
        </p:nvCxnSpPr>
        <p:spPr>
          <a:xfrm>
            <a:off x="4344188" y="1570338"/>
            <a:ext cx="35041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15">
            <a:extLst>
              <a:ext uri="{FF2B5EF4-FFF2-40B4-BE49-F238E27FC236}">
                <a16:creationId xmlns:a16="http://schemas.microsoft.com/office/drawing/2014/main" id="{1B6D433B-5A96-A544-B3DF-4EC0C519327F}"/>
              </a:ext>
            </a:extLst>
          </p:cNvPr>
          <p:cNvCxnSpPr>
            <a:cxnSpLocks/>
          </p:cNvCxnSpPr>
          <p:nvPr userDrawn="1"/>
        </p:nvCxnSpPr>
        <p:spPr>
          <a:xfrm>
            <a:off x="8153838" y="1570338"/>
            <a:ext cx="351240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C04D0E82-B23A-2AD0-FE90-9697B2DC1524}"/>
              </a:ext>
            </a:extLst>
          </p:cNvPr>
          <p:cNvSpPr>
            <a:spLocks noGrp="1"/>
          </p:cNvSpPr>
          <p:nvPr>
            <p:ph type="body" sz="quarter" idx="12"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15560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or graphic - 4 col +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solidFill>
                  <a:schemeClr val="accent6"/>
                </a:solidFill>
              </a:defRPr>
            </a:lvl1pPr>
          </a:lstStyle>
          <a:p>
            <a:r>
              <a:rPr lang="en-US"/>
              <a:t>Text or graphic - 4 columns + headers</a:t>
            </a:r>
          </a:p>
        </p:txBody>
      </p:sp>
      <p:sp>
        <p:nvSpPr>
          <p:cNvPr id="37" name="Text Placeholder 2">
            <a:extLst>
              <a:ext uri="{FF2B5EF4-FFF2-40B4-BE49-F238E27FC236}">
                <a16:creationId xmlns:a16="http://schemas.microsoft.com/office/drawing/2014/main" id="{471927BD-B4FA-EC4D-A5D3-E03AE021C3F9}"/>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3984" y="1641185"/>
            <a:ext cx="2542032" cy="328484"/>
          </a:xfrm>
          <a:prstGeom prst="rect">
            <a:avLst/>
          </a:prstGeom>
        </p:spPr>
        <p:txBody>
          <a:bodyPr tIns="0" bIns="0">
            <a:noAutofit/>
          </a:bodyPr>
          <a:lstStyle>
            <a:lvl1pPr marL="0" indent="0">
              <a:spcAft>
                <a:spcPts val="0"/>
              </a:spcAft>
              <a:buNone/>
              <a:defRPr b="1">
                <a:solidFill>
                  <a:schemeClr val="accent6"/>
                </a:solidFill>
              </a:defRPr>
            </a:lvl1pPr>
          </a:lstStyle>
          <a:p>
            <a:pPr lvl="0"/>
            <a:r>
              <a:rPr lang="en-US"/>
              <a:t>Header 1</a:t>
            </a:r>
          </a:p>
        </p:txBody>
      </p:sp>
      <p:sp>
        <p:nvSpPr>
          <p:cNvPr id="21" name="Text Placeholder 4">
            <a:extLst>
              <a:ext uri="{FF2B5EF4-FFF2-40B4-BE49-F238E27FC236}">
                <a16:creationId xmlns:a16="http://schemas.microsoft.com/office/drawing/2014/main" id="{4EF76F41-D8DB-4580-811E-D1003591DD53}"/>
              </a:ext>
            </a:extLst>
          </p:cNvPr>
          <p:cNvSpPr>
            <a:spLocks noGrp="1"/>
          </p:cNvSpPr>
          <p:nvPr>
            <p:ph sz="quarter" idx="6" hasCustomPrompt="1"/>
          </p:nvPr>
        </p:nvSpPr>
        <p:spPr>
          <a:xfrm>
            <a:off x="533539" y="2244720"/>
            <a:ext cx="2542032" cy="3889380"/>
          </a:xfrm>
          <a:prstGeom prst="rect">
            <a:avLst/>
          </a:prstGeom>
        </p:spPr>
        <p:txBody>
          <a:bodyPr vert="horz" lIns="0" tIns="0" rIns="0" bIns="0" rtlCol="0">
            <a:noAutofit/>
          </a:bodyPr>
          <a:lstStyle>
            <a:lvl1pP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7" name="Text Placeholder 5">
            <a:extLst>
              <a:ext uri="{FF2B5EF4-FFF2-40B4-BE49-F238E27FC236}">
                <a16:creationId xmlns:a16="http://schemas.microsoft.com/office/drawing/2014/main" id="{D5B7EA94-614D-9C4E-9045-378F65B44E06}"/>
              </a:ext>
            </a:extLst>
          </p:cNvPr>
          <p:cNvSpPr>
            <a:spLocks noGrp="1"/>
          </p:cNvSpPr>
          <p:nvPr>
            <p:ph type="body" sz="quarter" idx="3" hasCustomPrompt="1"/>
          </p:nvPr>
        </p:nvSpPr>
        <p:spPr>
          <a:xfrm>
            <a:off x="3405214" y="1641185"/>
            <a:ext cx="2542032"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2</a:t>
            </a:r>
          </a:p>
        </p:txBody>
      </p:sp>
      <p:sp>
        <p:nvSpPr>
          <p:cNvPr id="23" name="Text Placeholder 6">
            <a:extLst>
              <a:ext uri="{FF2B5EF4-FFF2-40B4-BE49-F238E27FC236}">
                <a16:creationId xmlns:a16="http://schemas.microsoft.com/office/drawing/2014/main" id="{48E1E33F-6DF6-48A3-A979-304826CA9205}"/>
              </a:ext>
            </a:extLst>
          </p:cNvPr>
          <p:cNvSpPr>
            <a:spLocks noGrp="1"/>
          </p:cNvSpPr>
          <p:nvPr>
            <p:ph sz="quarter" idx="7" hasCustomPrompt="1"/>
          </p:nvPr>
        </p:nvSpPr>
        <p:spPr>
          <a:xfrm>
            <a:off x="3396136" y="2244720"/>
            <a:ext cx="2542032" cy="3889380"/>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1" name="Text Placeholder 7">
            <a:extLst>
              <a:ext uri="{FF2B5EF4-FFF2-40B4-BE49-F238E27FC236}">
                <a16:creationId xmlns:a16="http://schemas.microsoft.com/office/drawing/2014/main" id="{05BF8424-7520-F84E-9889-71BA2B4A5FAF}"/>
              </a:ext>
            </a:extLst>
          </p:cNvPr>
          <p:cNvSpPr>
            <a:spLocks noGrp="1"/>
          </p:cNvSpPr>
          <p:nvPr>
            <p:ph type="body" sz="quarter" idx="4" hasCustomPrompt="1"/>
          </p:nvPr>
        </p:nvSpPr>
        <p:spPr>
          <a:xfrm>
            <a:off x="6244756" y="1641185"/>
            <a:ext cx="2542032"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3</a:t>
            </a:r>
          </a:p>
        </p:txBody>
      </p:sp>
      <p:sp>
        <p:nvSpPr>
          <p:cNvPr id="24" name="Text Placeholder 8">
            <a:extLst>
              <a:ext uri="{FF2B5EF4-FFF2-40B4-BE49-F238E27FC236}">
                <a16:creationId xmlns:a16="http://schemas.microsoft.com/office/drawing/2014/main" id="{69AABD8A-B408-41CE-9B4A-1133E3CC445C}"/>
              </a:ext>
            </a:extLst>
          </p:cNvPr>
          <p:cNvSpPr>
            <a:spLocks noGrp="1"/>
          </p:cNvSpPr>
          <p:nvPr>
            <p:ph sz="quarter" idx="8" hasCustomPrompt="1"/>
          </p:nvPr>
        </p:nvSpPr>
        <p:spPr>
          <a:xfrm>
            <a:off x="6258733" y="2244720"/>
            <a:ext cx="2542032" cy="3889380"/>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5" name="Text Placeholder 9">
            <a:extLst>
              <a:ext uri="{FF2B5EF4-FFF2-40B4-BE49-F238E27FC236}">
                <a16:creationId xmlns:a16="http://schemas.microsoft.com/office/drawing/2014/main" id="{484961A1-9C0B-D84D-844D-D518C2BA1CFD}"/>
              </a:ext>
            </a:extLst>
          </p:cNvPr>
          <p:cNvSpPr>
            <a:spLocks noGrp="1"/>
          </p:cNvSpPr>
          <p:nvPr>
            <p:ph type="body" sz="quarter" idx="5" hasCustomPrompt="1"/>
          </p:nvPr>
        </p:nvSpPr>
        <p:spPr>
          <a:xfrm>
            <a:off x="9121331" y="1641185"/>
            <a:ext cx="2542032"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4</a:t>
            </a:r>
          </a:p>
        </p:txBody>
      </p:sp>
      <p:sp>
        <p:nvSpPr>
          <p:cNvPr id="25" name="Text Placeholder 10">
            <a:extLst>
              <a:ext uri="{FF2B5EF4-FFF2-40B4-BE49-F238E27FC236}">
                <a16:creationId xmlns:a16="http://schemas.microsoft.com/office/drawing/2014/main" id="{8A2C700D-EE02-41BA-A700-9BE5E6C60C26}"/>
              </a:ext>
            </a:extLst>
          </p:cNvPr>
          <p:cNvSpPr>
            <a:spLocks noGrp="1"/>
          </p:cNvSpPr>
          <p:nvPr>
            <p:ph sz="quarter" idx="9" hasCustomPrompt="1"/>
          </p:nvPr>
        </p:nvSpPr>
        <p:spPr>
          <a:xfrm>
            <a:off x="9121331" y="2244720"/>
            <a:ext cx="2542032" cy="3889380"/>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574E7973-C3D3-474E-8452-C92D4C0A5294}" type="datetime3">
              <a:rPr lang="en-US" smtClean="0"/>
              <a:t>7 May 2026</a:t>
            </a:fld>
            <a:endParaRPr lang="en-US"/>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16" name="Straight Connector 15">
            <a:extLst>
              <a:ext uri="{FF2B5EF4-FFF2-40B4-BE49-F238E27FC236}">
                <a16:creationId xmlns:a16="http://schemas.microsoft.com/office/drawing/2014/main" id="{DB853026-5FAB-644F-A881-5C2B6B62A972}"/>
              </a:ext>
            </a:extLst>
          </p:cNvPr>
          <p:cNvCxnSpPr>
            <a:cxnSpLocks/>
          </p:cNvCxnSpPr>
          <p:nvPr userDrawn="1"/>
        </p:nvCxnSpPr>
        <p:spPr>
          <a:xfrm>
            <a:off x="53422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06DBEA6D-E088-AB4E-B949-67FC6B1EEF2C}"/>
              </a:ext>
            </a:extLst>
          </p:cNvPr>
          <p:cNvCxnSpPr>
            <a:cxnSpLocks/>
          </p:cNvCxnSpPr>
          <p:nvPr userDrawn="1"/>
        </p:nvCxnSpPr>
        <p:spPr>
          <a:xfrm>
            <a:off x="3405214"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17">
            <a:extLst>
              <a:ext uri="{FF2B5EF4-FFF2-40B4-BE49-F238E27FC236}">
                <a16:creationId xmlns:a16="http://schemas.microsoft.com/office/drawing/2014/main" id="{62E4C314-2D7D-3849-907E-707E0B77C432}"/>
              </a:ext>
            </a:extLst>
          </p:cNvPr>
          <p:cNvCxnSpPr>
            <a:cxnSpLocks/>
          </p:cNvCxnSpPr>
          <p:nvPr userDrawn="1"/>
        </p:nvCxnSpPr>
        <p:spPr>
          <a:xfrm>
            <a:off x="6244756"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B120A637-A5D9-6F45-A955-B41B79EBB595}"/>
              </a:ext>
            </a:extLst>
          </p:cNvPr>
          <p:cNvCxnSpPr>
            <a:cxnSpLocks/>
          </p:cNvCxnSpPr>
          <p:nvPr userDrawn="1"/>
        </p:nvCxnSpPr>
        <p:spPr>
          <a:xfrm>
            <a:off x="912133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3D8E862E-0083-4813-69DE-206DC409F88D}"/>
              </a:ext>
            </a:extLst>
          </p:cNvPr>
          <p:cNvSpPr>
            <a:spLocks noGrp="1"/>
          </p:cNvSpPr>
          <p:nvPr>
            <p:ph type="body" sz="quarter" idx="14"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22006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photos -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lvl1pPr>
          </a:lstStyle>
          <a:p>
            <a:r>
              <a:rPr lang="en-US"/>
              <a:t>Text + photos - 4 Columns</a:t>
            </a:r>
          </a:p>
        </p:txBody>
      </p:sp>
      <p:sp>
        <p:nvSpPr>
          <p:cNvPr id="37" name="Text Placeholder 2">
            <a:extLst>
              <a:ext uri="{FF2B5EF4-FFF2-40B4-BE49-F238E27FC236}">
                <a16:creationId xmlns:a16="http://schemas.microsoft.com/office/drawing/2014/main" id="{471927BD-B4FA-EC4D-A5D3-E03AE021C3F9}"/>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3984" y="1641184"/>
            <a:ext cx="2542032" cy="1415515"/>
          </a:xfrm>
          <a:prstGeom prst="rect">
            <a:avLst/>
          </a:prstGeom>
        </p:spPr>
        <p:txBody>
          <a:bodyPr tIns="0" bIns="0">
            <a:noAutofit/>
          </a:bodyPr>
          <a:lstStyle>
            <a:lvl1pPr marL="0" indent="0">
              <a:spcAft>
                <a:spcPts val="0"/>
              </a:spcAft>
              <a:buNone/>
              <a:defRPr b="0"/>
            </a:lvl1pPr>
          </a:lstStyle>
          <a:p>
            <a:pPr lvl="0"/>
            <a:r>
              <a:rPr lang="en-US"/>
              <a:t>Click to add text</a:t>
            </a:r>
          </a:p>
        </p:txBody>
      </p:sp>
      <p:sp>
        <p:nvSpPr>
          <p:cNvPr id="7" name="Text Placeholder 5">
            <a:extLst>
              <a:ext uri="{FF2B5EF4-FFF2-40B4-BE49-F238E27FC236}">
                <a16:creationId xmlns:a16="http://schemas.microsoft.com/office/drawing/2014/main" id="{D5B7EA94-614D-9C4E-9045-378F65B44E06}"/>
              </a:ext>
            </a:extLst>
          </p:cNvPr>
          <p:cNvSpPr>
            <a:spLocks noGrp="1"/>
          </p:cNvSpPr>
          <p:nvPr>
            <p:ph type="body" sz="quarter" idx="3" hasCustomPrompt="1"/>
          </p:nvPr>
        </p:nvSpPr>
        <p:spPr>
          <a:xfrm>
            <a:off x="3396433" y="1641184"/>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11" name="Text Placeholder 7">
            <a:extLst>
              <a:ext uri="{FF2B5EF4-FFF2-40B4-BE49-F238E27FC236}">
                <a16:creationId xmlns:a16="http://schemas.microsoft.com/office/drawing/2014/main" id="{05BF8424-7520-F84E-9889-71BA2B4A5FAF}"/>
              </a:ext>
            </a:extLst>
          </p:cNvPr>
          <p:cNvSpPr>
            <a:spLocks noGrp="1"/>
          </p:cNvSpPr>
          <p:nvPr>
            <p:ph type="body" sz="quarter" idx="4" hasCustomPrompt="1"/>
          </p:nvPr>
        </p:nvSpPr>
        <p:spPr>
          <a:xfrm>
            <a:off x="6258882" y="1641184"/>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15" name="Text Placeholder 9">
            <a:extLst>
              <a:ext uri="{FF2B5EF4-FFF2-40B4-BE49-F238E27FC236}">
                <a16:creationId xmlns:a16="http://schemas.microsoft.com/office/drawing/2014/main" id="{484961A1-9C0B-D84D-844D-D518C2BA1CFD}"/>
              </a:ext>
            </a:extLst>
          </p:cNvPr>
          <p:cNvSpPr>
            <a:spLocks noGrp="1"/>
          </p:cNvSpPr>
          <p:nvPr>
            <p:ph type="body" sz="quarter" idx="5" hasCustomPrompt="1"/>
          </p:nvPr>
        </p:nvSpPr>
        <p:spPr>
          <a:xfrm>
            <a:off x="9121331" y="1641184"/>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FAF6D186-DD17-1648-A0B2-C192F6BE5666}" type="datetime3">
              <a:rPr lang="en-US" smtClean="0"/>
              <a:t>7 May 2026</a:t>
            </a:fld>
            <a:endParaRPr lang="en-US"/>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16" name="Straight Connector 15">
            <a:extLst>
              <a:ext uri="{FF2B5EF4-FFF2-40B4-BE49-F238E27FC236}">
                <a16:creationId xmlns:a16="http://schemas.microsoft.com/office/drawing/2014/main" id="{DB853026-5FAB-644F-A881-5C2B6B62A972}"/>
              </a:ext>
            </a:extLst>
          </p:cNvPr>
          <p:cNvCxnSpPr>
            <a:cxnSpLocks/>
          </p:cNvCxnSpPr>
          <p:nvPr userDrawn="1"/>
        </p:nvCxnSpPr>
        <p:spPr>
          <a:xfrm>
            <a:off x="53422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06DBEA6D-E088-AB4E-B949-67FC6B1EEF2C}"/>
              </a:ext>
            </a:extLst>
          </p:cNvPr>
          <p:cNvCxnSpPr>
            <a:cxnSpLocks/>
          </p:cNvCxnSpPr>
          <p:nvPr userDrawn="1"/>
        </p:nvCxnSpPr>
        <p:spPr>
          <a:xfrm>
            <a:off x="339659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17">
            <a:extLst>
              <a:ext uri="{FF2B5EF4-FFF2-40B4-BE49-F238E27FC236}">
                <a16:creationId xmlns:a16="http://schemas.microsoft.com/office/drawing/2014/main" id="{62E4C314-2D7D-3849-907E-707E0B77C432}"/>
              </a:ext>
            </a:extLst>
          </p:cNvPr>
          <p:cNvCxnSpPr>
            <a:cxnSpLocks/>
          </p:cNvCxnSpPr>
          <p:nvPr userDrawn="1"/>
        </p:nvCxnSpPr>
        <p:spPr>
          <a:xfrm>
            <a:off x="625896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B120A637-A5D9-6F45-A955-B41B79EBB595}"/>
              </a:ext>
            </a:extLst>
          </p:cNvPr>
          <p:cNvCxnSpPr>
            <a:cxnSpLocks/>
          </p:cNvCxnSpPr>
          <p:nvPr userDrawn="1"/>
        </p:nvCxnSpPr>
        <p:spPr>
          <a:xfrm>
            <a:off x="9121331" y="1570338"/>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75514D60-64FD-835A-C69B-1EBC2A8A1C25}"/>
              </a:ext>
            </a:extLst>
          </p:cNvPr>
          <p:cNvSpPr>
            <a:spLocks noGrp="1"/>
          </p:cNvSpPr>
          <p:nvPr>
            <p:ph type="pic" sz="quarter" idx="14" hasCustomPrompt="1"/>
          </p:nvPr>
        </p:nvSpPr>
        <p:spPr>
          <a:xfrm>
            <a:off x="542457" y="3279531"/>
            <a:ext cx="2541588" cy="2341914"/>
          </a:xfrm>
        </p:spPr>
        <p:txBody>
          <a:bodyPr/>
          <a:lstStyle/>
          <a:p>
            <a:r>
              <a:rPr lang="en-US"/>
              <a:t>Click to add photo</a:t>
            </a:r>
          </a:p>
        </p:txBody>
      </p:sp>
      <p:sp>
        <p:nvSpPr>
          <p:cNvPr id="8" name="Picture Placeholder 4">
            <a:extLst>
              <a:ext uri="{FF2B5EF4-FFF2-40B4-BE49-F238E27FC236}">
                <a16:creationId xmlns:a16="http://schemas.microsoft.com/office/drawing/2014/main" id="{A303727B-D178-271E-9284-21AA7B79CAF1}"/>
              </a:ext>
            </a:extLst>
          </p:cNvPr>
          <p:cNvSpPr>
            <a:spLocks noGrp="1"/>
          </p:cNvSpPr>
          <p:nvPr>
            <p:ph type="pic" sz="quarter" idx="15" hasCustomPrompt="1"/>
          </p:nvPr>
        </p:nvSpPr>
        <p:spPr>
          <a:xfrm>
            <a:off x="3405819" y="3279531"/>
            <a:ext cx="2541588" cy="2341914"/>
          </a:xfrm>
        </p:spPr>
        <p:txBody>
          <a:bodyPr/>
          <a:lstStyle/>
          <a:p>
            <a:r>
              <a:rPr lang="en-US"/>
              <a:t>Click to add photo</a:t>
            </a:r>
          </a:p>
        </p:txBody>
      </p:sp>
      <p:sp>
        <p:nvSpPr>
          <p:cNvPr id="9" name="Picture Placeholder 4">
            <a:extLst>
              <a:ext uri="{FF2B5EF4-FFF2-40B4-BE49-F238E27FC236}">
                <a16:creationId xmlns:a16="http://schemas.microsoft.com/office/drawing/2014/main" id="{093A1A34-5627-2B57-DE5E-C4A95866C9E4}"/>
              </a:ext>
            </a:extLst>
          </p:cNvPr>
          <p:cNvSpPr>
            <a:spLocks noGrp="1"/>
          </p:cNvSpPr>
          <p:nvPr>
            <p:ph type="pic" sz="quarter" idx="16" hasCustomPrompt="1"/>
          </p:nvPr>
        </p:nvSpPr>
        <p:spPr>
          <a:xfrm>
            <a:off x="6269181" y="3279531"/>
            <a:ext cx="2541588" cy="2341914"/>
          </a:xfrm>
        </p:spPr>
        <p:txBody>
          <a:bodyPr/>
          <a:lstStyle/>
          <a:p>
            <a:r>
              <a:rPr lang="en-US"/>
              <a:t>Click to add photo</a:t>
            </a:r>
          </a:p>
        </p:txBody>
      </p:sp>
      <p:sp>
        <p:nvSpPr>
          <p:cNvPr id="10" name="Picture Placeholder 4">
            <a:extLst>
              <a:ext uri="{FF2B5EF4-FFF2-40B4-BE49-F238E27FC236}">
                <a16:creationId xmlns:a16="http://schemas.microsoft.com/office/drawing/2014/main" id="{9A016B4A-9DF5-9138-23C6-125C197594E9}"/>
              </a:ext>
            </a:extLst>
          </p:cNvPr>
          <p:cNvSpPr>
            <a:spLocks noGrp="1"/>
          </p:cNvSpPr>
          <p:nvPr>
            <p:ph type="pic" sz="quarter" idx="17" hasCustomPrompt="1"/>
          </p:nvPr>
        </p:nvSpPr>
        <p:spPr>
          <a:xfrm>
            <a:off x="9132542" y="3279531"/>
            <a:ext cx="2541588" cy="2341914"/>
          </a:xfrm>
        </p:spPr>
        <p:txBody>
          <a:bodyPr/>
          <a:lstStyle/>
          <a:p>
            <a:r>
              <a:rPr lang="en-US"/>
              <a:t>Click to add photo</a:t>
            </a:r>
          </a:p>
        </p:txBody>
      </p:sp>
      <p:sp>
        <p:nvSpPr>
          <p:cNvPr id="4" name="Text Placeholder 7">
            <a:extLst>
              <a:ext uri="{FF2B5EF4-FFF2-40B4-BE49-F238E27FC236}">
                <a16:creationId xmlns:a16="http://schemas.microsoft.com/office/drawing/2014/main" id="{967C397E-8C1E-6C10-8D52-668BE1D18B14}"/>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6" name="Text Placeholder 5">
            <a:extLst>
              <a:ext uri="{FF2B5EF4-FFF2-40B4-BE49-F238E27FC236}">
                <a16:creationId xmlns:a16="http://schemas.microsoft.com/office/drawing/2014/main" id="{8CD05FF9-349E-8CD9-AAA2-BCEA302D0595}"/>
              </a:ext>
            </a:extLst>
          </p:cNvPr>
          <p:cNvSpPr>
            <a:spLocks noGrp="1"/>
          </p:cNvSpPr>
          <p:nvPr>
            <p:ph type="body" sz="quarter" idx="21" hasCustomPrompt="1"/>
          </p:nvPr>
        </p:nvSpPr>
        <p:spPr>
          <a:xfrm>
            <a:off x="533984" y="5687193"/>
            <a:ext cx="255006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2" name="Text Placeholder 5">
            <a:extLst>
              <a:ext uri="{FF2B5EF4-FFF2-40B4-BE49-F238E27FC236}">
                <a16:creationId xmlns:a16="http://schemas.microsoft.com/office/drawing/2014/main" id="{5627364E-17AC-6F82-8B3F-7C3C003FDF77}"/>
              </a:ext>
            </a:extLst>
          </p:cNvPr>
          <p:cNvSpPr>
            <a:spLocks noGrp="1"/>
          </p:cNvSpPr>
          <p:nvPr>
            <p:ph type="body" sz="quarter" idx="22" hasCustomPrompt="1"/>
          </p:nvPr>
        </p:nvSpPr>
        <p:spPr>
          <a:xfrm>
            <a:off x="3388502" y="5687193"/>
            <a:ext cx="255006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3" name="Text Placeholder 5">
            <a:extLst>
              <a:ext uri="{FF2B5EF4-FFF2-40B4-BE49-F238E27FC236}">
                <a16:creationId xmlns:a16="http://schemas.microsoft.com/office/drawing/2014/main" id="{E32C95F6-750E-227C-9738-4ED9333395C0}"/>
              </a:ext>
            </a:extLst>
          </p:cNvPr>
          <p:cNvSpPr>
            <a:spLocks noGrp="1"/>
          </p:cNvSpPr>
          <p:nvPr>
            <p:ph type="body" sz="quarter" idx="23" hasCustomPrompt="1"/>
          </p:nvPr>
        </p:nvSpPr>
        <p:spPr>
          <a:xfrm>
            <a:off x="6257506" y="5664489"/>
            <a:ext cx="255006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4" name="Text Placeholder 5">
            <a:extLst>
              <a:ext uri="{FF2B5EF4-FFF2-40B4-BE49-F238E27FC236}">
                <a16:creationId xmlns:a16="http://schemas.microsoft.com/office/drawing/2014/main" id="{A5EB25BC-206B-50D0-2072-DBAFA24A24CB}"/>
              </a:ext>
            </a:extLst>
          </p:cNvPr>
          <p:cNvSpPr>
            <a:spLocks noGrp="1"/>
          </p:cNvSpPr>
          <p:nvPr>
            <p:ph type="body" sz="quarter" idx="24" hasCustomPrompt="1"/>
          </p:nvPr>
        </p:nvSpPr>
        <p:spPr>
          <a:xfrm>
            <a:off x="9132542" y="5664489"/>
            <a:ext cx="255006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40985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width image + 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544E-1FB6-86CC-DAC5-9CDAAAE1A323}"/>
              </a:ext>
            </a:extLst>
          </p:cNvPr>
          <p:cNvSpPr>
            <a:spLocks noGrp="1"/>
          </p:cNvSpPr>
          <p:nvPr>
            <p:ph type="title" hasCustomPrompt="1"/>
          </p:nvPr>
        </p:nvSpPr>
        <p:spPr/>
        <p:txBody>
          <a:bodyPr>
            <a:noAutofit/>
          </a:bodyPr>
          <a:lstStyle>
            <a:lvl1pPr>
              <a:lnSpc>
                <a:spcPct val="100000"/>
              </a:lnSpc>
              <a:defRPr/>
            </a:lvl1pPr>
          </a:lstStyle>
          <a:p>
            <a:r>
              <a:rPr lang="en-US"/>
              <a:t>Full-width image + title &amp; subhead</a:t>
            </a:r>
          </a:p>
        </p:txBody>
      </p:sp>
      <p:sp>
        <p:nvSpPr>
          <p:cNvPr id="23" name="Text Placeholder 2">
            <a:extLst>
              <a:ext uri="{FF2B5EF4-FFF2-40B4-BE49-F238E27FC236}">
                <a16:creationId xmlns:a16="http://schemas.microsoft.com/office/drawing/2014/main" id="{2BA14D70-1874-944B-8D3A-71712B10131B}"/>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8" name="Date Placeholder 5">
            <a:extLst>
              <a:ext uri="{FF2B5EF4-FFF2-40B4-BE49-F238E27FC236}">
                <a16:creationId xmlns:a16="http://schemas.microsoft.com/office/drawing/2014/main" id="{0ACF9E46-2CC5-804F-8636-0F4D9FC1E1AB}"/>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9A30509C-165E-064C-810A-F5EBDA985433}" type="datetime3">
              <a:rPr lang="en-US" smtClean="0"/>
              <a:t>7 May 2026</a:t>
            </a:fld>
            <a:endParaRPr lang="en-US"/>
          </a:p>
        </p:txBody>
      </p:sp>
      <p:sp>
        <p:nvSpPr>
          <p:cNvPr id="16" name="Footer Placeholder 6">
            <a:extLst>
              <a:ext uri="{FF2B5EF4-FFF2-40B4-BE49-F238E27FC236}">
                <a16:creationId xmlns:a16="http://schemas.microsoft.com/office/drawing/2014/main" id="{2399406D-BCE9-A54A-B923-B1EEDF04D74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7" name="Slide Number Placeholder 7">
            <a:extLst>
              <a:ext uri="{FF2B5EF4-FFF2-40B4-BE49-F238E27FC236}">
                <a16:creationId xmlns:a16="http://schemas.microsoft.com/office/drawing/2014/main" id="{1296E14D-7C73-1048-A429-BF65128B53D5}"/>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6" name="Picture Placeholder 5">
            <a:extLst>
              <a:ext uri="{FF2B5EF4-FFF2-40B4-BE49-F238E27FC236}">
                <a16:creationId xmlns:a16="http://schemas.microsoft.com/office/drawing/2014/main" id="{F3C4BA8D-D559-D0AD-8DF5-47F52AF11423}"/>
              </a:ext>
            </a:extLst>
          </p:cNvPr>
          <p:cNvSpPr>
            <a:spLocks noGrp="1"/>
          </p:cNvSpPr>
          <p:nvPr>
            <p:ph type="pic" sz="quarter" idx="23" hasCustomPrompt="1"/>
          </p:nvPr>
        </p:nvSpPr>
        <p:spPr>
          <a:xfrm>
            <a:off x="535486" y="1485901"/>
            <a:ext cx="11106150" cy="4648200"/>
          </a:xfrm>
          <a:noFill/>
        </p:spPr>
        <p:txBody>
          <a:bodyPr tIns="1463040">
            <a:noAutofit/>
          </a:bodyPr>
          <a:lstStyle>
            <a:lvl1pPr algn="ctr">
              <a:defRPr sz="1200"/>
            </a:lvl1pPr>
          </a:lstStyle>
          <a:p>
            <a:r>
              <a:rPr lang="en-US"/>
              <a:t>Drag or click icon to add image</a:t>
            </a:r>
          </a:p>
        </p:txBody>
      </p:sp>
      <p:sp>
        <p:nvSpPr>
          <p:cNvPr id="4" name="Text Placeholder 5">
            <a:extLst>
              <a:ext uri="{FF2B5EF4-FFF2-40B4-BE49-F238E27FC236}">
                <a16:creationId xmlns:a16="http://schemas.microsoft.com/office/drawing/2014/main" id="{735109B4-C1C0-143D-5B13-39E659557D5F}"/>
              </a:ext>
            </a:extLst>
          </p:cNvPr>
          <p:cNvSpPr>
            <a:spLocks noGrp="1"/>
          </p:cNvSpPr>
          <p:nvPr>
            <p:ph type="body" sz="quarter" idx="21" hasCustomPrompt="1"/>
          </p:nvPr>
        </p:nvSpPr>
        <p:spPr>
          <a:xfrm>
            <a:off x="542457" y="6180307"/>
            <a:ext cx="1110615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264132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width graphic + 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544E-1FB6-86CC-DAC5-9CDAAAE1A323}"/>
              </a:ext>
            </a:extLst>
          </p:cNvPr>
          <p:cNvSpPr>
            <a:spLocks noGrp="1"/>
          </p:cNvSpPr>
          <p:nvPr>
            <p:ph type="title" hasCustomPrompt="1"/>
          </p:nvPr>
        </p:nvSpPr>
        <p:spPr/>
        <p:txBody>
          <a:bodyPr>
            <a:noAutofit/>
          </a:bodyPr>
          <a:lstStyle>
            <a:lvl1pPr>
              <a:lnSpc>
                <a:spcPct val="100000"/>
              </a:lnSpc>
              <a:defRPr/>
            </a:lvl1pPr>
          </a:lstStyle>
          <a:p>
            <a:r>
              <a:rPr lang="en-US"/>
              <a:t>Full-width graphic + title &amp; subhead</a:t>
            </a:r>
          </a:p>
        </p:txBody>
      </p:sp>
      <p:sp>
        <p:nvSpPr>
          <p:cNvPr id="23" name="Text Placeholder 2">
            <a:extLst>
              <a:ext uri="{FF2B5EF4-FFF2-40B4-BE49-F238E27FC236}">
                <a16:creationId xmlns:a16="http://schemas.microsoft.com/office/drawing/2014/main" id="{2BA14D70-1874-944B-8D3A-71712B10131B}"/>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0" name="Content Placeholder 3">
            <a:extLst>
              <a:ext uri="{FF2B5EF4-FFF2-40B4-BE49-F238E27FC236}">
                <a16:creationId xmlns:a16="http://schemas.microsoft.com/office/drawing/2014/main" id="{E4A06A30-F16A-466F-875F-C67C40FF941C}"/>
              </a:ext>
            </a:extLst>
          </p:cNvPr>
          <p:cNvSpPr>
            <a:spLocks noGrp="1"/>
          </p:cNvSpPr>
          <p:nvPr>
            <p:ph idx="1" hasCustomPrompt="1"/>
          </p:nvPr>
        </p:nvSpPr>
        <p:spPr>
          <a:xfrm>
            <a:off x="541225" y="1562100"/>
            <a:ext cx="11122000" cy="4572000"/>
          </a:xfrm>
          <a:prstGeom prst="rect">
            <a:avLst/>
          </a:prstGeom>
          <a:noFill/>
        </p:spPr>
        <p:txBody>
          <a:bodyPr tIns="1188720" anchor="t">
            <a:noAutofit/>
          </a:bodyPr>
          <a:lstStyle>
            <a:lvl1pPr algn="ctr">
              <a:buFontTx/>
              <a:buNone/>
              <a:defRPr sz="1200" baseline="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18" name="Date Placeholder 5">
            <a:extLst>
              <a:ext uri="{FF2B5EF4-FFF2-40B4-BE49-F238E27FC236}">
                <a16:creationId xmlns:a16="http://schemas.microsoft.com/office/drawing/2014/main" id="{0ACF9E46-2CC5-804F-8636-0F4D9FC1E1AB}"/>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DD636C93-5C49-5349-BF14-0148CCEEBC25}" type="datetime3">
              <a:rPr lang="en-US" smtClean="0"/>
              <a:t>7 May 2026</a:t>
            </a:fld>
            <a:endParaRPr lang="en-US"/>
          </a:p>
        </p:txBody>
      </p:sp>
      <p:sp>
        <p:nvSpPr>
          <p:cNvPr id="16" name="Footer Placeholder 6">
            <a:extLst>
              <a:ext uri="{FF2B5EF4-FFF2-40B4-BE49-F238E27FC236}">
                <a16:creationId xmlns:a16="http://schemas.microsoft.com/office/drawing/2014/main" id="{2399406D-BCE9-A54A-B923-B1EEDF04D74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7" name="Slide Number Placeholder 7">
            <a:extLst>
              <a:ext uri="{FF2B5EF4-FFF2-40B4-BE49-F238E27FC236}">
                <a16:creationId xmlns:a16="http://schemas.microsoft.com/office/drawing/2014/main" id="{1296E14D-7C73-1048-A429-BF65128B53D5}"/>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Text Placeholder 7">
            <a:extLst>
              <a:ext uri="{FF2B5EF4-FFF2-40B4-BE49-F238E27FC236}">
                <a16:creationId xmlns:a16="http://schemas.microsoft.com/office/drawing/2014/main" id="{AB59FDBE-D5D8-B72C-6EBC-43F1D2FA1735}"/>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987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width graphic – no title">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E4A06A30-F16A-466F-875F-C67C40FF941C}"/>
              </a:ext>
            </a:extLst>
          </p:cNvPr>
          <p:cNvSpPr>
            <a:spLocks noGrp="1"/>
          </p:cNvSpPr>
          <p:nvPr>
            <p:ph idx="1" hasCustomPrompt="1"/>
          </p:nvPr>
        </p:nvSpPr>
        <p:spPr>
          <a:xfrm>
            <a:off x="541225" y="535517"/>
            <a:ext cx="11122000" cy="5598583"/>
          </a:xfrm>
          <a:prstGeom prst="rect">
            <a:avLst/>
          </a:prstGeom>
          <a:noFill/>
        </p:spPr>
        <p:txBody>
          <a:bodyPr tIns="1188720" anchor="t">
            <a:noAutofit/>
          </a:bodyPr>
          <a:lstStyle>
            <a:lvl1pPr algn="ctr">
              <a:buFontTx/>
              <a:buNone/>
              <a:defRPr sz="1200" baseline="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18" name="Date Placeholder 5">
            <a:extLst>
              <a:ext uri="{FF2B5EF4-FFF2-40B4-BE49-F238E27FC236}">
                <a16:creationId xmlns:a16="http://schemas.microsoft.com/office/drawing/2014/main" id="{0ACF9E46-2CC5-804F-8636-0F4D9FC1E1AB}"/>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DD636C93-5C49-5349-BF14-0148CCEEBC25}" type="datetime3">
              <a:rPr lang="en-US" smtClean="0"/>
              <a:t>7 May 2026</a:t>
            </a:fld>
            <a:endParaRPr lang="en-US"/>
          </a:p>
        </p:txBody>
      </p:sp>
      <p:sp>
        <p:nvSpPr>
          <p:cNvPr id="16" name="Footer Placeholder 6">
            <a:extLst>
              <a:ext uri="{FF2B5EF4-FFF2-40B4-BE49-F238E27FC236}">
                <a16:creationId xmlns:a16="http://schemas.microsoft.com/office/drawing/2014/main" id="{2399406D-BCE9-A54A-B923-B1EEDF04D74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7" name="Slide Number Placeholder 7">
            <a:extLst>
              <a:ext uri="{FF2B5EF4-FFF2-40B4-BE49-F238E27FC236}">
                <a16:creationId xmlns:a16="http://schemas.microsoft.com/office/drawing/2014/main" id="{1296E14D-7C73-1048-A429-BF65128B53D5}"/>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Text Placeholder 7">
            <a:extLst>
              <a:ext uri="{FF2B5EF4-FFF2-40B4-BE49-F238E27FC236}">
                <a16:creationId xmlns:a16="http://schemas.microsoft.com/office/drawing/2014/main" id="{AB59FDBE-D5D8-B72C-6EBC-43F1D2FA1735}"/>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1644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rge text with standar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E413-B6A8-DB59-DE82-C77DB9E08E42}"/>
              </a:ext>
            </a:extLst>
          </p:cNvPr>
          <p:cNvSpPr>
            <a:spLocks noGrp="1"/>
          </p:cNvSpPr>
          <p:nvPr>
            <p:ph type="title" hasCustomPrompt="1"/>
          </p:nvPr>
        </p:nvSpPr>
        <p:spPr/>
        <p:txBody>
          <a:bodyPr>
            <a:noAutofit/>
          </a:bodyPr>
          <a:lstStyle>
            <a:lvl1pPr>
              <a:lnSpc>
                <a:spcPct val="100000"/>
              </a:lnSpc>
              <a:defRPr/>
            </a:lvl1pPr>
          </a:lstStyle>
          <a:p>
            <a:r>
              <a:rPr lang="en-US"/>
              <a:t>Large text with standard image</a:t>
            </a:r>
          </a:p>
        </p:txBody>
      </p:sp>
      <p:sp>
        <p:nvSpPr>
          <p:cNvPr id="21" name="Text Placeholder 2">
            <a:extLst>
              <a:ext uri="{FF2B5EF4-FFF2-40B4-BE49-F238E27FC236}">
                <a16:creationId xmlns:a16="http://schemas.microsoft.com/office/drawing/2014/main" id="{0B86B3DE-D3D5-DA48-A73F-51EB967E867A}"/>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1" name="Text Placeholder 3">
            <a:extLst>
              <a:ext uri="{FF2B5EF4-FFF2-40B4-BE49-F238E27FC236}">
                <a16:creationId xmlns:a16="http://schemas.microsoft.com/office/drawing/2014/main" id="{28416187-2676-4C97-8C77-B094D1524F7F}"/>
              </a:ext>
            </a:extLst>
          </p:cNvPr>
          <p:cNvSpPr>
            <a:spLocks noGrp="1"/>
          </p:cNvSpPr>
          <p:nvPr>
            <p:ph type="body" sz="quarter" idx="26" hasCustomPrompt="1"/>
          </p:nvPr>
        </p:nvSpPr>
        <p:spPr>
          <a:xfrm>
            <a:off x="534221" y="1754704"/>
            <a:ext cx="3503842" cy="4303187"/>
          </a:xfrm>
          <a:prstGeom prst="rect">
            <a:avLst/>
          </a:prstGeom>
        </p:spPr>
        <p:txBody>
          <a:bodyPr vert="horz" lIns="0" tIns="0" rIns="0" bIns="0" rtlCol="0">
            <a:noAutofit/>
          </a:bodyPr>
          <a:lstStyle>
            <a:lvl1pPr>
              <a:lnSpc>
                <a:spcPct val="114000"/>
              </a:lnSpc>
              <a:spcBef>
                <a:spcPts val="300"/>
              </a:spcBef>
              <a:spcAft>
                <a:spcPts val="600"/>
              </a:spcAft>
              <a:defRPr sz="1600">
                <a:solidFill>
                  <a:schemeClr val="tx1"/>
                </a:solidFill>
              </a:defRPr>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Large Text</a:t>
            </a:r>
          </a:p>
        </p:txBody>
      </p:sp>
      <p:sp>
        <p:nvSpPr>
          <p:cNvPr id="13" name="Text Placeholder 5">
            <a:extLst>
              <a:ext uri="{FF2B5EF4-FFF2-40B4-BE49-F238E27FC236}">
                <a16:creationId xmlns:a16="http://schemas.microsoft.com/office/drawing/2014/main" id="{8C6CA577-9C24-E745-9EE2-2967A71F05CD}"/>
              </a:ext>
            </a:extLst>
          </p:cNvPr>
          <p:cNvSpPr>
            <a:spLocks noGrp="1"/>
          </p:cNvSpPr>
          <p:nvPr>
            <p:ph type="body" sz="quarter" idx="21" hasCustomPrompt="1"/>
          </p:nvPr>
        </p:nvSpPr>
        <p:spPr>
          <a:xfrm>
            <a:off x="4343400" y="6096696"/>
            <a:ext cx="7284317" cy="18357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4" name="Footer Placeholder 6">
            <a:extLst>
              <a:ext uri="{FF2B5EF4-FFF2-40B4-BE49-F238E27FC236}">
                <a16:creationId xmlns:a16="http://schemas.microsoft.com/office/drawing/2014/main" id="{C5D8ADDA-2DC4-5148-BA3D-AEC595DABC3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5" name="Slide Number Placeholder 7">
            <a:extLst>
              <a:ext uri="{FF2B5EF4-FFF2-40B4-BE49-F238E27FC236}">
                <a16:creationId xmlns:a16="http://schemas.microsoft.com/office/drawing/2014/main" id="{EC0506C8-5B85-A941-A9D4-F77855434086}"/>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9" name="Date Placeholder 8">
            <a:extLst>
              <a:ext uri="{FF2B5EF4-FFF2-40B4-BE49-F238E27FC236}">
                <a16:creationId xmlns:a16="http://schemas.microsoft.com/office/drawing/2014/main" id="{4AA85031-1283-354B-8C7D-1D96639E8DCA}"/>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600A32D5-599B-0E4F-9F06-69C145ECA256}" type="datetime3">
              <a:rPr lang="en-US" smtClean="0"/>
              <a:t>7 May 2026</a:t>
            </a:fld>
            <a:endParaRPr lang="en-US"/>
          </a:p>
        </p:txBody>
      </p:sp>
      <p:cxnSp>
        <p:nvCxnSpPr>
          <p:cNvPr id="31" name="Straight Connector 9">
            <a:extLst>
              <a:ext uri="{FF2B5EF4-FFF2-40B4-BE49-F238E27FC236}">
                <a16:creationId xmlns:a16="http://schemas.microsoft.com/office/drawing/2014/main" id="{D8AD69F0-C6ED-1D41-9425-FD4C83DAA44D}"/>
              </a:ext>
            </a:extLst>
          </p:cNvPr>
          <p:cNvCxnSpPr>
            <a:cxnSpLocks/>
          </p:cNvCxnSpPr>
          <p:nvPr userDrawn="1"/>
        </p:nvCxnSpPr>
        <p:spPr>
          <a:xfrm>
            <a:off x="543952" y="1564876"/>
            <a:ext cx="349411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D5D05D7-1AC8-8C03-D244-5AC29238C9CD}"/>
              </a:ext>
            </a:extLst>
          </p:cNvPr>
          <p:cNvSpPr txBox="1"/>
          <p:nvPr userDrawn="1"/>
        </p:nvSpPr>
        <p:spPr>
          <a:xfrm>
            <a:off x="2175933" y="1888067"/>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5" name="Picture Placeholder 4">
            <a:extLst>
              <a:ext uri="{FF2B5EF4-FFF2-40B4-BE49-F238E27FC236}">
                <a16:creationId xmlns:a16="http://schemas.microsoft.com/office/drawing/2014/main" id="{B507FB6E-96D0-0A16-600B-BA7482910C37}"/>
              </a:ext>
            </a:extLst>
          </p:cNvPr>
          <p:cNvSpPr>
            <a:spLocks noGrp="1"/>
          </p:cNvSpPr>
          <p:nvPr>
            <p:ph type="pic" sz="quarter" idx="27" hasCustomPrompt="1"/>
          </p:nvPr>
        </p:nvSpPr>
        <p:spPr>
          <a:xfrm>
            <a:off x="4343400" y="1565274"/>
            <a:ext cx="7284317" cy="4492619"/>
          </a:xfrm>
          <a:noFill/>
        </p:spPr>
        <p:txBody>
          <a:bodyPr tIns="1463040">
            <a:noAutofit/>
          </a:bodyPr>
          <a:lstStyle>
            <a:lvl1pPr marL="171501" marR="0" indent="-171501" algn="ctr" defTabSz="914674" rtl="0" eaLnBrk="1" fontAlgn="auto" latinLnBrk="0" hangingPunct="1">
              <a:lnSpc>
                <a:spcPct val="100000"/>
              </a:lnSpc>
              <a:spcBef>
                <a:spcPts val="0"/>
              </a:spcBef>
              <a:spcAft>
                <a:spcPts val="600"/>
              </a:spcAft>
              <a:buClr>
                <a:srgbClr val="000000"/>
              </a:buClr>
              <a:buSzTx/>
              <a:buFontTx/>
              <a:buNone/>
              <a:tabLst/>
              <a:defRPr sz="1200"/>
            </a:lvl1pPr>
          </a:lstStyle>
          <a:p>
            <a:pPr marL="171501" marR="0" lvl="0" indent="-171501" algn="ctr" defTabSz="914674" rtl="0" eaLnBrk="1" fontAlgn="auto" latinLnBrk="0" hangingPunct="1">
              <a:lnSpc>
                <a:spcPct val="100000"/>
              </a:lnSpc>
              <a:spcBef>
                <a:spcPts val="0"/>
              </a:spcBef>
              <a:spcAft>
                <a:spcPts val="60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Drag picture to placeholder or click icon to add</a:t>
            </a:r>
          </a:p>
        </p:txBody>
      </p:sp>
      <p:sp>
        <p:nvSpPr>
          <p:cNvPr id="4" name="TextBox 3">
            <a:extLst>
              <a:ext uri="{FF2B5EF4-FFF2-40B4-BE49-F238E27FC236}">
                <a16:creationId xmlns:a16="http://schemas.microsoft.com/office/drawing/2014/main" id="{C7934557-9B55-A4B0-61F1-ACCEC34D0401}"/>
              </a:ext>
            </a:extLst>
          </p:cNvPr>
          <p:cNvSpPr txBox="1"/>
          <p:nvPr userDrawn="1"/>
        </p:nvSpPr>
        <p:spPr>
          <a:xfrm>
            <a:off x="2008094" y="2214282"/>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6" name="TextBox 5">
            <a:extLst>
              <a:ext uri="{FF2B5EF4-FFF2-40B4-BE49-F238E27FC236}">
                <a16:creationId xmlns:a16="http://schemas.microsoft.com/office/drawing/2014/main" id="{EDC783D1-5884-54CC-EC86-75E75B8F752F}"/>
              </a:ext>
            </a:extLst>
          </p:cNvPr>
          <p:cNvSpPr txBox="1"/>
          <p:nvPr userDrawn="1"/>
        </p:nvSpPr>
        <p:spPr>
          <a:xfrm>
            <a:off x="1659467" y="1896533"/>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11717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ext with table, chart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E413-B6A8-DB59-DE82-C77DB9E08E42}"/>
              </a:ext>
            </a:extLst>
          </p:cNvPr>
          <p:cNvSpPr>
            <a:spLocks noGrp="1"/>
          </p:cNvSpPr>
          <p:nvPr>
            <p:ph type="title" hasCustomPrompt="1"/>
          </p:nvPr>
        </p:nvSpPr>
        <p:spPr/>
        <p:txBody>
          <a:bodyPr>
            <a:noAutofit/>
          </a:bodyPr>
          <a:lstStyle>
            <a:lvl1pPr>
              <a:lnSpc>
                <a:spcPct val="100000"/>
              </a:lnSpc>
              <a:defRPr/>
            </a:lvl1pPr>
          </a:lstStyle>
          <a:p>
            <a:r>
              <a:rPr lang="en-US"/>
              <a:t>Large text with table, chart or object</a:t>
            </a:r>
          </a:p>
        </p:txBody>
      </p:sp>
      <p:sp>
        <p:nvSpPr>
          <p:cNvPr id="21" name="Text Placeholder 2">
            <a:extLst>
              <a:ext uri="{FF2B5EF4-FFF2-40B4-BE49-F238E27FC236}">
                <a16:creationId xmlns:a16="http://schemas.microsoft.com/office/drawing/2014/main" id="{0B86B3DE-D3D5-DA48-A73F-51EB967E867A}"/>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2" name="Content Placeholder 4">
            <a:extLst>
              <a:ext uri="{FF2B5EF4-FFF2-40B4-BE49-F238E27FC236}">
                <a16:creationId xmlns:a16="http://schemas.microsoft.com/office/drawing/2014/main" id="{A668358F-2B82-4E1B-AC57-B03EC85F571B}"/>
              </a:ext>
            </a:extLst>
          </p:cNvPr>
          <p:cNvSpPr>
            <a:spLocks noGrp="1" noChangeAspect="1"/>
          </p:cNvSpPr>
          <p:nvPr>
            <p:ph idx="1" hasCustomPrompt="1"/>
          </p:nvPr>
        </p:nvSpPr>
        <p:spPr>
          <a:xfrm>
            <a:off x="4343400" y="1564877"/>
            <a:ext cx="7284317" cy="4487248"/>
          </a:xfrm>
          <a:prstGeom prst="rect">
            <a:avLst/>
          </a:prstGeom>
          <a:noFill/>
        </p:spPr>
        <p:txBody>
          <a:bodyPr vert="horz" lIns="0" tIns="1188720" rIns="0" bIns="0" rtlCol="0" anchor="t">
            <a:noAutofit/>
          </a:bodyPr>
          <a:lstStyle>
            <a:lvl1pPr algn="ctr">
              <a:buFontTx/>
              <a:buNone/>
              <a:defRPr lang="en-US" sz="1200" baseline="0" dirty="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14" name="Footer Placeholder 6">
            <a:extLst>
              <a:ext uri="{FF2B5EF4-FFF2-40B4-BE49-F238E27FC236}">
                <a16:creationId xmlns:a16="http://schemas.microsoft.com/office/drawing/2014/main" id="{C5D8ADDA-2DC4-5148-BA3D-AEC595DABC3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5" name="Slide Number Placeholder 7">
            <a:extLst>
              <a:ext uri="{FF2B5EF4-FFF2-40B4-BE49-F238E27FC236}">
                <a16:creationId xmlns:a16="http://schemas.microsoft.com/office/drawing/2014/main" id="{EC0506C8-5B85-A941-A9D4-F77855434086}"/>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9" name="Date Placeholder 8">
            <a:extLst>
              <a:ext uri="{FF2B5EF4-FFF2-40B4-BE49-F238E27FC236}">
                <a16:creationId xmlns:a16="http://schemas.microsoft.com/office/drawing/2014/main" id="{4AA85031-1283-354B-8C7D-1D96639E8DCA}"/>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A24A8127-87E3-BC48-AD95-DED164029ADC}" type="datetime3">
              <a:rPr lang="en-US" smtClean="0"/>
              <a:t>7 May 2026</a:t>
            </a:fld>
            <a:endParaRPr lang="en-US"/>
          </a:p>
        </p:txBody>
      </p:sp>
      <p:sp>
        <p:nvSpPr>
          <p:cNvPr id="3" name="TextBox 2">
            <a:extLst>
              <a:ext uri="{FF2B5EF4-FFF2-40B4-BE49-F238E27FC236}">
                <a16:creationId xmlns:a16="http://schemas.microsoft.com/office/drawing/2014/main" id="{BD5D05D7-1AC8-8C03-D244-5AC29238C9CD}"/>
              </a:ext>
            </a:extLst>
          </p:cNvPr>
          <p:cNvSpPr txBox="1"/>
          <p:nvPr userDrawn="1"/>
        </p:nvSpPr>
        <p:spPr>
          <a:xfrm>
            <a:off x="2175933" y="1888067"/>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4" name="Text Placeholder 3">
            <a:extLst>
              <a:ext uri="{FF2B5EF4-FFF2-40B4-BE49-F238E27FC236}">
                <a16:creationId xmlns:a16="http://schemas.microsoft.com/office/drawing/2014/main" id="{F3FA6680-A83F-6FB7-0990-A7A3F54DC4F3}"/>
              </a:ext>
            </a:extLst>
          </p:cNvPr>
          <p:cNvSpPr>
            <a:spLocks noGrp="1"/>
          </p:cNvSpPr>
          <p:nvPr>
            <p:ph type="body" sz="quarter" idx="27" hasCustomPrompt="1"/>
          </p:nvPr>
        </p:nvSpPr>
        <p:spPr>
          <a:xfrm>
            <a:off x="534221" y="1754704"/>
            <a:ext cx="3503842" cy="4303193"/>
          </a:xfrm>
          <a:prstGeom prst="rect">
            <a:avLst/>
          </a:prstGeom>
        </p:spPr>
        <p:txBody>
          <a:bodyPr vert="horz" lIns="0" tIns="0" rIns="0" bIns="0" rtlCol="0">
            <a:noAutofit/>
          </a:bodyPr>
          <a:lstStyle>
            <a:lvl1pPr>
              <a:lnSpc>
                <a:spcPct val="114000"/>
              </a:lnSpc>
              <a:spcBef>
                <a:spcPts val="300"/>
              </a:spcBef>
              <a:spcAft>
                <a:spcPts val="600"/>
              </a:spcAft>
              <a:defRPr sz="1600">
                <a:solidFill>
                  <a:schemeClr val="tx1"/>
                </a:solidFill>
              </a:defRPr>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Large Text</a:t>
            </a:r>
          </a:p>
        </p:txBody>
      </p:sp>
      <p:cxnSp>
        <p:nvCxnSpPr>
          <p:cNvPr id="5" name="Straight Connector 9">
            <a:extLst>
              <a:ext uri="{FF2B5EF4-FFF2-40B4-BE49-F238E27FC236}">
                <a16:creationId xmlns:a16="http://schemas.microsoft.com/office/drawing/2014/main" id="{F2D89A6D-B129-F598-ECF2-CDFD96CA2FF6}"/>
              </a:ext>
            </a:extLst>
          </p:cNvPr>
          <p:cNvCxnSpPr>
            <a:cxnSpLocks/>
          </p:cNvCxnSpPr>
          <p:nvPr userDrawn="1"/>
        </p:nvCxnSpPr>
        <p:spPr>
          <a:xfrm flipV="1">
            <a:off x="534221" y="1564876"/>
            <a:ext cx="3503842" cy="1"/>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19639606-D190-C517-A1E5-81A163BF5326}"/>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5461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with standar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9A29D6-76B5-B1E0-4A1A-E8138F83A9D8}"/>
              </a:ext>
            </a:extLst>
          </p:cNvPr>
          <p:cNvSpPr>
            <a:spLocks noGrp="1"/>
          </p:cNvSpPr>
          <p:nvPr>
            <p:ph type="pic" sz="quarter" idx="29" hasCustomPrompt="1"/>
          </p:nvPr>
        </p:nvSpPr>
        <p:spPr>
          <a:xfrm>
            <a:off x="4343400" y="1565275"/>
            <a:ext cx="7285038" cy="4489450"/>
          </a:xfrm>
        </p:spPr>
        <p:txBody>
          <a:bodyPr bIns="1828800" anchor="ctr"/>
          <a:lstStyle>
            <a:lvl1pPr algn="ctr">
              <a:defRPr sz="1200"/>
            </a:lvl1pPr>
          </a:lstStyle>
          <a:p>
            <a:r>
              <a:rPr lang="en-US"/>
              <a:t>Drag picture to placeholder or click icon to add</a:t>
            </a:r>
          </a:p>
        </p:txBody>
      </p:sp>
      <p:sp>
        <p:nvSpPr>
          <p:cNvPr id="2" name="Title 1">
            <a:extLst>
              <a:ext uri="{FF2B5EF4-FFF2-40B4-BE49-F238E27FC236}">
                <a16:creationId xmlns:a16="http://schemas.microsoft.com/office/drawing/2014/main" id="{3042E413-B6A8-DB59-DE82-C77DB9E08E42}"/>
              </a:ext>
            </a:extLst>
          </p:cNvPr>
          <p:cNvSpPr>
            <a:spLocks noGrp="1"/>
          </p:cNvSpPr>
          <p:nvPr>
            <p:ph type="title" hasCustomPrompt="1"/>
          </p:nvPr>
        </p:nvSpPr>
        <p:spPr/>
        <p:txBody>
          <a:bodyPr>
            <a:noAutofit/>
          </a:bodyPr>
          <a:lstStyle>
            <a:lvl1pPr>
              <a:lnSpc>
                <a:spcPct val="100000"/>
              </a:lnSpc>
              <a:defRPr/>
            </a:lvl1pPr>
          </a:lstStyle>
          <a:p>
            <a:r>
              <a:rPr lang="en-US"/>
              <a:t>Text with standard image</a:t>
            </a:r>
          </a:p>
        </p:txBody>
      </p:sp>
      <p:sp>
        <p:nvSpPr>
          <p:cNvPr id="21" name="Text Placeholder 2">
            <a:extLst>
              <a:ext uri="{FF2B5EF4-FFF2-40B4-BE49-F238E27FC236}">
                <a16:creationId xmlns:a16="http://schemas.microsoft.com/office/drawing/2014/main" id="{0B86B3DE-D3D5-DA48-A73F-51EB967E867A}"/>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4" name="Footer Placeholder 6">
            <a:extLst>
              <a:ext uri="{FF2B5EF4-FFF2-40B4-BE49-F238E27FC236}">
                <a16:creationId xmlns:a16="http://schemas.microsoft.com/office/drawing/2014/main" id="{C5D8ADDA-2DC4-5148-BA3D-AEC595DABC3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5" name="Slide Number Placeholder 7">
            <a:extLst>
              <a:ext uri="{FF2B5EF4-FFF2-40B4-BE49-F238E27FC236}">
                <a16:creationId xmlns:a16="http://schemas.microsoft.com/office/drawing/2014/main" id="{EC0506C8-5B85-A941-A9D4-F77855434086}"/>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9" name="Date Placeholder 8">
            <a:extLst>
              <a:ext uri="{FF2B5EF4-FFF2-40B4-BE49-F238E27FC236}">
                <a16:creationId xmlns:a16="http://schemas.microsoft.com/office/drawing/2014/main" id="{4AA85031-1283-354B-8C7D-1D96639E8DCA}"/>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2704EB6F-0EB5-414F-AEF5-C56AD69ADF43}" type="datetime3">
              <a:rPr lang="en-US" smtClean="0"/>
              <a:t>7 May 2026</a:t>
            </a:fld>
            <a:endParaRPr lang="en-US"/>
          </a:p>
        </p:txBody>
      </p:sp>
      <p:sp>
        <p:nvSpPr>
          <p:cNvPr id="3" name="TextBox 2">
            <a:extLst>
              <a:ext uri="{FF2B5EF4-FFF2-40B4-BE49-F238E27FC236}">
                <a16:creationId xmlns:a16="http://schemas.microsoft.com/office/drawing/2014/main" id="{BD5D05D7-1AC8-8C03-D244-5AC29238C9CD}"/>
              </a:ext>
            </a:extLst>
          </p:cNvPr>
          <p:cNvSpPr txBox="1"/>
          <p:nvPr userDrawn="1"/>
        </p:nvSpPr>
        <p:spPr>
          <a:xfrm>
            <a:off x="2175933" y="1888067"/>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4" name="Text Placeholder 3">
            <a:extLst>
              <a:ext uri="{FF2B5EF4-FFF2-40B4-BE49-F238E27FC236}">
                <a16:creationId xmlns:a16="http://schemas.microsoft.com/office/drawing/2014/main" id="{F3FA6680-A83F-6FB7-0990-A7A3F54DC4F3}"/>
              </a:ext>
            </a:extLst>
          </p:cNvPr>
          <p:cNvSpPr>
            <a:spLocks noGrp="1"/>
          </p:cNvSpPr>
          <p:nvPr>
            <p:ph type="body" sz="quarter" idx="27" hasCustomPrompt="1"/>
          </p:nvPr>
        </p:nvSpPr>
        <p:spPr>
          <a:xfrm>
            <a:off x="534221" y="1754704"/>
            <a:ext cx="3503842" cy="4300301"/>
          </a:xfrm>
          <a:prstGeom prst="rect">
            <a:avLst/>
          </a:prstGeom>
        </p:spPr>
        <p:txBody>
          <a:bodyPr vert="horz" lIns="0" tIns="0" rIns="0" bIns="0" rtlCol="0">
            <a:noAutofit/>
          </a:bodyPr>
          <a:lstStyle>
            <a:lvl1pPr>
              <a:lnSpc>
                <a:spcPct val="114000"/>
              </a:lnSpc>
              <a:spcBef>
                <a:spcPts val="300"/>
              </a:spcBef>
              <a:spcAft>
                <a:spcPts val="600"/>
              </a:spcAft>
              <a:defRPr sz="1600">
                <a:solidFill>
                  <a:schemeClr val="tx1">
                    <a:lumMod val="50000"/>
                    <a:lumOff val="50000"/>
                  </a:schemeClr>
                </a:solidFill>
              </a:defRPr>
            </a:lvl1pPr>
            <a:lvl2pPr marL="128054" indent="-128054">
              <a:defRPr sz="1200"/>
            </a:lvl2pPr>
            <a:lvl3pPr marL="292696" indent="-128054">
              <a:defRPr sz="1200"/>
            </a:lvl3pPr>
            <a:lvl4pPr marL="466484" indent="-128054">
              <a:defRPr sz="1200"/>
            </a:lvl4pPr>
            <a:lvl5pPr marL="695152" indent="-182935">
              <a:defRPr sz="1200"/>
            </a:lvl5pPr>
          </a:lstStyle>
          <a:p>
            <a:pPr marL="0" marR="0" lvl="0" indent="0" algn="l" defTabSz="914674" rtl="0" eaLnBrk="1" fontAlgn="auto" latinLnBrk="0" hangingPunct="1">
              <a:lnSpc>
                <a:spcPct val="114000"/>
              </a:lnSpc>
              <a:spcBef>
                <a:spcPts val="300"/>
              </a:spcBef>
              <a:spcAft>
                <a:spcPts val="300"/>
              </a:spcAft>
              <a:buClr>
                <a:srgbClr val="000000"/>
              </a:buClr>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Click to add text</a:t>
            </a:r>
          </a:p>
        </p:txBody>
      </p:sp>
      <p:cxnSp>
        <p:nvCxnSpPr>
          <p:cNvPr id="5" name="Straight Connector 9">
            <a:extLst>
              <a:ext uri="{FF2B5EF4-FFF2-40B4-BE49-F238E27FC236}">
                <a16:creationId xmlns:a16="http://schemas.microsoft.com/office/drawing/2014/main" id="{F2D89A6D-B129-F598-ECF2-CDFD96CA2FF6}"/>
              </a:ext>
            </a:extLst>
          </p:cNvPr>
          <p:cNvCxnSpPr>
            <a:cxnSpLocks/>
          </p:cNvCxnSpPr>
          <p:nvPr userDrawn="1"/>
        </p:nvCxnSpPr>
        <p:spPr>
          <a:xfrm flipV="1">
            <a:off x="534221" y="1564876"/>
            <a:ext cx="3503842" cy="1"/>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86C48E8-43FD-171A-5628-EDD4F132051E}"/>
              </a:ext>
            </a:extLst>
          </p:cNvPr>
          <p:cNvSpPr>
            <a:spLocks noGrp="1"/>
          </p:cNvSpPr>
          <p:nvPr>
            <p:ph type="body" sz="quarter" idx="21" hasCustomPrompt="1"/>
          </p:nvPr>
        </p:nvSpPr>
        <p:spPr>
          <a:xfrm>
            <a:off x="4343400" y="6096697"/>
            <a:ext cx="7284317" cy="107722"/>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211562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BEE4-0CDC-162B-DA4B-1E5D0868B2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184E43-9CDD-1D92-F896-F79829057DA6}"/>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4" name="Footer Placeholder 3">
            <a:extLst>
              <a:ext uri="{FF2B5EF4-FFF2-40B4-BE49-F238E27FC236}">
                <a16:creationId xmlns:a16="http://schemas.microsoft.com/office/drawing/2014/main" id="{DAEBB4C2-B70D-55D7-5020-D04C645A77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7C3829-4162-9901-659A-05D557E09090}"/>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522205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with Table, Chart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E413-B6A8-DB59-DE82-C77DB9E08E42}"/>
              </a:ext>
            </a:extLst>
          </p:cNvPr>
          <p:cNvSpPr>
            <a:spLocks noGrp="1"/>
          </p:cNvSpPr>
          <p:nvPr>
            <p:ph type="title" hasCustomPrompt="1"/>
          </p:nvPr>
        </p:nvSpPr>
        <p:spPr/>
        <p:txBody>
          <a:bodyPr>
            <a:noAutofit/>
          </a:bodyPr>
          <a:lstStyle>
            <a:lvl1pPr>
              <a:lnSpc>
                <a:spcPct val="100000"/>
              </a:lnSpc>
              <a:defRPr/>
            </a:lvl1pPr>
          </a:lstStyle>
          <a:p>
            <a:r>
              <a:rPr lang="en-US"/>
              <a:t>Text with table, chart or object</a:t>
            </a:r>
          </a:p>
        </p:txBody>
      </p:sp>
      <p:sp>
        <p:nvSpPr>
          <p:cNvPr id="21" name="Text Placeholder 2">
            <a:extLst>
              <a:ext uri="{FF2B5EF4-FFF2-40B4-BE49-F238E27FC236}">
                <a16:creationId xmlns:a16="http://schemas.microsoft.com/office/drawing/2014/main" id="{0B86B3DE-D3D5-DA48-A73F-51EB967E867A}"/>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2" name="Content Placeholder 4">
            <a:extLst>
              <a:ext uri="{FF2B5EF4-FFF2-40B4-BE49-F238E27FC236}">
                <a16:creationId xmlns:a16="http://schemas.microsoft.com/office/drawing/2014/main" id="{A668358F-2B82-4E1B-AC57-B03EC85F571B}"/>
              </a:ext>
            </a:extLst>
          </p:cNvPr>
          <p:cNvSpPr>
            <a:spLocks noGrp="1" noChangeAspect="1"/>
          </p:cNvSpPr>
          <p:nvPr>
            <p:ph idx="1" hasCustomPrompt="1"/>
          </p:nvPr>
        </p:nvSpPr>
        <p:spPr>
          <a:xfrm>
            <a:off x="4365266" y="1564876"/>
            <a:ext cx="7262451" cy="4493021"/>
          </a:xfrm>
          <a:prstGeom prst="rect">
            <a:avLst/>
          </a:prstGeom>
          <a:noFill/>
        </p:spPr>
        <p:txBody>
          <a:bodyPr vert="horz" lIns="0" tIns="1188720" rIns="0" bIns="0" rtlCol="0" anchor="t">
            <a:noAutofit/>
          </a:bodyPr>
          <a:lstStyle>
            <a:lvl1pPr algn="ctr">
              <a:buFontTx/>
              <a:buNone/>
              <a:defRPr lang="en-US" sz="1200" baseline="0" dirty="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14" name="Footer Placeholder 6">
            <a:extLst>
              <a:ext uri="{FF2B5EF4-FFF2-40B4-BE49-F238E27FC236}">
                <a16:creationId xmlns:a16="http://schemas.microsoft.com/office/drawing/2014/main" id="{C5D8ADDA-2DC4-5148-BA3D-AEC595DABC3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5" name="Slide Number Placeholder 7">
            <a:extLst>
              <a:ext uri="{FF2B5EF4-FFF2-40B4-BE49-F238E27FC236}">
                <a16:creationId xmlns:a16="http://schemas.microsoft.com/office/drawing/2014/main" id="{EC0506C8-5B85-A941-A9D4-F77855434086}"/>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9" name="Date Placeholder 8">
            <a:extLst>
              <a:ext uri="{FF2B5EF4-FFF2-40B4-BE49-F238E27FC236}">
                <a16:creationId xmlns:a16="http://schemas.microsoft.com/office/drawing/2014/main" id="{4AA85031-1283-354B-8C7D-1D96639E8DCA}"/>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EAF699F9-19B4-4241-8415-D375D9EA6F74}" type="datetime3">
              <a:rPr lang="en-US" smtClean="0"/>
              <a:t>7 May 2026</a:t>
            </a:fld>
            <a:endParaRPr lang="en-US"/>
          </a:p>
        </p:txBody>
      </p:sp>
      <p:sp>
        <p:nvSpPr>
          <p:cNvPr id="3" name="TextBox 2">
            <a:extLst>
              <a:ext uri="{FF2B5EF4-FFF2-40B4-BE49-F238E27FC236}">
                <a16:creationId xmlns:a16="http://schemas.microsoft.com/office/drawing/2014/main" id="{BD5D05D7-1AC8-8C03-D244-5AC29238C9CD}"/>
              </a:ext>
            </a:extLst>
          </p:cNvPr>
          <p:cNvSpPr txBox="1"/>
          <p:nvPr userDrawn="1"/>
        </p:nvSpPr>
        <p:spPr>
          <a:xfrm>
            <a:off x="2175933" y="1888067"/>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4" name="Text Placeholder 3">
            <a:extLst>
              <a:ext uri="{FF2B5EF4-FFF2-40B4-BE49-F238E27FC236}">
                <a16:creationId xmlns:a16="http://schemas.microsoft.com/office/drawing/2014/main" id="{F3FA6680-A83F-6FB7-0990-A7A3F54DC4F3}"/>
              </a:ext>
            </a:extLst>
          </p:cNvPr>
          <p:cNvSpPr>
            <a:spLocks noGrp="1"/>
          </p:cNvSpPr>
          <p:nvPr>
            <p:ph type="body" sz="quarter" idx="27" hasCustomPrompt="1"/>
          </p:nvPr>
        </p:nvSpPr>
        <p:spPr>
          <a:xfrm>
            <a:off x="534221" y="1754704"/>
            <a:ext cx="3503842" cy="4308729"/>
          </a:xfrm>
          <a:prstGeom prst="rect">
            <a:avLst/>
          </a:prstGeom>
        </p:spPr>
        <p:txBody>
          <a:bodyPr vert="horz" lIns="0" tIns="0" rIns="0" bIns="0" rtlCol="0">
            <a:noAutofit/>
          </a:bodyPr>
          <a:lstStyle>
            <a:lvl1pPr>
              <a:lnSpc>
                <a:spcPct val="114000"/>
              </a:lnSpc>
              <a:spcBef>
                <a:spcPts val="300"/>
              </a:spcBef>
              <a:spcAft>
                <a:spcPts val="600"/>
              </a:spcAft>
              <a:defRPr sz="1400" baseline="0">
                <a:solidFill>
                  <a:schemeClr val="tx1"/>
                </a:solidFill>
              </a:defRPr>
            </a:lvl1pPr>
            <a:lvl2pPr marL="128054" indent="-128054">
              <a:defRPr sz="1200"/>
            </a:lvl2pPr>
            <a:lvl3pPr marL="292696" indent="-128054">
              <a:defRPr sz="1200"/>
            </a:lvl3pPr>
            <a:lvl4pPr marL="466484" indent="-128054">
              <a:defRPr sz="1200"/>
            </a:lvl4pPr>
            <a:lvl5pPr marL="695152" indent="-182935">
              <a:defRPr sz="1200"/>
            </a:lvl5pPr>
          </a:lstStyle>
          <a:p>
            <a:pPr marL="0" marR="0" lvl="0" indent="0" algn="l" defTabSz="914674" rtl="0" eaLnBrk="1" fontAlgn="auto" latinLnBrk="0" hangingPunct="1">
              <a:lnSpc>
                <a:spcPct val="114000"/>
              </a:lnSpc>
              <a:spcBef>
                <a:spcPts val="300"/>
              </a:spcBef>
              <a:spcAft>
                <a:spcPts val="300"/>
              </a:spcAft>
              <a:buClr>
                <a:srgbClr val="000000"/>
              </a:buClr>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Click to add text</a:t>
            </a:r>
          </a:p>
        </p:txBody>
      </p:sp>
      <p:cxnSp>
        <p:nvCxnSpPr>
          <p:cNvPr id="5" name="Straight Connector 9">
            <a:extLst>
              <a:ext uri="{FF2B5EF4-FFF2-40B4-BE49-F238E27FC236}">
                <a16:creationId xmlns:a16="http://schemas.microsoft.com/office/drawing/2014/main" id="{F2D89A6D-B129-F598-ECF2-CDFD96CA2FF6}"/>
              </a:ext>
            </a:extLst>
          </p:cNvPr>
          <p:cNvCxnSpPr>
            <a:cxnSpLocks/>
          </p:cNvCxnSpPr>
          <p:nvPr userDrawn="1"/>
        </p:nvCxnSpPr>
        <p:spPr>
          <a:xfrm flipV="1">
            <a:off x="534221" y="1564876"/>
            <a:ext cx="3503842" cy="1"/>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091CC0DA-CE10-8B9F-655C-3E5D8E001E54}"/>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6785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able, Chart or Object -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E413-B6A8-DB59-DE82-C77DB9E08E42}"/>
              </a:ext>
            </a:extLst>
          </p:cNvPr>
          <p:cNvSpPr>
            <a:spLocks noGrp="1"/>
          </p:cNvSpPr>
          <p:nvPr>
            <p:ph type="title" hasCustomPrompt="1"/>
          </p:nvPr>
        </p:nvSpPr>
        <p:spPr/>
        <p:txBody>
          <a:bodyPr>
            <a:noAutofit/>
          </a:bodyPr>
          <a:lstStyle>
            <a:lvl1pPr>
              <a:lnSpc>
                <a:spcPct val="100000"/>
              </a:lnSpc>
              <a:defRPr/>
            </a:lvl1pPr>
          </a:lstStyle>
          <a:p>
            <a:r>
              <a:rPr lang="en-US"/>
              <a:t>2 table, chart or object - 1:3</a:t>
            </a:r>
          </a:p>
        </p:txBody>
      </p:sp>
      <p:sp>
        <p:nvSpPr>
          <p:cNvPr id="21" name="Text Placeholder 2">
            <a:extLst>
              <a:ext uri="{FF2B5EF4-FFF2-40B4-BE49-F238E27FC236}">
                <a16:creationId xmlns:a16="http://schemas.microsoft.com/office/drawing/2014/main" id="{0B86B3DE-D3D5-DA48-A73F-51EB967E867A}"/>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2" name="Content Placeholder 4">
            <a:extLst>
              <a:ext uri="{FF2B5EF4-FFF2-40B4-BE49-F238E27FC236}">
                <a16:creationId xmlns:a16="http://schemas.microsoft.com/office/drawing/2014/main" id="{A668358F-2B82-4E1B-AC57-B03EC85F571B}"/>
              </a:ext>
            </a:extLst>
          </p:cNvPr>
          <p:cNvSpPr>
            <a:spLocks noGrp="1" noChangeAspect="1"/>
          </p:cNvSpPr>
          <p:nvPr>
            <p:ph idx="1" hasCustomPrompt="1"/>
          </p:nvPr>
        </p:nvSpPr>
        <p:spPr>
          <a:xfrm>
            <a:off x="4309570" y="1564876"/>
            <a:ext cx="7318147" cy="4493023"/>
          </a:xfrm>
          <a:prstGeom prst="rect">
            <a:avLst/>
          </a:prstGeom>
          <a:noFill/>
        </p:spPr>
        <p:txBody>
          <a:bodyPr vert="horz" lIns="0" tIns="1188720" rIns="0" bIns="0" rtlCol="0" anchor="t">
            <a:noAutofit/>
          </a:bodyPr>
          <a:lstStyle>
            <a:lvl1pPr algn="ctr">
              <a:buFontTx/>
              <a:buNone/>
              <a:defRPr lang="en-US" sz="1200" baseline="0" dirty="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14" name="Footer Placeholder 6">
            <a:extLst>
              <a:ext uri="{FF2B5EF4-FFF2-40B4-BE49-F238E27FC236}">
                <a16:creationId xmlns:a16="http://schemas.microsoft.com/office/drawing/2014/main" id="{C5D8ADDA-2DC4-5148-BA3D-AEC595DABC3A}"/>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5" name="Slide Number Placeholder 7">
            <a:extLst>
              <a:ext uri="{FF2B5EF4-FFF2-40B4-BE49-F238E27FC236}">
                <a16:creationId xmlns:a16="http://schemas.microsoft.com/office/drawing/2014/main" id="{EC0506C8-5B85-A941-A9D4-F77855434086}"/>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19" name="Date Placeholder 8">
            <a:extLst>
              <a:ext uri="{FF2B5EF4-FFF2-40B4-BE49-F238E27FC236}">
                <a16:creationId xmlns:a16="http://schemas.microsoft.com/office/drawing/2014/main" id="{4AA85031-1283-354B-8C7D-1D96639E8DCA}"/>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7F3EE0DC-8C8B-7A4A-8685-EB7180526FD2}" type="datetime3">
              <a:rPr lang="en-US" smtClean="0"/>
              <a:t>7 May 2026</a:t>
            </a:fld>
            <a:endParaRPr lang="en-US"/>
          </a:p>
        </p:txBody>
      </p:sp>
      <p:sp>
        <p:nvSpPr>
          <p:cNvPr id="7" name="Content Placeholder 6">
            <a:extLst>
              <a:ext uri="{FF2B5EF4-FFF2-40B4-BE49-F238E27FC236}">
                <a16:creationId xmlns:a16="http://schemas.microsoft.com/office/drawing/2014/main" id="{9CF01442-EBCF-F40C-F167-C486C9BDCD40}"/>
              </a:ext>
            </a:extLst>
          </p:cNvPr>
          <p:cNvSpPr>
            <a:spLocks noGrp="1"/>
          </p:cNvSpPr>
          <p:nvPr>
            <p:ph sz="quarter" idx="28" hasCustomPrompt="1"/>
          </p:nvPr>
        </p:nvSpPr>
        <p:spPr>
          <a:xfrm>
            <a:off x="564283" y="1565275"/>
            <a:ext cx="3495675" cy="4501430"/>
          </a:xfrm>
        </p:spPr>
        <p:txBody>
          <a:bodyPr tIns="1188720"/>
          <a:lstStyle>
            <a:lvl1pPr>
              <a:defRPr sz="120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3" name="Text Placeholder 7">
            <a:extLst>
              <a:ext uri="{FF2B5EF4-FFF2-40B4-BE49-F238E27FC236}">
                <a16:creationId xmlns:a16="http://schemas.microsoft.com/office/drawing/2014/main" id="{CAE21997-0BB6-A4D0-872A-BCC74D43F77D}"/>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14779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and side-bar notes – parch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Image and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5"/>
            <a:ext cx="2011680" cy="4570476"/>
          </a:xfrm>
          <a:noFill/>
        </p:spPr>
        <p:txBody>
          <a:bodyPr lIns="0" tIns="0" rIns="91440" bIns="91440">
            <a:noAutofit/>
          </a:bodyPr>
          <a:lstStyle>
            <a:lvl1pPr>
              <a:defRPr sz="1200"/>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767C3BD8-00AE-0742-8DB1-6FA3CD6B1C0D}" type="datetime3">
              <a:rPr lang="en-US" smtClean="0"/>
              <a:t>7 May 2026</a:t>
            </a:fld>
            <a:endParaRPr lang="en-US"/>
          </a:p>
        </p:txBody>
      </p:sp>
      <p:sp>
        <p:nvSpPr>
          <p:cNvPr id="6" name="Picture Placeholder 5">
            <a:extLst>
              <a:ext uri="{FF2B5EF4-FFF2-40B4-BE49-F238E27FC236}">
                <a16:creationId xmlns:a16="http://schemas.microsoft.com/office/drawing/2014/main" id="{F8DCA2DA-B5A7-F9D8-B9C9-826D58BF567F}"/>
              </a:ext>
            </a:extLst>
          </p:cNvPr>
          <p:cNvSpPr>
            <a:spLocks noGrp="1"/>
          </p:cNvSpPr>
          <p:nvPr>
            <p:ph type="pic" sz="quarter" idx="24" hasCustomPrompt="1"/>
          </p:nvPr>
        </p:nvSpPr>
        <p:spPr>
          <a:xfrm>
            <a:off x="2793683" y="1563625"/>
            <a:ext cx="8869680" cy="4570475"/>
          </a:xfrm>
          <a:noFill/>
        </p:spPr>
        <p:txBody>
          <a:bodyPr tIns="1645920">
            <a:noAutofit/>
          </a:bodyPr>
          <a:lstStyle>
            <a:lvl1pPr algn="ctr">
              <a:defRPr sz="120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5" name="Text Placeholder 5">
            <a:extLst>
              <a:ext uri="{FF2B5EF4-FFF2-40B4-BE49-F238E27FC236}">
                <a16:creationId xmlns:a16="http://schemas.microsoft.com/office/drawing/2014/main" id="{B01F500B-8108-D66D-8E5A-F983BBA5E485}"/>
              </a:ext>
            </a:extLst>
          </p:cNvPr>
          <p:cNvSpPr>
            <a:spLocks noGrp="1"/>
          </p:cNvSpPr>
          <p:nvPr>
            <p:ph type="body" sz="quarter" idx="21" hasCustomPrompt="1"/>
          </p:nvPr>
        </p:nvSpPr>
        <p:spPr>
          <a:xfrm>
            <a:off x="2793683" y="6182797"/>
            <a:ext cx="8862771" cy="24759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17253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752">
          <p15:clr>
            <a:srgbClr val="FBAE40"/>
          </p15:clr>
        </p15:guide>
        <p15:guide id="8" pos="160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c and side-bar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Graphic and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4"/>
            <a:ext cx="2011680" cy="4569787"/>
          </a:xfrm>
          <a:noFill/>
        </p:spPr>
        <p:txBody>
          <a:bodyPr lIns="0" tIns="0" rIns="91440" bIns="91440">
            <a:noAutofit/>
          </a:bodyPr>
          <a:lstStyle>
            <a:lvl1pPr>
              <a:defRPr sz="1200"/>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1637929-26A8-274C-A161-5C062C1E2201}" type="datetime3">
              <a:rPr lang="en-US" smtClean="0"/>
              <a:t>7 May 2026</a:t>
            </a:fld>
            <a:endParaRPr lang="en-US"/>
          </a:p>
        </p:txBody>
      </p:sp>
      <p:sp>
        <p:nvSpPr>
          <p:cNvPr id="5" name="Content Placeholder 4">
            <a:extLst>
              <a:ext uri="{FF2B5EF4-FFF2-40B4-BE49-F238E27FC236}">
                <a16:creationId xmlns:a16="http://schemas.microsoft.com/office/drawing/2014/main" id="{F8B3F41D-4718-6027-A1AD-1408FDC4DF3C}"/>
              </a:ext>
            </a:extLst>
          </p:cNvPr>
          <p:cNvSpPr>
            <a:spLocks noGrp="1"/>
          </p:cNvSpPr>
          <p:nvPr>
            <p:ph sz="quarter" idx="23" hasCustomPrompt="1"/>
          </p:nvPr>
        </p:nvSpPr>
        <p:spPr>
          <a:xfrm>
            <a:off x="2793683" y="1563624"/>
            <a:ext cx="8869680" cy="4570476"/>
          </a:xfrm>
          <a:noFill/>
        </p:spPr>
        <p:txBody>
          <a:bodyPr tIns="1280160">
            <a:noAutofit/>
          </a:bodyPr>
          <a:lstStyle>
            <a:lvl1pPr algn="ctr">
              <a:defRPr sz="1200"/>
            </a:lvl1pPr>
            <a:lvl2pPr algn="ctr">
              <a:defRPr/>
            </a:lvl2pPr>
            <a:lvl3pPr algn="ctr">
              <a:defRPr/>
            </a:lvl3pPr>
            <a:lvl4pPr algn="ctr">
              <a:defRPr/>
            </a:lvl4pPr>
            <a:lvl5pPr algn="ctr">
              <a:defRPr/>
            </a:lvl5pPr>
          </a:lstStyle>
          <a:p>
            <a:pPr lvl="0"/>
            <a:r>
              <a:rPr lang="en-US"/>
              <a:t>Click to add image, graphic, or other content</a:t>
            </a:r>
          </a:p>
        </p:txBody>
      </p:sp>
      <p:sp>
        <p:nvSpPr>
          <p:cNvPr id="3" name="Text Placeholder 7">
            <a:extLst>
              <a:ext uri="{FF2B5EF4-FFF2-40B4-BE49-F238E27FC236}">
                <a16:creationId xmlns:a16="http://schemas.microsoft.com/office/drawing/2014/main" id="{1AA89EDA-DE65-ED49-625C-EF4D0209C80A}"/>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223550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608">
          <p15:clr>
            <a:srgbClr val="FBAE40"/>
          </p15:clr>
        </p15:guide>
        <p15:guide id="8" pos="17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and Slate side-bar not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0533B3-EFE8-9E5A-F4B7-44FED418CFA6}"/>
              </a:ext>
            </a:extLst>
          </p:cNvPr>
          <p:cNvSpPr>
            <a:spLocks noGrp="1"/>
          </p:cNvSpPr>
          <p:nvPr>
            <p:ph type="pic" sz="quarter" idx="24" hasCustomPrompt="1"/>
          </p:nvPr>
        </p:nvSpPr>
        <p:spPr>
          <a:xfrm>
            <a:off x="2793683" y="1563677"/>
            <a:ext cx="8869680" cy="4570423"/>
          </a:xfrm>
          <a:noFill/>
        </p:spPr>
        <p:txBody>
          <a:bodyPr tIns="1645920">
            <a:noAutofit/>
          </a:bodyPr>
          <a:lstStyle>
            <a:lvl1pPr algn="ctr">
              <a:defRPr sz="120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Image and slate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4"/>
            <a:ext cx="2011680" cy="4570475"/>
          </a:xfrm>
          <a:solidFill>
            <a:schemeClr val="accent6"/>
          </a:solidFill>
        </p:spPr>
        <p:txBody>
          <a:bodyPr lIns="137160" tIns="137160" rIns="91440" bIns="91440">
            <a:noAutofit/>
          </a:bodyPr>
          <a:lstStyle>
            <a:lvl1pPr>
              <a:defRPr sz="1200">
                <a:solidFill>
                  <a:schemeClr val="bg1"/>
                </a:solidFill>
              </a:defRPr>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AA56AA10-6C1E-0243-B075-C09DF783BF2A}" type="datetime3">
              <a:rPr lang="en-US" smtClean="0"/>
              <a:t>7 May 2026</a:t>
            </a:fld>
            <a:endParaRPr lang="en-US"/>
          </a:p>
        </p:txBody>
      </p:sp>
      <p:sp>
        <p:nvSpPr>
          <p:cNvPr id="5" name="Text Placeholder 5">
            <a:extLst>
              <a:ext uri="{FF2B5EF4-FFF2-40B4-BE49-F238E27FC236}">
                <a16:creationId xmlns:a16="http://schemas.microsoft.com/office/drawing/2014/main" id="{1A97FEB3-4446-CDCD-010B-FEDABA5276C7}"/>
              </a:ext>
            </a:extLst>
          </p:cNvPr>
          <p:cNvSpPr>
            <a:spLocks noGrp="1"/>
          </p:cNvSpPr>
          <p:nvPr>
            <p:ph type="body" sz="quarter" idx="21" hasCustomPrompt="1"/>
          </p:nvPr>
        </p:nvSpPr>
        <p:spPr>
          <a:xfrm>
            <a:off x="2793683" y="6182797"/>
            <a:ext cx="8862771" cy="197377"/>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16361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608">
          <p15:clr>
            <a:srgbClr val="FBAE40"/>
          </p15:clr>
        </p15:guide>
        <p15:guide id="8" pos="17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nd Saffron side-bar not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0533B3-EFE8-9E5A-F4B7-44FED418CFA6}"/>
              </a:ext>
            </a:extLst>
          </p:cNvPr>
          <p:cNvSpPr>
            <a:spLocks noGrp="1"/>
          </p:cNvSpPr>
          <p:nvPr>
            <p:ph type="pic" sz="quarter" idx="24" hasCustomPrompt="1"/>
          </p:nvPr>
        </p:nvSpPr>
        <p:spPr>
          <a:xfrm>
            <a:off x="2793683" y="1563677"/>
            <a:ext cx="8869680" cy="4570423"/>
          </a:xfrm>
          <a:noFill/>
        </p:spPr>
        <p:txBody>
          <a:bodyPr tIns="1645920">
            <a:noAutofit/>
          </a:bodyPr>
          <a:lstStyle>
            <a:lvl1pPr algn="ctr">
              <a:defRPr sz="1200"/>
            </a:lvl1pPr>
          </a:lstStyle>
          <a:p>
            <a:pPr marL="171501" marR="0" lvl="0" indent="-171501" algn="ctr" defTabSz="914674" rtl="0" eaLnBrk="1" fontAlgn="auto" latinLnBrk="0" hangingPunct="1">
              <a:lnSpc>
                <a:spcPct val="100000"/>
              </a:lnSpc>
              <a:spcBef>
                <a:spcPts val="0"/>
              </a:spcBef>
              <a:spcAft>
                <a:spcPts val="600"/>
              </a:spcAft>
              <a:buClr>
                <a:schemeClr val="accent6"/>
              </a:buClr>
              <a:buSzTx/>
              <a:buFontTx/>
              <a:buNone/>
              <a:tabLst/>
              <a:defRPr/>
            </a:pPr>
            <a:r>
              <a:rPr lang="en-US"/>
              <a:t>Drag picture to placeholder or click icon to add</a:t>
            </a:r>
          </a:p>
        </p:txBody>
      </p:sp>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Image and Saffron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4"/>
            <a:ext cx="2011680" cy="4570475"/>
          </a:xfrm>
          <a:solidFill>
            <a:schemeClr val="tx2"/>
          </a:solidFill>
        </p:spPr>
        <p:txBody>
          <a:bodyPr lIns="137160" tIns="137160" rIns="91440" bIns="91440">
            <a:noAutofit/>
          </a:bodyPr>
          <a:lstStyle>
            <a:lvl1pPr>
              <a:defRPr sz="1200">
                <a:solidFill>
                  <a:schemeClr val="tx1"/>
                </a:solidFill>
              </a:defRPr>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AA56AA10-6C1E-0243-B075-C09DF783BF2A}" type="datetime3">
              <a:rPr lang="en-US" smtClean="0"/>
              <a:t>7 May 2026</a:t>
            </a:fld>
            <a:endParaRPr lang="en-US"/>
          </a:p>
        </p:txBody>
      </p:sp>
      <p:sp>
        <p:nvSpPr>
          <p:cNvPr id="5" name="Text Placeholder 5">
            <a:extLst>
              <a:ext uri="{FF2B5EF4-FFF2-40B4-BE49-F238E27FC236}">
                <a16:creationId xmlns:a16="http://schemas.microsoft.com/office/drawing/2014/main" id="{32274F95-6859-33D5-852F-B0C05629024D}"/>
              </a:ext>
            </a:extLst>
          </p:cNvPr>
          <p:cNvSpPr>
            <a:spLocks noGrp="1"/>
          </p:cNvSpPr>
          <p:nvPr>
            <p:ph type="body" sz="quarter" idx="21" hasCustomPrompt="1"/>
          </p:nvPr>
        </p:nvSpPr>
        <p:spPr>
          <a:xfrm>
            <a:off x="2793683" y="6182797"/>
            <a:ext cx="8862771" cy="197377"/>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12718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608">
          <p15:clr>
            <a:srgbClr val="FBAE40"/>
          </p15:clr>
        </p15:guide>
        <p15:guide id="8" pos="17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phic and Slate side-bar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Graphic and slate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4"/>
            <a:ext cx="2011680" cy="4526136"/>
          </a:xfrm>
          <a:solidFill>
            <a:schemeClr val="accent6"/>
          </a:solidFill>
        </p:spPr>
        <p:txBody>
          <a:bodyPr lIns="137160" tIns="137160" rIns="91440" bIns="91440">
            <a:noAutofit/>
          </a:bodyPr>
          <a:lstStyle>
            <a:lvl1pPr>
              <a:defRPr sz="1200">
                <a:solidFill>
                  <a:schemeClr val="bg1"/>
                </a:solidFill>
              </a:defRPr>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162BCAF0-E24F-DF4E-ABE1-5CE5A5FCE0AC}" type="datetime3">
              <a:rPr lang="en-US" smtClean="0"/>
              <a:t>7 May 2026</a:t>
            </a:fld>
            <a:endParaRPr lang="en-US"/>
          </a:p>
        </p:txBody>
      </p:sp>
      <p:sp>
        <p:nvSpPr>
          <p:cNvPr id="5" name="Content Placeholder 4">
            <a:extLst>
              <a:ext uri="{FF2B5EF4-FFF2-40B4-BE49-F238E27FC236}">
                <a16:creationId xmlns:a16="http://schemas.microsoft.com/office/drawing/2014/main" id="{F8B3F41D-4718-6027-A1AD-1408FDC4DF3C}"/>
              </a:ext>
            </a:extLst>
          </p:cNvPr>
          <p:cNvSpPr>
            <a:spLocks noGrp="1"/>
          </p:cNvSpPr>
          <p:nvPr>
            <p:ph sz="quarter" idx="23" hasCustomPrompt="1"/>
          </p:nvPr>
        </p:nvSpPr>
        <p:spPr>
          <a:xfrm>
            <a:off x="2779396" y="1563624"/>
            <a:ext cx="8869680" cy="4526819"/>
          </a:xfrm>
          <a:noFill/>
        </p:spPr>
        <p:txBody>
          <a:bodyPr tIns="1280160">
            <a:noAutofit/>
          </a:bodyPr>
          <a:lstStyle>
            <a:lvl1pPr algn="ctr">
              <a:defRPr sz="1200"/>
            </a:lvl1pPr>
            <a:lvl2pPr algn="ctr">
              <a:defRPr/>
            </a:lvl2pPr>
            <a:lvl3pPr algn="ctr">
              <a:defRPr/>
            </a:lvl3pPr>
            <a:lvl4pPr algn="ctr">
              <a:defRPr/>
            </a:lvl4pPr>
            <a:lvl5pPr algn="ctr">
              <a:defRPr/>
            </a:lvl5pPr>
          </a:lstStyle>
          <a:p>
            <a:pPr lvl="0"/>
            <a:r>
              <a:rPr lang="en-US"/>
              <a:t>Click to add image, graphic, or other content</a:t>
            </a:r>
          </a:p>
        </p:txBody>
      </p:sp>
      <p:sp>
        <p:nvSpPr>
          <p:cNvPr id="3" name="Text Placeholder 7">
            <a:extLst>
              <a:ext uri="{FF2B5EF4-FFF2-40B4-BE49-F238E27FC236}">
                <a16:creationId xmlns:a16="http://schemas.microsoft.com/office/drawing/2014/main" id="{0B8A36A1-4776-7C50-89CC-A6C822ED710E}"/>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42000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608">
          <p15:clr>
            <a:srgbClr val="FBAE40"/>
          </p15:clr>
        </p15:guide>
        <p15:guide id="8" pos="175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ic and Saffron side-bar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371E-A526-070A-1A92-1A521EDB706C}"/>
              </a:ext>
            </a:extLst>
          </p:cNvPr>
          <p:cNvSpPr>
            <a:spLocks noGrp="1"/>
          </p:cNvSpPr>
          <p:nvPr>
            <p:ph type="title" hasCustomPrompt="1"/>
          </p:nvPr>
        </p:nvSpPr>
        <p:spPr/>
        <p:txBody>
          <a:bodyPr>
            <a:noAutofit/>
          </a:bodyPr>
          <a:lstStyle>
            <a:lvl1pPr>
              <a:lnSpc>
                <a:spcPct val="100000"/>
              </a:lnSpc>
              <a:defRPr/>
            </a:lvl1pPr>
          </a:lstStyle>
          <a:p>
            <a:r>
              <a:rPr lang="en-US"/>
              <a:t>Graphic and saffron side-bar notes</a:t>
            </a:r>
          </a:p>
        </p:txBody>
      </p:sp>
      <p:sp>
        <p:nvSpPr>
          <p:cNvPr id="24" name="Text Placeholder 2">
            <a:extLst>
              <a:ext uri="{FF2B5EF4-FFF2-40B4-BE49-F238E27FC236}">
                <a16:creationId xmlns:a16="http://schemas.microsoft.com/office/drawing/2014/main" id="{020F573A-CB3B-724A-9918-D45D7C4943FD}"/>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3">
            <a:extLst>
              <a:ext uri="{FF2B5EF4-FFF2-40B4-BE49-F238E27FC236}">
                <a16:creationId xmlns:a16="http://schemas.microsoft.com/office/drawing/2014/main" id="{B104C42C-42CF-8C57-7CCD-5F9BEDEC3FB3}"/>
              </a:ext>
            </a:extLst>
          </p:cNvPr>
          <p:cNvSpPr>
            <a:spLocks noGrp="1"/>
          </p:cNvSpPr>
          <p:nvPr>
            <p:ph type="body" sz="quarter" idx="22" hasCustomPrompt="1"/>
          </p:nvPr>
        </p:nvSpPr>
        <p:spPr>
          <a:xfrm>
            <a:off x="542924" y="1563624"/>
            <a:ext cx="2011680" cy="4526136"/>
          </a:xfrm>
          <a:solidFill>
            <a:schemeClr val="tx2"/>
          </a:solidFill>
        </p:spPr>
        <p:txBody>
          <a:bodyPr lIns="137160" tIns="137160" rIns="91440" bIns="91440">
            <a:noAutofit/>
          </a:bodyPr>
          <a:lstStyle>
            <a:lvl1pPr>
              <a:defRPr sz="1200">
                <a:solidFill>
                  <a:schemeClr val="bg1"/>
                </a:solidFill>
              </a:defRPr>
            </a:lvl1pPr>
            <a:lvl2pPr marL="128016" indent="-128016">
              <a:defRPr sz="1200"/>
            </a:lvl2pPr>
            <a:lvl3pPr marL="292608" indent="-128016">
              <a:defRPr sz="1200"/>
            </a:lvl3pPr>
            <a:lvl4pPr marL="466344" indent="-128016">
              <a:defRPr sz="1200"/>
            </a:lvl4pPr>
            <a:lvl5pPr marL="694944" indent="-182880">
              <a:defRPr sz="1200"/>
            </a:lvl5pPr>
          </a:lstStyle>
          <a:p>
            <a:pPr lvl="0"/>
            <a:r>
              <a:rPr lang="en-US"/>
              <a:t>Click to add text</a:t>
            </a:r>
          </a:p>
        </p:txBody>
      </p:sp>
      <p:sp>
        <p:nvSpPr>
          <p:cNvPr id="15" name="Footer Placeholder 5">
            <a:extLst>
              <a:ext uri="{FF2B5EF4-FFF2-40B4-BE49-F238E27FC236}">
                <a16:creationId xmlns:a16="http://schemas.microsoft.com/office/drawing/2014/main" id="{98486D59-9C0A-9543-9023-919609BFB06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19" name="Slide Number Placeholder 6">
            <a:extLst>
              <a:ext uri="{FF2B5EF4-FFF2-40B4-BE49-F238E27FC236}">
                <a16:creationId xmlns:a16="http://schemas.microsoft.com/office/drawing/2014/main" id="{1CD3CA66-7606-4C45-AF29-00F281C630D9}"/>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22" name="Date Placeholder 7">
            <a:extLst>
              <a:ext uri="{FF2B5EF4-FFF2-40B4-BE49-F238E27FC236}">
                <a16:creationId xmlns:a16="http://schemas.microsoft.com/office/drawing/2014/main" id="{50A9930E-A238-0B4A-91FB-00A80931C7DF}"/>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162BCAF0-E24F-DF4E-ABE1-5CE5A5FCE0AC}" type="datetime3">
              <a:rPr lang="en-US" smtClean="0"/>
              <a:t>7 May 2026</a:t>
            </a:fld>
            <a:endParaRPr lang="en-US"/>
          </a:p>
        </p:txBody>
      </p:sp>
      <p:sp>
        <p:nvSpPr>
          <p:cNvPr id="5" name="Content Placeholder 4">
            <a:extLst>
              <a:ext uri="{FF2B5EF4-FFF2-40B4-BE49-F238E27FC236}">
                <a16:creationId xmlns:a16="http://schemas.microsoft.com/office/drawing/2014/main" id="{F8B3F41D-4718-6027-A1AD-1408FDC4DF3C}"/>
              </a:ext>
            </a:extLst>
          </p:cNvPr>
          <p:cNvSpPr>
            <a:spLocks noGrp="1"/>
          </p:cNvSpPr>
          <p:nvPr>
            <p:ph sz="quarter" idx="23" hasCustomPrompt="1"/>
          </p:nvPr>
        </p:nvSpPr>
        <p:spPr>
          <a:xfrm>
            <a:off x="2779396" y="1563624"/>
            <a:ext cx="8869680" cy="4526819"/>
          </a:xfrm>
          <a:noFill/>
        </p:spPr>
        <p:txBody>
          <a:bodyPr tIns="1280160">
            <a:noAutofit/>
          </a:bodyPr>
          <a:lstStyle>
            <a:lvl1pPr algn="ctr">
              <a:defRPr sz="1200"/>
            </a:lvl1pPr>
            <a:lvl2pPr algn="ctr">
              <a:defRPr/>
            </a:lvl2pPr>
            <a:lvl3pPr algn="ctr">
              <a:defRPr/>
            </a:lvl3pPr>
            <a:lvl4pPr algn="ctr">
              <a:defRPr/>
            </a:lvl4pPr>
            <a:lvl5pPr algn="ctr">
              <a:defRPr/>
            </a:lvl5pPr>
          </a:lstStyle>
          <a:p>
            <a:pPr lvl="0"/>
            <a:r>
              <a:rPr lang="en-US"/>
              <a:t>Click to add image, graphic, or other content</a:t>
            </a:r>
          </a:p>
        </p:txBody>
      </p:sp>
      <p:sp>
        <p:nvSpPr>
          <p:cNvPr id="3" name="Text Placeholder 7">
            <a:extLst>
              <a:ext uri="{FF2B5EF4-FFF2-40B4-BE49-F238E27FC236}">
                <a16:creationId xmlns:a16="http://schemas.microsoft.com/office/drawing/2014/main" id="{E8B33BB7-53BD-D85E-4446-6F16369F3885}"/>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60695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6" orient="horz" pos="752">
          <p15:clr>
            <a:srgbClr val="FBAE40"/>
          </p15:clr>
        </p15:guide>
        <p15:guide id="7" pos="1608">
          <p15:clr>
            <a:srgbClr val="FBAE40"/>
          </p15:clr>
        </p15:guide>
        <p15:guide id="8" pos="175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Images - 4 Columns +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Text and images - 4 columns + headers</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42457" y="1573067"/>
            <a:ext cx="2503276" cy="1222218"/>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5" name="Picture Placeholder 4">
            <a:extLst>
              <a:ext uri="{FF2B5EF4-FFF2-40B4-BE49-F238E27FC236}">
                <a16:creationId xmlns:a16="http://schemas.microsoft.com/office/drawing/2014/main" id="{8C0F00F6-04A2-43CF-917D-F1D9E1A79C41}"/>
              </a:ext>
            </a:extLst>
          </p:cNvPr>
          <p:cNvSpPr>
            <a:spLocks noGrp="1"/>
          </p:cNvSpPr>
          <p:nvPr>
            <p:ph type="pic" sz="quarter" idx="27" hasCustomPrompt="1"/>
          </p:nvPr>
        </p:nvSpPr>
        <p:spPr>
          <a:xfrm>
            <a:off x="3434572" y="1573067"/>
            <a:ext cx="2487816" cy="1222218"/>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6311227" y="1573067"/>
            <a:ext cx="2487816" cy="1222218"/>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9" name="Picture Placeholder 6">
            <a:extLst>
              <a:ext uri="{FF2B5EF4-FFF2-40B4-BE49-F238E27FC236}">
                <a16:creationId xmlns:a16="http://schemas.microsoft.com/office/drawing/2014/main" id="{08DF1A6E-5ED7-4BD1-9AB8-CD92E93E9191}"/>
              </a:ext>
            </a:extLst>
          </p:cNvPr>
          <p:cNvSpPr>
            <a:spLocks noGrp="1"/>
          </p:cNvSpPr>
          <p:nvPr>
            <p:ph type="pic" sz="quarter" idx="31" hasCustomPrompt="1"/>
          </p:nvPr>
        </p:nvSpPr>
        <p:spPr>
          <a:xfrm>
            <a:off x="9187881" y="1573067"/>
            <a:ext cx="2487816" cy="1222218"/>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542457" y="3206699"/>
            <a:ext cx="2499041" cy="364876"/>
          </a:xfrm>
          <a:prstGeom prst="rect">
            <a:avLst/>
          </a:prstGeom>
        </p:spPr>
        <p:txBody>
          <a:bodyPr tIns="0" bIns="0" anchor="t">
            <a:noAutofit/>
          </a:bodyPr>
          <a:lstStyle>
            <a:lvl1pPr marL="0" indent="0">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3431749" y="3206699"/>
            <a:ext cx="2487816" cy="364876"/>
          </a:xfrm>
          <a:prstGeom prst="rect">
            <a:avLst/>
          </a:prstGeom>
        </p:spPr>
        <p:txBody>
          <a:bodyPr tIns="0" bIns="0" anchor="t">
            <a:noAutofit/>
          </a:bodyPr>
          <a:lstStyle>
            <a:lvl1pPr marL="0" indent="0">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22" name="Text Placeholder 9">
            <a:extLst>
              <a:ext uri="{FF2B5EF4-FFF2-40B4-BE49-F238E27FC236}">
                <a16:creationId xmlns:a16="http://schemas.microsoft.com/office/drawing/2014/main" id="{D526D918-AAB6-450B-A29A-7C5BDA28C40D}"/>
              </a:ext>
            </a:extLst>
          </p:cNvPr>
          <p:cNvSpPr>
            <a:spLocks noGrp="1"/>
          </p:cNvSpPr>
          <p:nvPr>
            <p:ph type="body" sz="quarter" idx="34" hasCustomPrompt="1"/>
          </p:nvPr>
        </p:nvSpPr>
        <p:spPr>
          <a:xfrm>
            <a:off x="6309815" y="3206699"/>
            <a:ext cx="2487816" cy="364876"/>
          </a:xfrm>
          <a:prstGeom prst="rect">
            <a:avLst/>
          </a:prstGeom>
        </p:spPr>
        <p:txBody>
          <a:bodyPr tIns="0" bIns="0" anchor="t">
            <a:noAutofit/>
          </a:bodyPr>
          <a:lstStyle>
            <a:lvl1pPr marL="0" indent="0">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3</a:t>
            </a:r>
          </a:p>
        </p:txBody>
      </p:sp>
      <p:sp>
        <p:nvSpPr>
          <p:cNvPr id="30" name="Text Placeholder 10">
            <a:extLst>
              <a:ext uri="{FF2B5EF4-FFF2-40B4-BE49-F238E27FC236}">
                <a16:creationId xmlns:a16="http://schemas.microsoft.com/office/drawing/2014/main" id="{F2E5ECCB-A030-40CA-B054-BC36A02A40B6}"/>
              </a:ext>
            </a:extLst>
          </p:cNvPr>
          <p:cNvSpPr>
            <a:spLocks noGrp="1"/>
          </p:cNvSpPr>
          <p:nvPr>
            <p:ph type="body" sz="quarter" idx="35" hasCustomPrompt="1"/>
          </p:nvPr>
        </p:nvSpPr>
        <p:spPr>
          <a:xfrm>
            <a:off x="9187881" y="3206699"/>
            <a:ext cx="2487816" cy="364876"/>
          </a:xfrm>
          <a:prstGeom prst="rect">
            <a:avLst/>
          </a:prstGeom>
        </p:spPr>
        <p:txBody>
          <a:bodyPr tIns="0" bIns="0" anchor="t">
            <a:noAutofit/>
          </a:bodyPr>
          <a:lstStyle>
            <a:lvl1pPr marL="0" indent="0">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4</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533539" y="3718413"/>
            <a:ext cx="2487816" cy="2590138"/>
          </a:xfrm>
          <a:prstGeom prst="rect">
            <a:avLst/>
          </a:prstGeom>
        </p:spPr>
        <p:txBody>
          <a:bodyPr vert="horz" lIns="0" tIns="0" rIns="0" bIns="0" rtlCol="0">
            <a:noAutofit/>
          </a:bodyPr>
          <a:lstStyle>
            <a:lvl1pP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3431749" y="3718413"/>
            <a:ext cx="2487816" cy="2590138"/>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5" name="Text Placeholder 13">
            <a:extLst>
              <a:ext uri="{FF2B5EF4-FFF2-40B4-BE49-F238E27FC236}">
                <a16:creationId xmlns:a16="http://schemas.microsoft.com/office/drawing/2014/main" id="{34AEFC8D-E7FE-4CE7-ABA7-C78ABA72F565}"/>
              </a:ext>
            </a:extLst>
          </p:cNvPr>
          <p:cNvSpPr>
            <a:spLocks noGrp="1"/>
          </p:cNvSpPr>
          <p:nvPr>
            <p:ph type="body" sz="quarter" idx="41" hasCustomPrompt="1"/>
          </p:nvPr>
        </p:nvSpPr>
        <p:spPr>
          <a:xfrm>
            <a:off x="6309815" y="3718413"/>
            <a:ext cx="2487816" cy="2590138"/>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6" name="Text Placeholder 14">
            <a:extLst>
              <a:ext uri="{FF2B5EF4-FFF2-40B4-BE49-F238E27FC236}">
                <a16:creationId xmlns:a16="http://schemas.microsoft.com/office/drawing/2014/main" id="{1361766B-A83E-447B-BBAA-A5C399B29FD0}"/>
              </a:ext>
            </a:extLst>
          </p:cNvPr>
          <p:cNvSpPr>
            <a:spLocks noGrp="1"/>
          </p:cNvSpPr>
          <p:nvPr>
            <p:ph type="body" sz="quarter" idx="42" hasCustomPrompt="1"/>
          </p:nvPr>
        </p:nvSpPr>
        <p:spPr>
          <a:xfrm>
            <a:off x="9187881" y="3718413"/>
            <a:ext cx="2487816" cy="2590138"/>
          </a:xfrm>
          <a:prstGeom prst="rect">
            <a:avLst/>
          </a:prstGeom>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D6D7BFEA-381A-8345-82DA-A71F7B2A5E7E}"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Text Placeholder 5">
            <a:extLst>
              <a:ext uri="{FF2B5EF4-FFF2-40B4-BE49-F238E27FC236}">
                <a16:creationId xmlns:a16="http://schemas.microsoft.com/office/drawing/2014/main" id="{A3EC240E-9B26-E2EC-A8F6-74D6AE04C1A8}"/>
              </a:ext>
            </a:extLst>
          </p:cNvPr>
          <p:cNvSpPr>
            <a:spLocks noGrp="1"/>
          </p:cNvSpPr>
          <p:nvPr>
            <p:ph type="body" sz="quarter" idx="21" hasCustomPrompt="1"/>
          </p:nvPr>
        </p:nvSpPr>
        <p:spPr>
          <a:xfrm>
            <a:off x="533985" y="2855841"/>
            <a:ext cx="250751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5" name="Text Placeholder 5">
            <a:extLst>
              <a:ext uri="{FF2B5EF4-FFF2-40B4-BE49-F238E27FC236}">
                <a16:creationId xmlns:a16="http://schemas.microsoft.com/office/drawing/2014/main" id="{7E62CE65-B007-3B02-E36A-94B2EBF64A14}"/>
              </a:ext>
            </a:extLst>
          </p:cNvPr>
          <p:cNvSpPr>
            <a:spLocks noGrp="1"/>
          </p:cNvSpPr>
          <p:nvPr>
            <p:ph type="body" sz="quarter" idx="22" hasCustomPrompt="1"/>
          </p:nvPr>
        </p:nvSpPr>
        <p:spPr>
          <a:xfrm>
            <a:off x="3435012" y="2855841"/>
            <a:ext cx="248455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6" name="Text Placeholder 5">
            <a:extLst>
              <a:ext uri="{FF2B5EF4-FFF2-40B4-BE49-F238E27FC236}">
                <a16:creationId xmlns:a16="http://schemas.microsoft.com/office/drawing/2014/main" id="{509D0432-E00B-63D3-8BFE-1E67A2E1A79C}"/>
              </a:ext>
            </a:extLst>
          </p:cNvPr>
          <p:cNvSpPr>
            <a:spLocks noGrp="1"/>
          </p:cNvSpPr>
          <p:nvPr>
            <p:ph type="body" sz="quarter" idx="23" hasCustomPrompt="1"/>
          </p:nvPr>
        </p:nvSpPr>
        <p:spPr>
          <a:xfrm>
            <a:off x="6309815" y="2855841"/>
            <a:ext cx="248455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7" name="Text Placeholder 5">
            <a:extLst>
              <a:ext uri="{FF2B5EF4-FFF2-40B4-BE49-F238E27FC236}">
                <a16:creationId xmlns:a16="http://schemas.microsoft.com/office/drawing/2014/main" id="{823ED2EB-DCEE-0374-1099-D5B3662A1E70}"/>
              </a:ext>
            </a:extLst>
          </p:cNvPr>
          <p:cNvSpPr>
            <a:spLocks noGrp="1"/>
          </p:cNvSpPr>
          <p:nvPr>
            <p:ph type="body" sz="quarter" idx="24" hasCustomPrompt="1"/>
          </p:nvPr>
        </p:nvSpPr>
        <p:spPr>
          <a:xfrm>
            <a:off x="9184619" y="2855841"/>
            <a:ext cx="2487817"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191556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s w headings -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Images with headings - 4 columns</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42457" y="2103124"/>
            <a:ext cx="2503276" cy="2063048"/>
          </a:xfrm>
          <a:prstGeom prst="rect">
            <a:avLst/>
          </a:prstGeom>
          <a:noFill/>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5" name="Picture Placeholder 4">
            <a:extLst>
              <a:ext uri="{FF2B5EF4-FFF2-40B4-BE49-F238E27FC236}">
                <a16:creationId xmlns:a16="http://schemas.microsoft.com/office/drawing/2014/main" id="{8C0F00F6-04A2-43CF-917D-F1D9E1A79C41}"/>
              </a:ext>
            </a:extLst>
          </p:cNvPr>
          <p:cNvSpPr>
            <a:spLocks noGrp="1"/>
          </p:cNvSpPr>
          <p:nvPr>
            <p:ph type="pic" sz="quarter" idx="27" hasCustomPrompt="1"/>
          </p:nvPr>
        </p:nvSpPr>
        <p:spPr>
          <a:xfrm>
            <a:off x="3434572" y="2103124"/>
            <a:ext cx="2487816" cy="2063048"/>
          </a:xfrm>
          <a:prstGeom prst="rect">
            <a:avLst/>
          </a:prstGeom>
          <a:noFill/>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6311227" y="2103124"/>
            <a:ext cx="2487816" cy="2063048"/>
          </a:xfrm>
          <a:prstGeom prst="rect">
            <a:avLst/>
          </a:prstGeom>
          <a:noFill/>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9" name="Picture Placeholder 6">
            <a:extLst>
              <a:ext uri="{FF2B5EF4-FFF2-40B4-BE49-F238E27FC236}">
                <a16:creationId xmlns:a16="http://schemas.microsoft.com/office/drawing/2014/main" id="{08DF1A6E-5ED7-4BD1-9AB8-CD92E93E9191}"/>
              </a:ext>
            </a:extLst>
          </p:cNvPr>
          <p:cNvSpPr>
            <a:spLocks noGrp="1"/>
          </p:cNvSpPr>
          <p:nvPr>
            <p:ph type="pic" sz="quarter" idx="31" hasCustomPrompt="1"/>
          </p:nvPr>
        </p:nvSpPr>
        <p:spPr>
          <a:xfrm>
            <a:off x="9187881" y="2103124"/>
            <a:ext cx="2487816" cy="2063048"/>
          </a:xfrm>
          <a:prstGeom prst="rect">
            <a:avLst/>
          </a:prstGeom>
          <a:noFill/>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542457" y="4301322"/>
            <a:ext cx="2499041" cy="364876"/>
          </a:xfrm>
          <a:prstGeom prst="rect">
            <a:avLst/>
          </a:prstGeom>
        </p:spPr>
        <p:txBody>
          <a:bodyPr tIns="0" bIns="0" anchor="t">
            <a:noAutofit/>
          </a:bodyPr>
          <a:lstStyle>
            <a:lvl1pPr marL="0" indent="0" algn="ctr">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3431749" y="4301322"/>
            <a:ext cx="2487816" cy="364876"/>
          </a:xfrm>
          <a:prstGeom prst="rect">
            <a:avLst/>
          </a:prstGeom>
        </p:spPr>
        <p:txBody>
          <a:bodyPr tIns="0" bIns="0" anchor="t">
            <a:noAutofit/>
          </a:bodyPr>
          <a:lstStyle>
            <a:lvl1pPr marL="0" indent="0" algn="ctr">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22" name="Text Placeholder 9">
            <a:extLst>
              <a:ext uri="{FF2B5EF4-FFF2-40B4-BE49-F238E27FC236}">
                <a16:creationId xmlns:a16="http://schemas.microsoft.com/office/drawing/2014/main" id="{D526D918-AAB6-450B-A29A-7C5BDA28C40D}"/>
              </a:ext>
            </a:extLst>
          </p:cNvPr>
          <p:cNvSpPr>
            <a:spLocks noGrp="1"/>
          </p:cNvSpPr>
          <p:nvPr>
            <p:ph type="body" sz="quarter" idx="34" hasCustomPrompt="1"/>
          </p:nvPr>
        </p:nvSpPr>
        <p:spPr>
          <a:xfrm>
            <a:off x="6309815" y="4301322"/>
            <a:ext cx="2487816" cy="364876"/>
          </a:xfrm>
          <a:prstGeom prst="rect">
            <a:avLst/>
          </a:prstGeom>
        </p:spPr>
        <p:txBody>
          <a:bodyPr tIns="0" bIns="0" anchor="t">
            <a:noAutofit/>
          </a:bodyPr>
          <a:lstStyle>
            <a:lvl1pPr marL="0" indent="0" algn="ctr">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3</a:t>
            </a:r>
          </a:p>
        </p:txBody>
      </p:sp>
      <p:sp>
        <p:nvSpPr>
          <p:cNvPr id="30" name="Text Placeholder 10">
            <a:extLst>
              <a:ext uri="{FF2B5EF4-FFF2-40B4-BE49-F238E27FC236}">
                <a16:creationId xmlns:a16="http://schemas.microsoft.com/office/drawing/2014/main" id="{F2E5ECCB-A030-40CA-B054-BC36A02A40B6}"/>
              </a:ext>
            </a:extLst>
          </p:cNvPr>
          <p:cNvSpPr>
            <a:spLocks noGrp="1"/>
          </p:cNvSpPr>
          <p:nvPr>
            <p:ph type="body" sz="quarter" idx="35" hasCustomPrompt="1"/>
          </p:nvPr>
        </p:nvSpPr>
        <p:spPr>
          <a:xfrm>
            <a:off x="9187881" y="4301322"/>
            <a:ext cx="2487816" cy="364876"/>
          </a:xfrm>
          <a:prstGeom prst="rect">
            <a:avLst/>
          </a:prstGeom>
        </p:spPr>
        <p:txBody>
          <a:bodyPr tIns="0" bIns="0" anchor="t">
            <a:noAutofit/>
          </a:bodyPr>
          <a:lstStyle>
            <a:lvl1pPr marL="0" indent="0" algn="ctr">
              <a:spcBef>
                <a:spcPts val="0"/>
              </a:spcBef>
              <a:spcAft>
                <a:spcPts val="0"/>
              </a:spcAft>
              <a:buNone/>
              <a:defRPr sz="16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4</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72486B55-A585-344E-A5BE-3FA38CE05635}"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37721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2F207-B67A-5107-4F66-A1ECF9622E64}"/>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3" name="Footer Placeholder 2">
            <a:extLst>
              <a:ext uri="{FF2B5EF4-FFF2-40B4-BE49-F238E27FC236}">
                <a16:creationId xmlns:a16="http://schemas.microsoft.com/office/drawing/2014/main" id="{E66CEC38-2AB9-DFAA-B8B5-2FBC78108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04CF3-3359-6F5B-00F3-EB6A70CD6CFF}"/>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2245109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grid + text – 2 x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 grid and text – 2 x 2</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4358640" y="1573402"/>
            <a:ext cx="3474720" cy="2030299"/>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29" name="Picture Placeholder 6">
            <a:extLst>
              <a:ext uri="{FF2B5EF4-FFF2-40B4-BE49-F238E27FC236}">
                <a16:creationId xmlns:a16="http://schemas.microsoft.com/office/drawing/2014/main" id="{08DF1A6E-5ED7-4BD1-9AB8-CD92E93E9191}"/>
              </a:ext>
            </a:extLst>
          </p:cNvPr>
          <p:cNvSpPr>
            <a:spLocks noGrp="1"/>
          </p:cNvSpPr>
          <p:nvPr>
            <p:ph type="pic" sz="quarter" idx="31" hasCustomPrompt="1"/>
          </p:nvPr>
        </p:nvSpPr>
        <p:spPr>
          <a:xfrm>
            <a:off x="4358640" y="4083691"/>
            <a:ext cx="3474720" cy="2030299"/>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E6E1AEF1-97B3-B645-B20D-4CA19CC506DA}"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Picture Placeholder 5">
            <a:extLst>
              <a:ext uri="{FF2B5EF4-FFF2-40B4-BE49-F238E27FC236}">
                <a16:creationId xmlns:a16="http://schemas.microsoft.com/office/drawing/2014/main" id="{B37F7731-626C-A780-0B77-58D6D46FFE17}"/>
              </a:ext>
            </a:extLst>
          </p:cNvPr>
          <p:cNvSpPr>
            <a:spLocks noGrp="1"/>
          </p:cNvSpPr>
          <p:nvPr>
            <p:ph type="pic" sz="quarter" idx="32" hasCustomPrompt="1"/>
          </p:nvPr>
        </p:nvSpPr>
        <p:spPr>
          <a:xfrm>
            <a:off x="8153935" y="1573402"/>
            <a:ext cx="3509428" cy="2030299"/>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4" name="Picture Placeholder 6">
            <a:extLst>
              <a:ext uri="{FF2B5EF4-FFF2-40B4-BE49-F238E27FC236}">
                <a16:creationId xmlns:a16="http://schemas.microsoft.com/office/drawing/2014/main" id="{03DBD102-D151-FE92-3782-2392C90E8AE7}"/>
              </a:ext>
            </a:extLst>
          </p:cNvPr>
          <p:cNvSpPr>
            <a:spLocks noGrp="1"/>
          </p:cNvSpPr>
          <p:nvPr>
            <p:ph type="pic" sz="quarter" idx="33" hasCustomPrompt="1"/>
          </p:nvPr>
        </p:nvSpPr>
        <p:spPr>
          <a:xfrm>
            <a:off x="8153935" y="4083691"/>
            <a:ext cx="3509428" cy="2030299"/>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6" name="Text Placeholder 5">
            <a:extLst>
              <a:ext uri="{FF2B5EF4-FFF2-40B4-BE49-F238E27FC236}">
                <a16:creationId xmlns:a16="http://schemas.microsoft.com/office/drawing/2014/main" id="{3FD1A99A-802E-3659-6B52-FA51022B792C}"/>
              </a:ext>
            </a:extLst>
          </p:cNvPr>
          <p:cNvSpPr>
            <a:spLocks noGrp="1"/>
          </p:cNvSpPr>
          <p:nvPr>
            <p:ph type="body" sz="quarter" idx="34" hasCustomPrompt="1"/>
          </p:nvPr>
        </p:nvSpPr>
        <p:spPr>
          <a:xfrm>
            <a:off x="542925" y="1573212"/>
            <a:ext cx="3489710" cy="4544725"/>
          </a:xfrm>
        </p:spPr>
        <p:txBody>
          <a:bodyPr>
            <a:noAutofit/>
          </a:bodyPr>
          <a:lstStyle>
            <a:lvl1pPr>
              <a:lnSpc>
                <a:spcPct val="114000"/>
              </a:lnSpc>
              <a:spcAft>
                <a:spcPts val="600"/>
              </a:spcAft>
              <a:defRPr sz="1400">
                <a:solidFill>
                  <a:schemeClr val="tx1"/>
                </a:solidFill>
              </a:defRPr>
            </a:lvl1pPr>
          </a:lstStyle>
          <a:p>
            <a:pPr lvl="0"/>
            <a:r>
              <a:rPr lang="en-US"/>
              <a:t>Click to add text </a:t>
            </a:r>
          </a:p>
        </p:txBody>
      </p:sp>
      <p:sp>
        <p:nvSpPr>
          <p:cNvPr id="7" name="Text Placeholder 5">
            <a:extLst>
              <a:ext uri="{FF2B5EF4-FFF2-40B4-BE49-F238E27FC236}">
                <a16:creationId xmlns:a16="http://schemas.microsoft.com/office/drawing/2014/main" id="{DC0C80C0-6A1B-E886-15F9-7C7DD3834BA3}"/>
              </a:ext>
            </a:extLst>
          </p:cNvPr>
          <p:cNvSpPr>
            <a:spLocks noGrp="1"/>
          </p:cNvSpPr>
          <p:nvPr>
            <p:ph type="body" sz="quarter" idx="21" hasCustomPrompt="1"/>
          </p:nvPr>
        </p:nvSpPr>
        <p:spPr>
          <a:xfrm>
            <a:off x="533985" y="6165499"/>
            <a:ext cx="250751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8" name="Text Placeholder 5">
            <a:extLst>
              <a:ext uri="{FF2B5EF4-FFF2-40B4-BE49-F238E27FC236}">
                <a16:creationId xmlns:a16="http://schemas.microsoft.com/office/drawing/2014/main" id="{4B41C741-BC50-AFF7-AA7C-A29E8594ED50}"/>
              </a:ext>
            </a:extLst>
          </p:cNvPr>
          <p:cNvSpPr>
            <a:spLocks noGrp="1"/>
          </p:cNvSpPr>
          <p:nvPr>
            <p:ph type="body" sz="quarter" idx="22" hasCustomPrompt="1"/>
          </p:nvPr>
        </p:nvSpPr>
        <p:spPr>
          <a:xfrm>
            <a:off x="4358640" y="6165499"/>
            <a:ext cx="347472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0" name="Text Placeholder 5">
            <a:extLst>
              <a:ext uri="{FF2B5EF4-FFF2-40B4-BE49-F238E27FC236}">
                <a16:creationId xmlns:a16="http://schemas.microsoft.com/office/drawing/2014/main" id="{56AA83ED-0B7A-204E-B5F9-FF358EB25398}"/>
              </a:ext>
            </a:extLst>
          </p:cNvPr>
          <p:cNvSpPr>
            <a:spLocks noGrp="1"/>
          </p:cNvSpPr>
          <p:nvPr>
            <p:ph type="body" sz="quarter" idx="24" hasCustomPrompt="1"/>
          </p:nvPr>
        </p:nvSpPr>
        <p:spPr>
          <a:xfrm>
            <a:off x="8153935" y="6165499"/>
            <a:ext cx="351850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1" name="Text Placeholder 5">
            <a:extLst>
              <a:ext uri="{FF2B5EF4-FFF2-40B4-BE49-F238E27FC236}">
                <a16:creationId xmlns:a16="http://schemas.microsoft.com/office/drawing/2014/main" id="{8C060DFA-C111-BC41-1C40-80D6FFE32F0A}"/>
              </a:ext>
            </a:extLst>
          </p:cNvPr>
          <p:cNvSpPr>
            <a:spLocks noGrp="1"/>
          </p:cNvSpPr>
          <p:nvPr>
            <p:ph type="body" sz="quarter" idx="35" hasCustomPrompt="1"/>
          </p:nvPr>
        </p:nvSpPr>
        <p:spPr>
          <a:xfrm>
            <a:off x="4358640" y="3660565"/>
            <a:ext cx="347472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2" name="Text Placeholder 5">
            <a:extLst>
              <a:ext uri="{FF2B5EF4-FFF2-40B4-BE49-F238E27FC236}">
                <a16:creationId xmlns:a16="http://schemas.microsoft.com/office/drawing/2014/main" id="{98FDBD51-D18A-9042-F9B5-E74881958D31}"/>
              </a:ext>
            </a:extLst>
          </p:cNvPr>
          <p:cNvSpPr>
            <a:spLocks noGrp="1"/>
          </p:cNvSpPr>
          <p:nvPr>
            <p:ph type="body" sz="quarter" idx="36" hasCustomPrompt="1"/>
          </p:nvPr>
        </p:nvSpPr>
        <p:spPr>
          <a:xfrm>
            <a:off x="8153935" y="3671374"/>
            <a:ext cx="3518501"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8180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s and text –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Images and text – 3 photos</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4358640" y="1573403"/>
            <a:ext cx="4583229" cy="4560697"/>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B01EFAF6-90EB-344A-95A3-5216600B8A52}"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Picture Placeholder 5">
            <a:extLst>
              <a:ext uri="{FF2B5EF4-FFF2-40B4-BE49-F238E27FC236}">
                <a16:creationId xmlns:a16="http://schemas.microsoft.com/office/drawing/2014/main" id="{B37F7731-626C-A780-0B77-58D6D46FFE17}"/>
              </a:ext>
            </a:extLst>
          </p:cNvPr>
          <p:cNvSpPr>
            <a:spLocks noGrp="1"/>
          </p:cNvSpPr>
          <p:nvPr>
            <p:ph type="pic" sz="quarter" idx="32" hasCustomPrompt="1"/>
          </p:nvPr>
        </p:nvSpPr>
        <p:spPr>
          <a:xfrm>
            <a:off x="9269127" y="1573403"/>
            <a:ext cx="2394236" cy="2115377"/>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4" name="Picture Placeholder 6">
            <a:extLst>
              <a:ext uri="{FF2B5EF4-FFF2-40B4-BE49-F238E27FC236}">
                <a16:creationId xmlns:a16="http://schemas.microsoft.com/office/drawing/2014/main" id="{03DBD102-D151-FE92-3782-2392C90E8AE7}"/>
              </a:ext>
            </a:extLst>
          </p:cNvPr>
          <p:cNvSpPr>
            <a:spLocks noGrp="1"/>
          </p:cNvSpPr>
          <p:nvPr>
            <p:ph type="pic" sz="quarter" idx="33" hasCustomPrompt="1"/>
          </p:nvPr>
        </p:nvSpPr>
        <p:spPr>
          <a:xfrm>
            <a:off x="9269127" y="3994850"/>
            <a:ext cx="2394236" cy="2139250"/>
          </a:xfrm>
          <a:prstGeom prst="rect">
            <a:avLst/>
          </a:prstGeom>
          <a:noFill/>
        </p:spPr>
        <p:txBody>
          <a:bodyPr tIns="274320">
            <a:noAutofit/>
          </a:bodyPr>
          <a:lstStyle>
            <a:lvl1pPr marL="0" indent="0" algn="ctr">
              <a:buNone/>
              <a:defRPr sz="1000" baseline="0"/>
            </a:lvl1pPr>
          </a:lstStyle>
          <a:p>
            <a:r>
              <a:rPr lang="en-US"/>
              <a:t>Drag picture or click icon to </a:t>
            </a:r>
            <a:br>
              <a:rPr lang="en-US"/>
            </a:br>
            <a:r>
              <a:rPr lang="en-US"/>
              <a:t>insert a photo</a:t>
            </a:r>
          </a:p>
        </p:txBody>
      </p:sp>
      <p:sp>
        <p:nvSpPr>
          <p:cNvPr id="6" name="Text Placeholder 5">
            <a:extLst>
              <a:ext uri="{FF2B5EF4-FFF2-40B4-BE49-F238E27FC236}">
                <a16:creationId xmlns:a16="http://schemas.microsoft.com/office/drawing/2014/main" id="{3FD1A99A-802E-3659-6B52-FA51022B792C}"/>
              </a:ext>
            </a:extLst>
          </p:cNvPr>
          <p:cNvSpPr>
            <a:spLocks noGrp="1"/>
          </p:cNvSpPr>
          <p:nvPr>
            <p:ph type="body" sz="quarter" idx="34" hasCustomPrompt="1"/>
          </p:nvPr>
        </p:nvSpPr>
        <p:spPr>
          <a:xfrm>
            <a:off x="542925" y="1573212"/>
            <a:ext cx="3489710" cy="4560893"/>
          </a:xfrm>
        </p:spPr>
        <p:txBody>
          <a:bodyPr>
            <a:noAutofit/>
          </a:bodyPr>
          <a:lstStyle>
            <a:lvl1pPr>
              <a:lnSpc>
                <a:spcPct val="114000"/>
              </a:lnSpc>
              <a:spcAft>
                <a:spcPts val="600"/>
              </a:spcAft>
              <a:defRPr sz="1400">
                <a:solidFill>
                  <a:schemeClr val="tx1"/>
                </a:solidFill>
              </a:defRPr>
            </a:lvl1pPr>
          </a:lstStyle>
          <a:p>
            <a:pPr lvl="0"/>
            <a:r>
              <a:rPr lang="en-US"/>
              <a:t>Click to add text </a:t>
            </a:r>
          </a:p>
        </p:txBody>
      </p:sp>
      <p:sp>
        <p:nvSpPr>
          <p:cNvPr id="7" name="Text Placeholder 5">
            <a:extLst>
              <a:ext uri="{FF2B5EF4-FFF2-40B4-BE49-F238E27FC236}">
                <a16:creationId xmlns:a16="http://schemas.microsoft.com/office/drawing/2014/main" id="{1A003E8A-54C4-CB7B-4BD1-86C75D0C46BA}"/>
              </a:ext>
            </a:extLst>
          </p:cNvPr>
          <p:cNvSpPr>
            <a:spLocks noGrp="1"/>
          </p:cNvSpPr>
          <p:nvPr>
            <p:ph type="body" sz="quarter" idx="21" hasCustomPrompt="1"/>
          </p:nvPr>
        </p:nvSpPr>
        <p:spPr>
          <a:xfrm>
            <a:off x="533985" y="6165499"/>
            <a:ext cx="349865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8" name="Text Placeholder 5">
            <a:extLst>
              <a:ext uri="{FF2B5EF4-FFF2-40B4-BE49-F238E27FC236}">
                <a16:creationId xmlns:a16="http://schemas.microsoft.com/office/drawing/2014/main" id="{FA59AFF1-B8F5-EF6C-7267-800AAC31D64A}"/>
              </a:ext>
            </a:extLst>
          </p:cNvPr>
          <p:cNvSpPr>
            <a:spLocks noGrp="1"/>
          </p:cNvSpPr>
          <p:nvPr>
            <p:ph type="body" sz="quarter" idx="22" hasCustomPrompt="1"/>
          </p:nvPr>
        </p:nvSpPr>
        <p:spPr>
          <a:xfrm>
            <a:off x="4358640" y="6165499"/>
            <a:ext cx="4583229"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9" name="Text Placeholder 5">
            <a:extLst>
              <a:ext uri="{FF2B5EF4-FFF2-40B4-BE49-F238E27FC236}">
                <a16:creationId xmlns:a16="http://schemas.microsoft.com/office/drawing/2014/main" id="{C01A5EC0-6356-B336-3C26-5A9866B73B30}"/>
              </a:ext>
            </a:extLst>
          </p:cNvPr>
          <p:cNvSpPr>
            <a:spLocks noGrp="1"/>
          </p:cNvSpPr>
          <p:nvPr>
            <p:ph type="body" sz="quarter" idx="24" hasCustomPrompt="1"/>
          </p:nvPr>
        </p:nvSpPr>
        <p:spPr>
          <a:xfrm>
            <a:off x="9269127" y="6165499"/>
            <a:ext cx="2394236"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0" name="Text Placeholder 5">
            <a:extLst>
              <a:ext uri="{FF2B5EF4-FFF2-40B4-BE49-F238E27FC236}">
                <a16:creationId xmlns:a16="http://schemas.microsoft.com/office/drawing/2014/main" id="{502F0B23-7DFC-9278-EF68-8007F527F6CE}"/>
              </a:ext>
            </a:extLst>
          </p:cNvPr>
          <p:cNvSpPr>
            <a:spLocks noGrp="1"/>
          </p:cNvSpPr>
          <p:nvPr>
            <p:ph type="body" sz="quarter" idx="35" hasCustomPrompt="1"/>
          </p:nvPr>
        </p:nvSpPr>
        <p:spPr>
          <a:xfrm>
            <a:off x="9269127" y="3724448"/>
            <a:ext cx="2394236"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23209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images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5 images + headings</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42456" y="2101663"/>
            <a:ext cx="5439243" cy="4032437"/>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9145978" y="2083756"/>
            <a:ext cx="2560320" cy="1604255"/>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F5C32785-F12B-E046-A31C-1C53461053E5}"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5" name="Picture Placeholder 5">
            <a:extLst>
              <a:ext uri="{FF2B5EF4-FFF2-40B4-BE49-F238E27FC236}">
                <a16:creationId xmlns:a16="http://schemas.microsoft.com/office/drawing/2014/main" id="{85978609-77B5-786C-26A9-8A8687356B26}"/>
              </a:ext>
            </a:extLst>
          </p:cNvPr>
          <p:cNvSpPr>
            <a:spLocks noGrp="1"/>
          </p:cNvSpPr>
          <p:nvPr>
            <p:ph type="pic" sz="quarter" idx="30" hasCustomPrompt="1"/>
          </p:nvPr>
        </p:nvSpPr>
        <p:spPr>
          <a:xfrm>
            <a:off x="9145978" y="4530815"/>
            <a:ext cx="2560320" cy="1604255"/>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6" name="Picture Placeholder 5">
            <a:extLst>
              <a:ext uri="{FF2B5EF4-FFF2-40B4-BE49-F238E27FC236}">
                <a16:creationId xmlns:a16="http://schemas.microsoft.com/office/drawing/2014/main" id="{7F07562A-A557-9DE5-A065-373483B32D1F}"/>
              </a:ext>
            </a:extLst>
          </p:cNvPr>
          <p:cNvSpPr>
            <a:spLocks noGrp="1"/>
          </p:cNvSpPr>
          <p:nvPr>
            <p:ph type="pic" sz="quarter" idx="31" hasCustomPrompt="1"/>
          </p:nvPr>
        </p:nvSpPr>
        <p:spPr>
          <a:xfrm>
            <a:off x="6272436" y="2083756"/>
            <a:ext cx="2560320" cy="1604255"/>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7" name="Picture Placeholder 5">
            <a:extLst>
              <a:ext uri="{FF2B5EF4-FFF2-40B4-BE49-F238E27FC236}">
                <a16:creationId xmlns:a16="http://schemas.microsoft.com/office/drawing/2014/main" id="{DECF28FF-7557-AEA5-5409-0F963C71C418}"/>
              </a:ext>
            </a:extLst>
          </p:cNvPr>
          <p:cNvSpPr>
            <a:spLocks noGrp="1"/>
          </p:cNvSpPr>
          <p:nvPr>
            <p:ph type="pic" sz="quarter" idx="32" hasCustomPrompt="1"/>
          </p:nvPr>
        </p:nvSpPr>
        <p:spPr>
          <a:xfrm>
            <a:off x="6272436" y="4530815"/>
            <a:ext cx="2560320" cy="1604255"/>
          </a:xfrm>
          <a:prstGeom prst="rect">
            <a:avLst/>
          </a:prstGeom>
          <a:noFill/>
          <a:ln>
            <a:noFill/>
          </a:ln>
        </p:spPr>
        <p:txBody>
          <a:bodyPr tIns="91440">
            <a:noAutofit/>
          </a:bodyPr>
          <a:lstStyle>
            <a:lvl1pPr marL="0" indent="0" algn="ctr">
              <a:buNone/>
              <a:defRPr sz="900" baseline="0"/>
            </a:lvl1pPr>
          </a:lstStyle>
          <a:p>
            <a:r>
              <a:rPr lang="en-US"/>
              <a:t>Drag picture or click icon to </a:t>
            </a:r>
            <a:br>
              <a:rPr lang="en-US"/>
            </a:br>
            <a:r>
              <a:rPr lang="en-US"/>
              <a:t>insert a photo</a:t>
            </a:r>
          </a:p>
        </p:txBody>
      </p:sp>
      <p:sp>
        <p:nvSpPr>
          <p:cNvPr id="8" name="Text Placeholder 3">
            <a:extLst>
              <a:ext uri="{FF2B5EF4-FFF2-40B4-BE49-F238E27FC236}">
                <a16:creationId xmlns:a16="http://schemas.microsoft.com/office/drawing/2014/main" id="{BE615921-4DC2-6C1B-E40D-82C85E9B266D}"/>
              </a:ext>
            </a:extLst>
          </p:cNvPr>
          <p:cNvSpPr>
            <a:spLocks noGrp="1"/>
          </p:cNvSpPr>
          <p:nvPr>
            <p:ph type="body" sz="quarter" idx="33" hasCustomPrompt="1"/>
          </p:nvPr>
        </p:nvSpPr>
        <p:spPr>
          <a:xfrm>
            <a:off x="533983" y="1641185"/>
            <a:ext cx="5447814" cy="328484"/>
          </a:xfrm>
          <a:prstGeom prst="rect">
            <a:avLst/>
          </a:prstGeom>
        </p:spPr>
        <p:txBody>
          <a:bodyPr tIns="0" bIns="0">
            <a:noAutofit/>
          </a:bodyPr>
          <a:lstStyle>
            <a:lvl1pPr marL="0" indent="0">
              <a:spcAft>
                <a:spcPts val="0"/>
              </a:spcAft>
              <a:buNone/>
              <a:defRPr b="1">
                <a:solidFill>
                  <a:schemeClr val="accent6"/>
                </a:solidFill>
              </a:defRPr>
            </a:lvl1pPr>
          </a:lstStyle>
          <a:p>
            <a:pPr lvl="0"/>
            <a:r>
              <a:rPr lang="en-US"/>
              <a:t>Header 1</a:t>
            </a:r>
          </a:p>
        </p:txBody>
      </p:sp>
      <p:sp>
        <p:nvSpPr>
          <p:cNvPr id="10" name="Text Placeholder 7">
            <a:extLst>
              <a:ext uri="{FF2B5EF4-FFF2-40B4-BE49-F238E27FC236}">
                <a16:creationId xmlns:a16="http://schemas.microsoft.com/office/drawing/2014/main" id="{D31FBD5F-F20E-A98F-39CA-95B3D30A702A}"/>
              </a:ext>
            </a:extLst>
          </p:cNvPr>
          <p:cNvSpPr>
            <a:spLocks noGrp="1"/>
          </p:cNvSpPr>
          <p:nvPr>
            <p:ph type="body" sz="quarter" idx="35" hasCustomPrompt="1"/>
          </p:nvPr>
        </p:nvSpPr>
        <p:spPr>
          <a:xfrm>
            <a:off x="6276207" y="1641185"/>
            <a:ext cx="25603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2</a:t>
            </a:r>
          </a:p>
        </p:txBody>
      </p:sp>
      <p:sp>
        <p:nvSpPr>
          <p:cNvPr id="11" name="Text Placeholder 9">
            <a:extLst>
              <a:ext uri="{FF2B5EF4-FFF2-40B4-BE49-F238E27FC236}">
                <a16:creationId xmlns:a16="http://schemas.microsoft.com/office/drawing/2014/main" id="{C2759FE6-37D3-E285-6417-622CF0ED974C}"/>
              </a:ext>
            </a:extLst>
          </p:cNvPr>
          <p:cNvSpPr>
            <a:spLocks noGrp="1"/>
          </p:cNvSpPr>
          <p:nvPr>
            <p:ph type="body" sz="quarter" idx="5" hasCustomPrompt="1"/>
          </p:nvPr>
        </p:nvSpPr>
        <p:spPr>
          <a:xfrm>
            <a:off x="9145978" y="1641185"/>
            <a:ext cx="25603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4</a:t>
            </a:r>
          </a:p>
        </p:txBody>
      </p:sp>
      <p:cxnSp>
        <p:nvCxnSpPr>
          <p:cNvPr id="12" name="Straight Connector 11">
            <a:extLst>
              <a:ext uri="{FF2B5EF4-FFF2-40B4-BE49-F238E27FC236}">
                <a16:creationId xmlns:a16="http://schemas.microsoft.com/office/drawing/2014/main" id="{3EF14F82-1D54-11E5-B131-F5B85DE83CF4}"/>
              </a:ext>
            </a:extLst>
          </p:cNvPr>
          <p:cNvCxnSpPr>
            <a:cxnSpLocks/>
          </p:cNvCxnSpPr>
          <p:nvPr userDrawn="1"/>
        </p:nvCxnSpPr>
        <p:spPr>
          <a:xfrm>
            <a:off x="534221" y="1570338"/>
            <a:ext cx="54478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7">
            <a:extLst>
              <a:ext uri="{FF2B5EF4-FFF2-40B4-BE49-F238E27FC236}">
                <a16:creationId xmlns:a16="http://schemas.microsoft.com/office/drawing/2014/main" id="{A427334F-27DB-A50A-C956-1BEA0341BCFD}"/>
              </a:ext>
            </a:extLst>
          </p:cNvPr>
          <p:cNvCxnSpPr>
            <a:cxnSpLocks/>
          </p:cNvCxnSpPr>
          <p:nvPr userDrawn="1"/>
        </p:nvCxnSpPr>
        <p:spPr>
          <a:xfrm>
            <a:off x="6276206" y="1570338"/>
            <a:ext cx="256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8">
            <a:extLst>
              <a:ext uri="{FF2B5EF4-FFF2-40B4-BE49-F238E27FC236}">
                <a16:creationId xmlns:a16="http://schemas.microsoft.com/office/drawing/2014/main" id="{72DD0A2C-5318-63EB-8275-6913D5B3F889}"/>
              </a:ext>
            </a:extLst>
          </p:cNvPr>
          <p:cNvCxnSpPr>
            <a:cxnSpLocks/>
          </p:cNvCxnSpPr>
          <p:nvPr userDrawn="1"/>
        </p:nvCxnSpPr>
        <p:spPr>
          <a:xfrm>
            <a:off x="9145978" y="1570338"/>
            <a:ext cx="256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C2D59345-9AD7-65E3-2D1B-43FB4C24125B}"/>
              </a:ext>
            </a:extLst>
          </p:cNvPr>
          <p:cNvSpPr>
            <a:spLocks noGrp="1"/>
          </p:cNvSpPr>
          <p:nvPr>
            <p:ph type="body" sz="quarter" idx="36" hasCustomPrompt="1"/>
          </p:nvPr>
        </p:nvSpPr>
        <p:spPr>
          <a:xfrm>
            <a:off x="6276207" y="4103602"/>
            <a:ext cx="25603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3</a:t>
            </a:r>
          </a:p>
        </p:txBody>
      </p:sp>
      <p:sp>
        <p:nvSpPr>
          <p:cNvPr id="9" name="Text Placeholder 9">
            <a:extLst>
              <a:ext uri="{FF2B5EF4-FFF2-40B4-BE49-F238E27FC236}">
                <a16:creationId xmlns:a16="http://schemas.microsoft.com/office/drawing/2014/main" id="{CA6FF786-2DF7-8B19-9F9C-F92F8133366D}"/>
              </a:ext>
            </a:extLst>
          </p:cNvPr>
          <p:cNvSpPr>
            <a:spLocks noGrp="1"/>
          </p:cNvSpPr>
          <p:nvPr>
            <p:ph type="body" sz="quarter" idx="37" hasCustomPrompt="1"/>
          </p:nvPr>
        </p:nvSpPr>
        <p:spPr>
          <a:xfrm>
            <a:off x="9145978" y="4103602"/>
            <a:ext cx="25603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5</a:t>
            </a:r>
          </a:p>
        </p:txBody>
      </p:sp>
      <p:sp>
        <p:nvSpPr>
          <p:cNvPr id="19" name="Text Placeholder 5">
            <a:extLst>
              <a:ext uri="{FF2B5EF4-FFF2-40B4-BE49-F238E27FC236}">
                <a16:creationId xmlns:a16="http://schemas.microsoft.com/office/drawing/2014/main" id="{2E173FE2-DB15-0DD8-2E98-3AB8619BF5E4}"/>
              </a:ext>
            </a:extLst>
          </p:cNvPr>
          <p:cNvSpPr>
            <a:spLocks noGrp="1"/>
          </p:cNvSpPr>
          <p:nvPr>
            <p:ph type="body" sz="quarter" idx="21" hasCustomPrompt="1"/>
          </p:nvPr>
        </p:nvSpPr>
        <p:spPr>
          <a:xfrm>
            <a:off x="533985" y="6189352"/>
            <a:ext cx="250751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20" name="Text Placeholder 5">
            <a:extLst>
              <a:ext uri="{FF2B5EF4-FFF2-40B4-BE49-F238E27FC236}">
                <a16:creationId xmlns:a16="http://schemas.microsoft.com/office/drawing/2014/main" id="{E92302BE-8FAD-4666-DCE1-55C5C6D0C1FF}"/>
              </a:ext>
            </a:extLst>
          </p:cNvPr>
          <p:cNvSpPr>
            <a:spLocks noGrp="1"/>
          </p:cNvSpPr>
          <p:nvPr>
            <p:ph type="body" sz="quarter" idx="22" hasCustomPrompt="1"/>
          </p:nvPr>
        </p:nvSpPr>
        <p:spPr>
          <a:xfrm>
            <a:off x="6261554" y="6189352"/>
            <a:ext cx="256032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21" name="Text Placeholder 5">
            <a:extLst>
              <a:ext uri="{FF2B5EF4-FFF2-40B4-BE49-F238E27FC236}">
                <a16:creationId xmlns:a16="http://schemas.microsoft.com/office/drawing/2014/main" id="{B6A0828A-4FAE-4217-20EC-113B5A70AAFA}"/>
              </a:ext>
            </a:extLst>
          </p:cNvPr>
          <p:cNvSpPr>
            <a:spLocks noGrp="1"/>
          </p:cNvSpPr>
          <p:nvPr>
            <p:ph type="body" sz="quarter" idx="24" hasCustomPrompt="1"/>
          </p:nvPr>
        </p:nvSpPr>
        <p:spPr>
          <a:xfrm>
            <a:off x="9145978" y="6189352"/>
            <a:ext cx="256032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22" name="Text Placeholder 5">
            <a:extLst>
              <a:ext uri="{FF2B5EF4-FFF2-40B4-BE49-F238E27FC236}">
                <a16:creationId xmlns:a16="http://schemas.microsoft.com/office/drawing/2014/main" id="{B7347D94-939E-6F3A-79FA-F354FBA6738E}"/>
              </a:ext>
            </a:extLst>
          </p:cNvPr>
          <p:cNvSpPr>
            <a:spLocks noGrp="1"/>
          </p:cNvSpPr>
          <p:nvPr>
            <p:ph type="body" sz="quarter" idx="38" hasCustomPrompt="1"/>
          </p:nvPr>
        </p:nvSpPr>
        <p:spPr>
          <a:xfrm>
            <a:off x="6261554" y="3743301"/>
            <a:ext cx="2593687"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24" name="Text Placeholder 5">
            <a:extLst>
              <a:ext uri="{FF2B5EF4-FFF2-40B4-BE49-F238E27FC236}">
                <a16:creationId xmlns:a16="http://schemas.microsoft.com/office/drawing/2014/main" id="{26876C49-2191-EB6E-8CED-183AD30FBDE0}"/>
              </a:ext>
            </a:extLst>
          </p:cNvPr>
          <p:cNvSpPr>
            <a:spLocks noGrp="1"/>
          </p:cNvSpPr>
          <p:nvPr>
            <p:ph type="body" sz="quarter" idx="39" hasCustomPrompt="1"/>
          </p:nvPr>
        </p:nvSpPr>
        <p:spPr>
          <a:xfrm>
            <a:off x="9145978" y="3754110"/>
            <a:ext cx="253191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324842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grid – 2 x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 grid – 2 x 1</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42456" y="1573403"/>
            <a:ext cx="5439243" cy="4560697"/>
          </a:xfrm>
          <a:prstGeom prst="rect">
            <a:avLst/>
          </a:prstGeom>
          <a:noFill/>
        </p:spPr>
        <p:txBody>
          <a:bodyPr tIns="91440" bIns="137160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6254583" y="1573403"/>
            <a:ext cx="5394960" cy="4560697"/>
          </a:xfrm>
          <a:prstGeom prst="rect">
            <a:avLst/>
          </a:prstGeom>
          <a:noFill/>
        </p:spPr>
        <p:txBody>
          <a:bodyPr tIns="91440" bIns="137160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6FE3FFF9-82BE-4F45-AB2A-49760BA53BDB}"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Text Placeholder 5">
            <a:extLst>
              <a:ext uri="{FF2B5EF4-FFF2-40B4-BE49-F238E27FC236}">
                <a16:creationId xmlns:a16="http://schemas.microsoft.com/office/drawing/2014/main" id="{2B19A84E-FCC4-1957-BE73-754D41CC64AE}"/>
              </a:ext>
            </a:extLst>
          </p:cNvPr>
          <p:cNvSpPr>
            <a:spLocks noGrp="1"/>
          </p:cNvSpPr>
          <p:nvPr>
            <p:ph type="body" sz="quarter" idx="21" hasCustomPrompt="1"/>
          </p:nvPr>
        </p:nvSpPr>
        <p:spPr>
          <a:xfrm>
            <a:off x="533985" y="6189352"/>
            <a:ext cx="5447714"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5" name="Text Placeholder 5">
            <a:extLst>
              <a:ext uri="{FF2B5EF4-FFF2-40B4-BE49-F238E27FC236}">
                <a16:creationId xmlns:a16="http://schemas.microsoft.com/office/drawing/2014/main" id="{C0880FA1-15E8-0361-C357-051E64F4FD0F}"/>
              </a:ext>
            </a:extLst>
          </p:cNvPr>
          <p:cNvSpPr>
            <a:spLocks noGrp="1"/>
          </p:cNvSpPr>
          <p:nvPr>
            <p:ph type="body" sz="quarter" idx="22" hasCustomPrompt="1"/>
          </p:nvPr>
        </p:nvSpPr>
        <p:spPr>
          <a:xfrm>
            <a:off x="6261554" y="6189352"/>
            <a:ext cx="539490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22181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grid – 2 x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 grid – 2 x 2</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27426" y="1573403"/>
            <a:ext cx="5394960" cy="2011680"/>
          </a:xfrm>
          <a:prstGeom prst="rect">
            <a:avLst/>
          </a:prstGeom>
          <a:noFill/>
        </p:spPr>
        <p:txBody>
          <a:bodyPr tIns="91440" bIns="109728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5" name="Picture Placeholder 4">
            <a:extLst>
              <a:ext uri="{FF2B5EF4-FFF2-40B4-BE49-F238E27FC236}">
                <a16:creationId xmlns:a16="http://schemas.microsoft.com/office/drawing/2014/main" id="{8C0F00F6-04A2-43CF-917D-F1D9E1A79C41}"/>
              </a:ext>
            </a:extLst>
          </p:cNvPr>
          <p:cNvSpPr>
            <a:spLocks noGrp="1"/>
          </p:cNvSpPr>
          <p:nvPr>
            <p:ph type="pic" sz="quarter" idx="27" hasCustomPrompt="1"/>
          </p:nvPr>
        </p:nvSpPr>
        <p:spPr>
          <a:xfrm>
            <a:off x="527426" y="4138630"/>
            <a:ext cx="5394960" cy="2011680"/>
          </a:xfrm>
          <a:prstGeom prst="rect">
            <a:avLst/>
          </a:prstGeom>
          <a:noFill/>
        </p:spPr>
        <p:txBody>
          <a:bodyPr tIns="91440" bIns="109728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6261494" y="1573403"/>
            <a:ext cx="5394960" cy="2011680"/>
          </a:xfrm>
          <a:prstGeom prst="rect">
            <a:avLst/>
          </a:prstGeom>
          <a:noFill/>
        </p:spPr>
        <p:txBody>
          <a:bodyPr tIns="91440" bIns="109728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9" name="Picture Placeholder 6">
            <a:extLst>
              <a:ext uri="{FF2B5EF4-FFF2-40B4-BE49-F238E27FC236}">
                <a16:creationId xmlns:a16="http://schemas.microsoft.com/office/drawing/2014/main" id="{08DF1A6E-5ED7-4BD1-9AB8-CD92E93E9191}"/>
              </a:ext>
            </a:extLst>
          </p:cNvPr>
          <p:cNvSpPr>
            <a:spLocks noGrp="1"/>
          </p:cNvSpPr>
          <p:nvPr>
            <p:ph type="pic" sz="quarter" idx="31" hasCustomPrompt="1"/>
          </p:nvPr>
        </p:nvSpPr>
        <p:spPr>
          <a:xfrm>
            <a:off x="6261494" y="4138630"/>
            <a:ext cx="5394960" cy="2011680"/>
          </a:xfrm>
          <a:prstGeom prst="rect">
            <a:avLst/>
          </a:prstGeom>
          <a:noFill/>
        </p:spPr>
        <p:txBody>
          <a:bodyPr tIns="91440" bIns="1097280" anchor="ctr">
            <a:noAutofit/>
          </a:bodyPr>
          <a:lstStyle>
            <a:lvl1pPr marL="0" indent="0" algn="ctr">
              <a:buNone/>
              <a:defRPr sz="10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2F20B7DB-99C0-6E49-A94D-7B2B48A87EA9}"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Text Placeholder 5">
            <a:extLst>
              <a:ext uri="{FF2B5EF4-FFF2-40B4-BE49-F238E27FC236}">
                <a16:creationId xmlns:a16="http://schemas.microsoft.com/office/drawing/2014/main" id="{18EE2F4C-4A14-E5F0-9411-E68C5E2CCBAE}"/>
              </a:ext>
            </a:extLst>
          </p:cNvPr>
          <p:cNvSpPr>
            <a:spLocks noGrp="1"/>
          </p:cNvSpPr>
          <p:nvPr>
            <p:ph type="body" sz="quarter" idx="21" hasCustomPrompt="1"/>
          </p:nvPr>
        </p:nvSpPr>
        <p:spPr>
          <a:xfrm>
            <a:off x="533983" y="6189352"/>
            <a:ext cx="539496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5" name="Text Placeholder 5">
            <a:extLst>
              <a:ext uri="{FF2B5EF4-FFF2-40B4-BE49-F238E27FC236}">
                <a16:creationId xmlns:a16="http://schemas.microsoft.com/office/drawing/2014/main" id="{154768B9-A0BC-F83A-B112-04CAFC34BD4A}"/>
              </a:ext>
            </a:extLst>
          </p:cNvPr>
          <p:cNvSpPr>
            <a:spLocks noGrp="1"/>
          </p:cNvSpPr>
          <p:nvPr>
            <p:ph type="body" sz="quarter" idx="22" hasCustomPrompt="1"/>
          </p:nvPr>
        </p:nvSpPr>
        <p:spPr>
          <a:xfrm>
            <a:off x="6261494" y="6189352"/>
            <a:ext cx="539496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7" name="Text Placeholder 5">
            <a:extLst>
              <a:ext uri="{FF2B5EF4-FFF2-40B4-BE49-F238E27FC236}">
                <a16:creationId xmlns:a16="http://schemas.microsoft.com/office/drawing/2014/main" id="{5AB9263A-8419-6694-2300-E49E824502FA}"/>
              </a:ext>
            </a:extLst>
          </p:cNvPr>
          <p:cNvSpPr>
            <a:spLocks noGrp="1"/>
          </p:cNvSpPr>
          <p:nvPr>
            <p:ph type="body" sz="quarter" idx="32" hasCustomPrompt="1"/>
          </p:nvPr>
        </p:nvSpPr>
        <p:spPr>
          <a:xfrm>
            <a:off x="533983" y="3629035"/>
            <a:ext cx="539496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8" name="Text Placeholder 5">
            <a:extLst>
              <a:ext uri="{FF2B5EF4-FFF2-40B4-BE49-F238E27FC236}">
                <a16:creationId xmlns:a16="http://schemas.microsoft.com/office/drawing/2014/main" id="{0D86DE33-0640-2158-B378-A9DF6E3D2010}"/>
              </a:ext>
            </a:extLst>
          </p:cNvPr>
          <p:cNvSpPr>
            <a:spLocks noGrp="1"/>
          </p:cNvSpPr>
          <p:nvPr>
            <p:ph type="body" sz="quarter" idx="33" hasCustomPrompt="1"/>
          </p:nvPr>
        </p:nvSpPr>
        <p:spPr>
          <a:xfrm>
            <a:off x="6261494" y="3629035"/>
            <a:ext cx="539496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92258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grid – 2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Image grid – 2 x 3</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16302" y="1573404"/>
            <a:ext cx="3522297" cy="2122296"/>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25" name="Picture Placeholder 4">
            <a:extLst>
              <a:ext uri="{FF2B5EF4-FFF2-40B4-BE49-F238E27FC236}">
                <a16:creationId xmlns:a16="http://schemas.microsoft.com/office/drawing/2014/main" id="{8C0F00F6-04A2-43CF-917D-F1D9E1A79C41}"/>
              </a:ext>
            </a:extLst>
          </p:cNvPr>
          <p:cNvSpPr>
            <a:spLocks noGrp="1"/>
          </p:cNvSpPr>
          <p:nvPr>
            <p:ph type="pic" sz="quarter" idx="27" hasCustomPrompt="1"/>
          </p:nvPr>
        </p:nvSpPr>
        <p:spPr>
          <a:xfrm>
            <a:off x="516302" y="4064891"/>
            <a:ext cx="3522297" cy="2063048"/>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27" name="Picture Placeholder 5">
            <a:extLst>
              <a:ext uri="{FF2B5EF4-FFF2-40B4-BE49-F238E27FC236}">
                <a16:creationId xmlns:a16="http://schemas.microsoft.com/office/drawing/2014/main" id="{E677EAE5-B2ED-459B-AA12-178C3AC56A6F}"/>
              </a:ext>
            </a:extLst>
          </p:cNvPr>
          <p:cNvSpPr>
            <a:spLocks noGrp="1"/>
          </p:cNvSpPr>
          <p:nvPr>
            <p:ph type="pic" sz="quarter" idx="29" hasCustomPrompt="1"/>
          </p:nvPr>
        </p:nvSpPr>
        <p:spPr>
          <a:xfrm>
            <a:off x="4343399" y="1573404"/>
            <a:ext cx="3520440" cy="2122296"/>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29" name="Picture Placeholder 6">
            <a:extLst>
              <a:ext uri="{FF2B5EF4-FFF2-40B4-BE49-F238E27FC236}">
                <a16:creationId xmlns:a16="http://schemas.microsoft.com/office/drawing/2014/main" id="{08DF1A6E-5ED7-4BD1-9AB8-CD92E93E9191}"/>
              </a:ext>
            </a:extLst>
          </p:cNvPr>
          <p:cNvSpPr>
            <a:spLocks noGrp="1"/>
          </p:cNvSpPr>
          <p:nvPr>
            <p:ph type="pic" sz="quarter" idx="31" hasCustomPrompt="1"/>
          </p:nvPr>
        </p:nvSpPr>
        <p:spPr>
          <a:xfrm>
            <a:off x="4343399" y="4064891"/>
            <a:ext cx="3520440" cy="2063048"/>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F8067E45-C0E7-244B-B2FC-1F0132196F7E}"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Picture Placeholder 5">
            <a:extLst>
              <a:ext uri="{FF2B5EF4-FFF2-40B4-BE49-F238E27FC236}">
                <a16:creationId xmlns:a16="http://schemas.microsoft.com/office/drawing/2014/main" id="{B37F7731-626C-A780-0B77-58D6D46FFE17}"/>
              </a:ext>
            </a:extLst>
          </p:cNvPr>
          <p:cNvSpPr>
            <a:spLocks noGrp="1"/>
          </p:cNvSpPr>
          <p:nvPr>
            <p:ph type="pic" sz="quarter" idx="32" hasCustomPrompt="1"/>
          </p:nvPr>
        </p:nvSpPr>
        <p:spPr>
          <a:xfrm>
            <a:off x="8153934" y="1573404"/>
            <a:ext cx="3521763" cy="2122296"/>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4" name="Picture Placeholder 6">
            <a:extLst>
              <a:ext uri="{FF2B5EF4-FFF2-40B4-BE49-F238E27FC236}">
                <a16:creationId xmlns:a16="http://schemas.microsoft.com/office/drawing/2014/main" id="{03DBD102-D151-FE92-3782-2392C90E8AE7}"/>
              </a:ext>
            </a:extLst>
          </p:cNvPr>
          <p:cNvSpPr>
            <a:spLocks noGrp="1"/>
          </p:cNvSpPr>
          <p:nvPr>
            <p:ph type="pic" sz="quarter" idx="33" hasCustomPrompt="1"/>
          </p:nvPr>
        </p:nvSpPr>
        <p:spPr>
          <a:xfrm>
            <a:off x="8153934" y="4064891"/>
            <a:ext cx="3521763" cy="2063048"/>
          </a:xfrm>
          <a:prstGeom prst="rect">
            <a:avLst/>
          </a:prstGeom>
          <a:noFill/>
        </p:spPr>
        <p:txBody>
          <a:bodyPr tIns="274320">
            <a:noAutofit/>
          </a:bodyPr>
          <a:lstStyle>
            <a:lvl1pPr marL="0" indent="0" algn="ctr">
              <a:lnSpc>
                <a:spcPct val="100000"/>
              </a:lnSpc>
              <a:buNone/>
              <a:defRPr sz="1000" baseline="0"/>
            </a:lvl1pPr>
          </a:lstStyle>
          <a:p>
            <a:r>
              <a:rPr lang="en-US"/>
              <a:t>Drag picture or click icon to </a:t>
            </a:r>
            <a:br>
              <a:rPr lang="en-US"/>
            </a:br>
            <a:r>
              <a:rPr lang="en-US"/>
              <a:t>insert a photo</a:t>
            </a:r>
          </a:p>
        </p:txBody>
      </p:sp>
      <p:sp>
        <p:nvSpPr>
          <p:cNvPr id="6" name="Text Placeholder 5">
            <a:extLst>
              <a:ext uri="{FF2B5EF4-FFF2-40B4-BE49-F238E27FC236}">
                <a16:creationId xmlns:a16="http://schemas.microsoft.com/office/drawing/2014/main" id="{3FA2CAC5-2B6D-35DD-9289-F77085559E73}"/>
              </a:ext>
            </a:extLst>
          </p:cNvPr>
          <p:cNvSpPr>
            <a:spLocks noGrp="1"/>
          </p:cNvSpPr>
          <p:nvPr>
            <p:ph type="body" sz="quarter" idx="21" hasCustomPrompt="1"/>
          </p:nvPr>
        </p:nvSpPr>
        <p:spPr>
          <a:xfrm>
            <a:off x="533983" y="6189352"/>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7" name="Text Placeholder 5">
            <a:extLst>
              <a:ext uri="{FF2B5EF4-FFF2-40B4-BE49-F238E27FC236}">
                <a16:creationId xmlns:a16="http://schemas.microsoft.com/office/drawing/2014/main" id="{06785BEC-D393-33E4-513C-DC5936DAF8FD}"/>
              </a:ext>
            </a:extLst>
          </p:cNvPr>
          <p:cNvSpPr>
            <a:spLocks noGrp="1"/>
          </p:cNvSpPr>
          <p:nvPr>
            <p:ph type="body" sz="quarter" idx="22" hasCustomPrompt="1"/>
          </p:nvPr>
        </p:nvSpPr>
        <p:spPr>
          <a:xfrm>
            <a:off x="4343399" y="6189352"/>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8" name="Text Placeholder 5">
            <a:extLst>
              <a:ext uri="{FF2B5EF4-FFF2-40B4-BE49-F238E27FC236}">
                <a16:creationId xmlns:a16="http://schemas.microsoft.com/office/drawing/2014/main" id="{5261D2A2-A760-5257-AF82-15F6364A8C7E}"/>
              </a:ext>
            </a:extLst>
          </p:cNvPr>
          <p:cNvSpPr>
            <a:spLocks noGrp="1"/>
          </p:cNvSpPr>
          <p:nvPr>
            <p:ph type="body" sz="quarter" idx="24" hasCustomPrompt="1"/>
          </p:nvPr>
        </p:nvSpPr>
        <p:spPr>
          <a:xfrm>
            <a:off x="8153933" y="6189352"/>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9" name="Text Placeholder 5">
            <a:extLst>
              <a:ext uri="{FF2B5EF4-FFF2-40B4-BE49-F238E27FC236}">
                <a16:creationId xmlns:a16="http://schemas.microsoft.com/office/drawing/2014/main" id="{66E39E06-3176-1149-96E3-56ED4AAB01D5}"/>
              </a:ext>
            </a:extLst>
          </p:cNvPr>
          <p:cNvSpPr>
            <a:spLocks noGrp="1"/>
          </p:cNvSpPr>
          <p:nvPr>
            <p:ph type="body" sz="quarter" idx="34" hasCustomPrompt="1"/>
          </p:nvPr>
        </p:nvSpPr>
        <p:spPr>
          <a:xfrm>
            <a:off x="533983" y="3748301"/>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0" name="Text Placeholder 5">
            <a:extLst>
              <a:ext uri="{FF2B5EF4-FFF2-40B4-BE49-F238E27FC236}">
                <a16:creationId xmlns:a16="http://schemas.microsoft.com/office/drawing/2014/main" id="{073874A0-89DB-0872-7FA6-37F40B71E369}"/>
              </a:ext>
            </a:extLst>
          </p:cNvPr>
          <p:cNvSpPr>
            <a:spLocks noGrp="1"/>
          </p:cNvSpPr>
          <p:nvPr>
            <p:ph type="body" sz="quarter" idx="35" hasCustomPrompt="1"/>
          </p:nvPr>
        </p:nvSpPr>
        <p:spPr>
          <a:xfrm>
            <a:off x="4343399" y="3748301"/>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1" name="Text Placeholder 5">
            <a:extLst>
              <a:ext uri="{FF2B5EF4-FFF2-40B4-BE49-F238E27FC236}">
                <a16:creationId xmlns:a16="http://schemas.microsoft.com/office/drawing/2014/main" id="{D8E51F9F-38AB-5F04-CDA2-DDFEFD26468F}"/>
              </a:ext>
            </a:extLst>
          </p:cNvPr>
          <p:cNvSpPr>
            <a:spLocks noGrp="1"/>
          </p:cNvSpPr>
          <p:nvPr>
            <p:ph type="body" sz="quarter" idx="36" hasCustomPrompt="1"/>
          </p:nvPr>
        </p:nvSpPr>
        <p:spPr>
          <a:xfrm>
            <a:off x="8153933" y="3748301"/>
            <a:ext cx="3520440" cy="200054"/>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39443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ey Figure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Key figures grid</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89988F6-6C19-FB4C-A973-2DEDDD5F178D}"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8" name="Rectangle 7">
            <a:extLst>
              <a:ext uri="{FF2B5EF4-FFF2-40B4-BE49-F238E27FC236}">
                <a16:creationId xmlns:a16="http://schemas.microsoft.com/office/drawing/2014/main" id="{30365484-D15B-FBE5-51F4-865E57F09705}"/>
              </a:ext>
            </a:extLst>
          </p:cNvPr>
          <p:cNvSpPr/>
          <p:nvPr userDrawn="1"/>
        </p:nvSpPr>
        <p:spPr>
          <a:xfrm>
            <a:off x="533400" y="1562100"/>
            <a:ext cx="11125294"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0" name="Straight Connector 9">
            <a:extLst>
              <a:ext uri="{FF2B5EF4-FFF2-40B4-BE49-F238E27FC236}">
                <a16:creationId xmlns:a16="http://schemas.microsoft.com/office/drawing/2014/main" id="{1D9B82EA-9A06-9EDA-8C35-1E39D8CF0259}"/>
              </a:ext>
            </a:extLst>
          </p:cNvPr>
          <p:cNvCxnSpPr>
            <a:cxnSpLocks/>
          </p:cNvCxnSpPr>
          <p:nvPr/>
        </p:nvCxnSpPr>
        <p:spPr>
          <a:xfrm>
            <a:off x="3257999" y="1980007"/>
            <a:ext cx="0" cy="3713194"/>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C4A1D4-F19E-5021-E435-8F0A4457D205}"/>
              </a:ext>
            </a:extLst>
          </p:cNvPr>
          <p:cNvCxnSpPr>
            <a:cxnSpLocks/>
          </p:cNvCxnSpPr>
          <p:nvPr/>
        </p:nvCxnSpPr>
        <p:spPr>
          <a:xfrm>
            <a:off x="6094439" y="1980007"/>
            <a:ext cx="0" cy="3713194"/>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AC1839-561D-33BB-F5FD-EA260E72CAB1}"/>
              </a:ext>
            </a:extLst>
          </p:cNvPr>
          <p:cNvCxnSpPr>
            <a:cxnSpLocks/>
          </p:cNvCxnSpPr>
          <p:nvPr/>
        </p:nvCxnSpPr>
        <p:spPr>
          <a:xfrm>
            <a:off x="8930879" y="1980007"/>
            <a:ext cx="0" cy="3713194"/>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E8DBA3-384B-8DB7-EFA4-263D2AEBD86C}"/>
              </a:ext>
            </a:extLst>
          </p:cNvPr>
          <p:cNvCxnSpPr>
            <a:cxnSpLocks/>
          </p:cNvCxnSpPr>
          <p:nvPr/>
        </p:nvCxnSpPr>
        <p:spPr>
          <a:xfrm>
            <a:off x="647532" y="3827179"/>
            <a:ext cx="24011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0082AC-428E-2CFA-8E31-8174B29EC8C2}"/>
              </a:ext>
            </a:extLst>
          </p:cNvPr>
          <p:cNvCxnSpPr>
            <a:cxnSpLocks/>
          </p:cNvCxnSpPr>
          <p:nvPr/>
        </p:nvCxnSpPr>
        <p:spPr>
          <a:xfrm>
            <a:off x="3477399" y="3827179"/>
            <a:ext cx="24011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EBFFFB-5BC8-5ABD-6423-853CE7F88B90}"/>
              </a:ext>
            </a:extLst>
          </p:cNvPr>
          <p:cNvCxnSpPr>
            <a:cxnSpLocks/>
          </p:cNvCxnSpPr>
          <p:nvPr/>
        </p:nvCxnSpPr>
        <p:spPr>
          <a:xfrm>
            <a:off x="6307266" y="3827179"/>
            <a:ext cx="24011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26A0FB-63A2-568A-DAE8-E8B5F2F0939B}"/>
              </a:ext>
            </a:extLst>
          </p:cNvPr>
          <p:cNvCxnSpPr>
            <a:cxnSpLocks/>
          </p:cNvCxnSpPr>
          <p:nvPr/>
        </p:nvCxnSpPr>
        <p:spPr>
          <a:xfrm>
            <a:off x="9137133" y="3827179"/>
            <a:ext cx="24011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48">
            <a:extLst>
              <a:ext uri="{FF2B5EF4-FFF2-40B4-BE49-F238E27FC236}">
                <a16:creationId xmlns:a16="http://schemas.microsoft.com/office/drawing/2014/main" id="{6CD16269-78C3-B0C1-9A1A-A726DEF1E376}"/>
              </a:ext>
            </a:extLst>
          </p:cNvPr>
          <p:cNvSpPr>
            <a:spLocks noGrp="1"/>
          </p:cNvSpPr>
          <p:nvPr>
            <p:ph type="body" sz="quarter" idx="22" hasCustomPrompt="1"/>
          </p:nvPr>
        </p:nvSpPr>
        <p:spPr>
          <a:xfrm>
            <a:off x="664447" y="2127974"/>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X,XXX</a:t>
            </a:r>
          </a:p>
        </p:txBody>
      </p:sp>
      <p:sp>
        <p:nvSpPr>
          <p:cNvPr id="50" name="Text Placeholder 48">
            <a:extLst>
              <a:ext uri="{FF2B5EF4-FFF2-40B4-BE49-F238E27FC236}">
                <a16:creationId xmlns:a16="http://schemas.microsoft.com/office/drawing/2014/main" id="{DA563734-95AB-0813-1D2C-1555DCC43BB6}"/>
              </a:ext>
            </a:extLst>
          </p:cNvPr>
          <p:cNvSpPr>
            <a:spLocks noGrp="1"/>
          </p:cNvSpPr>
          <p:nvPr>
            <p:ph type="body" sz="quarter" idx="23" hasCustomPrompt="1"/>
          </p:nvPr>
        </p:nvSpPr>
        <p:spPr>
          <a:xfrm>
            <a:off x="3466013" y="2127974"/>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XXX</a:t>
            </a:r>
          </a:p>
        </p:txBody>
      </p:sp>
      <p:sp>
        <p:nvSpPr>
          <p:cNvPr id="51" name="Text Placeholder 48">
            <a:extLst>
              <a:ext uri="{FF2B5EF4-FFF2-40B4-BE49-F238E27FC236}">
                <a16:creationId xmlns:a16="http://schemas.microsoft.com/office/drawing/2014/main" id="{B84AA8F5-1B66-3727-2031-145F7F3D8BDE}"/>
              </a:ext>
            </a:extLst>
          </p:cNvPr>
          <p:cNvSpPr>
            <a:spLocks noGrp="1"/>
          </p:cNvSpPr>
          <p:nvPr>
            <p:ph type="body" sz="quarter" idx="24" hasCustomPrompt="1"/>
          </p:nvPr>
        </p:nvSpPr>
        <p:spPr>
          <a:xfrm>
            <a:off x="6335673" y="2127974"/>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X,XXX</a:t>
            </a:r>
          </a:p>
        </p:txBody>
      </p:sp>
      <p:sp>
        <p:nvSpPr>
          <p:cNvPr id="52" name="Text Placeholder 48">
            <a:extLst>
              <a:ext uri="{FF2B5EF4-FFF2-40B4-BE49-F238E27FC236}">
                <a16:creationId xmlns:a16="http://schemas.microsoft.com/office/drawing/2014/main" id="{76F63185-1E4B-A5D1-6914-253A926D58B9}"/>
              </a:ext>
            </a:extLst>
          </p:cNvPr>
          <p:cNvSpPr>
            <a:spLocks noGrp="1"/>
          </p:cNvSpPr>
          <p:nvPr>
            <p:ph type="body" sz="quarter" idx="25" hasCustomPrompt="1"/>
          </p:nvPr>
        </p:nvSpPr>
        <p:spPr>
          <a:xfrm>
            <a:off x="9108056" y="2127974"/>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XX</a:t>
            </a:r>
          </a:p>
        </p:txBody>
      </p:sp>
      <p:sp>
        <p:nvSpPr>
          <p:cNvPr id="53" name="Text Placeholder 48">
            <a:extLst>
              <a:ext uri="{FF2B5EF4-FFF2-40B4-BE49-F238E27FC236}">
                <a16:creationId xmlns:a16="http://schemas.microsoft.com/office/drawing/2014/main" id="{7F77D622-554E-5009-A289-09FBC710C9C2}"/>
              </a:ext>
            </a:extLst>
          </p:cNvPr>
          <p:cNvSpPr>
            <a:spLocks noGrp="1"/>
          </p:cNvSpPr>
          <p:nvPr>
            <p:ph type="body" sz="quarter" idx="26" hasCustomPrompt="1"/>
          </p:nvPr>
        </p:nvSpPr>
        <p:spPr>
          <a:xfrm>
            <a:off x="664447" y="4180510"/>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a:t>
            </a:r>
          </a:p>
        </p:txBody>
      </p:sp>
      <p:sp>
        <p:nvSpPr>
          <p:cNvPr id="54" name="Text Placeholder 48">
            <a:extLst>
              <a:ext uri="{FF2B5EF4-FFF2-40B4-BE49-F238E27FC236}">
                <a16:creationId xmlns:a16="http://schemas.microsoft.com/office/drawing/2014/main" id="{F832B634-020A-3B52-7EDE-CCD2A07446B4}"/>
              </a:ext>
            </a:extLst>
          </p:cNvPr>
          <p:cNvSpPr>
            <a:spLocks noGrp="1"/>
          </p:cNvSpPr>
          <p:nvPr>
            <p:ph type="body" sz="quarter" idx="27" hasCustomPrompt="1"/>
          </p:nvPr>
        </p:nvSpPr>
        <p:spPr>
          <a:xfrm>
            <a:off x="3466013" y="4180510"/>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X,XXX</a:t>
            </a:r>
          </a:p>
        </p:txBody>
      </p:sp>
      <p:sp>
        <p:nvSpPr>
          <p:cNvPr id="55" name="Text Placeholder 48">
            <a:extLst>
              <a:ext uri="{FF2B5EF4-FFF2-40B4-BE49-F238E27FC236}">
                <a16:creationId xmlns:a16="http://schemas.microsoft.com/office/drawing/2014/main" id="{6DD99106-EC39-A88F-0292-659C187A59BC}"/>
              </a:ext>
            </a:extLst>
          </p:cNvPr>
          <p:cNvSpPr>
            <a:spLocks noGrp="1"/>
          </p:cNvSpPr>
          <p:nvPr>
            <p:ph type="body" sz="quarter" idx="28" hasCustomPrompt="1"/>
          </p:nvPr>
        </p:nvSpPr>
        <p:spPr>
          <a:xfrm>
            <a:off x="6335673" y="4180510"/>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X.XB</a:t>
            </a:r>
          </a:p>
        </p:txBody>
      </p:sp>
      <p:sp>
        <p:nvSpPr>
          <p:cNvPr id="56" name="Text Placeholder 48">
            <a:extLst>
              <a:ext uri="{FF2B5EF4-FFF2-40B4-BE49-F238E27FC236}">
                <a16:creationId xmlns:a16="http://schemas.microsoft.com/office/drawing/2014/main" id="{62E311D3-D98D-24FE-F1A8-66277E5A205D}"/>
              </a:ext>
            </a:extLst>
          </p:cNvPr>
          <p:cNvSpPr>
            <a:spLocks noGrp="1"/>
          </p:cNvSpPr>
          <p:nvPr>
            <p:ph type="body" sz="quarter" idx="29" hasCustomPrompt="1"/>
          </p:nvPr>
        </p:nvSpPr>
        <p:spPr>
          <a:xfrm>
            <a:off x="9108056" y="4180510"/>
            <a:ext cx="2396451" cy="914400"/>
          </a:xfrm>
        </p:spPr>
        <p:txBody>
          <a:bodyPr anchor="ctr" anchorCtr="0">
            <a:noAutofit/>
          </a:bodyPr>
          <a:lstStyle>
            <a:lvl1pPr marL="0" algn="ctr" defTabSz="914126" rtl="0" eaLnBrk="1" latinLnBrk="0" hangingPunct="1">
              <a:spcAft>
                <a:spcPts val="600"/>
              </a:spcAft>
              <a:defRPr lang="en-US" sz="5400" kern="1200" baseline="0" dirty="0" smtClean="0">
                <a:solidFill>
                  <a:srgbClr val="FFFFFF"/>
                </a:solidFill>
                <a:latin typeface="Cambria" panose="02040503050406030204" pitchFamily="18" charset="0"/>
                <a:ea typeface="Noto Serif" panose="02020600060500020200" pitchFamily="18" charset="0"/>
                <a:cs typeface="Calibri Light" panose="020F0302020204030204" pitchFamily="34" charset="0"/>
              </a:defRPr>
            </a:lvl1pPr>
          </a:lstStyle>
          <a:p>
            <a:pPr lvl="0"/>
            <a:r>
              <a:rPr lang="en-US"/>
              <a:t> X,XXX</a:t>
            </a:r>
          </a:p>
        </p:txBody>
      </p:sp>
      <p:sp>
        <p:nvSpPr>
          <p:cNvPr id="58" name="Text Placeholder 57">
            <a:extLst>
              <a:ext uri="{FF2B5EF4-FFF2-40B4-BE49-F238E27FC236}">
                <a16:creationId xmlns:a16="http://schemas.microsoft.com/office/drawing/2014/main" id="{D763626B-7207-2E7C-8C28-88420CB1F3DA}"/>
              </a:ext>
            </a:extLst>
          </p:cNvPr>
          <p:cNvSpPr>
            <a:spLocks noGrp="1"/>
          </p:cNvSpPr>
          <p:nvPr>
            <p:ph type="body" sz="quarter" idx="30" hasCustomPrompt="1"/>
          </p:nvPr>
        </p:nvSpPr>
        <p:spPr>
          <a:xfrm>
            <a:off x="749585" y="3173225"/>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0" name="Text Placeholder 57">
            <a:extLst>
              <a:ext uri="{FF2B5EF4-FFF2-40B4-BE49-F238E27FC236}">
                <a16:creationId xmlns:a16="http://schemas.microsoft.com/office/drawing/2014/main" id="{1F3C997B-97B5-17FF-DA61-3926DBDB5CE2}"/>
              </a:ext>
            </a:extLst>
          </p:cNvPr>
          <p:cNvSpPr>
            <a:spLocks noGrp="1"/>
          </p:cNvSpPr>
          <p:nvPr>
            <p:ph type="body" sz="quarter" idx="31" hasCustomPrompt="1"/>
          </p:nvPr>
        </p:nvSpPr>
        <p:spPr>
          <a:xfrm>
            <a:off x="749585" y="5235489"/>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1" name="Text Placeholder 57">
            <a:extLst>
              <a:ext uri="{FF2B5EF4-FFF2-40B4-BE49-F238E27FC236}">
                <a16:creationId xmlns:a16="http://schemas.microsoft.com/office/drawing/2014/main" id="{95BF83A8-6D19-66A5-F87B-12A2CFFD0F0D}"/>
              </a:ext>
            </a:extLst>
          </p:cNvPr>
          <p:cNvSpPr>
            <a:spLocks noGrp="1"/>
          </p:cNvSpPr>
          <p:nvPr>
            <p:ph type="body" sz="quarter" idx="32" hasCustomPrompt="1"/>
          </p:nvPr>
        </p:nvSpPr>
        <p:spPr>
          <a:xfrm>
            <a:off x="3551151" y="3173225"/>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2" name="Text Placeholder 57">
            <a:extLst>
              <a:ext uri="{FF2B5EF4-FFF2-40B4-BE49-F238E27FC236}">
                <a16:creationId xmlns:a16="http://schemas.microsoft.com/office/drawing/2014/main" id="{76C1369B-4B74-5642-9988-CD43086FCF5D}"/>
              </a:ext>
            </a:extLst>
          </p:cNvPr>
          <p:cNvSpPr>
            <a:spLocks noGrp="1"/>
          </p:cNvSpPr>
          <p:nvPr>
            <p:ph type="body" sz="quarter" idx="33" hasCustomPrompt="1"/>
          </p:nvPr>
        </p:nvSpPr>
        <p:spPr>
          <a:xfrm>
            <a:off x="3551151" y="5235489"/>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3" name="Text Placeholder 57">
            <a:extLst>
              <a:ext uri="{FF2B5EF4-FFF2-40B4-BE49-F238E27FC236}">
                <a16:creationId xmlns:a16="http://schemas.microsoft.com/office/drawing/2014/main" id="{3109FC0F-DEFB-783D-0523-DD1A2A961618}"/>
              </a:ext>
            </a:extLst>
          </p:cNvPr>
          <p:cNvSpPr>
            <a:spLocks noGrp="1"/>
          </p:cNvSpPr>
          <p:nvPr>
            <p:ph type="body" sz="quarter" idx="34" hasCustomPrompt="1"/>
          </p:nvPr>
        </p:nvSpPr>
        <p:spPr>
          <a:xfrm>
            <a:off x="6440266" y="3173225"/>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4" name="Text Placeholder 57">
            <a:extLst>
              <a:ext uri="{FF2B5EF4-FFF2-40B4-BE49-F238E27FC236}">
                <a16:creationId xmlns:a16="http://schemas.microsoft.com/office/drawing/2014/main" id="{77CAF99F-1395-0DAA-17D7-A7A4F6205C83}"/>
              </a:ext>
            </a:extLst>
          </p:cNvPr>
          <p:cNvSpPr>
            <a:spLocks noGrp="1"/>
          </p:cNvSpPr>
          <p:nvPr>
            <p:ph type="body" sz="quarter" idx="35" hasCustomPrompt="1"/>
          </p:nvPr>
        </p:nvSpPr>
        <p:spPr>
          <a:xfrm>
            <a:off x="6440266" y="5235489"/>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5" name="Text Placeholder 57">
            <a:extLst>
              <a:ext uri="{FF2B5EF4-FFF2-40B4-BE49-F238E27FC236}">
                <a16:creationId xmlns:a16="http://schemas.microsoft.com/office/drawing/2014/main" id="{64195D92-C76A-CCE3-D656-6637C5F6FD14}"/>
              </a:ext>
            </a:extLst>
          </p:cNvPr>
          <p:cNvSpPr>
            <a:spLocks noGrp="1"/>
          </p:cNvSpPr>
          <p:nvPr>
            <p:ph type="body" sz="quarter" idx="36" hasCustomPrompt="1"/>
          </p:nvPr>
        </p:nvSpPr>
        <p:spPr>
          <a:xfrm>
            <a:off x="9202922" y="3173225"/>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66" name="Text Placeholder 57">
            <a:extLst>
              <a:ext uri="{FF2B5EF4-FFF2-40B4-BE49-F238E27FC236}">
                <a16:creationId xmlns:a16="http://schemas.microsoft.com/office/drawing/2014/main" id="{48B6C252-F0AA-06CC-F881-B4C4F1116F6E}"/>
              </a:ext>
            </a:extLst>
          </p:cNvPr>
          <p:cNvSpPr>
            <a:spLocks noGrp="1"/>
          </p:cNvSpPr>
          <p:nvPr>
            <p:ph type="body" sz="quarter" idx="37" hasCustomPrompt="1"/>
          </p:nvPr>
        </p:nvSpPr>
        <p:spPr>
          <a:xfrm>
            <a:off x="9202922" y="5235489"/>
            <a:ext cx="2229010" cy="222479"/>
          </a:xfrm>
        </p:spPr>
        <p:txBody>
          <a:bodyPr tIns="0" bIns="0">
            <a:noAutofit/>
          </a:bodyPr>
          <a:lstStyle>
            <a:lvl1pPr marL="0" algn="ctr" defTabSz="914126" rtl="0" eaLnBrk="1" latinLnBrk="0" hangingPunct="1">
              <a:spcAft>
                <a:spcPts val="600"/>
              </a:spcAft>
              <a:defRPr lang="en-US" sz="1400" kern="1200" dirty="0">
                <a:solidFill>
                  <a:srgbClr val="FFFFFF"/>
                </a:solidFill>
                <a:latin typeface="Calibri" panose="020F0502020204030204" pitchFamily="34" charset="0"/>
                <a:ea typeface="Noto Sans" panose="020B0502040504020204" pitchFamily="34" charset="0"/>
                <a:cs typeface="Calibri" panose="020F0502020204030204" pitchFamily="34" charset="0"/>
              </a:defRPr>
            </a:lvl1pPr>
          </a:lstStyle>
          <a:p>
            <a:pPr lvl="0"/>
            <a:r>
              <a:rPr lang="en-US"/>
              <a:t>Text</a:t>
            </a:r>
          </a:p>
        </p:txBody>
      </p:sp>
      <p:sp>
        <p:nvSpPr>
          <p:cNvPr id="3" name="Text Placeholder 7">
            <a:extLst>
              <a:ext uri="{FF2B5EF4-FFF2-40B4-BE49-F238E27FC236}">
                <a16:creationId xmlns:a16="http://schemas.microsoft.com/office/drawing/2014/main" id="{A302EABD-F98A-87B2-172E-956EEF7193EC}"/>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9106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ate boxes – 5 columns + 1 header">
    <p:spTree>
      <p:nvGrpSpPr>
        <p:cNvPr id="1" name=""/>
        <p:cNvGrpSpPr/>
        <p:nvPr/>
      </p:nvGrpSpPr>
      <p:grpSpPr>
        <a:xfrm>
          <a:off x="0" y="0"/>
          <a:ext cx="0" cy="0"/>
          <a:chOff x="0" y="0"/>
          <a:chExt cx="0" cy="0"/>
        </a:xfrm>
      </p:grpSpPr>
      <p:sp>
        <p:nvSpPr>
          <p:cNvPr id="86" name="Text Placeholder 52">
            <a:extLst>
              <a:ext uri="{FF2B5EF4-FFF2-40B4-BE49-F238E27FC236}">
                <a16:creationId xmlns:a16="http://schemas.microsoft.com/office/drawing/2014/main" id="{975F4350-321D-CEE2-1ACB-129A107C6D07}"/>
              </a:ext>
            </a:extLst>
          </p:cNvPr>
          <p:cNvSpPr>
            <a:spLocks noGrp="1"/>
          </p:cNvSpPr>
          <p:nvPr>
            <p:ph type="body" sz="quarter" idx="36" hasCustomPrompt="1"/>
          </p:nvPr>
        </p:nvSpPr>
        <p:spPr>
          <a:xfrm>
            <a:off x="530205" y="1944070"/>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lvl1pPr>
          </a:lstStyle>
          <a:p>
            <a:r>
              <a:rPr lang="en-US"/>
              <a:t>Slate boxes – 5 columns + 1 header</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0205" y="1562100"/>
            <a:ext cx="11125962" cy="328484"/>
          </a:xfrm>
          <a:prstGeom prst="rect">
            <a:avLst/>
          </a:prstGeom>
        </p:spPr>
        <p:txBody>
          <a:bodyPr tIns="0" bIns="0">
            <a:noAutofit/>
          </a:bodyPr>
          <a:lstStyle>
            <a:lvl1pPr marL="0" indent="0">
              <a:spcAft>
                <a:spcPts val="0"/>
              </a:spcAft>
              <a:buNone/>
              <a:defRPr b="1">
                <a:solidFill>
                  <a:schemeClr val="accent6"/>
                </a:solidFill>
              </a:defRPr>
            </a:lvl1pPr>
          </a:lstStyle>
          <a:p>
            <a:pPr lvl="0"/>
            <a:r>
              <a:rPr lang="en-US"/>
              <a:t>Header 1</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A4029C4-B8C6-3F41-8F25-5A76CEA062C9}" type="datetime3">
              <a:rPr lang="en-US" smtClean="0"/>
              <a:t>7 May 2026</a:t>
            </a:fld>
            <a:endParaRPr lang="en-US"/>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16" name="Straight Connector 15">
            <a:extLst>
              <a:ext uri="{FF2B5EF4-FFF2-40B4-BE49-F238E27FC236}">
                <a16:creationId xmlns:a16="http://schemas.microsoft.com/office/drawing/2014/main" id="{DB853026-5FAB-644F-A881-5C2B6B62A972}"/>
              </a:ext>
            </a:extLst>
          </p:cNvPr>
          <p:cNvCxnSpPr>
            <a:cxnSpLocks/>
          </p:cNvCxnSpPr>
          <p:nvPr userDrawn="1"/>
        </p:nvCxnSpPr>
        <p:spPr>
          <a:xfrm>
            <a:off x="534221" y="1491253"/>
            <a:ext cx="210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06DBEA6D-E088-AB4E-B949-67FC6B1EEF2C}"/>
              </a:ext>
            </a:extLst>
          </p:cNvPr>
          <p:cNvCxnSpPr>
            <a:cxnSpLocks/>
          </p:cNvCxnSpPr>
          <p:nvPr userDrawn="1"/>
        </p:nvCxnSpPr>
        <p:spPr>
          <a:xfrm>
            <a:off x="2802377" y="1491253"/>
            <a:ext cx="210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17">
            <a:extLst>
              <a:ext uri="{FF2B5EF4-FFF2-40B4-BE49-F238E27FC236}">
                <a16:creationId xmlns:a16="http://schemas.microsoft.com/office/drawing/2014/main" id="{62E4C314-2D7D-3849-907E-707E0B77C432}"/>
              </a:ext>
            </a:extLst>
          </p:cNvPr>
          <p:cNvCxnSpPr>
            <a:cxnSpLocks/>
          </p:cNvCxnSpPr>
          <p:nvPr userDrawn="1"/>
        </p:nvCxnSpPr>
        <p:spPr>
          <a:xfrm>
            <a:off x="5070533" y="1491253"/>
            <a:ext cx="2084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B120A637-A5D9-6F45-A955-B41B79EBB595}"/>
              </a:ext>
            </a:extLst>
          </p:cNvPr>
          <p:cNvCxnSpPr>
            <a:cxnSpLocks/>
          </p:cNvCxnSpPr>
          <p:nvPr userDrawn="1"/>
        </p:nvCxnSpPr>
        <p:spPr>
          <a:xfrm>
            <a:off x="7320508" y="1491253"/>
            <a:ext cx="20853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18">
            <a:extLst>
              <a:ext uri="{FF2B5EF4-FFF2-40B4-BE49-F238E27FC236}">
                <a16:creationId xmlns:a16="http://schemas.microsoft.com/office/drawing/2014/main" id="{CE35EA0C-F325-D579-50B5-410AFF891C30}"/>
              </a:ext>
            </a:extLst>
          </p:cNvPr>
          <p:cNvCxnSpPr>
            <a:cxnSpLocks/>
          </p:cNvCxnSpPr>
          <p:nvPr userDrawn="1"/>
        </p:nvCxnSpPr>
        <p:spPr>
          <a:xfrm>
            <a:off x="9570855" y="1491253"/>
            <a:ext cx="20853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 Placeholder 54">
            <a:extLst>
              <a:ext uri="{FF2B5EF4-FFF2-40B4-BE49-F238E27FC236}">
                <a16:creationId xmlns:a16="http://schemas.microsoft.com/office/drawing/2014/main" id="{3891DA5D-F90C-E51A-05D6-DA408E8FA51A}"/>
              </a:ext>
            </a:extLst>
          </p:cNvPr>
          <p:cNvSpPr>
            <a:spLocks noGrp="1"/>
          </p:cNvSpPr>
          <p:nvPr>
            <p:ph type="body" sz="quarter" idx="25" hasCustomPrompt="1"/>
          </p:nvPr>
        </p:nvSpPr>
        <p:spPr>
          <a:xfrm>
            <a:off x="679156" y="2573510"/>
            <a:ext cx="1804987" cy="1195388"/>
          </a:xfrm>
        </p:spPr>
        <p:txBody>
          <a:bodyPr>
            <a:noAutofit/>
          </a:bodyPr>
          <a:lstStyle>
            <a:lvl1pPr>
              <a:lnSpc>
                <a:spcPct val="114000"/>
              </a:lnSpc>
              <a:spcBef>
                <a:spcPts val="200"/>
              </a:spcBef>
              <a:spcAft>
                <a:spcPts val="200"/>
              </a:spcAft>
              <a:defRPr lang="en-US" sz="1100" kern="1200" dirty="0">
                <a:solidFill>
                  <a:schemeClr val="bg1"/>
                </a:solidFill>
                <a:latin typeface="+mn-lt"/>
                <a:ea typeface="+mn-ea"/>
                <a:cs typeface="Calibri" panose="020F0502020204030204" pitchFamily="34" charset="0"/>
              </a:defRPr>
            </a:lvl1pPr>
          </a:lstStyle>
          <a:p>
            <a:pPr lvl="0"/>
            <a:r>
              <a:rPr lang="en-US"/>
              <a:t>Click to add descriptive text paragraph</a:t>
            </a:r>
          </a:p>
        </p:txBody>
      </p:sp>
      <p:sp>
        <p:nvSpPr>
          <p:cNvPr id="87" name="Text Placeholder 52">
            <a:extLst>
              <a:ext uri="{FF2B5EF4-FFF2-40B4-BE49-F238E27FC236}">
                <a16:creationId xmlns:a16="http://schemas.microsoft.com/office/drawing/2014/main" id="{8181B60E-19DB-7DFF-313F-BC115C0463B5}"/>
              </a:ext>
            </a:extLst>
          </p:cNvPr>
          <p:cNvSpPr>
            <a:spLocks noGrp="1"/>
          </p:cNvSpPr>
          <p:nvPr>
            <p:ph type="body" sz="quarter" idx="37" hasCustomPrompt="1"/>
          </p:nvPr>
        </p:nvSpPr>
        <p:spPr>
          <a:xfrm>
            <a:off x="2792759" y="1944070"/>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88" name="Text Placeholder 54">
            <a:extLst>
              <a:ext uri="{FF2B5EF4-FFF2-40B4-BE49-F238E27FC236}">
                <a16:creationId xmlns:a16="http://schemas.microsoft.com/office/drawing/2014/main" id="{D039E13D-DA00-EAC8-B8DB-5DDC60EC530E}"/>
              </a:ext>
            </a:extLst>
          </p:cNvPr>
          <p:cNvSpPr>
            <a:spLocks noGrp="1"/>
          </p:cNvSpPr>
          <p:nvPr>
            <p:ph type="body" sz="quarter" idx="38" hasCustomPrompt="1"/>
          </p:nvPr>
        </p:nvSpPr>
        <p:spPr>
          <a:xfrm>
            <a:off x="2956012" y="2573510"/>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89" name="Text Placeholder 52">
            <a:extLst>
              <a:ext uri="{FF2B5EF4-FFF2-40B4-BE49-F238E27FC236}">
                <a16:creationId xmlns:a16="http://schemas.microsoft.com/office/drawing/2014/main" id="{4629ADD1-0872-DA0D-7248-B69C84383426}"/>
              </a:ext>
            </a:extLst>
          </p:cNvPr>
          <p:cNvSpPr>
            <a:spLocks noGrp="1"/>
          </p:cNvSpPr>
          <p:nvPr>
            <p:ph type="body" sz="quarter" idx="39" hasCustomPrompt="1"/>
          </p:nvPr>
        </p:nvSpPr>
        <p:spPr>
          <a:xfrm>
            <a:off x="5055313" y="1944070"/>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0" name="Text Placeholder 54">
            <a:extLst>
              <a:ext uri="{FF2B5EF4-FFF2-40B4-BE49-F238E27FC236}">
                <a16:creationId xmlns:a16="http://schemas.microsoft.com/office/drawing/2014/main" id="{1C46074C-3490-6A3F-EBDF-CE5BAD260B55}"/>
              </a:ext>
            </a:extLst>
          </p:cNvPr>
          <p:cNvSpPr>
            <a:spLocks noGrp="1"/>
          </p:cNvSpPr>
          <p:nvPr>
            <p:ph type="body" sz="quarter" idx="40" hasCustomPrompt="1"/>
          </p:nvPr>
        </p:nvSpPr>
        <p:spPr>
          <a:xfrm>
            <a:off x="5218566" y="2573510"/>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1" name="Text Placeholder 52">
            <a:extLst>
              <a:ext uri="{FF2B5EF4-FFF2-40B4-BE49-F238E27FC236}">
                <a16:creationId xmlns:a16="http://schemas.microsoft.com/office/drawing/2014/main" id="{087E45AB-D224-B178-1B43-EAA531B8BCD1}"/>
              </a:ext>
            </a:extLst>
          </p:cNvPr>
          <p:cNvSpPr>
            <a:spLocks noGrp="1"/>
          </p:cNvSpPr>
          <p:nvPr>
            <p:ph type="body" sz="quarter" idx="41" hasCustomPrompt="1"/>
          </p:nvPr>
        </p:nvSpPr>
        <p:spPr>
          <a:xfrm>
            <a:off x="7317867" y="1944070"/>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2" name="Text Placeholder 54">
            <a:extLst>
              <a:ext uri="{FF2B5EF4-FFF2-40B4-BE49-F238E27FC236}">
                <a16:creationId xmlns:a16="http://schemas.microsoft.com/office/drawing/2014/main" id="{5C9B9FF3-880D-ABA6-8FA5-B028E7B921D9}"/>
              </a:ext>
            </a:extLst>
          </p:cNvPr>
          <p:cNvSpPr>
            <a:spLocks noGrp="1"/>
          </p:cNvSpPr>
          <p:nvPr>
            <p:ph type="body" sz="quarter" idx="42" hasCustomPrompt="1"/>
          </p:nvPr>
        </p:nvSpPr>
        <p:spPr>
          <a:xfrm>
            <a:off x="7481120" y="2573510"/>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3" name="Text Placeholder 52">
            <a:extLst>
              <a:ext uri="{FF2B5EF4-FFF2-40B4-BE49-F238E27FC236}">
                <a16:creationId xmlns:a16="http://schemas.microsoft.com/office/drawing/2014/main" id="{098FF0AB-10B5-F478-8472-C4522ED73FC9}"/>
              </a:ext>
            </a:extLst>
          </p:cNvPr>
          <p:cNvSpPr>
            <a:spLocks noGrp="1"/>
          </p:cNvSpPr>
          <p:nvPr>
            <p:ph type="body" sz="quarter" idx="43" hasCustomPrompt="1"/>
          </p:nvPr>
        </p:nvSpPr>
        <p:spPr>
          <a:xfrm>
            <a:off x="9580421" y="1944070"/>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4" name="Text Placeholder 54">
            <a:extLst>
              <a:ext uri="{FF2B5EF4-FFF2-40B4-BE49-F238E27FC236}">
                <a16:creationId xmlns:a16="http://schemas.microsoft.com/office/drawing/2014/main" id="{CC0B4EBF-633E-4EA1-7C82-325512DFC3A3}"/>
              </a:ext>
            </a:extLst>
          </p:cNvPr>
          <p:cNvSpPr>
            <a:spLocks noGrp="1"/>
          </p:cNvSpPr>
          <p:nvPr>
            <p:ph type="body" sz="quarter" idx="44" hasCustomPrompt="1"/>
          </p:nvPr>
        </p:nvSpPr>
        <p:spPr>
          <a:xfrm>
            <a:off x="9729372" y="2573510"/>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5" name="Text Placeholder 52">
            <a:extLst>
              <a:ext uri="{FF2B5EF4-FFF2-40B4-BE49-F238E27FC236}">
                <a16:creationId xmlns:a16="http://schemas.microsoft.com/office/drawing/2014/main" id="{E6C30D29-48AC-C4DA-626A-EC6634360D16}"/>
              </a:ext>
            </a:extLst>
          </p:cNvPr>
          <p:cNvSpPr>
            <a:spLocks noGrp="1"/>
          </p:cNvSpPr>
          <p:nvPr>
            <p:ph type="body" sz="quarter" idx="45" hasCustomPrompt="1"/>
          </p:nvPr>
        </p:nvSpPr>
        <p:spPr>
          <a:xfrm>
            <a:off x="530205" y="4075801"/>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6" name="Text Placeholder 54">
            <a:extLst>
              <a:ext uri="{FF2B5EF4-FFF2-40B4-BE49-F238E27FC236}">
                <a16:creationId xmlns:a16="http://schemas.microsoft.com/office/drawing/2014/main" id="{4F4841F3-19B5-3065-2DCE-33183A9B51FB}"/>
              </a:ext>
            </a:extLst>
          </p:cNvPr>
          <p:cNvSpPr>
            <a:spLocks noGrp="1"/>
          </p:cNvSpPr>
          <p:nvPr>
            <p:ph type="body" sz="quarter" idx="46" hasCustomPrompt="1"/>
          </p:nvPr>
        </p:nvSpPr>
        <p:spPr>
          <a:xfrm>
            <a:off x="679156" y="4705241"/>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7" name="Text Placeholder 52">
            <a:extLst>
              <a:ext uri="{FF2B5EF4-FFF2-40B4-BE49-F238E27FC236}">
                <a16:creationId xmlns:a16="http://schemas.microsoft.com/office/drawing/2014/main" id="{1DD2451D-DEB4-1F70-9F40-5E015A17C61A}"/>
              </a:ext>
            </a:extLst>
          </p:cNvPr>
          <p:cNvSpPr>
            <a:spLocks noGrp="1"/>
          </p:cNvSpPr>
          <p:nvPr>
            <p:ph type="body" sz="quarter" idx="47" hasCustomPrompt="1"/>
          </p:nvPr>
        </p:nvSpPr>
        <p:spPr>
          <a:xfrm>
            <a:off x="2792759" y="4075801"/>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8" name="Text Placeholder 54">
            <a:extLst>
              <a:ext uri="{FF2B5EF4-FFF2-40B4-BE49-F238E27FC236}">
                <a16:creationId xmlns:a16="http://schemas.microsoft.com/office/drawing/2014/main" id="{9B7C6B7E-14FB-CE04-842C-03E679B6CDAF}"/>
              </a:ext>
            </a:extLst>
          </p:cNvPr>
          <p:cNvSpPr>
            <a:spLocks noGrp="1"/>
          </p:cNvSpPr>
          <p:nvPr>
            <p:ph type="body" sz="quarter" idx="48" hasCustomPrompt="1"/>
          </p:nvPr>
        </p:nvSpPr>
        <p:spPr>
          <a:xfrm>
            <a:off x="2965156" y="4705241"/>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9" name="Text Placeholder 52">
            <a:extLst>
              <a:ext uri="{FF2B5EF4-FFF2-40B4-BE49-F238E27FC236}">
                <a16:creationId xmlns:a16="http://schemas.microsoft.com/office/drawing/2014/main" id="{FC592861-D882-3DF1-D4E5-8E486C67ED8D}"/>
              </a:ext>
            </a:extLst>
          </p:cNvPr>
          <p:cNvSpPr>
            <a:spLocks noGrp="1"/>
          </p:cNvSpPr>
          <p:nvPr>
            <p:ph type="body" sz="quarter" idx="49" hasCustomPrompt="1"/>
          </p:nvPr>
        </p:nvSpPr>
        <p:spPr>
          <a:xfrm>
            <a:off x="5055313" y="4075801"/>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0" name="Text Placeholder 54">
            <a:extLst>
              <a:ext uri="{FF2B5EF4-FFF2-40B4-BE49-F238E27FC236}">
                <a16:creationId xmlns:a16="http://schemas.microsoft.com/office/drawing/2014/main" id="{8797CBF0-AA15-2598-E400-1271C52E2BB2}"/>
              </a:ext>
            </a:extLst>
          </p:cNvPr>
          <p:cNvSpPr>
            <a:spLocks noGrp="1"/>
          </p:cNvSpPr>
          <p:nvPr>
            <p:ph type="body" sz="quarter" idx="50" hasCustomPrompt="1"/>
          </p:nvPr>
        </p:nvSpPr>
        <p:spPr>
          <a:xfrm>
            <a:off x="5227710" y="4705241"/>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1" name="Text Placeholder 52">
            <a:extLst>
              <a:ext uri="{FF2B5EF4-FFF2-40B4-BE49-F238E27FC236}">
                <a16:creationId xmlns:a16="http://schemas.microsoft.com/office/drawing/2014/main" id="{0EC8FCE3-A6E5-10FE-60E1-066001781AFB}"/>
              </a:ext>
            </a:extLst>
          </p:cNvPr>
          <p:cNvSpPr>
            <a:spLocks noGrp="1"/>
          </p:cNvSpPr>
          <p:nvPr>
            <p:ph type="body" sz="quarter" idx="51" hasCustomPrompt="1"/>
          </p:nvPr>
        </p:nvSpPr>
        <p:spPr>
          <a:xfrm>
            <a:off x="7317867" y="4075801"/>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2" name="Text Placeholder 54">
            <a:extLst>
              <a:ext uri="{FF2B5EF4-FFF2-40B4-BE49-F238E27FC236}">
                <a16:creationId xmlns:a16="http://schemas.microsoft.com/office/drawing/2014/main" id="{5BC2ED24-AD95-784F-5DA8-E42C64AB97E1}"/>
              </a:ext>
            </a:extLst>
          </p:cNvPr>
          <p:cNvSpPr>
            <a:spLocks noGrp="1"/>
          </p:cNvSpPr>
          <p:nvPr>
            <p:ph type="body" sz="quarter" idx="52" hasCustomPrompt="1"/>
          </p:nvPr>
        </p:nvSpPr>
        <p:spPr>
          <a:xfrm>
            <a:off x="7490264" y="4705241"/>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3" name="Text Placeholder 52">
            <a:extLst>
              <a:ext uri="{FF2B5EF4-FFF2-40B4-BE49-F238E27FC236}">
                <a16:creationId xmlns:a16="http://schemas.microsoft.com/office/drawing/2014/main" id="{11632193-F291-E7DD-C438-7721B93FF132}"/>
              </a:ext>
            </a:extLst>
          </p:cNvPr>
          <p:cNvSpPr>
            <a:spLocks noGrp="1"/>
          </p:cNvSpPr>
          <p:nvPr>
            <p:ph type="body" sz="quarter" idx="53" hasCustomPrompt="1"/>
          </p:nvPr>
        </p:nvSpPr>
        <p:spPr>
          <a:xfrm>
            <a:off x="9580421" y="4075801"/>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4" name="Text Placeholder 54">
            <a:extLst>
              <a:ext uri="{FF2B5EF4-FFF2-40B4-BE49-F238E27FC236}">
                <a16:creationId xmlns:a16="http://schemas.microsoft.com/office/drawing/2014/main" id="{3E73A9EE-CD12-87F0-77B6-0CA2DFB5C9FB}"/>
              </a:ext>
            </a:extLst>
          </p:cNvPr>
          <p:cNvSpPr>
            <a:spLocks noGrp="1"/>
          </p:cNvSpPr>
          <p:nvPr>
            <p:ph type="body" sz="quarter" idx="54" hasCustomPrompt="1"/>
          </p:nvPr>
        </p:nvSpPr>
        <p:spPr>
          <a:xfrm>
            <a:off x="9729372" y="4705241"/>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22" name="Text Placeholder 2">
            <a:extLst>
              <a:ext uri="{FF2B5EF4-FFF2-40B4-BE49-F238E27FC236}">
                <a16:creationId xmlns:a16="http://schemas.microsoft.com/office/drawing/2014/main" id="{8BACB2D4-283C-B935-F651-9F8B6727274E}"/>
              </a:ext>
            </a:extLst>
          </p:cNvPr>
          <p:cNvSpPr>
            <a:spLocks noGrp="1"/>
          </p:cNvSpPr>
          <p:nvPr>
            <p:ph type="body" sz="quarter" idx="55"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7">
            <a:extLst>
              <a:ext uri="{FF2B5EF4-FFF2-40B4-BE49-F238E27FC236}">
                <a16:creationId xmlns:a16="http://schemas.microsoft.com/office/drawing/2014/main" id="{939AAEC0-0AA6-0C76-E0F8-838FBE0FFD33}"/>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cxnSp>
        <p:nvCxnSpPr>
          <p:cNvPr id="5" name="Straight Connector 4">
            <a:extLst>
              <a:ext uri="{FF2B5EF4-FFF2-40B4-BE49-F238E27FC236}">
                <a16:creationId xmlns:a16="http://schemas.microsoft.com/office/drawing/2014/main" id="{FF2CE8B8-850D-F173-FBAD-A38D8734F6D8}"/>
              </a:ext>
            </a:extLst>
          </p:cNvPr>
          <p:cNvCxnSpPr>
            <a:cxnSpLocks/>
          </p:cNvCxnSpPr>
          <p:nvPr userDrawn="1"/>
        </p:nvCxnSpPr>
        <p:spPr>
          <a:xfrm>
            <a:off x="534221" y="1486446"/>
            <a:ext cx="1112751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12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ream boxes – 5 columns + 1 header">
    <p:bg>
      <p:bgRef idx="1001">
        <a:schemeClr val="bg2"/>
      </p:bgRef>
    </p:bg>
    <p:spTree>
      <p:nvGrpSpPr>
        <p:cNvPr id="1" name=""/>
        <p:cNvGrpSpPr/>
        <p:nvPr/>
      </p:nvGrpSpPr>
      <p:grpSpPr>
        <a:xfrm>
          <a:off x="0" y="0"/>
          <a:ext cx="0" cy="0"/>
          <a:chOff x="0" y="0"/>
          <a:chExt cx="0" cy="0"/>
        </a:xfrm>
      </p:grpSpPr>
      <p:sp>
        <p:nvSpPr>
          <p:cNvPr id="86" name="Text Placeholder 52">
            <a:extLst>
              <a:ext uri="{FF2B5EF4-FFF2-40B4-BE49-F238E27FC236}">
                <a16:creationId xmlns:a16="http://schemas.microsoft.com/office/drawing/2014/main" id="{975F4350-321D-CEE2-1ACB-129A107C6D07}"/>
              </a:ext>
            </a:extLst>
          </p:cNvPr>
          <p:cNvSpPr>
            <a:spLocks noGrp="1"/>
          </p:cNvSpPr>
          <p:nvPr>
            <p:ph type="body" sz="quarter" idx="36" hasCustomPrompt="1"/>
          </p:nvPr>
        </p:nvSpPr>
        <p:spPr>
          <a:xfrm>
            <a:off x="545425" y="1944070"/>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lvl1pPr>
          </a:lstStyle>
          <a:p>
            <a:r>
              <a:rPr lang="en-US"/>
              <a:t>White boxes – 5 columns + 1 header</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0205" y="1562100"/>
            <a:ext cx="11153336" cy="328484"/>
          </a:xfrm>
          <a:prstGeom prst="rect">
            <a:avLst/>
          </a:prstGeom>
        </p:spPr>
        <p:txBody>
          <a:bodyPr tIns="0" bIns="0">
            <a:noAutofit/>
          </a:bodyPr>
          <a:lstStyle>
            <a:lvl1pPr marL="0" indent="0">
              <a:spcAft>
                <a:spcPts val="0"/>
              </a:spcAft>
              <a:buNone/>
              <a:defRPr b="1">
                <a:solidFill>
                  <a:schemeClr val="accent6"/>
                </a:solidFill>
              </a:defRPr>
            </a:lvl1pPr>
          </a:lstStyle>
          <a:p>
            <a:pPr lvl="0"/>
            <a:r>
              <a:rPr lang="en-US"/>
              <a:t>Header 1</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94F186AB-10A0-D14E-ABBD-133ADD9E42F9}" type="datetime3">
              <a:rPr lang="en-US" smtClean="0"/>
              <a:t>7 May 2026</a:t>
            </a:fld>
            <a:endParaRPr lang="en-US"/>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70" name="Text Placeholder 54">
            <a:extLst>
              <a:ext uri="{FF2B5EF4-FFF2-40B4-BE49-F238E27FC236}">
                <a16:creationId xmlns:a16="http://schemas.microsoft.com/office/drawing/2014/main" id="{3891DA5D-F90C-E51A-05D6-DA408E8FA51A}"/>
              </a:ext>
            </a:extLst>
          </p:cNvPr>
          <p:cNvSpPr>
            <a:spLocks noGrp="1"/>
          </p:cNvSpPr>
          <p:nvPr>
            <p:ph type="body" sz="quarter" idx="25" hasCustomPrompt="1"/>
          </p:nvPr>
        </p:nvSpPr>
        <p:spPr>
          <a:xfrm>
            <a:off x="679156" y="2573510"/>
            <a:ext cx="1804987" cy="1195388"/>
          </a:xfrm>
        </p:spPr>
        <p:txBody>
          <a:bodyPr>
            <a:noAutofit/>
          </a:bodyPr>
          <a:lstStyle>
            <a:lvl1pPr>
              <a:lnSpc>
                <a:spcPct val="114000"/>
              </a:lnSpc>
              <a:spcBef>
                <a:spcPts val="200"/>
              </a:spcBef>
              <a:spcAft>
                <a:spcPts val="200"/>
              </a:spcAft>
              <a:defRPr lang="en-US" sz="1100" kern="1200" dirty="0">
                <a:solidFill>
                  <a:schemeClr val="tx1"/>
                </a:solidFill>
                <a:latin typeface="+mn-lt"/>
                <a:ea typeface="+mn-ea"/>
                <a:cs typeface="Calibri" panose="020F0502020204030204" pitchFamily="34" charset="0"/>
              </a:defRPr>
            </a:lvl1pPr>
          </a:lstStyle>
          <a:p>
            <a:pPr lvl="0"/>
            <a:r>
              <a:rPr lang="en-US"/>
              <a:t>Click to add descriptive text paragraph</a:t>
            </a:r>
          </a:p>
        </p:txBody>
      </p:sp>
      <p:sp>
        <p:nvSpPr>
          <p:cNvPr id="87" name="Text Placeholder 52">
            <a:extLst>
              <a:ext uri="{FF2B5EF4-FFF2-40B4-BE49-F238E27FC236}">
                <a16:creationId xmlns:a16="http://schemas.microsoft.com/office/drawing/2014/main" id="{8181B60E-19DB-7DFF-313F-BC115C0463B5}"/>
              </a:ext>
            </a:extLst>
          </p:cNvPr>
          <p:cNvSpPr>
            <a:spLocks noGrp="1"/>
          </p:cNvSpPr>
          <p:nvPr>
            <p:ph type="body" sz="quarter" idx="37" hasCustomPrompt="1"/>
          </p:nvPr>
        </p:nvSpPr>
        <p:spPr>
          <a:xfrm>
            <a:off x="2807979" y="1944070"/>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88" name="Text Placeholder 54">
            <a:extLst>
              <a:ext uri="{FF2B5EF4-FFF2-40B4-BE49-F238E27FC236}">
                <a16:creationId xmlns:a16="http://schemas.microsoft.com/office/drawing/2014/main" id="{D039E13D-DA00-EAC8-B8DB-5DDC60EC530E}"/>
              </a:ext>
            </a:extLst>
          </p:cNvPr>
          <p:cNvSpPr>
            <a:spLocks noGrp="1"/>
          </p:cNvSpPr>
          <p:nvPr>
            <p:ph type="body" sz="quarter" idx="38" hasCustomPrompt="1"/>
          </p:nvPr>
        </p:nvSpPr>
        <p:spPr>
          <a:xfrm>
            <a:off x="2956012" y="2573510"/>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89" name="Text Placeholder 52">
            <a:extLst>
              <a:ext uri="{FF2B5EF4-FFF2-40B4-BE49-F238E27FC236}">
                <a16:creationId xmlns:a16="http://schemas.microsoft.com/office/drawing/2014/main" id="{4629ADD1-0872-DA0D-7248-B69C84383426}"/>
              </a:ext>
            </a:extLst>
          </p:cNvPr>
          <p:cNvSpPr>
            <a:spLocks noGrp="1"/>
          </p:cNvSpPr>
          <p:nvPr>
            <p:ph type="body" sz="quarter" idx="39" hasCustomPrompt="1"/>
          </p:nvPr>
        </p:nvSpPr>
        <p:spPr>
          <a:xfrm>
            <a:off x="5070533" y="1944070"/>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90" name="Text Placeholder 54">
            <a:extLst>
              <a:ext uri="{FF2B5EF4-FFF2-40B4-BE49-F238E27FC236}">
                <a16:creationId xmlns:a16="http://schemas.microsoft.com/office/drawing/2014/main" id="{1C46074C-3490-6A3F-EBDF-CE5BAD260B55}"/>
              </a:ext>
            </a:extLst>
          </p:cNvPr>
          <p:cNvSpPr>
            <a:spLocks noGrp="1"/>
          </p:cNvSpPr>
          <p:nvPr>
            <p:ph type="body" sz="quarter" idx="40" hasCustomPrompt="1"/>
          </p:nvPr>
        </p:nvSpPr>
        <p:spPr>
          <a:xfrm>
            <a:off x="5218566" y="2573510"/>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1" name="Text Placeholder 52">
            <a:extLst>
              <a:ext uri="{FF2B5EF4-FFF2-40B4-BE49-F238E27FC236}">
                <a16:creationId xmlns:a16="http://schemas.microsoft.com/office/drawing/2014/main" id="{087E45AB-D224-B178-1B43-EAA531B8BCD1}"/>
              </a:ext>
            </a:extLst>
          </p:cNvPr>
          <p:cNvSpPr>
            <a:spLocks noGrp="1"/>
          </p:cNvSpPr>
          <p:nvPr>
            <p:ph type="body" sz="quarter" idx="41" hasCustomPrompt="1"/>
          </p:nvPr>
        </p:nvSpPr>
        <p:spPr>
          <a:xfrm>
            <a:off x="7317867" y="1944070"/>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92" name="Text Placeholder 54">
            <a:extLst>
              <a:ext uri="{FF2B5EF4-FFF2-40B4-BE49-F238E27FC236}">
                <a16:creationId xmlns:a16="http://schemas.microsoft.com/office/drawing/2014/main" id="{5C9B9FF3-880D-ABA6-8FA5-B028E7B921D9}"/>
              </a:ext>
            </a:extLst>
          </p:cNvPr>
          <p:cNvSpPr>
            <a:spLocks noGrp="1"/>
          </p:cNvSpPr>
          <p:nvPr>
            <p:ph type="body" sz="quarter" idx="42" hasCustomPrompt="1"/>
          </p:nvPr>
        </p:nvSpPr>
        <p:spPr>
          <a:xfrm>
            <a:off x="7481120" y="2573510"/>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3" name="Text Placeholder 52">
            <a:extLst>
              <a:ext uri="{FF2B5EF4-FFF2-40B4-BE49-F238E27FC236}">
                <a16:creationId xmlns:a16="http://schemas.microsoft.com/office/drawing/2014/main" id="{098FF0AB-10B5-F478-8472-C4522ED73FC9}"/>
              </a:ext>
            </a:extLst>
          </p:cNvPr>
          <p:cNvSpPr>
            <a:spLocks noGrp="1"/>
          </p:cNvSpPr>
          <p:nvPr>
            <p:ph type="body" sz="quarter" idx="43" hasCustomPrompt="1"/>
          </p:nvPr>
        </p:nvSpPr>
        <p:spPr>
          <a:xfrm>
            <a:off x="9580421" y="1944070"/>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94" name="Text Placeholder 54">
            <a:extLst>
              <a:ext uri="{FF2B5EF4-FFF2-40B4-BE49-F238E27FC236}">
                <a16:creationId xmlns:a16="http://schemas.microsoft.com/office/drawing/2014/main" id="{CC0B4EBF-633E-4EA1-7C82-325512DFC3A3}"/>
              </a:ext>
            </a:extLst>
          </p:cNvPr>
          <p:cNvSpPr>
            <a:spLocks noGrp="1"/>
          </p:cNvSpPr>
          <p:nvPr>
            <p:ph type="body" sz="quarter" idx="44" hasCustomPrompt="1"/>
          </p:nvPr>
        </p:nvSpPr>
        <p:spPr>
          <a:xfrm>
            <a:off x="9729372" y="2573510"/>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5" name="Text Placeholder 52">
            <a:extLst>
              <a:ext uri="{FF2B5EF4-FFF2-40B4-BE49-F238E27FC236}">
                <a16:creationId xmlns:a16="http://schemas.microsoft.com/office/drawing/2014/main" id="{E6C30D29-48AC-C4DA-626A-EC6634360D16}"/>
              </a:ext>
            </a:extLst>
          </p:cNvPr>
          <p:cNvSpPr>
            <a:spLocks noGrp="1"/>
          </p:cNvSpPr>
          <p:nvPr>
            <p:ph type="body" sz="quarter" idx="45" hasCustomPrompt="1"/>
          </p:nvPr>
        </p:nvSpPr>
        <p:spPr>
          <a:xfrm>
            <a:off x="530205" y="4075801"/>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96" name="Text Placeholder 54">
            <a:extLst>
              <a:ext uri="{FF2B5EF4-FFF2-40B4-BE49-F238E27FC236}">
                <a16:creationId xmlns:a16="http://schemas.microsoft.com/office/drawing/2014/main" id="{4F4841F3-19B5-3065-2DCE-33183A9B51FB}"/>
              </a:ext>
            </a:extLst>
          </p:cNvPr>
          <p:cNvSpPr>
            <a:spLocks noGrp="1"/>
          </p:cNvSpPr>
          <p:nvPr>
            <p:ph type="body" sz="quarter" idx="46" hasCustomPrompt="1"/>
          </p:nvPr>
        </p:nvSpPr>
        <p:spPr>
          <a:xfrm>
            <a:off x="679156" y="4705241"/>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7" name="Text Placeholder 52">
            <a:extLst>
              <a:ext uri="{FF2B5EF4-FFF2-40B4-BE49-F238E27FC236}">
                <a16:creationId xmlns:a16="http://schemas.microsoft.com/office/drawing/2014/main" id="{1DD2451D-DEB4-1F70-9F40-5E015A17C61A}"/>
              </a:ext>
            </a:extLst>
          </p:cNvPr>
          <p:cNvSpPr>
            <a:spLocks noGrp="1"/>
          </p:cNvSpPr>
          <p:nvPr>
            <p:ph type="body" sz="quarter" idx="47" hasCustomPrompt="1"/>
          </p:nvPr>
        </p:nvSpPr>
        <p:spPr>
          <a:xfrm>
            <a:off x="2792759" y="4075801"/>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98" name="Text Placeholder 54">
            <a:extLst>
              <a:ext uri="{FF2B5EF4-FFF2-40B4-BE49-F238E27FC236}">
                <a16:creationId xmlns:a16="http://schemas.microsoft.com/office/drawing/2014/main" id="{9B7C6B7E-14FB-CE04-842C-03E679B6CDAF}"/>
              </a:ext>
            </a:extLst>
          </p:cNvPr>
          <p:cNvSpPr>
            <a:spLocks noGrp="1"/>
          </p:cNvSpPr>
          <p:nvPr>
            <p:ph type="body" sz="quarter" idx="48" hasCustomPrompt="1"/>
          </p:nvPr>
        </p:nvSpPr>
        <p:spPr>
          <a:xfrm>
            <a:off x="2965156" y="4705241"/>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9" name="Text Placeholder 52">
            <a:extLst>
              <a:ext uri="{FF2B5EF4-FFF2-40B4-BE49-F238E27FC236}">
                <a16:creationId xmlns:a16="http://schemas.microsoft.com/office/drawing/2014/main" id="{FC592861-D882-3DF1-D4E5-8E486C67ED8D}"/>
              </a:ext>
            </a:extLst>
          </p:cNvPr>
          <p:cNvSpPr>
            <a:spLocks noGrp="1"/>
          </p:cNvSpPr>
          <p:nvPr>
            <p:ph type="body" sz="quarter" idx="49" hasCustomPrompt="1"/>
          </p:nvPr>
        </p:nvSpPr>
        <p:spPr>
          <a:xfrm>
            <a:off x="5055313" y="4075801"/>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100" name="Text Placeholder 54">
            <a:extLst>
              <a:ext uri="{FF2B5EF4-FFF2-40B4-BE49-F238E27FC236}">
                <a16:creationId xmlns:a16="http://schemas.microsoft.com/office/drawing/2014/main" id="{8797CBF0-AA15-2598-E400-1271C52E2BB2}"/>
              </a:ext>
            </a:extLst>
          </p:cNvPr>
          <p:cNvSpPr>
            <a:spLocks noGrp="1"/>
          </p:cNvSpPr>
          <p:nvPr>
            <p:ph type="body" sz="quarter" idx="50" hasCustomPrompt="1"/>
          </p:nvPr>
        </p:nvSpPr>
        <p:spPr>
          <a:xfrm>
            <a:off x="5227710" y="4705241"/>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1" name="Text Placeholder 52">
            <a:extLst>
              <a:ext uri="{FF2B5EF4-FFF2-40B4-BE49-F238E27FC236}">
                <a16:creationId xmlns:a16="http://schemas.microsoft.com/office/drawing/2014/main" id="{0EC8FCE3-A6E5-10FE-60E1-066001781AFB}"/>
              </a:ext>
            </a:extLst>
          </p:cNvPr>
          <p:cNvSpPr>
            <a:spLocks noGrp="1"/>
          </p:cNvSpPr>
          <p:nvPr>
            <p:ph type="body" sz="quarter" idx="51" hasCustomPrompt="1"/>
          </p:nvPr>
        </p:nvSpPr>
        <p:spPr>
          <a:xfrm>
            <a:off x="7317867" y="4075801"/>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102" name="Text Placeholder 54">
            <a:extLst>
              <a:ext uri="{FF2B5EF4-FFF2-40B4-BE49-F238E27FC236}">
                <a16:creationId xmlns:a16="http://schemas.microsoft.com/office/drawing/2014/main" id="{5BC2ED24-AD95-784F-5DA8-E42C64AB97E1}"/>
              </a:ext>
            </a:extLst>
          </p:cNvPr>
          <p:cNvSpPr>
            <a:spLocks noGrp="1"/>
          </p:cNvSpPr>
          <p:nvPr>
            <p:ph type="body" sz="quarter" idx="52" hasCustomPrompt="1"/>
          </p:nvPr>
        </p:nvSpPr>
        <p:spPr>
          <a:xfrm>
            <a:off x="7490264" y="4705241"/>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3" name="Text Placeholder 52">
            <a:extLst>
              <a:ext uri="{FF2B5EF4-FFF2-40B4-BE49-F238E27FC236}">
                <a16:creationId xmlns:a16="http://schemas.microsoft.com/office/drawing/2014/main" id="{11632193-F291-E7DD-C438-7721B93FF132}"/>
              </a:ext>
            </a:extLst>
          </p:cNvPr>
          <p:cNvSpPr>
            <a:spLocks noGrp="1"/>
          </p:cNvSpPr>
          <p:nvPr>
            <p:ph type="body" sz="quarter" idx="53" hasCustomPrompt="1"/>
          </p:nvPr>
        </p:nvSpPr>
        <p:spPr>
          <a:xfrm>
            <a:off x="9580421" y="4075801"/>
            <a:ext cx="2103120" cy="2001080"/>
          </a:xfrm>
          <a:solidFill>
            <a:schemeClr val="bg2">
              <a:alpha val="50000"/>
            </a:schemeClr>
          </a:solidFill>
        </p:spPr>
        <p:txBody>
          <a:bodyPr lIns="182880" tIns="274320">
            <a:noAutofit/>
          </a:bodyPr>
          <a:lstStyle>
            <a:lvl1pPr>
              <a:defRPr sz="1400" b="1">
                <a:solidFill>
                  <a:schemeClr val="accent6"/>
                </a:solidFill>
              </a:defRPr>
            </a:lvl1pPr>
          </a:lstStyle>
          <a:p>
            <a:pPr lvl="0"/>
            <a:r>
              <a:rPr lang="en-US"/>
              <a:t>Subhead</a:t>
            </a:r>
          </a:p>
        </p:txBody>
      </p:sp>
      <p:sp>
        <p:nvSpPr>
          <p:cNvPr id="104" name="Text Placeholder 54">
            <a:extLst>
              <a:ext uri="{FF2B5EF4-FFF2-40B4-BE49-F238E27FC236}">
                <a16:creationId xmlns:a16="http://schemas.microsoft.com/office/drawing/2014/main" id="{3E73A9EE-CD12-87F0-77B6-0CA2DFB5C9FB}"/>
              </a:ext>
            </a:extLst>
          </p:cNvPr>
          <p:cNvSpPr>
            <a:spLocks noGrp="1"/>
          </p:cNvSpPr>
          <p:nvPr>
            <p:ph type="body" sz="quarter" idx="54" hasCustomPrompt="1"/>
          </p:nvPr>
        </p:nvSpPr>
        <p:spPr>
          <a:xfrm>
            <a:off x="9729372" y="4705241"/>
            <a:ext cx="1804987" cy="1195388"/>
          </a:xfrm>
        </p:spPr>
        <p:txBody>
          <a:bodyPr>
            <a:noAutofit/>
          </a:bodyPr>
          <a:lstStyle>
            <a:lvl1pPr>
              <a:defRPr lang="en-US" sz="1100" kern="1200" dirty="0">
                <a:solidFill>
                  <a:schemeClr val="tx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22" name="Text Placeholder 2">
            <a:extLst>
              <a:ext uri="{FF2B5EF4-FFF2-40B4-BE49-F238E27FC236}">
                <a16:creationId xmlns:a16="http://schemas.microsoft.com/office/drawing/2014/main" id="{8BACB2D4-283C-B935-F651-9F8B6727274E}"/>
              </a:ext>
            </a:extLst>
          </p:cNvPr>
          <p:cNvSpPr>
            <a:spLocks noGrp="1"/>
          </p:cNvSpPr>
          <p:nvPr>
            <p:ph type="body" sz="quarter" idx="55"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7">
            <a:extLst>
              <a:ext uri="{FF2B5EF4-FFF2-40B4-BE49-F238E27FC236}">
                <a16:creationId xmlns:a16="http://schemas.microsoft.com/office/drawing/2014/main" id="{23C0DA65-5041-AD5C-9746-5948B6C347F9}"/>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878812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xes – 5 columns + 5 headers">
    <p:spTree>
      <p:nvGrpSpPr>
        <p:cNvPr id="1" name=""/>
        <p:cNvGrpSpPr/>
        <p:nvPr/>
      </p:nvGrpSpPr>
      <p:grpSpPr>
        <a:xfrm>
          <a:off x="0" y="0"/>
          <a:ext cx="0" cy="0"/>
          <a:chOff x="0" y="0"/>
          <a:chExt cx="0" cy="0"/>
        </a:xfrm>
      </p:grpSpPr>
      <p:sp>
        <p:nvSpPr>
          <p:cNvPr id="86" name="Text Placeholder 52">
            <a:extLst>
              <a:ext uri="{FF2B5EF4-FFF2-40B4-BE49-F238E27FC236}">
                <a16:creationId xmlns:a16="http://schemas.microsoft.com/office/drawing/2014/main" id="{975F4350-321D-CEE2-1ACB-129A107C6D07}"/>
              </a:ext>
            </a:extLst>
          </p:cNvPr>
          <p:cNvSpPr>
            <a:spLocks noGrp="1"/>
          </p:cNvSpPr>
          <p:nvPr>
            <p:ph type="body" sz="quarter" idx="36" hasCustomPrompt="1"/>
          </p:nvPr>
        </p:nvSpPr>
        <p:spPr>
          <a:xfrm>
            <a:off x="530205" y="1957632"/>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lvl1pPr>
          </a:lstStyle>
          <a:p>
            <a:r>
              <a:rPr lang="en-US"/>
              <a:t>Boxes – 5 columns + 5 headers</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0205" y="1566149"/>
            <a:ext cx="2103120" cy="328484"/>
          </a:xfrm>
          <a:prstGeom prst="rect">
            <a:avLst/>
          </a:prstGeom>
        </p:spPr>
        <p:txBody>
          <a:bodyPr tIns="0" bIns="0">
            <a:noAutofit/>
          </a:bodyPr>
          <a:lstStyle>
            <a:lvl1pPr marL="0" indent="0">
              <a:spcAft>
                <a:spcPts val="0"/>
              </a:spcAft>
              <a:buNone/>
              <a:defRPr b="1">
                <a:solidFill>
                  <a:schemeClr val="accent6"/>
                </a:solidFill>
              </a:defRPr>
            </a:lvl1pPr>
          </a:lstStyle>
          <a:p>
            <a:pPr lvl="0"/>
            <a:r>
              <a:rPr lang="en-US"/>
              <a:t>Header 1</a:t>
            </a:r>
          </a:p>
        </p:txBody>
      </p:sp>
      <p:sp>
        <p:nvSpPr>
          <p:cNvPr id="7" name="Text Placeholder 5">
            <a:extLst>
              <a:ext uri="{FF2B5EF4-FFF2-40B4-BE49-F238E27FC236}">
                <a16:creationId xmlns:a16="http://schemas.microsoft.com/office/drawing/2014/main" id="{D5B7EA94-614D-9C4E-9045-378F65B44E06}"/>
              </a:ext>
            </a:extLst>
          </p:cNvPr>
          <p:cNvSpPr>
            <a:spLocks noGrp="1"/>
          </p:cNvSpPr>
          <p:nvPr>
            <p:ph type="body" sz="quarter" idx="3" hasCustomPrompt="1"/>
          </p:nvPr>
        </p:nvSpPr>
        <p:spPr>
          <a:xfrm>
            <a:off x="2792759" y="1566149"/>
            <a:ext cx="21031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2</a:t>
            </a:r>
          </a:p>
        </p:txBody>
      </p:sp>
      <p:sp>
        <p:nvSpPr>
          <p:cNvPr id="11" name="Text Placeholder 7">
            <a:extLst>
              <a:ext uri="{FF2B5EF4-FFF2-40B4-BE49-F238E27FC236}">
                <a16:creationId xmlns:a16="http://schemas.microsoft.com/office/drawing/2014/main" id="{05BF8424-7520-F84E-9889-71BA2B4A5FAF}"/>
              </a:ext>
            </a:extLst>
          </p:cNvPr>
          <p:cNvSpPr>
            <a:spLocks noGrp="1"/>
          </p:cNvSpPr>
          <p:nvPr>
            <p:ph type="body" sz="quarter" idx="4" hasCustomPrompt="1"/>
          </p:nvPr>
        </p:nvSpPr>
        <p:spPr>
          <a:xfrm>
            <a:off x="5055313" y="1566149"/>
            <a:ext cx="21031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3</a:t>
            </a:r>
          </a:p>
        </p:txBody>
      </p:sp>
      <p:sp>
        <p:nvSpPr>
          <p:cNvPr id="15" name="Text Placeholder 9">
            <a:extLst>
              <a:ext uri="{FF2B5EF4-FFF2-40B4-BE49-F238E27FC236}">
                <a16:creationId xmlns:a16="http://schemas.microsoft.com/office/drawing/2014/main" id="{484961A1-9C0B-D84D-844D-D518C2BA1CFD}"/>
              </a:ext>
            </a:extLst>
          </p:cNvPr>
          <p:cNvSpPr>
            <a:spLocks noGrp="1"/>
          </p:cNvSpPr>
          <p:nvPr>
            <p:ph type="body" sz="quarter" idx="5" hasCustomPrompt="1"/>
          </p:nvPr>
        </p:nvSpPr>
        <p:spPr>
          <a:xfrm>
            <a:off x="7317867" y="1566149"/>
            <a:ext cx="21031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4</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CC230EB-E2BB-1944-B5B7-93A9953B6CF9}" type="datetime3">
              <a:rPr lang="en-US" smtClean="0"/>
              <a:t>7 May 2026</a:t>
            </a:fld>
            <a:endParaRPr lang="en-US"/>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9" name="Text Placeholder 9">
            <a:extLst>
              <a:ext uri="{FF2B5EF4-FFF2-40B4-BE49-F238E27FC236}">
                <a16:creationId xmlns:a16="http://schemas.microsoft.com/office/drawing/2014/main" id="{19203E03-2A91-E506-BEE3-032E22E89F33}"/>
              </a:ext>
            </a:extLst>
          </p:cNvPr>
          <p:cNvSpPr>
            <a:spLocks noGrp="1"/>
          </p:cNvSpPr>
          <p:nvPr>
            <p:ph type="body" sz="quarter" idx="14" hasCustomPrompt="1"/>
          </p:nvPr>
        </p:nvSpPr>
        <p:spPr>
          <a:xfrm>
            <a:off x="9580421" y="1566149"/>
            <a:ext cx="2103120" cy="329184"/>
          </a:xfrm>
          <a:prstGeom prst="rect">
            <a:avLst/>
          </a:prstGeom>
        </p:spPr>
        <p:txBody>
          <a:bodyPr tIns="0" bIns="0">
            <a:noAutofit/>
          </a:bodyPr>
          <a:lstStyle>
            <a:lvl1pPr marL="0" indent="0">
              <a:spcAft>
                <a:spcPts val="0"/>
              </a:spcAft>
              <a:buFont typeface="Arial" panose="020B0604020202020204" pitchFamily="34" charset="0"/>
              <a:buNone/>
              <a:defRPr b="1">
                <a:solidFill>
                  <a:schemeClr val="accent6"/>
                </a:solidFill>
              </a:defRPr>
            </a:lvl1pPr>
          </a:lstStyle>
          <a:p>
            <a:pPr lvl="0"/>
            <a:r>
              <a:rPr lang="en-US"/>
              <a:t>Header 5</a:t>
            </a:r>
          </a:p>
        </p:txBody>
      </p:sp>
      <p:sp>
        <p:nvSpPr>
          <p:cNvPr id="70" name="Text Placeholder 54">
            <a:extLst>
              <a:ext uri="{FF2B5EF4-FFF2-40B4-BE49-F238E27FC236}">
                <a16:creationId xmlns:a16="http://schemas.microsoft.com/office/drawing/2014/main" id="{3891DA5D-F90C-E51A-05D6-DA408E8FA51A}"/>
              </a:ext>
            </a:extLst>
          </p:cNvPr>
          <p:cNvSpPr>
            <a:spLocks noGrp="1"/>
          </p:cNvSpPr>
          <p:nvPr>
            <p:ph type="body" sz="quarter" idx="25" hasCustomPrompt="1"/>
          </p:nvPr>
        </p:nvSpPr>
        <p:spPr>
          <a:xfrm>
            <a:off x="679156" y="2587072"/>
            <a:ext cx="1804987" cy="1195388"/>
          </a:xfrm>
        </p:spPr>
        <p:txBody>
          <a:bodyPr>
            <a:noAutofit/>
          </a:bodyPr>
          <a:lstStyle>
            <a:lvl1pPr>
              <a:lnSpc>
                <a:spcPct val="114000"/>
              </a:lnSpc>
              <a:spcBef>
                <a:spcPts val="200"/>
              </a:spcBef>
              <a:spcAft>
                <a:spcPts val="200"/>
              </a:spcAft>
              <a:defRPr lang="en-US" sz="1100" kern="1200" dirty="0">
                <a:solidFill>
                  <a:schemeClr val="bg1"/>
                </a:solidFill>
                <a:latin typeface="+mn-lt"/>
                <a:ea typeface="+mn-ea"/>
                <a:cs typeface="Calibri" panose="020F0502020204030204" pitchFamily="34" charset="0"/>
              </a:defRPr>
            </a:lvl1pPr>
          </a:lstStyle>
          <a:p>
            <a:pPr lvl="0"/>
            <a:r>
              <a:rPr lang="en-US"/>
              <a:t>Click to add descriptive text paragraph</a:t>
            </a:r>
          </a:p>
        </p:txBody>
      </p:sp>
      <p:sp>
        <p:nvSpPr>
          <p:cNvPr id="87" name="Text Placeholder 52">
            <a:extLst>
              <a:ext uri="{FF2B5EF4-FFF2-40B4-BE49-F238E27FC236}">
                <a16:creationId xmlns:a16="http://schemas.microsoft.com/office/drawing/2014/main" id="{8181B60E-19DB-7DFF-313F-BC115C0463B5}"/>
              </a:ext>
            </a:extLst>
          </p:cNvPr>
          <p:cNvSpPr>
            <a:spLocks noGrp="1"/>
          </p:cNvSpPr>
          <p:nvPr>
            <p:ph type="body" sz="quarter" idx="37" hasCustomPrompt="1"/>
          </p:nvPr>
        </p:nvSpPr>
        <p:spPr>
          <a:xfrm>
            <a:off x="2792759" y="1957632"/>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88" name="Text Placeholder 54">
            <a:extLst>
              <a:ext uri="{FF2B5EF4-FFF2-40B4-BE49-F238E27FC236}">
                <a16:creationId xmlns:a16="http://schemas.microsoft.com/office/drawing/2014/main" id="{D039E13D-DA00-EAC8-B8DB-5DDC60EC530E}"/>
              </a:ext>
            </a:extLst>
          </p:cNvPr>
          <p:cNvSpPr>
            <a:spLocks noGrp="1"/>
          </p:cNvSpPr>
          <p:nvPr>
            <p:ph type="body" sz="quarter" idx="38" hasCustomPrompt="1"/>
          </p:nvPr>
        </p:nvSpPr>
        <p:spPr>
          <a:xfrm>
            <a:off x="2956012" y="2587072"/>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89" name="Text Placeholder 52">
            <a:extLst>
              <a:ext uri="{FF2B5EF4-FFF2-40B4-BE49-F238E27FC236}">
                <a16:creationId xmlns:a16="http://schemas.microsoft.com/office/drawing/2014/main" id="{4629ADD1-0872-DA0D-7248-B69C84383426}"/>
              </a:ext>
            </a:extLst>
          </p:cNvPr>
          <p:cNvSpPr>
            <a:spLocks noGrp="1"/>
          </p:cNvSpPr>
          <p:nvPr>
            <p:ph type="body" sz="quarter" idx="39" hasCustomPrompt="1"/>
          </p:nvPr>
        </p:nvSpPr>
        <p:spPr>
          <a:xfrm>
            <a:off x="5055313" y="1957632"/>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0" name="Text Placeholder 54">
            <a:extLst>
              <a:ext uri="{FF2B5EF4-FFF2-40B4-BE49-F238E27FC236}">
                <a16:creationId xmlns:a16="http://schemas.microsoft.com/office/drawing/2014/main" id="{1C46074C-3490-6A3F-EBDF-CE5BAD260B55}"/>
              </a:ext>
            </a:extLst>
          </p:cNvPr>
          <p:cNvSpPr>
            <a:spLocks noGrp="1"/>
          </p:cNvSpPr>
          <p:nvPr>
            <p:ph type="body" sz="quarter" idx="40" hasCustomPrompt="1"/>
          </p:nvPr>
        </p:nvSpPr>
        <p:spPr>
          <a:xfrm>
            <a:off x="5218566" y="2587072"/>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1" name="Text Placeholder 52">
            <a:extLst>
              <a:ext uri="{FF2B5EF4-FFF2-40B4-BE49-F238E27FC236}">
                <a16:creationId xmlns:a16="http://schemas.microsoft.com/office/drawing/2014/main" id="{087E45AB-D224-B178-1B43-EAA531B8BCD1}"/>
              </a:ext>
            </a:extLst>
          </p:cNvPr>
          <p:cNvSpPr>
            <a:spLocks noGrp="1"/>
          </p:cNvSpPr>
          <p:nvPr>
            <p:ph type="body" sz="quarter" idx="41" hasCustomPrompt="1"/>
          </p:nvPr>
        </p:nvSpPr>
        <p:spPr>
          <a:xfrm>
            <a:off x="7317867" y="1957632"/>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2" name="Text Placeholder 54">
            <a:extLst>
              <a:ext uri="{FF2B5EF4-FFF2-40B4-BE49-F238E27FC236}">
                <a16:creationId xmlns:a16="http://schemas.microsoft.com/office/drawing/2014/main" id="{5C9B9FF3-880D-ABA6-8FA5-B028E7B921D9}"/>
              </a:ext>
            </a:extLst>
          </p:cNvPr>
          <p:cNvSpPr>
            <a:spLocks noGrp="1"/>
          </p:cNvSpPr>
          <p:nvPr>
            <p:ph type="body" sz="quarter" idx="42" hasCustomPrompt="1"/>
          </p:nvPr>
        </p:nvSpPr>
        <p:spPr>
          <a:xfrm>
            <a:off x="7481120" y="2587072"/>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3" name="Text Placeholder 52">
            <a:extLst>
              <a:ext uri="{FF2B5EF4-FFF2-40B4-BE49-F238E27FC236}">
                <a16:creationId xmlns:a16="http://schemas.microsoft.com/office/drawing/2014/main" id="{098FF0AB-10B5-F478-8472-C4522ED73FC9}"/>
              </a:ext>
            </a:extLst>
          </p:cNvPr>
          <p:cNvSpPr>
            <a:spLocks noGrp="1"/>
          </p:cNvSpPr>
          <p:nvPr>
            <p:ph type="body" sz="quarter" idx="43" hasCustomPrompt="1"/>
          </p:nvPr>
        </p:nvSpPr>
        <p:spPr>
          <a:xfrm>
            <a:off x="9580421" y="1957632"/>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4" name="Text Placeholder 54">
            <a:extLst>
              <a:ext uri="{FF2B5EF4-FFF2-40B4-BE49-F238E27FC236}">
                <a16:creationId xmlns:a16="http://schemas.microsoft.com/office/drawing/2014/main" id="{CC0B4EBF-633E-4EA1-7C82-325512DFC3A3}"/>
              </a:ext>
            </a:extLst>
          </p:cNvPr>
          <p:cNvSpPr>
            <a:spLocks noGrp="1"/>
          </p:cNvSpPr>
          <p:nvPr>
            <p:ph type="body" sz="quarter" idx="44" hasCustomPrompt="1"/>
          </p:nvPr>
        </p:nvSpPr>
        <p:spPr>
          <a:xfrm>
            <a:off x="9729372" y="2587072"/>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5" name="Text Placeholder 52">
            <a:extLst>
              <a:ext uri="{FF2B5EF4-FFF2-40B4-BE49-F238E27FC236}">
                <a16:creationId xmlns:a16="http://schemas.microsoft.com/office/drawing/2014/main" id="{E6C30D29-48AC-C4DA-626A-EC6634360D16}"/>
              </a:ext>
            </a:extLst>
          </p:cNvPr>
          <p:cNvSpPr>
            <a:spLocks noGrp="1"/>
          </p:cNvSpPr>
          <p:nvPr>
            <p:ph type="body" sz="quarter" idx="45" hasCustomPrompt="1"/>
          </p:nvPr>
        </p:nvSpPr>
        <p:spPr>
          <a:xfrm>
            <a:off x="530205" y="4089363"/>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6" name="Text Placeholder 54">
            <a:extLst>
              <a:ext uri="{FF2B5EF4-FFF2-40B4-BE49-F238E27FC236}">
                <a16:creationId xmlns:a16="http://schemas.microsoft.com/office/drawing/2014/main" id="{4F4841F3-19B5-3065-2DCE-33183A9B51FB}"/>
              </a:ext>
            </a:extLst>
          </p:cNvPr>
          <p:cNvSpPr>
            <a:spLocks noGrp="1"/>
          </p:cNvSpPr>
          <p:nvPr>
            <p:ph type="body" sz="quarter" idx="46" hasCustomPrompt="1"/>
          </p:nvPr>
        </p:nvSpPr>
        <p:spPr>
          <a:xfrm>
            <a:off x="679156" y="4718803"/>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7" name="Text Placeholder 52">
            <a:extLst>
              <a:ext uri="{FF2B5EF4-FFF2-40B4-BE49-F238E27FC236}">
                <a16:creationId xmlns:a16="http://schemas.microsoft.com/office/drawing/2014/main" id="{1DD2451D-DEB4-1F70-9F40-5E015A17C61A}"/>
              </a:ext>
            </a:extLst>
          </p:cNvPr>
          <p:cNvSpPr>
            <a:spLocks noGrp="1"/>
          </p:cNvSpPr>
          <p:nvPr>
            <p:ph type="body" sz="quarter" idx="47" hasCustomPrompt="1"/>
          </p:nvPr>
        </p:nvSpPr>
        <p:spPr>
          <a:xfrm>
            <a:off x="2792759" y="4089363"/>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98" name="Text Placeholder 54">
            <a:extLst>
              <a:ext uri="{FF2B5EF4-FFF2-40B4-BE49-F238E27FC236}">
                <a16:creationId xmlns:a16="http://schemas.microsoft.com/office/drawing/2014/main" id="{9B7C6B7E-14FB-CE04-842C-03E679B6CDAF}"/>
              </a:ext>
            </a:extLst>
          </p:cNvPr>
          <p:cNvSpPr>
            <a:spLocks noGrp="1"/>
          </p:cNvSpPr>
          <p:nvPr>
            <p:ph type="body" sz="quarter" idx="48" hasCustomPrompt="1"/>
          </p:nvPr>
        </p:nvSpPr>
        <p:spPr>
          <a:xfrm>
            <a:off x="2965156" y="4718803"/>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99" name="Text Placeholder 52">
            <a:extLst>
              <a:ext uri="{FF2B5EF4-FFF2-40B4-BE49-F238E27FC236}">
                <a16:creationId xmlns:a16="http://schemas.microsoft.com/office/drawing/2014/main" id="{FC592861-D882-3DF1-D4E5-8E486C67ED8D}"/>
              </a:ext>
            </a:extLst>
          </p:cNvPr>
          <p:cNvSpPr>
            <a:spLocks noGrp="1"/>
          </p:cNvSpPr>
          <p:nvPr>
            <p:ph type="body" sz="quarter" idx="49" hasCustomPrompt="1"/>
          </p:nvPr>
        </p:nvSpPr>
        <p:spPr>
          <a:xfrm>
            <a:off x="5055313" y="4089363"/>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0" name="Text Placeholder 54">
            <a:extLst>
              <a:ext uri="{FF2B5EF4-FFF2-40B4-BE49-F238E27FC236}">
                <a16:creationId xmlns:a16="http://schemas.microsoft.com/office/drawing/2014/main" id="{8797CBF0-AA15-2598-E400-1271C52E2BB2}"/>
              </a:ext>
            </a:extLst>
          </p:cNvPr>
          <p:cNvSpPr>
            <a:spLocks noGrp="1"/>
          </p:cNvSpPr>
          <p:nvPr>
            <p:ph type="body" sz="quarter" idx="50" hasCustomPrompt="1"/>
          </p:nvPr>
        </p:nvSpPr>
        <p:spPr>
          <a:xfrm>
            <a:off x="5227710" y="4718803"/>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1" name="Text Placeholder 52">
            <a:extLst>
              <a:ext uri="{FF2B5EF4-FFF2-40B4-BE49-F238E27FC236}">
                <a16:creationId xmlns:a16="http://schemas.microsoft.com/office/drawing/2014/main" id="{0EC8FCE3-A6E5-10FE-60E1-066001781AFB}"/>
              </a:ext>
            </a:extLst>
          </p:cNvPr>
          <p:cNvSpPr>
            <a:spLocks noGrp="1"/>
          </p:cNvSpPr>
          <p:nvPr>
            <p:ph type="body" sz="quarter" idx="51" hasCustomPrompt="1"/>
          </p:nvPr>
        </p:nvSpPr>
        <p:spPr>
          <a:xfrm>
            <a:off x="7317867" y="4089363"/>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2" name="Text Placeholder 54">
            <a:extLst>
              <a:ext uri="{FF2B5EF4-FFF2-40B4-BE49-F238E27FC236}">
                <a16:creationId xmlns:a16="http://schemas.microsoft.com/office/drawing/2014/main" id="{5BC2ED24-AD95-784F-5DA8-E42C64AB97E1}"/>
              </a:ext>
            </a:extLst>
          </p:cNvPr>
          <p:cNvSpPr>
            <a:spLocks noGrp="1"/>
          </p:cNvSpPr>
          <p:nvPr>
            <p:ph type="body" sz="quarter" idx="52" hasCustomPrompt="1"/>
          </p:nvPr>
        </p:nvSpPr>
        <p:spPr>
          <a:xfrm>
            <a:off x="7490264" y="4718803"/>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03" name="Text Placeholder 52">
            <a:extLst>
              <a:ext uri="{FF2B5EF4-FFF2-40B4-BE49-F238E27FC236}">
                <a16:creationId xmlns:a16="http://schemas.microsoft.com/office/drawing/2014/main" id="{11632193-F291-E7DD-C438-7721B93FF132}"/>
              </a:ext>
            </a:extLst>
          </p:cNvPr>
          <p:cNvSpPr>
            <a:spLocks noGrp="1"/>
          </p:cNvSpPr>
          <p:nvPr>
            <p:ph type="body" sz="quarter" idx="53" hasCustomPrompt="1"/>
          </p:nvPr>
        </p:nvSpPr>
        <p:spPr>
          <a:xfrm>
            <a:off x="9580421" y="4089363"/>
            <a:ext cx="2103120" cy="2001080"/>
          </a:xfrm>
          <a:solidFill>
            <a:schemeClr val="accent6"/>
          </a:solidFill>
        </p:spPr>
        <p:txBody>
          <a:bodyPr lIns="182880" tIns="274320">
            <a:noAutofit/>
          </a:bodyPr>
          <a:lstStyle>
            <a:lvl1pPr>
              <a:defRPr sz="1400" b="1">
                <a:solidFill>
                  <a:schemeClr val="bg1"/>
                </a:solidFill>
              </a:defRPr>
            </a:lvl1pPr>
          </a:lstStyle>
          <a:p>
            <a:pPr lvl="0"/>
            <a:r>
              <a:rPr lang="en-US"/>
              <a:t>Subhead</a:t>
            </a:r>
          </a:p>
        </p:txBody>
      </p:sp>
      <p:sp>
        <p:nvSpPr>
          <p:cNvPr id="104" name="Text Placeholder 54">
            <a:extLst>
              <a:ext uri="{FF2B5EF4-FFF2-40B4-BE49-F238E27FC236}">
                <a16:creationId xmlns:a16="http://schemas.microsoft.com/office/drawing/2014/main" id="{3E73A9EE-CD12-87F0-77B6-0CA2DFB5C9FB}"/>
              </a:ext>
            </a:extLst>
          </p:cNvPr>
          <p:cNvSpPr>
            <a:spLocks noGrp="1"/>
          </p:cNvSpPr>
          <p:nvPr>
            <p:ph type="body" sz="quarter" idx="54" hasCustomPrompt="1"/>
          </p:nvPr>
        </p:nvSpPr>
        <p:spPr>
          <a:xfrm>
            <a:off x="9729372" y="4718803"/>
            <a:ext cx="1804987" cy="1195388"/>
          </a:xfrm>
        </p:spPr>
        <p:txBody>
          <a:bodyPr>
            <a:noAutofit/>
          </a:bodyPr>
          <a:lstStyle>
            <a:lvl1pPr>
              <a:defRPr lang="en-US" sz="1100" kern="1200" dirty="0">
                <a:solidFill>
                  <a:schemeClr val="bg1"/>
                </a:solidFill>
                <a:latin typeface="+mn-lt"/>
                <a:ea typeface="+mn-ea"/>
                <a:cs typeface="Calibri" panose="020F0502020204030204" pitchFamily="34" charset="0"/>
              </a:defRPr>
            </a:lvl1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descriptive text paragraph</a:t>
            </a:r>
          </a:p>
        </p:txBody>
      </p:sp>
      <p:sp>
        <p:nvSpPr>
          <p:cNvPr id="122" name="Text Placeholder 2">
            <a:extLst>
              <a:ext uri="{FF2B5EF4-FFF2-40B4-BE49-F238E27FC236}">
                <a16:creationId xmlns:a16="http://schemas.microsoft.com/office/drawing/2014/main" id="{8BACB2D4-283C-B935-F651-9F8B6727274E}"/>
              </a:ext>
            </a:extLst>
          </p:cNvPr>
          <p:cNvSpPr>
            <a:spLocks noGrp="1"/>
          </p:cNvSpPr>
          <p:nvPr>
            <p:ph type="body" sz="quarter" idx="55" hasCustomPrompt="1"/>
          </p:nvPr>
        </p:nvSpPr>
        <p:spPr>
          <a:xfrm>
            <a:off x="542457" y="1021112"/>
            <a:ext cx="5798815"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4" name="Text Placeholder 7">
            <a:extLst>
              <a:ext uri="{FF2B5EF4-FFF2-40B4-BE49-F238E27FC236}">
                <a16:creationId xmlns:a16="http://schemas.microsoft.com/office/drawing/2014/main" id="{52034776-3E5F-F056-9427-73148E167A96}"/>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cxnSp>
        <p:nvCxnSpPr>
          <p:cNvPr id="5" name="Straight Connector 4">
            <a:extLst>
              <a:ext uri="{FF2B5EF4-FFF2-40B4-BE49-F238E27FC236}">
                <a16:creationId xmlns:a16="http://schemas.microsoft.com/office/drawing/2014/main" id="{A80C2B74-99BD-77C4-AFB7-FA85463AE808}"/>
              </a:ext>
            </a:extLst>
          </p:cNvPr>
          <p:cNvCxnSpPr>
            <a:cxnSpLocks/>
          </p:cNvCxnSpPr>
          <p:nvPr userDrawn="1"/>
        </p:nvCxnSpPr>
        <p:spPr>
          <a:xfrm>
            <a:off x="534221" y="1486446"/>
            <a:ext cx="2103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16">
            <a:extLst>
              <a:ext uri="{FF2B5EF4-FFF2-40B4-BE49-F238E27FC236}">
                <a16:creationId xmlns:a16="http://schemas.microsoft.com/office/drawing/2014/main" id="{6C2AE1CC-709D-1925-4C6E-A68A344193A5}"/>
              </a:ext>
            </a:extLst>
          </p:cNvPr>
          <p:cNvCxnSpPr>
            <a:cxnSpLocks/>
          </p:cNvCxnSpPr>
          <p:nvPr userDrawn="1"/>
        </p:nvCxnSpPr>
        <p:spPr>
          <a:xfrm>
            <a:off x="2802377" y="1486446"/>
            <a:ext cx="2103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17">
            <a:extLst>
              <a:ext uri="{FF2B5EF4-FFF2-40B4-BE49-F238E27FC236}">
                <a16:creationId xmlns:a16="http://schemas.microsoft.com/office/drawing/2014/main" id="{A20D2952-32DE-9B5B-7C8E-C3EAFEA85C0A}"/>
              </a:ext>
            </a:extLst>
          </p:cNvPr>
          <p:cNvCxnSpPr>
            <a:cxnSpLocks/>
          </p:cNvCxnSpPr>
          <p:nvPr userDrawn="1"/>
        </p:nvCxnSpPr>
        <p:spPr>
          <a:xfrm>
            <a:off x="5070532" y="1486446"/>
            <a:ext cx="2103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18">
            <a:extLst>
              <a:ext uri="{FF2B5EF4-FFF2-40B4-BE49-F238E27FC236}">
                <a16:creationId xmlns:a16="http://schemas.microsoft.com/office/drawing/2014/main" id="{A0104644-C44E-F927-D4D1-EFFEA453ECFF}"/>
              </a:ext>
            </a:extLst>
          </p:cNvPr>
          <p:cNvCxnSpPr>
            <a:cxnSpLocks/>
          </p:cNvCxnSpPr>
          <p:nvPr userDrawn="1"/>
        </p:nvCxnSpPr>
        <p:spPr>
          <a:xfrm>
            <a:off x="7320508" y="1486446"/>
            <a:ext cx="2103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18">
            <a:extLst>
              <a:ext uri="{FF2B5EF4-FFF2-40B4-BE49-F238E27FC236}">
                <a16:creationId xmlns:a16="http://schemas.microsoft.com/office/drawing/2014/main" id="{0FC5466C-20F4-6EDB-5037-0353D36E1437}"/>
              </a:ext>
            </a:extLst>
          </p:cNvPr>
          <p:cNvCxnSpPr>
            <a:cxnSpLocks/>
          </p:cNvCxnSpPr>
          <p:nvPr userDrawn="1"/>
        </p:nvCxnSpPr>
        <p:spPr>
          <a:xfrm>
            <a:off x="9570855" y="1486446"/>
            <a:ext cx="2103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CF01-99B9-5141-9C12-84BF0FDDD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7AF9B-44EF-C010-2F54-F646A3D10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2ABCC-E05C-EFBD-F4C1-90AB3128E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1CAAC-DFDB-BA6A-62C6-FDE6D4EC4840}"/>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6" name="Footer Placeholder 5">
            <a:extLst>
              <a:ext uri="{FF2B5EF4-FFF2-40B4-BE49-F238E27FC236}">
                <a16:creationId xmlns:a16="http://schemas.microsoft.com/office/drawing/2014/main" id="{E15F1EE1-A9B5-729F-C965-71064E011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420F4-9AFB-BF2E-5027-7A460F8FEB38}"/>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10657738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topics overview – Slate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7"/>
            <a:ext cx="11142158" cy="4561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600">
              <a:solidFill>
                <a:schemeClr val="bg1"/>
              </a:solidFill>
            </a:endParaRP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2 topics overview – Slate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702655" y="2108081"/>
            <a:ext cx="640080" cy="548640"/>
          </a:xfrm>
          <a:prstGeom prst="rect">
            <a:avLst/>
          </a:prstGeom>
          <a:noFill/>
        </p:spPr>
        <p:txBody>
          <a:bodyPr tIns="0" bIns="0">
            <a:noAutofit/>
          </a:bodyPr>
          <a:lstStyle>
            <a:lvl1pPr marL="0" indent="0" algn="ctr">
              <a:lnSpc>
                <a:spcPct val="100000"/>
              </a:lnSpc>
              <a:buNone/>
              <a:defRPr sz="700" b="0" baseline="0">
                <a:solidFill>
                  <a:schemeClr val="bg1"/>
                </a:solidFill>
              </a:defRPr>
            </a:lvl1pPr>
          </a:lstStyle>
          <a:p>
            <a:r>
              <a:rPr lang="en-US"/>
              <a:t>Click to add icon</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4376775" y="3002870"/>
            <a:ext cx="329184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8153298" y="3002870"/>
            <a:ext cx="329184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4376775" y="3797078"/>
            <a:ext cx="3291840" cy="2039810"/>
          </a:xfrm>
          <a:prstGeom prst="rect">
            <a:avLst/>
          </a:prstGeom>
        </p:spPr>
        <p:txBody>
          <a:bodyPr vert="horz" lIns="0" tIns="0" rIns="0" bIns="0" rtlCol="0">
            <a:noAutofit/>
          </a:bodyPr>
          <a:lstStyle>
            <a:lvl1pPr>
              <a:defRPr lang="en-US" sz="1100" kern="1200" dirty="0">
                <a:solidFill>
                  <a:schemeClr val="bg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8153298" y="3797078"/>
            <a:ext cx="3291840" cy="2039810"/>
          </a:xfrm>
          <a:prstGeom prst="rect">
            <a:avLst/>
          </a:prstGeom>
        </p:spPr>
        <p:txBody>
          <a:bodyPr vert="horz" lIns="0" tIns="0" rIns="0" bIns="0" rtlCol="0">
            <a:noAutofit/>
          </a:bodyPr>
          <a:lstStyle>
            <a:lvl1pPr>
              <a:defRPr lang="en-US" sz="1100" kern="1200" dirty="0">
                <a:solidFill>
                  <a:schemeClr val="bg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53D6DA39-FF24-8C4A-BF3A-DA98A8C68F4A}"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5" name="Straight Connector 4">
            <a:extLst>
              <a:ext uri="{FF2B5EF4-FFF2-40B4-BE49-F238E27FC236}">
                <a16:creationId xmlns:a16="http://schemas.microsoft.com/office/drawing/2014/main" id="{015E1984-FE9B-14DE-6BEF-2CC63B74ACA8}"/>
              </a:ext>
            </a:extLst>
          </p:cNvPr>
          <p:cNvCxnSpPr>
            <a:cxnSpLocks/>
          </p:cNvCxnSpPr>
          <p:nvPr/>
        </p:nvCxnSpPr>
        <p:spPr>
          <a:xfrm>
            <a:off x="412265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AFE795-0850-7B37-82B7-087B5CBA3740}"/>
              </a:ext>
            </a:extLst>
          </p:cNvPr>
          <p:cNvCxnSpPr>
            <a:cxnSpLocks/>
          </p:cNvCxnSpPr>
          <p:nvPr/>
        </p:nvCxnSpPr>
        <p:spPr>
          <a:xfrm>
            <a:off x="7922739"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2E255960-4529-A520-2CE4-4214A8B8E852}"/>
              </a:ext>
            </a:extLst>
          </p:cNvPr>
          <p:cNvSpPr>
            <a:spLocks noGrp="1" noChangeAspect="1"/>
          </p:cNvSpPr>
          <p:nvPr>
            <p:ph type="pic" sz="quarter" idx="42" hasCustomPrompt="1"/>
          </p:nvPr>
        </p:nvSpPr>
        <p:spPr>
          <a:xfrm>
            <a:off x="9479178" y="2108081"/>
            <a:ext cx="640080" cy="548640"/>
          </a:xfrm>
          <a:prstGeom prst="rect">
            <a:avLst/>
          </a:prstGeom>
          <a:noFill/>
        </p:spPr>
        <p:txBody>
          <a:bodyPr tIns="0" b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bg1"/>
                </a:solidFill>
              </a:defRPr>
            </a:lvl1pPr>
          </a:lstStyle>
          <a:p>
            <a:r>
              <a:rPr lang="en-US"/>
              <a:t>Click to add icon</a:t>
            </a:r>
          </a:p>
        </p:txBody>
      </p:sp>
      <p:sp>
        <p:nvSpPr>
          <p:cNvPr id="37" name="Text Placeholder 7">
            <a:extLst>
              <a:ext uri="{FF2B5EF4-FFF2-40B4-BE49-F238E27FC236}">
                <a16:creationId xmlns:a16="http://schemas.microsoft.com/office/drawing/2014/main" id="{62CDF611-6BA1-EB95-B8FC-48AC5E88AB2F}"/>
              </a:ext>
            </a:extLst>
          </p:cNvPr>
          <p:cNvSpPr>
            <a:spLocks noGrp="1"/>
          </p:cNvSpPr>
          <p:nvPr>
            <p:ph type="body" sz="quarter" idx="44" hasCustomPrompt="1"/>
          </p:nvPr>
        </p:nvSpPr>
        <p:spPr>
          <a:xfrm>
            <a:off x="768925" y="3002870"/>
            <a:ext cx="3123162" cy="488474"/>
          </a:xfrm>
          <a:prstGeom prst="rect">
            <a:avLst/>
          </a:prstGeom>
        </p:spPr>
        <p:txBody>
          <a:bodyPr tIns="0" bIns="0" anchor="t">
            <a:noAutofit/>
          </a:bodyPr>
          <a:lstStyle>
            <a:lvl1pPr marL="0" indent="0" algn="ctr">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Category title</a:t>
            </a:r>
          </a:p>
        </p:txBody>
      </p:sp>
      <p:sp>
        <p:nvSpPr>
          <p:cNvPr id="4" name="Text Placeholder 7">
            <a:extLst>
              <a:ext uri="{FF2B5EF4-FFF2-40B4-BE49-F238E27FC236}">
                <a16:creationId xmlns:a16="http://schemas.microsoft.com/office/drawing/2014/main" id="{7429B122-DD36-C8E1-56AF-8989561AFE5E}"/>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7" name="TextBox 6">
            <a:extLst>
              <a:ext uri="{FF2B5EF4-FFF2-40B4-BE49-F238E27FC236}">
                <a16:creationId xmlns:a16="http://schemas.microsoft.com/office/drawing/2014/main" id="{DC2CF306-2E80-5208-8BE3-5086CD1B3DDE}"/>
              </a:ext>
            </a:extLst>
          </p:cNvPr>
          <p:cNvSpPr txBox="1"/>
          <p:nvPr userDrawn="1"/>
        </p:nvSpPr>
        <p:spPr>
          <a:xfrm>
            <a:off x="1781092" y="6345141"/>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117678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topics overview – Saffron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7"/>
            <a:ext cx="11142158" cy="45610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600">
              <a:solidFill>
                <a:schemeClr val="tx1"/>
              </a:solidFill>
            </a:endParaRP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2 topics overview – Saffron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5702655" y="2108081"/>
            <a:ext cx="640080" cy="548640"/>
          </a:xfrm>
          <a:prstGeom prst="rect">
            <a:avLst/>
          </a:prstGeom>
          <a:noFill/>
        </p:spPr>
        <p:txBody>
          <a:bodyPr tIns="0">
            <a:noAutofit/>
          </a:bodyPr>
          <a:lstStyle>
            <a:lvl1pPr marL="0" indent="0" algn="ctr">
              <a:lnSpc>
                <a:spcPct val="100000"/>
              </a:lnSpc>
              <a:buNone/>
              <a:defRPr sz="700" b="0" baseline="0">
                <a:solidFill>
                  <a:schemeClr val="tx1"/>
                </a:solidFill>
              </a:defRPr>
            </a:lvl1pPr>
          </a:lstStyle>
          <a:p>
            <a:r>
              <a:rPr lang="en-US"/>
              <a:t>Click to add icon</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4376775" y="3002870"/>
            <a:ext cx="329184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8153298" y="3002870"/>
            <a:ext cx="329184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4376775" y="3797078"/>
            <a:ext cx="3291840" cy="2039810"/>
          </a:xfrm>
          <a:prstGeom prst="rect">
            <a:avLst/>
          </a:prstGeom>
        </p:spPr>
        <p:txBody>
          <a:bodyPr vert="horz" lIns="0" tIns="0" rIns="0" bIns="0" rtlCol="0">
            <a:noAutofit/>
          </a:bodyPr>
          <a:lstStyle>
            <a:lvl1pPr>
              <a:defRPr lang="en-US" sz="1100" kern="1200" dirty="0">
                <a:solidFill>
                  <a:schemeClr val="tx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8153298" y="3797078"/>
            <a:ext cx="3291840" cy="2039810"/>
          </a:xfrm>
          <a:prstGeom prst="rect">
            <a:avLst/>
          </a:prstGeom>
        </p:spPr>
        <p:txBody>
          <a:bodyPr vert="horz" lIns="0" tIns="0" rIns="0" bIns="0" rtlCol="0">
            <a:noAutofit/>
          </a:bodyPr>
          <a:lstStyle>
            <a:lvl1pPr>
              <a:defRPr lang="en-US" sz="1100" kern="1200" dirty="0">
                <a:solidFill>
                  <a:schemeClr val="tx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F63B00CC-BD4B-D846-AEEF-AFD8AA7BEFDA}"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5" name="Straight Connector 4">
            <a:extLst>
              <a:ext uri="{FF2B5EF4-FFF2-40B4-BE49-F238E27FC236}">
                <a16:creationId xmlns:a16="http://schemas.microsoft.com/office/drawing/2014/main" id="{015E1984-FE9B-14DE-6BEF-2CC63B74ACA8}"/>
              </a:ext>
            </a:extLst>
          </p:cNvPr>
          <p:cNvCxnSpPr>
            <a:cxnSpLocks/>
          </p:cNvCxnSpPr>
          <p:nvPr/>
        </p:nvCxnSpPr>
        <p:spPr>
          <a:xfrm>
            <a:off x="412265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AFE795-0850-7B37-82B7-087B5CBA3740}"/>
              </a:ext>
            </a:extLst>
          </p:cNvPr>
          <p:cNvCxnSpPr>
            <a:cxnSpLocks/>
          </p:cNvCxnSpPr>
          <p:nvPr/>
        </p:nvCxnSpPr>
        <p:spPr>
          <a:xfrm>
            <a:off x="7922739"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2E255960-4529-A520-2CE4-4214A8B8E852}"/>
              </a:ext>
            </a:extLst>
          </p:cNvPr>
          <p:cNvSpPr>
            <a:spLocks noGrp="1" noChangeAspect="1"/>
          </p:cNvSpPr>
          <p:nvPr>
            <p:ph type="pic" sz="quarter" idx="42" hasCustomPrompt="1"/>
          </p:nvPr>
        </p:nvSpPr>
        <p:spPr>
          <a:xfrm>
            <a:off x="9479178" y="2108081"/>
            <a:ext cx="640080" cy="548640"/>
          </a:xfrm>
          <a:prstGeom prst="rect">
            <a:avLst/>
          </a:prstGeom>
          <a:noFill/>
        </p:spPr>
        <p:txBody>
          <a:bodyPr t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tx1"/>
                </a:solidFill>
              </a:defRPr>
            </a:lvl1pPr>
          </a:lstStyle>
          <a:p>
            <a:r>
              <a:rPr lang="en-US"/>
              <a:t>Click to add icon</a:t>
            </a:r>
          </a:p>
        </p:txBody>
      </p:sp>
      <p:sp>
        <p:nvSpPr>
          <p:cNvPr id="37" name="Text Placeholder 7">
            <a:extLst>
              <a:ext uri="{FF2B5EF4-FFF2-40B4-BE49-F238E27FC236}">
                <a16:creationId xmlns:a16="http://schemas.microsoft.com/office/drawing/2014/main" id="{62CDF611-6BA1-EB95-B8FC-48AC5E88AB2F}"/>
              </a:ext>
            </a:extLst>
          </p:cNvPr>
          <p:cNvSpPr>
            <a:spLocks noGrp="1"/>
          </p:cNvSpPr>
          <p:nvPr>
            <p:ph type="body" sz="quarter" idx="44" hasCustomPrompt="1"/>
          </p:nvPr>
        </p:nvSpPr>
        <p:spPr>
          <a:xfrm>
            <a:off x="768925" y="3002870"/>
            <a:ext cx="3123162" cy="488474"/>
          </a:xfrm>
          <a:prstGeom prst="rect">
            <a:avLst/>
          </a:prstGeom>
        </p:spPr>
        <p:txBody>
          <a:bodyPr tIns="0" bIns="0" anchor="t">
            <a:noAutofit/>
          </a:bodyPr>
          <a:lstStyle>
            <a:lvl1pPr marL="0" indent="0" algn="ctr">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Category title</a:t>
            </a:r>
          </a:p>
        </p:txBody>
      </p:sp>
      <p:sp>
        <p:nvSpPr>
          <p:cNvPr id="4" name="Text Placeholder 7">
            <a:extLst>
              <a:ext uri="{FF2B5EF4-FFF2-40B4-BE49-F238E27FC236}">
                <a16:creationId xmlns:a16="http://schemas.microsoft.com/office/drawing/2014/main" id="{08876D4E-7154-ACB7-D877-43F7BC539F9D}"/>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172727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Topics Overview - slate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7"/>
            <a:ext cx="11142158" cy="4561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600">
              <a:solidFill>
                <a:schemeClr val="tx1"/>
              </a:solidFill>
            </a:endParaRPr>
          </a:p>
        </p:txBody>
      </p:sp>
      <p:sp>
        <p:nvSpPr>
          <p:cNvPr id="8" name="Picture Placeholder 3">
            <a:extLst>
              <a:ext uri="{FF2B5EF4-FFF2-40B4-BE49-F238E27FC236}">
                <a16:creationId xmlns:a16="http://schemas.microsoft.com/office/drawing/2014/main" id="{9C612676-DCCE-0861-CF1D-E7CA58F35959}"/>
              </a:ext>
            </a:extLst>
          </p:cNvPr>
          <p:cNvSpPr>
            <a:spLocks noGrp="1"/>
          </p:cNvSpPr>
          <p:nvPr>
            <p:ph type="pic" sz="quarter" idx="45" hasCustomPrompt="1"/>
          </p:nvPr>
        </p:nvSpPr>
        <p:spPr>
          <a:xfrm>
            <a:off x="4376823" y="2108081"/>
            <a:ext cx="640080" cy="548640"/>
          </a:xfrm>
          <a:prstGeom prst="rect">
            <a:avLst/>
          </a:prstGeom>
          <a:noFill/>
        </p:spPr>
        <p:txBody>
          <a:bodyPr tIns="91440">
            <a:noAutofit/>
          </a:bodyPr>
          <a:lstStyle>
            <a:lvl1pPr marL="0" indent="0" algn="ctr">
              <a:buNone/>
              <a:defRPr sz="700" b="0" baseline="0">
                <a:solidFill>
                  <a:schemeClr val="bg1"/>
                </a:solidFill>
              </a:defRPr>
            </a:lvl1pPr>
          </a:lstStyle>
          <a:p>
            <a:r>
              <a:rPr lang="en-US"/>
              <a:t>Click to add icon</a:t>
            </a:r>
          </a:p>
        </p:txBody>
      </p:sp>
      <p:sp>
        <p:nvSpPr>
          <p:cNvPr id="9" name="Text Placeholder 7">
            <a:extLst>
              <a:ext uri="{FF2B5EF4-FFF2-40B4-BE49-F238E27FC236}">
                <a16:creationId xmlns:a16="http://schemas.microsoft.com/office/drawing/2014/main" id="{8E5E3A91-AB78-B6A1-9BD8-74504AF070C5}"/>
              </a:ext>
            </a:extLst>
          </p:cNvPr>
          <p:cNvSpPr>
            <a:spLocks noGrp="1"/>
          </p:cNvSpPr>
          <p:nvPr>
            <p:ph type="body" sz="quarter" idx="46" hasCustomPrompt="1"/>
          </p:nvPr>
        </p:nvSpPr>
        <p:spPr>
          <a:xfrm>
            <a:off x="3553863"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0" name="Text Placeholder 8">
            <a:extLst>
              <a:ext uri="{FF2B5EF4-FFF2-40B4-BE49-F238E27FC236}">
                <a16:creationId xmlns:a16="http://schemas.microsoft.com/office/drawing/2014/main" id="{D8511E2F-6875-850E-B211-CFCFC8979965}"/>
              </a:ext>
            </a:extLst>
          </p:cNvPr>
          <p:cNvSpPr>
            <a:spLocks noGrp="1"/>
          </p:cNvSpPr>
          <p:nvPr>
            <p:ph type="body" sz="quarter" idx="47" hasCustomPrompt="1"/>
          </p:nvPr>
        </p:nvSpPr>
        <p:spPr>
          <a:xfrm>
            <a:off x="6364028"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11" name="Text Placeholder 9">
            <a:extLst>
              <a:ext uri="{FF2B5EF4-FFF2-40B4-BE49-F238E27FC236}">
                <a16:creationId xmlns:a16="http://schemas.microsoft.com/office/drawing/2014/main" id="{FAFF80EC-A35E-DF8F-A599-633717B1AF52}"/>
              </a:ext>
            </a:extLst>
          </p:cNvPr>
          <p:cNvSpPr>
            <a:spLocks noGrp="1"/>
          </p:cNvSpPr>
          <p:nvPr>
            <p:ph type="body" sz="quarter" idx="48" hasCustomPrompt="1"/>
          </p:nvPr>
        </p:nvSpPr>
        <p:spPr>
          <a:xfrm>
            <a:off x="9146644"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3</a:t>
            </a:r>
          </a:p>
        </p:txBody>
      </p:sp>
      <p:sp>
        <p:nvSpPr>
          <p:cNvPr id="12" name="Text Placeholder 11">
            <a:extLst>
              <a:ext uri="{FF2B5EF4-FFF2-40B4-BE49-F238E27FC236}">
                <a16:creationId xmlns:a16="http://schemas.microsoft.com/office/drawing/2014/main" id="{CC0A5781-7FE7-FF2B-A967-E3DA8AA8A94A}"/>
              </a:ext>
            </a:extLst>
          </p:cNvPr>
          <p:cNvSpPr>
            <a:spLocks noGrp="1"/>
          </p:cNvSpPr>
          <p:nvPr>
            <p:ph type="body" sz="quarter" idx="49" hasCustomPrompt="1"/>
          </p:nvPr>
        </p:nvSpPr>
        <p:spPr>
          <a:xfrm>
            <a:off x="3553863" y="3797078"/>
            <a:ext cx="2286000" cy="2039810"/>
          </a:xfrm>
          <a:prstGeom prst="rect">
            <a:avLst/>
          </a:prstGeom>
        </p:spPr>
        <p:txBody>
          <a:bodyPr vert="horz" lIns="0" tIns="0" rIns="0" bIns="0" rtlCol="0">
            <a:noAutofit/>
          </a:bodyPr>
          <a:lstStyle>
            <a:lvl1pPr>
              <a:defRPr lang="en-US" sz="1200" kern="1200" dirty="0">
                <a:solidFill>
                  <a:schemeClr val="bg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13" name="Text Placeholder 12">
            <a:extLst>
              <a:ext uri="{FF2B5EF4-FFF2-40B4-BE49-F238E27FC236}">
                <a16:creationId xmlns:a16="http://schemas.microsoft.com/office/drawing/2014/main" id="{9F6390D9-0900-53E3-6010-2B91F87FD919}"/>
              </a:ext>
            </a:extLst>
          </p:cNvPr>
          <p:cNvSpPr>
            <a:spLocks noGrp="1"/>
          </p:cNvSpPr>
          <p:nvPr>
            <p:ph type="body" sz="quarter" idx="50" hasCustomPrompt="1"/>
          </p:nvPr>
        </p:nvSpPr>
        <p:spPr>
          <a:xfrm>
            <a:off x="6364028" y="3797078"/>
            <a:ext cx="2286000" cy="2039810"/>
          </a:xfrm>
          <a:prstGeom prst="rect">
            <a:avLst/>
          </a:prstGeom>
        </p:spPr>
        <p:txBody>
          <a:bodyPr vert="horz" lIns="0" tIns="0" rIns="0" bIns="0" rtlCol="0">
            <a:noAutofit/>
          </a:bodyPr>
          <a:lstStyle>
            <a:lvl1pPr>
              <a:defRPr lang="en-US" sz="1200" kern="1200" dirty="0">
                <a:solidFill>
                  <a:schemeClr val="bg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14" name="Text Placeholder 13">
            <a:extLst>
              <a:ext uri="{FF2B5EF4-FFF2-40B4-BE49-F238E27FC236}">
                <a16:creationId xmlns:a16="http://schemas.microsoft.com/office/drawing/2014/main" id="{D3322635-3FA9-FC7A-BF5A-FABFEE55BF00}"/>
              </a:ext>
            </a:extLst>
          </p:cNvPr>
          <p:cNvSpPr>
            <a:spLocks noGrp="1"/>
          </p:cNvSpPr>
          <p:nvPr>
            <p:ph type="body" sz="quarter" idx="51" hasCustomPrompt="1"/>
          </p:nvPr>
        </p:nvSpPr>
        <p:spPr>
          <a:xfrm>
            <a:off x="9146644" y="3797078"/>
            <a:ext cx="2286000" cy="2039810"/>
          </a:xfrm>
          <a:prstGeom prst="rect">
            <a:avLst/>
          </a:prstGeom>
        </p:spPr>
        <p:txBody>
          <a:bodyPr vert="horz" lIns="0" tIns="0" rIns="0" bIns="0" rtlCol="0">
            <a:noAutofit/>
          </a:bodyPr>
          <a:lstStyle>
            <a:lvl1pPr>
              <a:defRPr lang="en-US" sz="1200" kern="1200" dirty="0">
                <a:solidFill>
                  <a:schemeClr val="bg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cxnSp>
        <p:nvCxnSpPr>
          <p:cNvPr id="15" name="Straight Connector 14">
            <a:extLst>
              <a:ext uri="{FF2B5EF4-FFF2-40B4-BE49-F238E27FC236}">
                <a16:creationId xmlns:a16="http://schemas.microsoft.com/office/drawing/2014/main" id="{67B4384B-EB58-DFF4-D58F-C2392425C236}"/>
              </a:ext>
            </a:extLst>
          </p:cNvPr>
          <p:cNvCxnSpPr>
            <a:cxnSpLocks/>
          </p:cNvCxnSpPr>
          <p:nvPr userDrawn="1"/>
        </p:nvCxnSpPr>
        <p:spPr>
          <a:xfrm>
            <a:off x="327940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A49951-109F-95C6-78D1-A293DC17A862}"/>
              </a:ext>
            </a:extLst>
          </p:cNvPr>
          <p:cNvCxnSpPr>
            <a:cxnSpLocks/>
          </p:cNvCxnSpPr>
          <p:nvPr userDrawn="1"/>
        </p:nvCxnSpPr>
        <p:spPr>
          <a:xfrm>
            <a:off x="6110464"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A271B6-09C4-186C-1C8C-B1ED07ED859E}"/>
              </a:ext>
            </a:extLst>
          </p:cNvPr>
          <p:cNvCxnSpPr>
            <a:cxnSpLocks/>
          </p:cNvCxnSpPr>
          <p:nvPr userDrawn="1"/>
        </p:nvCxnSpPr>
        <p:spPr>
          <a:xfrm>
            <a:off x="890359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Picture Placeholder 3">
            <a:extLst>
              <a:ext uri="{FF2B5EF4-FFF2-40B4-BE49-F238E27FC236}">
                <a16:creationId xmlns:a16="http://schemas.microsoft.com/office/drawing/2014/main" id="{D56A4E3A-5FD3-C03D-D80B-DE77EED9FA3B}"/>
              </a:ext>
            </a:extLst>
          </p:cNvPr>
          <p:cNvSpPr>
            <a:spLocks noGrp="1" noChangeAspect="1"/>
          </p:cNvSpPr>
          <p:nvPr>
            <p:ph type="pic" sz="quarter" idx="52" hasCustomPrompt="1"/>
          </p:nvPr>
        </p:nvSpPr>
        <p:spPr>
          <a:xfrm>
            <a:off x="7186988" y="2108081"/>
            <a:ext cx="640080" cy="548640"/>
          </a:xfrm>
          <a:prstGeom prst="rect">
            <a:avLst/>
          </a:prstGeom>
          <a:noFill/>
        </p:spPr>
        <p:txBody>
          <a:bodyPr tIns="9144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lang="en-US" sz="700" b="0" kern="1200" baseline="0" dirty="0" smtClean="0">
                <a:solidFill>
                  <a:schemeClr val="bg1"/>
                </a:solidFill>
                <a:latin typeface="+mn-lt"/>
                <a:ea typeface="+mn-ea"/>
                <a:cs typeface="Calibri" panose="020F0502020204030204" pitchFamily="34" charset="0"/>
              </a:defRPr>
            </a:lvl1pPr>
          </a:lstStyle>
          <a:p>
            <a:r>
              <a:rPr lang="en-US"/>
              <a:t>Click to add icon</a:t>
            </a:r>
          </a:p>
        </p:txBody>
      </p:sp>
      <p:sp>
        <p:nvSpPr>
          <p:cNvPr id="29" name="Picture Placeholder 3">
            <a:extLst>
              <a:ext uri="{FF2B5EF4-FFF2-40B4-BE49-F238E27FC236}">
                <a16:creationId xmlns:a16="http://schemas.microsoft.com/office/drawing/2014/main" id="{6E97DAE4-E448-D4DF-407D-4DC0417178DE}"/>
              </a:ext>
            </a:extLst>
          </p:cNvPr>
          <p:cNvSpPr>
            <a:spLocks noGrp="1" noChangeAspect="1"/>
          </p:cNvSpPr>
          <p:nvPr>
            <p:ph type="pic" sz="quarter" idx="53" hasCustomPrompt="1"/>
          </p:nvPr>
        </p:nvSpPr>
        <p:spPr>
          <a:xfrm>
            <a:off x="9969604" y="2108081"/>
            <a:ext cx="640080" cy="548640"/>
          </a:xfrm>
          <a:prstGeom prst="rect">
            <a:avLst/>
          </a:prstGeom>
          <a:noFill/>
        </p:spPr>
        <p:txBody>
          <a:bodyPr tIns="9144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lang="en-US" sz="700" b="0" kern="1200" baseline="0" dirty="0">
                <a:solidFill>
                  <a:schemeClr val="bg1"/>
                </a:solidFill>
                <a:latin typeface="+mn-lt"/>
                <a:ea typeface="+mn-ea"/>
                <a:cs typeface="Calibri" panose="020F0502020204030204" pitchFamily="34" charset="0"/>
              </a:defRPr>
            </a:lvl1pPr>
          </a:lstStyle>
          <a:p>
            <a:r>
              <a:rPr lang="en-US"/>
              <a:t>Click to add icon</a:t>
            </a:r>
          </a:p>
        </p:txBody>
      </p:sp>
      <p:sp>
        <p:nvSpPr>
          <p:cNvPr id="30" name="Text Placeholder 7">
            <a:extLst>
              <a:ext uri="{FF2B5EF4-FFF2-40B4-BE49-F238E27FC236}">
                <a16:creationId xmlns:a16="http://schemas.microsoft.com/office/drawing/2014/main" id="{2E6D4F3A-1F7A-7672-390F-8364041FF2B5}"/>
              </a:ext>
            </a:extLst>
          </p:cNvPr>
          <p:cNvSpPr>
            <a:spLocks noGrp="1"/>
          </p:cNvSpPr>
          <p:nvPr>
            <p:ph type="body" sz="quarter" idx="54" hasCustomPrompt="1"/>
          </p:nvPr>
        </p:nvSpPr>
        <p:spPr>
          <a:xfrm>
            <a:off x="781758" y="3002870"/>
            <a:ext cx="2286000" cy="488474"/>
          </a:xfrm>
          <a:prstGeom prst="rect">
            <a:avLst/>
          </a:prstGeom>
        </p:spPr>
        <p:txBody>
          <a:bodyPr tIns="0" bIns="0" anchor="t">
            <a:noAutofit/>
          </a:bodyPr>
          <a:lstStyle>
            <a:lvl1pPr marL="0" indent="0" algn="ctr">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Category title</a:t>
            </a: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3 topics overview – Slate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92E016FA-6FC7-BA4A-A6BB-AA59FE7F775F}"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Text Placeholder 7">
            <a:extLst>
              <a:ext uri="{FF2B5EF4-FFF2-40B4-BE49-F238E27FC236}">
                <a16:creationId xmlns:a16="http://schemas.microsoft.com/office/drawing/2014/main" id="{BE503892-9D58-9A41-B683-8FDFDB620355}"/>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9477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topics overview – cream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8"/>
            <a:ext cx="11142158" cy="4561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600">
              <a:solidFill>
                <a:schemeClr val="tx1"/>
              </a:solidFill>
            </a:endParaRP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3 topics overview – Saffron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4376823" y="2108081"/>
            <a:ext cx="640080" cy="548640"/>
          </a:xfrm>
          <a:prstGeom prst="rect">
            <a:avLst/>
          </a:prstGeom>
          <a:noFill/>
        </p:spPr>
        <p:txBody>
          <a:bodyPr tIns="91440">
            <a:noAutofit/>
          </a:bodyPr>
          <a:lstStyle>
            <a:lvl1pPr marL="0" indent="0" algn="ctr">
              <a:buNone/>
              <a:defRPr sz="700" b="0" baseline="0">
                <a:solidFill>
                  <a:schemeClr val="tx1"/>
                </a:solidFill>
              </a:defRPr>
            </a:lvl1pPr>
          </a:lstStyle>
          <a:p>
            <a:r>
              <a:rPr lang="en-US"/>
              <a:t>Click to add icon</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3553863"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6364028"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2</a:t>
            </a:r>
          </a:p>
        </p:txBody>
      </p:sp>
      <p:sp>
        <p:nvSpPr>
          <p:cNvPr id="22" name="Text Placeholder 9">
            <a:extLst>
              <a:ext uri="{FF2B5EF4-FFF2-40B4-BE49-F238E27FC236}">
                <a16:creationId xmlns:a16="http://schemas.microsoft.com/office/drawing/2014/main" id="{D526D918-AAB6-450B-A29A-7C5BDA28C40D}"/>
              </a:ext>
            </a:extLst>
          </p:cNvPr>
          <p:cNvSpPr>
            <a:spLocks noGrp="1"/>
          </p:cNvSpPr>
          <p:nvPr>
            <p:ph type="body" sz="quarter" idx="34" hasCustomPrompt="1"/>
          </p:nvPr>
        </p:nvSpPr>
        <p:spPr>
          <a:xfrm>
            <a:off x="9146644"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3</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3553863" y="3797078"/>
            <a:ext cx="2286000" cy="2039810"/>
          </a:xfrm>
          <a:prstGeom prst="rect">
            <a:avLst/>
          </a:prstGeom>
        </p:spPr>
        <p:txBody>
          <a:bodyPr vert="horz" lIns="0" tIns="0" rIns="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6364028" y="3797078"/>
            <a:ext cx="2286000" cy="2039810"/>
          </a:xfrm>
          <a:prstGeom prst="rect">
            <a:avLst/>
          </a:prstGeom>
        </p:spPr>
        <p:txBody>
          <a:bodyPr vert="horz" lIns="0" tIns="0" rIns="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35" name="Text Placeholder 13">
            <a:extLst>
              <a:ext uri="{FF2B5EF4-FFF2-40B4-BE49-F238E27FC236}">
                <a16:creationId xmlns:a16="http://schemas.microsoft.com/office/drawing/2014/main" id="{34AEFC8D-E7FE-4CE7-ABA7-C78ABA72F565}"/>
              </a:ext>
            </a:extLst>
          </p:cNvPr>
          <p:cNvSpPr>
            <a:spLocks noGrp="1"/>
          </p:cNvSpPr>
          <p:nvPr>
            <p:ph type="body" sz="quarter" idx="41" hasCustomPrompt="1"/>
          </p:nvPr>
        </p:nvSpPr>
        <p:spPr>
          <a:xfrm>
            <a:off x="9146644" y="3797078"/>
            <a:ext cx="2286000" cy="2039810"/>
          </a:xfrm>
          <a:prstGeom prst="rect">
            <a:avLst/>
          </a:prstGeom>
        </p:spPr>
        <p:txBody>
          <a:bodyPr vert="horz" lIns="0" tIns="0" rIns="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marL="0" lvl="0" indent="0" algn="l" defTabSz="914674" rtl="0" eaLnBrk="1" latinLnBrk="0" hangingPunct="1">
              <a:lnSpc>
                <a:spcPct val="114000"/>
              </a:lnSpc>
              <a:spcBef>
                <a:spcPts val="200"/>
              </a:spcBef>
              <a:spcAft>
                <a:spcPts val="200"/>
              </a:spcAft>
              <a:buClr>
                <a:schemeClr val="accent6"/>
              </a:buClr>
              <a:buFontTx/>
              <a:buNone/>
            </a:pPr>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2444BE6-8FAB-BB4A-99D3-AF8960928058}"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5" name="Straight Connector 4">
            <a:extLst>
              <a:ext uri="{FF2B5EF4-FFF2-40B4-BE49-F238E27FC236}">
                <a16:creationId xmlns:a16="http://schemas.microsoft.com/office/drawing/2014/main" id="{015E1984-FE9B-14DE-6BEF-2CC63B74ACA8}"/>
              </a:ext>
            </a:extLst>
          </p:cNvPr>
          <p:cNvCxnSpPr>
            <a:cxnSpLocks/>
          </p:cNvCxnSpPr>
          <p:nvPr/>
        </p:nvCxnSpPr>
        <p:spPr>
          <a:xfrm>
            <a:off x="327940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AFE795-0850-7B37-82B7-087B5CBA3740}"/>
              </a:ext>
            </a:extLst>
          </p:cNvPr>
          <p:cNvCxnSpPr>
            <a:cxnSpLocks/>
          </p:cNvCxnSpPr>
          <p:nvPr/>
        </p:nvCxnSpPr>
        <p:spPr>
          <a:xfrm>
            <a:off x="6110464"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9171BF-1FB1-5225-DD35-BC2E8F91D28F}"/>
              </a:ext>
            </a:extLst>
          </p:cNvPr>
          <p:cNvCxnSpPr>
            <a:cxnSpLocks/>
          </p:cNvCxnSpPr>
          <p:nvPr/>
        </p:nvCxnSpPr>
        <p:spPr>
          <a:xfrm>
            <a:off x="8903591" y="1980007"/>
            <a:ext cx="0" cy="385688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2E255960-4529-A520-2CE4-4214A8B8E852}"/>
              </a:ext>
            </a:extLst>
          </p:cNvPr>
          <p:cNvSpPr>
            <a:spLocks noGrp="1" noChangeAspect="1"/>
          </p:cNvSpPr>
          <p:nvPr>
            <p:ph type="pic" sz="quarter" idx="42" hasCustomPrompt="1"/>
          </p:nvPr>
        </p:nvSpPr>
        <p:spPr>
          <a:xfrm>
            <a:off x="7186988" y="2108081"/>
            <a:ext cx="640080" cy="548640"/>
          </a:xfrm>
          <a:prstGeom prst="rect">
            <a:avLst/>
          </a:prstGeom>
          <a:noFill/>
        </p:spPr>
        <p:txBody>
          <a:bodyPr tIns="91440">
            <a:noAutofit/>
          </a:bodyPr>
          <a:lstStyle>
            <a:lvl1pPr marL="0" marR="0" indent="0" algn="ctr" defTabSz="914674" rtl="0" eaLnBrk="1" fontAlgn="auto" latinLnBrk="0" hangingPunct="1">
              <a:lnSpc>
                <a:spcPct val="114000"/>
              </a:lnSpc>
              <a:spcBef>
                <a:spcPts val="300"/>
              </a:spcBef>
              <a:spcAft>
                <a:spcPts val="300"/>
              </a:spcAft>
              <a:buClr>
                <a:schemeClr val="accent6"/>
              </a:buClr>
              <a:buSzTx/>
              <a:buFontTx/>
              <a:buNone/>
              <a:tabLst/>
              <a:defRPr lang="en-US" sz="700" b="0" kern="1200" baseline="0" dirty="0">
                <a:solidFill>
                  <a:schemeClr val="tx1"/>
                </a:solidFill>
                <a:latin typeface="+mn-lt"/>
                <a:ea typeface="+mn-ea"/>
                <a:cs typeface="Calibri" panose="020F0502020204030204" pitchFamily="34" charset="0"/>
              </a:defRPr>
            </a:lvl1pPr>
          </a:lstStyle>
          <a:p>
            <a:r>
              <a:rPr lang="en-US"/>
              <a:t>Click to add icon</a:t>
            </a:r>
          </a:p>
        </p:txBody>
      </p:sp>
      <p:sp>
        <p:nvSpPr>
          <p:cNvPr id="34" name="Picture Placeholder 3">
            <a:extLst>
              <a:ext uri="{FF2B5EF4-FFF2-40B4-BE49-F238E27FC236}">
                <a16:creationId xmlns:a16="http://schemas.microsoft.com/office/drawing/2014/main" id="{E8F6F5BB-7B95-7A64-7C03-40769C2325B7}"/>
              </a:ext>
            </a:extLst>
          </p:cNvPr>
          <p:cNvSpPr>
            <a:spLocks noGrp="1" noChangeAspect="1"/>
          </p:cNvSpPr>
          <p:nvPr>
            <p:ph type="pic" sz="quarter" idx="43" hasCustomPrompt="1"/>
          </p:nvPr>
        </p:nvSpPr>
        <p:spPr>
          <a:xfrm>
            <a:off x="9969604" y="2108081"/>
            <a:ext cx="640080" cy="548640"/>
          </a:xfrm>
          <a:prstGeom prst="rect">
            <a:avLst/>
          </a:prstGeom>
          <a:noFill/>
        </p:spPr>
        <p:txBody>
          <a:bodyPr tIns="91440">
            <a:noAutofit/>
          </a:bodyPr>
          <a:lstStyle>
            <a:lvl1pPr marL="0" marR="0" indent="0" algn="ctr" defTabSz="914674" rtl="0" eaLnBrk="1" fontAlgn="auto" latinLnBrk="0" hangingPunct="1">
              <a:lnSpc>
                <a:spcPct val="114000"/>
              </a:lnSpc>
              <a:spcBef>
                <a:spcPts val="300"/>
              </a:spcBef>
              <a:spcAft>
                <a:spcPts val="300"/>
              </a:spcAft>
              <a:buClr>
                <a:schemeClr val="accent6"/>
              </a:buClr>
              <a:buSzTx/>
              <a:buFontTx/>
              <a:buNone/>
              <a:tabLst/>
              <a:defRPr lang="en-US" sz="700" b="0" kern="1200" baseline="0" dirty="0">
                <a:solidFill>
                  <a:schemeClr val="tx1"/>
                </a:solidFill>
                <a:latin typeface="+mn-lt"/>
                <a:ea typeface="+mn-ea"/>
                <a:cs typeface="Calibri" panose="020F0502020204030204" pitchFamily="34" charset="0"/>
              </a:defRPr>
            </a:lvl1pPr>
          </a:lstStyle>
          <a:p>
            <a:r>
              <a:rPr lang="en-US"/>
              <a:t>Click to add icon</a:t>
            </a:r>
          </a:p>
        </p:txBody>
      </p:sp>
      <p:sp>
        <p:nvSpPr>
          <p:cNvPr id="37" name="Text Placeholder 7">
            <a:extLst>
              <a:ext uri="{FF2B5EF4-FFF2-40B4-BE49-F238E27FC236}">
                <a16:creationId xmlns:a16="http://schemas.microsoft.com/office/drawing/2014/main" id="{62CDF611-6BA1-EB95-B8FC-48AC5E88AB2F}"/>
              </a:ext>
            </a:extLst>
          </p:cNvPr>
          <p:cNvSpPr>
            <a:spLocks noGrp="1"/>
          </p:cNvSpPr>
          <p:nvPr>
            <p:ph type="body" sz="quarter" idx="44" hasCustomPrompt="1"/>
          </p:nvPr>
        </p:nvSpPr>
        <p:spPr>
          <a:xfrm>
            <a:off x="781758" y="3002870"/>
            <a:ext cx="2286000" cy="488474"/>
          </a:xfrm>
          <a:prstGeom prst="rect">
            <a:avLst/>
          </a:prstGeom>
        </p:spPr>
        <p:txBody>
          <a:bodyPr tIns="0" bIns="0" anchor="t">
            <a:noAutofit/>
          </a:bodyPr>
          <a:lstStyle>
            <a:lvl1pPr marL="0" indent="0" algn="ctr">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Category title</a:t>
            </a:r>
          </a:p>
        </p:txBody>
      </p:sp>
      <p:sp>
        <p:nvSpPr>
          <p:cNvPr id="4" name="TextBox 3">
            <a:extLst>
              <a:ext uri="{FF2B5EF4-FFF2-40B4-BE49-F238E27FC236}">
                <a16:creationId xmlns:a16="http://schemas.microsoft.com/office/drawing/2014/main" id="{113ADE45-A04E-D3FE-F3C4-46C1453A3FD3}"/>
              </a:ext>
            </a:extLst>
          </p:cNvPr>
          <p:cNvSpPr txBox="1"/>
          <p:nvPr userDrawn="1"/>
        </p:nvSpPr>
        <p:spPr>
          <a:xfrm>
            <a:off x="4288221" y="1156138"/>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8" name="Text Placeholder 7">
            <a:extLst>
              <a:ext uri="{FF2B5EF4-FFF2-40B4-BE49-F238E27FC236}">
                <a16:creationId xmlns:a16="http://schemas.microsoft.com/office/drawing/2014/main" id="{9E669A14-C814-E9A0-D0CC-7B75CFBE5C65}"/>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336419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topics overview – Slate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7"/>
            <a:ext cx="11142158" cy="4561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400">
              <a:solidFill>
                <a:schemeClr val="tx1"/>
              </a:solidFill>
            </a:endParaRPr>
          </a:p>
        </p:txBody>
      </p:sp>
      <p:sp>
        <p:nvSpPr>
          <p:cNvPr id="8" name="Picture Placeholder 3">
            <a:extLst>
              <a:ext uri="{FF2B5EF4-FFF2-40B4-BE49-F238E27FC236}">
                <a16:creationId xmlns:a16="http://schemas.microsoft.com/office/drawing/2014/main" id="{97741FE0-753B-09BF-8FFF-8B503D8AA7A2}"/>
              </a:ext>
            </a:extLst>
          </p:cNvPr>
          <p:cNvSpPr>
            <a:spLocks noGrp="1"/>
          </p:cNvSpPr>
          <p:nvPr>
            <p:ph type="pic" sz="quarter" idx="47" hasCustomPrompt="1"/>
          </p:nvPr>
        </p:nvSpPr>
        <p:spPr>
          <a:xfrm>
            <a:off x="4391158" y="2108081"/>
            <a:ext cx="640080" cy="548640"/>
          </a:xfrm>
          <a:prstGeom prst="rect">
            <a:avLst/>
          </a:prstGeom>
          <a:noFill/>
        </p:spPr>
        <p:txBody>
          <a:bodyPr tIns="0">
            <a:noAutofit/>
          </a:bodyPr>
          <a:lstStyle>
            <a:lvl1pPr marL="0" indent="0" algn="ctr">
              <a:lnSpc>
                <a:spcPct val="100000"/>
              </a:lnSpc>
              <a:buNone/>
              <a:defRPr sz="700" b="0" baseline="0">
                <a:solidFill>
                  <a:schemeClr val="bg1"/>
                </a:solidFill>
              </a:defRPr>
            </a:lvl1pPr>
          </a:lstStyle>
          <a:p>
            <a:r>
              <a:rPr lang="en-US"/>
              <a:t>Click to add icon</a:t>
            </a:r>
          </a:p>
        </p:txBody>
      </p:sp>
      <p:sp>
        <p:nvSpPr>
          <p:cNvPr id="9" name="Text Placeholder 7">
            <a:extLst>
              <a:ext uri="{FF2B5EF4-FFF2-40B4-BE49-F238E27FC236}">
                <a16:creationId xmlns:a16="http://schemas.microsoft.com/office/drawing/2014/main" id="{A5460945-2B51-9F18-FCCB-89F8DCE13BAE}"/>
              </a:ext>
            </a:extLst>
          </p:cNvPr>
          <p:cNvSpPr>
            <a:spLocks noGrp="1"/>
          </p:cNvSpPr>
          <p:nvPr>
            <p:ph type="body" sz="quarter" idx="48" hasCustomPrompt="1"/>
          </p:nvPr>
        </p:nvSpPr>
        <p:spPr>
          <a:xfrm>
            <a:off x="3568198"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0" name="Text Placeholder 8">
            <a:extLst>
              <a:ext uri="{FF2B5EF4-FFF2-40B4-BE49-F238E27FC236}">
                <a16:creationId xmlns:a16="http://schemas.microsoft.com/office/drawing/2014/main" id="{F1D7A913-33BF-EF9E-A215-31033B26EC20}"/>
              </a:ext>
            </a:extLst>
          </p:cNvPr>
          <p:cNvSpPr>
            <a:spLocks noGrp="1"/>
          </p:cNvSpPr>
          <p:nvPr>
            <p:ph type="body" sz="quarter" idx="49" hasCustomPrompt="1"/>
          </p:nvPr>
        </p:nvSpPr>
        <p:spPr>
          <a:xfrm>
            <a:off x="6358752"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1" name="Text Placeholder 9">
            <a:extLst>
              <a:ext uri="{FF2B5EF4-FFF2-40B4-BE49-F238E27FC236}">
                <a16:creationId xmlns:a16="http://schemas.microsoft.com/office/drawing/2014/main" id="{065EF440-758E-8F55-173D-7001807CC955}"/>
              </a:ext>
            </a:extLst>
          </p:cNvPr>
          <p:cNvSpPr>
            <a:spLocks noGrp="1"/>
          </p:cNvSpPr>
          <p:nvPr>
            <p:ph type="body" sz="quarter" idx="50" hasCustomPrompt="1"/>
          </p:nvPr>
        </p:nvSpPr>
        <p:spPr>
          <a:xfrm>
            <a:off x="9148171" y="3002870"/>
            <a:ext cx="2289246"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2" name="Text Placeholder 11">
            <a:extLst>
              <a:ext uri="{FF2B5EF4-FFF2-40B4-BE49-F238E27FC236}">
                <a16:creationId xmlns:a16="http://schemas.microsoft.com/office/drawing/2014/main" id="{547D4ED0-E7BB-AFFB-6031-DCCB66F4AA72}"/>
              </a:ext>
            </a:extLst>
          </p:cNvPr>
          <p:cNvSpPr>
            <a:spLocks noGrp="1"/>
          </p:cNvSpPr>
          <p:nvPr>
            <p:ph type="body" sz="quarter" idx="51" hasCustomPrompt="1"/>
          </p:nvPr>
        </p:nvSpPr>
        <p:spPr>
          <a:xfrm>
            <a:off x="3568198" y="3797078"/>
            <a:ext cx="2286000" cy="2032222"/>
          </a:xfrm>
          <a:prstGeom prst="rect">
            <a:avLst/>
          </a:prstGeom>
        </p:spPr>
        <p:txBody>
          <a:bodyPr vert="horz" lIns="0" tIns="0" rIns="0" bIns="0" rtlCol="0">
            <a:noAutofit/>
          </a:bodyPr>
          <a:lstStyle>
            <a:lvl1pPr>
              <a:lnSpc>
                <a:spcPct val="114000"/>
              </a:lnSpc>
              <a:defRPr sz="1200">
                <a:solidFill>
                  <a:schemeClr val="bg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13" name="Text Placeholder 12">
            <a:extLst>
              <a:ext uri="{FF2B5EF4-FFF2-40B4-BE49-F238E27FC236}">
                <a16:creationId xmlns:a16="http://schemas.microsoft.com/office/drawing/2014/main" id="{0E0EF232-7398-36BA-D21B-48D47F43200B}"/>
              </a:ext>
            </a:extLst>
          </p:cNvPr>
          <p:cNvSpPr>
            <a:spLocks noGrp="1"/>
          </p:cNvSpPr>
          <p:nvPr>
            <p:ph type="body" sz="quarter" idx="52" hasCustomPrompt="1"/>
          </p:nvPr>
        </p:nvSpPr>
        <p:spPr>
          <a:xfrm>
            <a:off x="6354218" y="3797078"/>
            <a:ext cx="2286000" cy="2032222"/>
          </a:xfrm>
          <a:prstGeom prst="rect">
            <a:avLst/>
          </a:prstGeom>
        </p:spPr>
        <p:txBody>
          <a:bodyPr vert="horz" lIns="0" tIns="0" rIns="0" bIns="0" rtlCol="0">
            <a:noAutofit/>
          </a:bodyPr>
          <a:lstStyle>
            <a:lvl1pPr>
              <a:lnSpc>
                <a:spcPct val="114000"/>
              </a:lnSpc>
              <a:defRPr sz="1200">
                <a:solidFill>
                  <a:schemeClr val="bg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14" name="Text Placeholder 13">
            <a:extLst>
              <a:ext uri="{FF2B5EF4-FFF2-40B4-BE49-F238E27FC236}">
                <a16:creationId xmlns:a16="http://schemas.microsoft.com/office/drawing/2014/main" id="{D0D04EE4-48C3-123C-7C55-F918BFE5B90D}"/>
              </a:ext>
            </a:extLst>
          </p:cNvPr>
          <p:cNvSpPr>
            <a:spLocks noGrp="1"/>
          </p:cNvSpPr>
          <p:nvPr>
            <p:ph type="body" sz="quarter" idx="53" hasCustomPrompt="1"/>
          </p:nvPr>
        </p:nvSpPr>
        <p:spPr>
          <a:xfrm>
            <a:off x="9148171" y="3797078"/>
            <a:ext cx="2289246" cy="2032222"/>
          </a:xfrm>
          <a:prstGeom prst="rect">
            <a:avLst/>
          </a:prstGeom>
        </p:spPr>
        <p:txBody>
          <a:bodyPr vert="horz" lIns="0" tIns="0" rIns="0" bIns="0" rtlCol="0">
            <a:noAutofit/>
          </a:bodyPr>
          <a:lstStyle>
            <a:lvl1pPr>
              <a:lnSpc>
                <a:spcPct val="114000"/>
              </a:lnSpc>
              <a:defRPr sz="1200">
                <a:solidFill>
                  <a:schemeClr val="bg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grpSp>
        <p:nvGrpSpPr>
          <p:cNvPr id="15" name="Group 14">
            <a:extLst>
              <a:ext uri="{FF2B5EF4-FFF2-40B4-BE49-F238E27FC236}">
                <a16:creationId xmlns:a16="http://schemas.microsoft.com/office/drawing/2014/main" id="{473C9FCC-F829-257A-C888-E409BE29B11B}"/>
              </a:ext>
            </a:extLst>
          </p:cNvPr>
          <p:cNvGrpSpPr/>
          <p:nvPr userDrawn="1"/>
        </p:nvGrpSpPr>
        <p:grpSpPr>
          <a:xfrm>
            <a:off x="3308276" y="1980007"/>
            <a:ext cx="5595671" cy="3856881"/>
            <a:chOff x="3194473" y="1979629"/>
            <a:chExt cx="5796067" cy="3714161"/>
          </a:xfrm>
        </p:grpSpPr>
        <p:cxnSp>
          <p:nvCxnSpPr>
            <p:cNvPr id="18" name="Straight Connector 17">
              <a:extLst>
                <a:ext uri="{FF2B5EF4-FFF2-40B4-BE49-F238E27FC236}">
                  <a16:creationId xmlns:a16="http://schemas.microsoft.com/office/drawing/2014/main" id="{3459DBB7-C81F-74FE-4C42-A36D2935DB81}"/>
                </a:ext>
              </a:extLst>
            </p:cNvPr>
            <p:cNvCxnSpPr>
              <a:cxnSpLocks/>
            </p:cNvCxnSpPr>
            <p:nvPr/>
          </p:nvCxnSpPr>
          <p:spPr>
            <a:xfrm>
              <a:off x="3194473" y="1979629"/>
              <a:ext cx="0" cy="37141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7DC6D9-C009-96BD-D206-DCD722561BF7}"/>
                </a:ext>
              </a:extLst>
            </p:cNvPr>
            <p:cNvCxnSpPr>
              <a:cxnSpLocks/>
            </p:cNvCxnSpPr>
            <p:nvPr/>
          </p:nvCxnSpPr>
          <p:spPr>
            <a:xfrm>
              <a:off x="6103570" y="1979629"/>
              <a:ext cx="0" cy="37141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B338BD-9FAD-A5E6-85C2-52931A535151}"/>
                </a:ext>
              </a:extLst>
            </p:cNvPr>
            <p:cNvCxnSpPr>
              <a:cxnSpLocks/>
            </p:cNvCxnSpPr>
            <p:nvPr/>
          </p:nvCxnSpPr>
          <p:spPr>
            <a:xfrm>
              <a:off x="8990540" y="1979629"/>
              <a:ext cx="0" cy="37141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Picture Placeholder 3">
            <a:extLst>
              <a:ext uri="{FF2B5EF4-FFF2-40B4-BE49-F238E27FC236}">
                <a16:creationId xmlns:a16="http://schemas.microsoft.com/office/drawing/2014/main" id="{FEAEC404-1C8F-E638-1F9F-652FF43F9AC6}"/>
              </a:ext>
            </a:extLst>
          </p:cNvPr>
          <p:cNvSpPr>
            <a:spLocks noGrp="1" noChangeAspect="1"/>
          </p:cNvSpPr>
          <p:nvPr>
            <p:ph type="pic" sz="quarter" idx="54" hasCustomPrompt="1"/>
          </p:nvPr>
        </p:nvSpPr>
        <p:spPr>
          <a:xfrm>
            <a:off x="7177178" y="2108081"/>
            <a:ext cx="640080" cy="548640"/>
          </a:xfrm>
          <a:prstGeom prst="rect">
            <a:avLst/>
          </a:prstGeom>
          <a:noFill/>
        </p:spPr>
        <p:txBody>
          <a:bodyPr t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bg1"/>
                </a:solidFill>
              </a:defRPr>
            </a:lvl1pPr>
          </a:lstStyle>
          <a:p>
            <a:r>
              <a:rPr lang="en-US"/>
              <a:t>Click to add icon</a:t>
            </a:r>
          </a:p>
        </p:txBody>
      </p:sp>
      <p:sp>
        <p:nvSpPr>
          <p:cNvPr id="30" name="Picture Placeholder 3">
            <a:extLst>
              <a:ext uri="{FF2B5EF4-FFF2-40B4-BE49-F238E27FC236}">
                <a16:creationId xmlns:a16="http://schemas.microsoft.com/office/drawing/2014/main" id="{D7773C4A-7495-5A43-50DD-1F86C79E2D3D}"/>
              </a:ext>
            </a:extLst>
          </p:cNvPr>
          <p:cNvSpPr>
            <a:spLocks noGrp="1" noChangeAspect="1"/>
          </p:cNvSpPr>
          <p:nvPr>
            <p:ph type="pic" sz="quarter" idx="55" hasCustomPrompt="1"/>
          </p:nvPr>
        </p:nvSpPr>
        <p:spPr>
          <a:xfrm>
            <a:off x="9972754" y="2108081"/>
            <a:ext cx="640080" cy="548640"/>
          </a:xfrm>
          <a:prstGeom prst="rect">
            <a:avLst/>
          </a:prstGeom>
          <a:noFill/>
        </p:spPr>
        <p:txBody>
          <a:bodyPr t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bg1"/>
                </a:solidFill>
              </a:defRPr>
            </a:lvl1pPr>
          </a:lstStyle>
          <a:p>
            <a:r>
              <a:rPr lang="en-US"/>
              <a:t>Click to add icon</a:t>
            </a:r>
          </a:p>
        </p:txBody>
      </p:sp>
      <p:sp>
        <p:nvSpPr>
          <p:cNvPr id="31" name="Picture Placeholder 3">
            <a:extLst>
              <a:ext uri="{FF2B5EF4-FFF2-40B4-BE49-F238E27FC236}">
                <a16:creationId xmlns:a16="http://schemas.microsoft.com/office/drawing/2014/main" id="{3AD4BA92-F560-555B-50D5-077C6DE504C7}"/>
              </a:ext>
            </a:extLst>
          </p:cNvPr>
          <p:cNvSpPr>
            <a:spLocks noGrp="1"/>
          </p:cNvSpPr>
          <p:nvPr>
            <p:ph type="pic" sz="quarter" idx="56" hasCustomPrompt="1"/>
          </p:nvPr>
        </p:nvSpPr>
        <p:spPr>
          <a:xfrm>
            <a:off x="1583622" y="2108081"/>
            <a:ext cx="640080" cy="548640"/>
          </a:xfrm>
          <a:prstGeom prst="rect">
            <a:avLst/>
          </a:prstGeom>
          <a:noFill/>
        </p:spPr>
        <p:txBody>
          <a:bodyPr tIns="0">
            <a:noAutofit/>
          </a:bodyPr>
          <a:lstStyle>
            <a:lvl1pPr marL="0" indent="0" algn="ctr">
              <a:lnSpc>
                <a:spcPct val="100000"/>
              </a:lnSpc>
              <a:buNone/>
              <a:defRPr sz="700" b="0" baseline="0">
                <a:solidFill>
                  <a:schemeClr val="bg1"/>
                </a:solidFill>
              </a:defRPr>
            </a:lvl1pPr>
          </a:lstStyle>
          <a:p>
            <a:r>
              <a:rPr lang="en-US"/>
              <a:t>Click to add icon</a:t>
            </a:r>
          </a:p>
        </p:txBody>
      </p:sp>
      <p:sp>
        <p:nvSpPr>
          <p:cNvPr id="33" name="Text Placeholder 7">
            <a:extLst>
              <a:ext uri="{FF2B5EF4-FFF2-40B4-BE49-F238E27FC236}">
                <a16:creationId xmlns:a16="http://schemas.microsoft.com/office/drawing/2014/main" id="{A8FE42A0-4EB1-6C48-928A-31A809AC3F58}"/>
              </a:ext>
            </a:extLst>
          </p:cNvPr>
          <p:cNvSpPr>
            <a:spLocks noGrp="1"/>
          </p:cNvSpPr>
          <p:nvPr>
            <p:ph type="body" sz="quarter" idx="57" hasCustomPrompt="1"/>
          </p:nvPr>
        </p:nvSpPr>
        <p:spPr>
          <a:xfrm>
            <a:off x="760662"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bg1"/>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36" name="Text Placeholder 11">
            <a:extLst>
              <a:ext uri="{FF2B5EF4-FFF2-40B4-BE49-F238E27FC236}">
                <a16:creationId xmlns:a16="http://schemas.microsoft.com/office/drawing/2014/main" id="{617D3FCF-E632-AE29-A69D-27A02192C57A}"/>
              </a:ext>
            </a:extLst>
          </p:cNvPr>
          <p:cNvSpPr>
            <a:spLocks noGrp="1"/>
          </p:cNvSpPr>
          <p:nvPr>
            <p:ph type="body" sz="quarter" idx="58" hasCustomPrompt="1"/>
          </p:nvPr>
        </p:nvSpPr>
        <p:spPr>
          <a:xfrm>
            <a:off x="760662" y="3797078"/>
            <a:ext cx="2286000" cy="2032222"/>
          </a:xfrm>
          <a:prstGeom prst="rect">
            <a:avLst/>
          </a:prstGeom>
        </p:spPr>
        <p:txBody>
          <a:bodyPr vert="horz" lIns="0" tIns="0" rIns="0" bIns="0" rtlCol="0">
            <a:noAutofit/>
          </a:bodyPr>
          <a:lstStyle>
            <a:lvl1pPr>
              <a:lnSpc>
                <a:spcPct val="114000"/>
              </a:lnSpc>
              <a:defRPr sz="1200">
                <a:solidFill>
                  <a:schemeClr val="bg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4 topics overview – Slate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29F58041-E4B7-B84C-AF67-EB5A0FCFF1C8}"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Text Placeholder 7">
            <a:extLst>
              <a:ext uri="{FF2B5EF4-FFF2-40B4-BE49-F238E27FC236}">
                <a16:creationId xmlns:a16="http://schemas.microsoft.com/office/drawing/2014/main" id="{08EB7340-38BB-F1B4-0357-BDF048001CDB}"/>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41289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topics overview – cream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4BA780-7298-DA65-EB65-804DD3338EE6}"/>
              </a:ext>
            </a:extLst>
          </p:cNvPr>
          <p:cNvSpPr/>
          <p:nvPr userDrawn="1"/>
        </p:nvSpPr>
        <p:spPr>
          <a:xfrm>
            <a:off x="533539" y="1573067"/>
            <a:ext cx="11142158" cy="45610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spcAft>
                <a:spcPts val="600"/>
              </a:spcAft>
            </a:pPr>
            <a:endParaRPr lang="en-US" sz="1400">
              <a:solidFill>
                <a:schemeClr val="tx1"/>
              </a:solidFill>
            </a:endParaRP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4 topics overview – Saffron box</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16" name="Picture Placeholder 3"/>
          <p:cNvSpPr>
            <a:spLocks noGrp="1"/>
          </p:cNvSpPr>
          <p:nvPr>
            <p:ph type="pic" sz="quarter" idx="16" hasCustomPrompt="1"/>
          </p:nvPr>
        </p:nvSpPr>
        <p:spPr>
          <a:xfrm>
            <a:off x="4391158" y="2108081"/>
            <a:ext cx="640080" cy="548640"/>
          </a:xfrm>
          <a:prstGeom prst="rect">
            <a:avLst/>
          </a:prstGeom>
          <a:noFill/>
        </p:spPr>
        <p:txBody>
          <a:bodyPr tIns="0">
            <a:noAutofit/>
          </a:bodyPr>
          <a:lstStyle>
            <a:lvl1pPr marL="0" indent="0" algn="ctr">
              <a:lnSpc>
                <a:spcPct val="100000"/>
              </a:lnSpc>
              <a:buNone/>
              <a:defRPr sz="700" b="0" baseline="0">
                <a:solidFill>
                  <a:schemeClr val="tx1"/>
                </a:solidFill>
              </a:defRPr>
            </a:lvl1pPr>
          </a:lstStyle>
          <a:p>
            <a:r>
              <a:rPr lang="en-US"/>
              <a:t>Click to add icon</a:t>
            </a:r>
          </a:p>
        </p:txBody>
      </p:sp>
      <p:sp>
        <p:nvSpPr>
          <p:cNvPr id="17" name="Text Placeholder 7">
            <a:extLst>
              <a:ext uri="{FF2B5EF4-FFF2-40B4-BE49-F238E27FC236}">
                <a16:creationId xmlns:a16="http://schemas.microsoft.com/office/drawing/2014/main" id="{31CFE722-1A52-401A-B2D2-ECA66919D1F6}"/>
              </a:ext>
            </a:extLst>
          </p:cNvPr>
          <p:cNvSpPr>
            <a:spLocks noGrp="1"/>
          </p:cNvSpPr>
          <p:nvPr>
            <p:ph type="body" sz="quarter" idx="32" hasCustomPrompt="1"/>
          </p:nvPr>
        </p:nvSpPr>
        <p:spPr>
          <a:xfrm>
            <a:off x="3568198"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19" name="Text Placeholder 8">
            <a:extLst>
              <a:ext uri="{FF2B5EF4-FFF2-40B4-BE49-F238E27FC236}">
                <a16:creationId xmlns:a16="http://schemas.microsoft.com/office/drawing/2014/main" id="{58FF1DCF-1443-4B92-AF05-CAB34130F14F}"/>
              </a:ext>
            </a:extLst>
          </p:cNvPr>
          <p:cNvSpPr>
            <a:spLocks noGrp="1"/>
          </p:cNvSpPr>
          <p:nvPr>
            <p:ph type="body" sz="quarter" idx="33" hasCustomPrompt="1"/>
          </p:nvPr>
        </p:nvSpPr>
        <p:spPr>
          <a:xfrm>
            <a:off x="6358752"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22" name="Text Placeholder 9">
            <a:extLst>
              <a:ext uri="{FF2B5EF4-FFF2-40B4-BE49-F238E27FC236}">
                <a16:creationId xmlns:a16="http://schemas.microsoft.com/office/drawing/2014/main" id="{D526D918-AAB6-450B-A29A-7C5BDA28C40D}"/>
              </a:ext>
            </a:extLst>
          </p:cNvPr>
          <p:cNvSpPr>
            <a:spLocks noGrp="1"/>
          </p:cNvSpPr>
          <p:nvPr>
            <p:ph type="body" sz="quarter" idx="34" hasCustomPrompt="1"/>
          </p:nvPr>
        </p:nvSpPr>
        <p:spPr>
          <a:xfrm>
            <a:off x="9148171" y="3002870"/>
            <a:ext cx="2289246"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3568198" y="3797078"/>
            <a:ext cx="2286000" cy="2032222"/>
          </a:xfrm>
          <a:prstGeom prst="rect">
            <a:avLst/>
          </a:prstGeom>
        </p:spPr>
        <p:txBody>
          <a:bodyPr vert="horz" lIns="0" tIns="0" rIns="0" bIns="0" rtlCol="0">
            <a:noAutofit/>
          </a:bodyPr>
          <a:lstStyle>
            <a:lvl1pPr>
              <a:lnSpc>
                <a:spcPct val="114000"/>
              </a:lnSpc>
              <a:defRPr sz="1200">
                <a:solidFill>
                  <a:schemeClr val="tx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6354218" y="3797078"/>
            <a:ext cx="2286000" cy="2032222"/>
          </a:xfrm>
          <a:prstGeom prst="rect">
            <a:avLst/>
          </a:prstGeom>
        </p:spPr>
        <p:txBody>
          <a:bodyPr vert="horz" lIns="0" tIns="0" rIns="0" bIns="0" rtlCol="0">
            <a:noAutofit/>
          </a:bodyPr>
          <a:lstStyle>
            <a:lvl1pPr>
              <a:lnSpc>
                <a:spcPct val="114000"/>
              </a:lnSpc>
              <a:defRPr sz="1200">
                <a:solidFill>
                  <a:schemeClr val="tx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35" name="Text Placeholder 13">
            <a:extLst>
              <a:ext uri="{FF2B5EF4-FFF2-40B4-BE49-F238E27FC236}">
                <a16:creationId xmlns:a16="http://schemas.microsoft.com/office/drawing/2014/main" id="{34AEFC8D-E7FE-4CE7-ABA7-C78ABA72F565}"/>
              </a:ext>
            </a:extLst>
          </p:cNvPr>
          <p:cNvSpPr>
            <a:spLocks noGrp="1"/>
          </p:cNvSpPr>
          <p:nvPr>
            <p:ph type="body" sz="quarter" idx="41" hasCustomPrompt="1"/>
          </p:nvPr>
        </p:nvSpPr>
        <p:spPr>
          <a:xfrm>
            <a:off x="9148171" y="3797078"/>
            <a:ext cx="2289246" cy="2032222"/>
          </a:xfrm>
          <a:prstGeom prst="rect">
            <a:avLst/>
          </a:prstGeom>
        </p:spPr>
        <p:txBody>
          <a:bodyPr vert="horz" lIns="0" tIns="0" rIns="0" bIns="0" rtlCol="0">
            <a:noAutofit/>
          </a:bodyPr>
          <a:lstStyle>
            <a:lvl1pPr>
              <a:lnSpc>
                <a:spcPct val="114000"/>
              </a:lnSpc>
              <a:defRPr sz="1200">
                <a:solidFill>
                  <a:schemeClr val="tx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00250DD5-7175-544E-8A61-31ABE6C4E6F0}"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grpSp>
        <p:nvGrpSpPr>
          <p:cNvPr id="4" name="Group 3">
            <a:extLst>
              <a:ext uri="{FF2B5EF4-FFF2-40B4-BE49-F238E27FC236}">
                <a16:creationId xmlns:a16="http://schemas.microsoft.com/office/drawing/2014/main" id="{95D4B688-5E30-C837-D803-FFAB3F159E72}"/>
              </a:ext>
            </a:extLst>
          </p:cNvPr>
          <p:cNvGrpSpPr/>
          <p:nvPr userDrawn="1"/>
        </p:nvGrpSpPr>
        <p:grpSpPr>
          <a:xfrm>
            <a:off x="3308276" y="1980007"/>
            <a:ext cx="5595671" cy="3856881"/>
            <a:chOff x="3194473" y="1979629"/>
            <a:chExt cx="5796067" cy="3714161"/>
          </a:xfrm>
        </p:grpSpPr>
        <p:cxnSp>
          <p:nvCxnSpPr>
            <p:cNvPr id="5" name="Straight Connector 4">
              <a:extLst>
                <a:ext uri="{FF2B5EF4-FFF2-40B4-BE49-F238E27FC236}">
                  <a16:creationId xmlns:a16="http://schemas.microsoft.com/office/drawing/2014/main" id="{015E1984-FE9B-14DE-6BEF-2CC63B74ACA8}"/>
                </a:ext>
              </a:extLst>
            </p:cNvPr>
            <p:cNvCxnSpPr>
              <a:cxnSpLocks/>
            </p:cNvCxnSpPr>
            <p:nvPr/>
          </p:nvCxnSpPr>
          <p:spPr>
            <a:xfrm>
              <a:off x="3194473" y="1979629"/>
              <a:ext cx="0" cy="37141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AFE795-0850-7B37-82B7-087B5CBA3740}"/>
                </a:ext>
              </a:extLst>
            </p:cNvPr>
            <p:cNvCxnSpPr>
              <a:cxnSpLocks/>
            </p:cNvCxnSpPr>
            <p:nvPr/>
          </p:nvCxnSpPr>
          <p:spPr>
            <a:xfrm>
              <a:off x="6103570" y="1979629"/>
              <a:ext cx="0" cy="37141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9171BF-1FB1-5225-DD35-BC2E8F91D28F}"/>
                </a:ext>
              </a:extLst>
            </p:cNvPr>
            <p:cNvCxnSpPr>
              <a:cxnSpLocks/>
            </p:cNvCxnSpPr>
            <p:nvPr/>
          </p:nvCxnSpPr>
          <p:spPr>
            <a:xfrm>
              <a:off x="8990540" y="1979629"/>
              <a:ext cx="0" cy="37141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Picture Placeholder 3">
            <a:extLst>
              <a:ext uri="{FF2B5EF4-FFF2-40B4-BE49-F238E27FC236}">
                <a16:creationId xmlns:a16="http://schemas.microsoft.com/office/drawing/2014/main" id="{2E255960-4529-A520-2CE4-4214A8B8E852}"/>
              </a:ext>
            </a:extLst>
          </p:cNvPr>
          <p:cNvSpPr>
            <a:spLocks noGrp="1" noChangeAspect="1"/>
          </p:cNvSpPr>
          <p:nvPr>
            <p:ph type="pic" sz="quarter" idx="42" hasCustomPrompt="1"/>
          </p:nvPr>
        </p:nvSpPr>
        <p:spPr>
          <a:xfrm>
            <a:off x="7177178" y="2108081"/>
            <a:ext cx="640080" cy="548640"/>
          </a:xfrm>
          <a:prstGeom prst="rect">
            <a:avLst/>
          </a:prstGeom>
          <a:noFill/>
        </p:spPr>
        <p:txBody>
          <a:bodyPr t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tx1"/>
                </a:solidFill>
              </a:defRPr>
            </a:lvl1pPr>
          </a:lstStyle>
          <a:p>
            <a:r>
              <a:rPr lang="en-US"/>
              <a:t>Click to add icon</a:t>
            </a:r>
          </a:p>
        </p:txBody>
      </p:sp>
      <p:sp>
        <p:nvSpPr>
          <p:cNvPr id="34" name="Picture Placeholder 3">
            <a:extLst>
              <a:ext uri="{FF2B5EF4-FFF2-40B4-BE49-F238E27FC236}">
                <a16:creationId xmlns:a16="http://schemas.microsoft.com/office/drawing/2014/main" id="{E8F6F5BB-7B95-7A64-7C03-40769C2325B7}"/>
              </a:ext>
            </a:extLst>
          </p:cNvPr>
          <p:cNvSpPr>
            <a:spLocks noGrp="1" noChangeAspect="1"/>
          </p:cNvSpPr>
          <p:nvPr>
            <p:ph type="pic" sz="quarter" idx="43" hasCustomPrompt="1"/>
          </p:nvPr>
        </p:nvSpPr>
        <p:spPr>
          <a:xfrm>
            <a:off x="9972754" y="2108081"/>
            <a:ext cx="640080" cy="548640"/>
          </a:xfrm>
          <a:prstGeom prst="rect">
            <a:avLst/>
          </a:prstGeom>
          <a:noFill/>
        </p:spPr>
        <p:txBody>
          <a:bodyPr tIns="0">
            <a:noAutofit/>
          </a:bodyPr>
          <a:lstStyle>
            <a:lvl1pPr marL="0" marR="0" indent="0" algn="ctr" defTabSz="914674" rtl="0" eaLnBrk="1" fontAlgn="auto" latinLnBrk="0" hangingPunct="1">
              <a:lnSpc>
                <a:spcPct val="100000"/>
              </a:lnSpc>
              <a:spcBef>
                <a:spcPts val="0"/>
              </a:spcBef>
              <a:spcAft>
                <a:spcPts val="600"/>
              </a:spcAft>
              <a:buClr>
                <a:srgbClr val="000000"/>
              </a:buClr>
              <a:buSzTx/>
              <a:buFontTx/>
              <a:buNone/>
              <a:tabLst/>
              <a:defRPr sz="700" b="0" baseline="0">
                <a:solidFill>
                  <a:schemeClr val="tx1"/>
                </a:solidFill>
              </a:defRPr>
            </a:lvl1pPr>
          </a:lstStyle>
          <a:p>
            <a:r>
              <a:rPr lang="en-US"/>
              <a:t>Click to add icon</a:t>
            </a:r>
          </a:p>
        </p:txBody>
      </p:sp>
      <p:sp>
        <p:nvSpPr>
          <p:cNvPr id="44" name="Picture Placeholder 3">
            <a:extLst>
              <a:ext uri="{FF2B5EF4-FFF2-40B4-BE49-F238E27FC236}">
                <a16:creationId xmlns:a16="http://schemas.microsoft.com/office/drawing/2014/main" id="{4E422F0C-EFCE-3F9D-20E1-6116E59BFB1E}"/>
              </a:ext>
            </a:extLst>
          </p:cNvPr>
          <p:cNvSpPr>
            <a:spLocks noGrp="1"/>
          </p:cNvSpPr>
          <p:nvPr>
            <p:ph type="pic" sz="quarter" idx="44" hasCustomPrompt="1"/>
          </p:nvPr>
        </p:nvSpPr>
        <p:spPr>
          <a:xfrm>
            <a:off x="1583622" y="2108081"/>
            <a:ext cx="640080" cy="548640"/>
          </a:xfrm>
          <a:prstGeom prst="rect">
            <a:avLst/>
          </a:prstGeom>
          <a:noFill/>
        </p:spPr>
        <p:txBody>
          <a:bodyPr tIns="0">
            <a:noAutofit/>
          </a:bodyPr>
          <a:lstStyle>
            <a:lvl1pPr marL="0" indent="0" algn="ctr">
              <a:lnSpc>
                <a:spcPct val="100000"/>
              </a:lnSpc>
              <a:buNone/>
              <a:defRPr sz="700" b="0" baseline="0">
                <a:solidFill>
                  <a:schemeClr val="tx1"/>
                </a:solidFill>
              </a:defRPr>
            </a:lvl1pPr>
          </a:lstStyle>
          <a:p>
            <a:r>
              <a:rPr lang="en-US"/>
              <a:t>Click to add icon</a:t>
            </a:r>
          </a:p>
        </p:txBody>
      </p:sp>
      <p:sp>
        <p:nvSpPr>
          <p:cNvPr id="45" name="Text Placeholder 7">
            <a:extLst>
              <a:ext uri="{FF2B5EF4-FFF2-40B4-BE49-F238E27FC236}">
                <a16:creationId xmlns:a16="http://schemas.microsoft.com/office/drawing/2014/main" id="{125B8882-4F3E-1100-DA5C-0974F3D609AC}"/>
              </a:ext>
            </a:extLst>
          </p:cNvPr>
          <p:cNvSpPr>
            <a:spLocks noGrp="1"/>
          </p:cNvSpPr>
          <p:nvPr>
            <p:ph type="body" sz="quarter" idx="45" hasCustomPrompt="1"/>
          </p:nvPr>
        </p:nvSpPr>
        <p:spPr>
          <a:xfrm>
            <a:off x="760662" y="3002870"/>
            <a:ext cx="2286000" cy="488474"/>
          </a:xfrm>
          <a:prstGeom prst="rect">
            <a:avLst/>
          </a:prstGeom>
        </p:spPr>
        <p:txBody>
          <a:bodyPr tIns="0" bIns="0" anchor="t">
            <a:noAutofit/>
          </a:bodyPr>
          <a:lstStyle>
            <a:lvl1pPr marL="0" indent="0" algn="ctr">
              <a:lnSpc>
                <a:spcPct val="90000"/>
              </a:lnSpc>
              <a:spcBef>
                <a:spcPts val="0"/>
              </a:spcBef>
              <a:spcAft>
                <a:spcPts val="0"/>
              </a:spcAft>
              <a:buNone/>
              <a:defRPr sz="1400" b="1" baseline="0">
                <a:solidFill>
                  <a:schemeClr val="accent6"/>
                </a:solidFill>
              </a:defRPr>
            </a:lvl1pPr>
            <a:lvl2pPr marL="171501" indent="-171501">
              <a:spcBef>
                <a:spcPts val="0"/>
              </a:spcBef>
              <a:spcAft>
                <a:spcPts val="600"/>
              </a:spcAft>
              <a:buFontTx/>
              <a:buNone/>
              <a:defRPr sz="1000" baseline="0">
                <a:solidFill>
                  <a:schemeClr val="accent6"/>
                </a:solidFill>
              </a:defRPr>
            </a:lvl2pPr>
            <a:lvl3pPr marL="341415" indent="-171501">
              <a:spcBef>
                <a:spcPts val="0"/>
              </a:spcBef>
              <a:spcAft>
                <a:spcPts val="600"/>
              </a:spcAft>
              <a:buFont typeface="Arial" panose="020B0604020202020204" pitchFamily="34" charset="0"/>
              <a:buChar char="•"/>
              <a:tabLst>
                <a:tab pos="400170" algn="l"/>
              </a:tabLst>
              <a:defRPr sz="1000" baseline="0">
                <a:solidFill>
                  <a:schemeClr val="accent6"/>
                </a:solidFill>
              </a:defRPr>
            </a:lvl3pPr>
            <a:lvl4pPr marL="0" indent="0">
              <a:buNone/>
              <a:defRPr/>
            </a:lvl4pPr>
            <a:lvl5pPr marL="0" indent="0">
              <a:buNone/>
              <a:defRPr/>
            </a:lvl5pPr>
          </a:lstStyle>
          <a:p>
            <a:pPr lvl="0"/>
            <a:r>
              <a:rPr lang="en-US"/>
              <a:t>Header 1</a:t>
            </a:r>
          </a:p>
        </p:txBody>
      </p:sp>
      <p:sp>
        <p:nvSpPr>
          <p:cNvPr id="46" name="Text Placeholder 11">
            <a:extLst>
              <a:ext uri="{FF2B5EF4-FFF2-40B4-BE49-F238E27FC236}">
                <a16:creationId xmlns:a16="http://schemas.microsoft.com/office/drawing/2014/main" id="{1FFE5FBF-96D0-B3BE-DAB3-6A9436DCCE07}"/>
              </a:ext>
            </a:extLst>
          </p:cNvPr>
          <p:cNvSpPr>
            <a:spLocks noGrp="1"/>
          </p:cNvSpPr>
          <p:nvPr>
            <p:ph type="body" sz="quarter" idx="46" hasCustomPrompt="1"/>
          </p:nvPr>
        </p:nvSpPr>
        <p:spPr>
          <a:xfrm>
            <a:off x="760662" y="3797078"/>
            <a:ext cx="2286000" cy="2032222"/>
          </a:xfrm>
          <a:prstGeom prst="rect">
            <a:avLst/>
          </a:prstGeom>
        </p:spPr>
        <p:txBody>
          <a:bodyPr vert="horz" lIns="0" tIns="0" rIns="0" bIns="0" rtlCol="0">
            <a:noAutofit/>
          </a:bodyPr>
          <a:lstStyle>
            <a:lvl1pPr>
              <a:lnSpc>
                <a:spcPct val="114000"/>
              </a:lnSpc>
              <a:defRPr sz="1200">
                <a:solidFill>
                  <a:schemeClr val="tx1"/>
                </a:solidFill>
              </a:defRPr>
            </a:lvl1pPr>
            <a:lvl2pPr marL="128054" indent="-128054">
              <a:defRPr sz="1200">
                <a:solidFill>
                  <a:schemeClr val="bg1"/>
                </a:solidFill>
              </a:defRPr>
            </a:lvl2pPr>
            <a:lvl3pPr marL="292696" indent="-128054">
              <a:defRPr sz="1200">
                <a:solidFill>
                  <a:schemeClr val="bg1"/>
                </a:solidFill>
              </a:defRPr>
            </a:lvl3pPr>
            <a:lvl4pPr marL="466484" indent="-128054">
              <a:defRPr sz="1200">
                <a:solidFill>
                  <a:schemeClr val="bg1"/>
                </a:solidFill>
              </a:defRPr>
            </a:lvl4pPr>
            <a:lvl5pPr marL="695152" indent="-182935">
              <a:defRPr sz="1200">
                <a:solidFill>
                  <a:schemeClr val="bg1"/>
                </a:solidFill>
              </a:defRPr>
            </a:lvl5pPr>
          </a:lstStyle>
          <a:p>
            <a:pPr lvl="0"/>
            <a:r>
              <a:rPr lang="en-US"/>
              <a:t>Click to add text</a:t>
            </a:r>
          </a:p>
        </p:txBody>
      </p:sp>
      <p:sp>
        <p:nvSpPr>
          <p:cNvPr id="8" name="Text Placeholder 7">
            <a:extLst>
              <a:ext uri="{FF2B5EF4-FFF2-40B4-BE49-F238E27FC236}">
                <a16:creationId xmlns:a16="http://schemas.microsoft.com/office/drawing/2014/main" id="{DD9FCA94-895A-B774-1F9D-7EB57C1D6323}"/>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17400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boxes + circles with Icons">
    <p:spTree>
      <p:nvGrpSpPr>
        <p:cNvPr id="1" name=""/>
        <p:cNvGrpSpPr/>
        <p:nvPr/>
      </p:nvGrpSpPr>
      <p:grpSpPr>
        <a:xfrm>
          <a:off x="0" y="0"/>
          <a:ext cx="0" cy="0"/>
          <a:chOff x="0" y="0"/>
          <a:chExt cx="0" cy="0"/>
        </a:xfrm>
      </p:grpSpPr>
      <p:sp>
        <p:nvSpPr>
          <p:cNvPr id="57" name="Text Placeholder 9">
            <a:extLst>
              <a:ext uri="{FF2B5EF4-FFF2-40B4-BE49-F238E27FC236}">
                <a16:creationId xmlns:a16="http://schemas.microsoft.com/office/drawing/2014/main" id="{337202D7-3484-7116-1949-B52573DBB48F}"/>
              </a:ext>
            </a:extLst>
          </p:cNvPr>
          <p:cNvSpPr>
            <a:spLocks noGrp="1"/>
          </p:cNvSpPr>
          <p:nvPr>
            <p:ph type="body" sz="quarter" idx="67" hasCustomPrompt="1"/>
          </p:nvPr>
        </p:nvSpPr>
        <p:spPr>
          <a:xfrm>
            <a:off x="9126904" y="2631859"/>
            <a:ext cx="2536459" cy="1057578"/>
          </a:xfrm>
          <a:solidFill>
            <a:schemeClr val="accent6"/>
          </a:solidFill>
        </p:spPr>
        <p:txBody>
          <a:bodyPr tIns="182880" anchor="ctr" anchorCtr="0">
            <a:noAutofit/>
          </a:bodyPr>
          <a:lstStyle>
            <a:lvl1pPr algn="ctr">
              <a:defRPr lang="en-US" sz="1200" b="1" kern="1200" dirty="0">
                <a:solidFill>
                  <a:schemeClr val="bg2"/>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55" name="Text Placeholder 9">
            <a:extLst>
              <a:ext uri="{FF2B5EF4-FFF2-40B4-BE49-F238E27FC236}">
                <a16:creationId xmlns:a16="http://schemas.microsoft.com/office/drawing/2014/main" id="{2655083F-BFD3-6B5A-277A-9D5B03612119}"/>
              </a:ext>
            </a:extLst>
          </p:cNvPr>
          <p:cNvSpPr>
            <a:spLocks noGrp="1"/>
          </p:cNvSpPr>
          <p:nvPr>
            <p:ph type="body" sz="quarter" idx="65" hasCustomPrompt="1"/>
          </p:nvPr>
        </p:nvSpPr>
        <p:spPr>
          <a:xfrm>
            <a:off x="6258759" y="2631859"/>
            <a:ext cx="2536459" cy="1057578"/>
          </a:xfrm>
          <a:solidFill>
            <a:schemeClr val="accent6"/>
          </a:solidFill>
        </p:spPr>
        <p:txBody>
          <a:bodyPr tIns="182880" anchor="ctr" anchorCtr="0">
            <a:noAutofit/>
          </a:bodyPr>
          <a:lstStyle>
            <a:lvl1pPr algn="ctr">
              <a:defRPr lang="en-US" sz="1200" b="1" kern="1200" dirty="0">
                <a:solidFill>
                  <a:schemeClr val="bg2"/>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49" name="Text Placeholder 9">
            <a:extLst>
              <a:ext uri="{FF2B5EF4-FFF2-40B4-BE49-F238E27FC236}">
                <a16:creationId xmlns:a16="http://schemas.microsoft.com/office/drawing/2014/main" id="{FEA2D67F-C91D-B705-DA2B-E05F6F7490B2}"/>
              </a:ext>
            </a:extLst>
          </p:cNvPr>
          <p:cNvSpPr>
            <a:spLocks noGrp="1"/>
          </p:cNvSpPr>
          <p:nvPr>
            <p:ph type="body" sz="quarter" idx="63" hasCustomPrompt="1"/>
          </p:nvPr>
        </p:nvSpPr>
        <p:spPr>
          <a:xfrm>
            <a:off x="3392742" y="2631859"/>
            <a:ext cx="2536459" cy="1057578"/>
          </a:xfrm>
          <a:solidFill>
            <a:schemeClr val="accent6"/>
          </a:solidFill>
        </p:spPr>
        <p:txBody>
          <a:bodyPr tIns="182880" anchor="ctr" anchorCtr="0">
            <a:noAutofit/>
          </a:bodyPr>
          <a:lstStyle>
            <a:lvl1pPr algn="ctr">
              <a:defRPr lang="en-US" sz="1200" b="1" kern="1200" dirty="0">
                <a:solidFill>
                  <a:schemeClr val="bg2"/>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10" name="Text Placeholder 9">
            <a:extLst>
              <a:ext uri="{FF2B5EF4-FFF2-40B4-BE49-F238E27FC236}">
                <a16:creationId xmlns:a16="http://schemas.microsoft.com/office/drawing/2014/main" id="{64728293-9813-258F-553B-C282060C0D2F}"/>
              </a:ext>
            </a:extLst>
          </p:cNvPr>
          <p:cNvSpPr>
            <a:spLocks noGrp="1"/>
          </p:cNvSpPr>
          <p:nvPr>
            <p:ph type="body" sz="quarter" idx="55" hasCustomPrompt="1"/>
          </p:nvPr>
        </p:nvSpPr>
        <p:spPr>
          <a:xfrm>
            <a:off x="542457" y="2631859"/>
            <a:ext cx="2536459" cy="1057578"/>
          </a:xfrm>
          <a:solidFill>
            <a:schemeClr val="accent6"/>
          </a:solidFill>
        </p:spPr>
        <p:txBody>
          <a:bodyPr tIns="182880" anchor="ctr" anchorCtr="0">
            <a:noAutofit/>
          </a:bodyPr>
          <a:lstStyle>
            <a:lvl1pPr algn="ctr">
              <a:defRPr lang="en-US" sz="1200" b="1" kern="1200" dirty="0">
                <a:solidFill>
                  <a:schemeClr val="bg2"/>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58" name="Text Placeholder 47">
            <a:extLst>
              <a:ext uri="{FF2B5EF4-FFF2-40B4-BE49-F238E27FC236}">
                <a16:creationId xmlns:a16="http://schemas.microsoft.com/office/drawing/2014/main" id="{652D1336-5902-3CC0-6CFF-493CC621FF6B}"/>
              </a:ext>
            </a:extLst>
          </p:cNvPr>
          <p:cNvSpPr>
            <a:spLocks noGrp="1"/>
          </p:cNvSpPr>
          <p:nvPr>
            <p:ph type="body" sz="quarter" idx="68" hasCustomPrompt="1"/>
          </p:nvPr>
        </p:nvSpPr>
        <p:spPr>
          <a:xfrm>
            <a:off x="10072601" y="2261114"/>
            <a:ext cx="642937" cy="642938"/>
          </a:xfrm>
          <a:prstGeom prst="ellipse">
            <a:avLst/>
          </a:prstGeom>
          <a:solidFill>
            <a:schemeClr val="accent6"/>
          </a:solidFill>
          <a:ln w="25400">
            <a:solidFill>
              <a:schemeClr val="bg1"/>
            </a:solidFill>
          </a:ln>
        </p:spPr>
        <p:txBody>
          <a:bodyPr tIns="0" bIns="274320"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56" name="Text Placeholder 47">
            <a:extLst>
              <a:ext uri="{FF2B5EF4-FFF2-40B4-BE49-F238E27FC236}">
                <a16:creationId xmlns:a16="http://schemas.microsoft.com/office/drawing/2014/main" id="{14BCBEFC-892E-D958-E337-B1D1B39A2CF0}"/>
              </a:ext>
            </a:extLst>
          </p:cNvPr>
          <p:cNvSpPr>
            <a:spLocks noGrp="1"/>
          </p:cNvSpPr>
          <p:nvPr>
            <p:ph type="body" sz="quarter" idx="66" hasCustomPrompt="1"/>
          </p:nvPr>
        </p:nvSpPr>
        <p:spPr>
          <a:xfrm>
            <a:off x="7204456" y="2261114"/>
            <a:ext cx="642937" cy="642938"/>
          </a:xfrm>
          <a:prstGeom prst="ellipse">
            <a:avLst/>
          </a:prstGeom>
          <a:solidFill>
            <a:schemeClr val="accent6"/>
          </a:solidFill>
          <a:ln w="25400">
            <a:solidFill>
              <a:schemeClr val="bg1"/>
            </a:solidFill>
          </a:ln>
        </p:spPr>
        <p:txBody>
          <a:bodyPr tIns="0" bIns="274320"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54" name="Text Placeholder 47">
            <a:extLst>
              <a:ext uri="{FF2B5EF4-FFF2-40B4-BE49-F238E27FC236}">
                <a16:creationId xmlns:a16="http://schemas.microsoft.com/office/drawing/2014/main" id="{907F5581-848B-BB57-24F3-8B2A0C1D3F7E}"/>
              </a:ext>
            </a:extLst>
          </p:cNvPr>
          <p:cNvSpPr>
            <a:spLocks noGrp="1"/>
          </p:cNvSpPr>
          <p:nvPr>
            <p:ph type="body" sz="quarter" idx="64" hasCustomPrompt="1"/>
          </p:nvPr>
        </p:nvSpPr>
        <p:spPr>
          <a:xfrm>
            <a:off x="4338439" y="2261114"/>
            <a:ext cx="642937" cy="642938"/>
          </a:xfrm>
          <a:prstGeom prst="ellipse">
            <a:avLst/>
          </a:prstGeom>
          <a:solidFill>
            <a:schemeClr val="accent6"/>
          </a:solidFill>
          <a:ln w="25400">
            <a:solidFill>
              <a:schemeClr val="bg1"/>
            </a:solidFill>
          </a:ln>
        </p:spPr>
        <p:txBody>
          <a:bodyPr tIns="0" bIns="274320"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48" name="Text Placeholder 47">
            <a:extLst>
              <a:ext uri="{FF2B5EF4-FFF2-40B4-BE49-F238E27FC236}">
                <a16:creationId xmlns:a16="http://schemas.microsoft.com/office/drawing/2014/main" id="{B84BC883-75FB-AD39-C777-DAA0C8940BDA}"/>
              </a:ext>
            </a:extLst>
          </p:cNvPr>
          <p:cNvSpPr>
            <a:spLocks noGrp="1"/>
          </p:cNvSpPr>
          <p:nvPr>
            <p:ph type="body" sz="quarter" idx="62" hasCustomPrompt="1"/>
          </p:nvPr>
        </p:nvSpPr>
        <p:spPr>
          <a:xfrm>
            <a:off x="1488154" y="2261114"/>
            <a:ext cx="642937" cy="642938"/>
          </a:xfrm>
          <a:prstGeom prst="ellipse">
            <a:avLst/>
          </a:prstGeom>
          <a:solidFill>
            <a:schemeClr val="accent6"/>
          </a:solidFill>
          <a:ln w="25400">
            <a:solidFill>
              <a:schemeClr val="bg1"/>
            </a:solidFill>
          </a:ln>
        </p:spPr>
        <p:txBody>
          <a:bodyPr tIns="0" bIns="274320"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4 boxes + circles with icons</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542457" y="3934673"/>
            <a:ext cx="2492099"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3396587"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5" name="Text Placeholder 13">
            <a:extLst>
              <a:ext uri="{FF2B5EF4-FFF2-40B4-BE49-F238E27FC236}">
                <a16:creationId xmlns:a16="http://schemas.microsoft.com/office/drawing/2014/main" id="{34AEFC8D-E7FE-4CE7-ABA7-C78ABA72F565}"/>
              </a:ext>
            </a:extLst>
          </p:cNvPr>
          <p:cNvSpPr>
            <a:spLocks noGrp="1"/>
          </p:cNvSpPr>
          <p:nvPr>
            <p:ph type="body" sz="quarter" idx="41" hasCustomPrompt="1"/>
          </p:nvPr>
        </p:nvSpPr>
        <p:spPr>
          <a:xfrm>
            <a:off x="6278598"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6" name="Text Placeholder 14">
            <a:extLst>
              <a:ext uri="{FF2B5EF4-FFF2-40B4-BE49-F238E27FC236}">
                <a16:creationId xmlns:a16="http://schemas.microsoft.com/office/drawing/2014/main" id="{1361766B-A83E-447B-BBAA-A5C399B29FD0}"/>
              </a:ext>
            </a:extLst>
          </p:cNvPr>
          <p:cNvSpPr>
            <a:spLocks noGrp="1"/>
          </p:cNvSpPr>
          <p:nvPr>
            <p:ph type="body" sz="quarter" idx="42" hasCustomPrompt="1"/>
          </p:nvPr>
        </p:nvSpPr>
        <p:spPr>
          <a:xfrm>
            <a:off x="9144449"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A9D3F47A-0A18-894C-A58B-5B231D1D4363}" type="datetime3">
              <a:rPr lang="en-US" smtClean="0"/>
              <a:t>7 May 2026</a:t>
            </a:fld>
            <a:endParaRPr lang="en-US"/>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50" name="Picture Placeholder 49">
            <a:extLst>
              <a:ext uri="{FF2B5EF4-FFF2-40B4-BE49-F238E27FC236}">
                <a16:creationId xmlns:a16="http://schemas.microsoft.com/office/drawing/2014/main" id="{8D88DD19-8C19-527D-3173-8B2B909D686E}"/>
              </a:ext>
            </a:extLst>
          </p:cNvPr>
          <p:cNvSpPr>
            <a:spLocks noGrp="1" noChangeAspect="1"/>
          </p:cNvSpPr>
          <p:nvPr>
            <p:ph type="pic" sz="quarter" idx="54" hasCustomPrompt="1"/>
          </p:nvPr>
        </p:nvSpPr>
        <p:spPr>
          <a:xfrm>
            <a:off x="1586585" y="2352554"/>
            <a:ext cx="457200" cy="457200"/>
          </a:xfrm>
          <a:prstGeom prst="ellipse">
            <a:avLst/>
          </a:prstGeom>
          <a:noFill/>
          <a:ln w="25400">
            <a:noFill/>
          </a:ln>
        </p:spPr>
        <p:txBody>
          <a:bodyPr tIns="0" bIns="274320" anchor="ctr" anchorCtr="0">
            <a:noAutofit/>
          </a:bodyPr>
          <a:lstStyle>
            <a:lvl1pPr algn="ctr">
              <a:lnSpc>
                <a:spcPct val="80000"/>
              </a:lnSpc>
              <a:defRPr lang="en-US" sz="700" b="0"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0" name="Picture Placeholder 49">
            <a:extLst>
              <a:ext uri="{FF2B5EF4-FFF2-40B4-BE49-F238E27FC236}">
                <a16:creationId xmlns:a16="http://schemas.microsoft.com/office/drawing/2014/main" id="{06918ECE-9808-CE13-4F2D-5270B03DD446}"/>
              </a:ext>
            </a:extLst>
          </p:cNvPr>
          <p:cNvSpPr>
            <a:spLocks noGrp="1" noChangeAspect="1"/>
          </p:cNvSpPr>
          <p:nvPr>
            <p:ph type="pic" sz="quarter" idx="56" hasCustomPrompt="1"/>
          </p:nvPr>
        </p:nvSpPr>
        <p:spPr>
          <a:xfrm>
            <a:off x="4436870" y="2352554"/>
            <a:ext cx="457200" cy="457200"/>
          </a:xfrm>
          <a:prstGeom prst="ellipse">
            <a:avLst/>
          </a:prstGeom>
          <a:noFill/>
          <a:ln w="25400">
            <a:noFill/>
          </a:ln>
        </p:spPr>
        <p:txBody>
          <a:bodyPr tIns="0" bIns="274320" anchor="ctr" anchorCtr="0">
            <a:noAutofit/>
          </a:bodyPr>
          <a:lstStyle>
            <a:lvl1pPr algn="ctr">
              <a:lnSpc>
                <a:spcPct val="100000"/>
              </a:lnSpc>
              <a:defRPr lang="en-US" sz="700" b="0"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2" name="Picture Placeholder 49">
            <a:extLst>
              <a:ext uri="{FF2B5EF4-FFF2-40B4-BE49-F238E27FC236}">
                <a16:creationId xmlns:a16="http://schemas.microsoft.com/office/drawing/2014/main" id="{7395BF2D-3E02-669C-2131-0BBD2119C0EE}"/>
              </a:ext>
            </a:extLst>
          </p:cNvPr>
          <p:cNvSpPr>
            <a:spLocks noGrp="1" noChangeAspect="1"/>
          </p:cNvSpPr>
          <p:nvPr>
            <p:ph type="pic" sz="quarter" idx="58" hasCustomPrompt="1"/>
          </p:nvPr>
        </p:nvSpPr>
        <p:spPr>
          <a:xfrm>
            <a:off x="7302887" y="2352554"/>
            <a:ext cx="457200" cy="457200"/>
          </a:xfrm>
          <a:prstGeom prst="ellipse">
            <a:avLst/>
          </a:prstGeom>
          <a:noFill/>
          <a:ln w="25400">
            <a:noFill/>
          </a:ln>
        </p:spPr>
        <p:txBody>
          <a:bodyPr tIns="0" bIns="274320" anchor="ctr" anchorCtr="0">
            <a:noAutofit/>
          </a:bodyPr>
          <a:lstStyle>
            <a:lvl1pPr algn="ctr">
              <a:lnSpc>
                <a:spcPct val="100000"/>
              </a:lnSpc>
              <a:defRPr lang="en-US" sz="700" b="0"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4" name="Picture Placeholder 49">
            <a:extLst>
              <a:ext uri="{FF2B5EF4-FFF2-40B4-BE49-F238E27FC236}">
                <a16:creationId xmlns:a16="http://schemas.microsoft.com/office/drawing/2014/main" id="{9BB70CC7-65FD-F58F-96D7-D6471D84E9E5}"/>
              </a:ext>
            </a:extLst>
          </p:cNvPr>
          <p:cNvSpPr>
            <a:spLocks noGrp="1" noChangeAspect="1"/>
          </p:cNvSpPr>
          <p:nvPr>
            <p:ph type="pic" sz="quarter" idx="60" hasCustomPrompt="1"/>
          </p:nvPr>
        </p:nvSpPr>
        <p:spPr>
          <a:xfrm>
            <a:off x="10171032" y="2352554"/>
            <a:ext cx="457200" cy="457200"/>
          </a:xfrm>
          <a:prstGeom prst="ellipse">
            <a:avLst/>
          </a:prstGeom>
          <a:noFill/>
          <a:ln w="25400">
            <a:noFill/>
          </a:ln>
        </p:spPr>
        <p:txBody>
          <a:bodyPr tIns="0" bIns="274320" anchor="ctr" anchorCtr="0">
            <a:noAutofit/>
          </a:bodyPr>
          <a:lstStyle>
            <a:lvl1pPr algn="ctr">
              <a:lnSpc>
                <a:spcPct val="100000"/>
              </a:lnSpc>
              <a:defRPr lang="en-US" sz="700" b="0"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 name="Text Placeholder 7">
            <a:extLst>
              <a:ext uri="{FF2B5EF4-FFF2-40B4-BE49-F238E27FC236}">
                <a16:creationId xmlns:a16="http://schemas.microsoft.com/office/drawing/2014/main" id="{C221AC68-3667-71AF-F68F-25FC0A0F9822}"/>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Tree>
    <p:extLst>
      <p:ext uri="{BB962C8B-B14F-4D97-AF65-F5344CB8AC3E}">
        <p14:creationId xmlns:p14="http://schemas.microsoft.com/office/powerpoint/2010/main" val="2024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shots - Up 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190-B5C9-47FA-10C6-07F337F15C04}"/>
              </a:ext>
            </a:extLst>
          </p:cNvPr>
          <p:cNvSpPr>
            <a:spLocks noGrp="1"/>
          </p:cNvSpPr>
          <p:nvPr>
            <p:ph type="title" hasCustomPrompt="1"/>
          </p:nvPr>
        </p:nvSpPr>
        <p:spPr/>
        <p:txBody>
          <a:bodyPr>
            <a:noAutofit/>
          </a:bodyPr>
          <a:lstStyle>
            <a:lvl1pPr>
              <a:lnSpc>
                <a:spcPct val="100000"/>
              </a:lnSpc>
              <a:defRPr/>
            </a:lvl1pPr>
          </a:lstStyle>
          <a:p>
            <a:r>
              <a:rPr lang="en-US"/>
              <a:t>Headshots – up to 5</a:t>
            </a:r>
          </a:p>
        </p:txBody>
      </p:sp>
      <p:sp>
        <p:nvSpPr>
          <p:cNvPr id="27" name="Text Placeholder 2">
            <a:extLst>
              <a:ext uri="{FF2B5EF4-FFF2-40B4-BE49-F238E27FC236}">
                <a16:creationId xmlns:a16="http://schemas.microsoft.com/office/drawing/2014/main" id="{1944A30D-2044-A849-808A-30EB8C0A3D14}"/>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5" name="Picture Placeholder 3">
            <a:extLst>
              <a:ext uri="{FF2B5EF4-FFF2-40B4-BE49-F238E27FC236}">
                <a16:creationId xmlns:a16="http://schemas.microsoft.com/office/drawing/2014/main" id="{E1A5254C-65E5-A241-9FAB-78AB62117916}"/>
              </a:ext>
            </a:extLst>
          </p:cNvPr>
          <p:cNvSpPr>
            <a:spLocks noGrp="1"/>
          </p:cNvSpPr>
          <p:nvPr>
            <p:ph type="pic" sz="quarter" idx="14" hasCustomPrompt="1"/>
          </p:nvPr>
        </p:nvSpPr>
        <p:spPr>
          <a:xfrm>
            <a:off x="542458"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73233467-277A-554F-B4E3-8C0EA14B90D7}"/>
              </a:ext>
            </a:extLst>
          </p:cNvPr>
          <p:cNvSpPr>
            <a:spLocks noGrp="1"/>
          </p:cNvSpPr>
          <p:nvPr>
            <p:ph type="body" sz="quarter" idx="15" hasCustomPrompt="1"/>
          </p:nvPr>
        </p:nvSpPr>
        <p:spPr>
          <a:xfrm>
            <a:off x="542458"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9" name="Text Placeholder 5">
            <a:extLst>
              <a:ext uri="{FF2B5EF4-FFF2-40B4-BE49-F238E27FC236}">
                <a16:creationId xmlns:a16="http://schemas.microsoft.com/office/drawing/2014/main" id="{774E693F-E035-4E4C-962E-AFCF3C0CDD8E}"/>
              </a:ext>
            </a:extLst>
          </p:cNvPr>
          <p:cNvSpPr>
            <a:spLocks noGrp="1"/>
          </p:cNvSpPr>
          <p:nvPr>
            <p:ph type="body" sz="quarter" idx="16" hasCustomPrompt="1"/>
          </p:nvPr>
        </p:nvSpPr>
        <p:spPr>
          <a:xfrm>
            <a:off x="542458"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1" name="Picture Placeholder 6">
            <a:extLst>
              <a:ext uri="{FF2B5EF4-FFF2-40B4-BE49-F238E27FC236}">
                <a16:creationId xmlns:a16="http://schemas.microsoft.com/office/drawing/2014/main" id="{2DABD545-C34D-584B-99D7-D43B9E302742}"/>
              </a:ext>
            </a:extLst>
          </p:cNvPr>
          <p:cNvSpPr>
            <a:spLocks noGrp="1"/>
          </p:cNvSpPr>
          <p:nvPr>
            <p:ph type="pic" sz="quarter" idx="17" hasCustomPrompt="1"/>
          </p:nvPr>
        </p:nvSpPr>
        <p:spPr>
          <a:xfrm>
            <a:off x="2922123"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9DDB021E-4B46-334D-B0F3-FF34632F5888}"/>
              </a:ext>
            </a:extLst>
          </p:cNvPr>
          <p:cNvSpPr>
            <a:spLocks noGrp="1"/>
          </p:cNvSpPr>
          <p:nvPr>
            <p:ph type="body" sz="quarter" idx="18" hasCustomPrompt="1"/>
          </p:nvPr>
        </p:nvSpPr>
        <p:spPr>
          <a:xfrm>
            <a:off x="2922123"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5" name="Text Placeholder 8">
            <a:extLst>
              <a:ext uri="{FF2B5EF4-FFF2-40B4-BE49-F238E27FC236}">
                <a16:creationId xmlns:a16="http://schemas.microsoft.com/office/drawing/2014/main" id="{B67A86AD-87F6-B94C-AAC1-33B1E46F2ABB}"/>
              </a:ext>
            </a:extLst>
          </p:cNvPr>
          <p:cNvSpPr>
            <a:spLocks noGrp="1"/>
          </p:cNvSpPr>
          <p:nvPr>
            <p:ph type="body" sz="quarter" idx="19" hasCustomPrompt="1"/>
          </p:nvPr>
        </p:nvSpPr>
        <p:spPr>
          <a:xfrm>
            <a:off x="2922123"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7" name="Picture Placeholder 9">
            <a:extLst>
              <a:ext uri="{FF2B5EF4-FFF2-40B4-BE49-F238E27FC236}">
                <a16:creationId xmlns:a16="http://schemas.microsoft.com/office/drawing/2014/main" id="{7952BDE5-E6FC-C944-BBD9-066D6D611D19}"/>
              </a:ext>
            </a:extLst>
          </p:cNvPr>
          <p:cNvSpPr>
            <a:spLocks noGrp="1"/>
          </p:cNvSpPr>
          <p:nvPr>
            <p:ph type="pic" sz="quarter" idx="20" hasCustomPrompt="1"/>
          </p:nvPr>
        </p:nvSpPr>
        <p:spPr>
          <a:xfrm>
            <a:off x="5301788"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6D90A936-F1A5-214C-81E0-2ADED46626F5}"/>
              </a:ext>
            </a:extLst>
          </p:cNvPr>
          <p:cNvSpPr>
            <a:spLocks noGrp="1"/>
          </p:cNvSpPr>
          <p:nvPr>
            <p:ph type="body" sz="quarter" idx="21" hasCustomPrompt="1"/>
          </p:nvPr>
        </p:nvSpPr>
        <p:spPr>
          <a:xfrm>
            <a:off x="5301788"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21" name="Text Placeholder 11">
            <a:extLst>
              <a:ext uri="{FF2B5EF4-FFF2-40B4-BE49-F238E27FC236}">
                <a16:creationId xmlns:a16="http://schemas.microsoft.com/office/drawing/2014/main" id="{417CFD62-2C53-D040-81ED-81883ACEC8F1}"/>
              </a:ext>
            </a:extLst>
          </p:cNvPr>
          <p:cNvSpPr>
            <a:spLocks noGrp="1"/>
          </p:cNvSpPr>
          <p:nvPr>
            <p:ph type="body" sz="quarter" idx="22" hasCustomPrompt="1"/>
          </p:nvPr>
        </p:nvSpPr>
        <p:spPr>
          <a:xfrm>
            <a:off x="5301788"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28" name="Picture Placeholder 12">
            <a:extLst>
              <a:ext uri="{FF2B5EF4-FFF2-40B4-BE49-F238E27FC236}">
                <a16:creationId xmlns:a16="http://schemas.microsoft.com/office/drawing/2014/main" id="{C5999DBE-31CD-3E4A-8E41-8CB7A79C5116}"/>
              </a:ext>
            </a:extLst>
          </p:cNvPr>
          <p:cNvSpPr>
            <a:spLocks noGrp="1"/>
          </p:cNvSpPr>
          <p:nvPr>
            <p:ph type="pic" sz="quarter" idx="23" hasCustomPrompt="1"/>
          </p:nvPr>
        </p:nvSpPr>
        <p:spPr>
          <a:xfrm>
            <a:off x="7681452"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0" name="Text Placeholder 13">
            <a:extLst>
              <a:ext uri="{FF2B5EF4-FFF2-40B4-BE49-F238E27FC236}">
                <a16:creationId xmlns:a16="http://schemas.microsoft.com/office/drawing/2014/main" id="{6032FB1D-C194-E143-B857-24789F952190}"/>
              </a:ext>
            </a:extLst>
          </p:cNvPr>
          <p:cNvSpPr>
            <a:spLocks noGrp="1"/>
          </p:cNvSpPr>
          <p:nvPr>
            <p:ph type="body" sz="quarter" idx="24" hasCustomPrompt="1"/>
          </p:nvPr>
        </p:nvSpPr>
        <p:spPr>
          <a:xfrm>
            <a:off x="7681452"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2" name="Text Placeholder 14">
            <a:extLst>
              <a:ext uri="{FF2B5EF4-FFF2-40B4-BE49-F238E27FC236}">
                <a16:creationId xmlns:a16="http://schemas.microsoft.com/office/drawing/2014/main" id="{A1479EC3-8A55-EF41-8FA7-17E006203855}"/>
              </a:ext>
            </a:extLst>
          </p:cNvPr>
          <p:cNvSpPr>
            <a:spLocks noGrp="1"/>
          </p:cNvSpPr>
          <p:nvPr>
            <p:ph type="body" sz="quarter" idx="25" hasCustomPrompt="1"/>
          </p:nvPr>
        </p:nvSpPr>
        <p:spPr>
          <a:xfrm>
            <a:off x="7681452"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34" name="Picture Placeholder 15">
            <a:extLst>
              <a:ext uri="{FF2B5EF4-FFF2-40B4-BE49-F238E27FC236}">
                <a16:creationId xmlns:a16="http://schemas.microsoft.com/office/drawing/2014/main" id="{75E281BA-D0B1-F044-BA13-37D537766323}"/>
              </a:ext>
            </a:extLst>
          </p:cNvPr>
          <p:cNvSpPr>
            <a:spLocks noGrp="1"/>
          </p:cNvSpPr>
          <p:nvPr>
            <p:ph type="pic" sz="quarter" idx="26" hasCustomPrompt="1"/>
          </p:nvPr>
        </p:nvSpPr>
        <p:spPr>
          <a:xfrm>
            <a:off x="10061115"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6" name="Text Placeholder 16">
            <a:extLst>
              <a:ext uri="{FF2B5EF4-FFF2-40B4-BE49-F238E27FC236}">
                <a16:creationId xmlns:a16="http://schemas.microsoft.com/office/drawing/2014/main" id="{74B6D29B-D885-7040-97B3-AD86B0B031B2}"/>
              </a:ext>
            </a:extLst>
          </p:cNvPr>
          <p:cNvSpPr>
            <a:spLocks noGrp="1"/>
          </p:cNvSpPr>
          <p:nvPr>
            <p:ph type="body" sz="quarter" idx="27" hasCustomPrompt="1"/>
          </p:nvPr>
        </p:nvSpPr>
        <p:spPr>
          <a:xfrm>
            <a:off x="10061115"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8" name="Text Placeholder 17">
            <a:extLst>
              <a:ext uri="{FF2B5EF4-FFF2-40B4-BE49-F238E27FC236}">
                <a16:creationId xmlns:a16="http://schemas.microsoft.com/office/drawing/2014/main" id="{DEE0884A-5AE0-9F49-B2E9-B9D7EAB2D2E8}"/>
              </a:ext>
            </a:extLst>
          </p:cNvPr>
          <p:cNvSpPr>
            <a:spLocks noGrp="1"/>
          </p:cNvSpPr>
          <p:nvPr>
            <p:ph type="body" sz="quarter" idx="28" hasCustomPrompt="1"/>
          </p:nvPr>
        </p:nvSpPr>
        <p:spPr>
          <a:xfrm>
            <a:off x="10061115"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25" name="Date Placeholder 18">
            <a:extLst>
              <a:ext uri="{FF2B5EF4-FFF2-40B4-BE49-F238E27FC236}">
                <a16:creationId xmlns:a16="http://schemas.microsoft.com/office/drawing/2014/main" id="{084A004B-5886-8340-B002-FC3D82E3CAB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42921FEB-FCCA-EE44-A229-4D425E212CB9}" type="datetime3">
              <a:rPr lang="en-US" smtClean="0"/>
              <a:t>7 May 2026</a:t>
            </a:fld>
            <a:endParaRPr lang="en-US"/>
          </a:p>
        </p:txBody>
      </p:sp>
      <p:sp>
        <p:nvSpPr>
          <p:cNvPr id="23" name="Footer Placeholder 19">
            <a:extLst>
              <a:ext uri="{FF2B5EF4-FFF2-40B4-BE49-F238E27FC236}">
                <a16:creationId xmlns:a16="http://schemas.microsoft.com/office/drawing/2014/main" id="{CBF197E8-1900-1548-A0B5-F735F91D8CB6}"/>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24" name="Slide Number Placeholder 20">
            <a:extLst>
              <a:ext uri="{FF2B5EF4-FFF2-40B4-BE49-F238E27FC236}">
                <a16:creationId xmlns:a16="http://schemas.microsoft.com/office/drawing/2014/main" id="{A079C675-3CEF-F544-89F7-C5F882BEC413}"/>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8251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shots -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454-0310-DEE5-31C7-6734F2354820}"/>
              </a:ext>
            </a:extLst>
          </p:cNvPr>
          <p:cNvSpPr>
            <a:spLocks noGrp="1"/>
          </p:cNvSpPr>
          <p:nvPr>
            <p:ph type="title" hasCustomPrompt="1"/>
          </p:nvPr>
        </p:nvSpPr>
        <p:spPr/>
        <p:txBody>
          <a:bodyPr>
            <a:noAutofit/>
          </a:bodyPr>
          <a:lstStyle>
            <a:lvl1pPr>
              <a:lnSpc>
                <a:spcPct val="100000"/>
              </a:lnSpc>
              <a:defRPr/>
            </a:lvl1pPr>
          </a:lstStyle>
          <a:p>
            <a:r>
              <a:rPr lang="en-US"/>
              <a:t>Headshots – up to 10</a:t>
            </a:r>
          </a:p>
        </p:txBody>
      </p:sp>
      <p:sp>
        <p:nvSpPr>
          <p:cNvPr id="43" name="Text Placeholder 2">
            <a:extLst>
              <a:ext uri="{FF2B5EF4-FFF2-40B4-BE49-F238E27FC236}">
                <a16:creationId xmlns:a16="http://schemas.microsoft.com/office/drawing/2014/main" id="{4B090795-CF1C-0F4A-98A1-07B20F9206DE}"/>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5" name="Picture Placeholder 3">
            <a:extLst>
              <a:ext uri="{FF2B5EF4-FFF2-40B4-BE49-F238E27FC236}">
                <a16:creationId xmlns:a16="http://schemas.microsoft.com/office/drawing/2014/main" id="{838D6EDE-133D-BF4C-ADCF-BDE908D8C2C0}"/>
              </a:ext>
            </a:extLst>
          </p:cNvPr>
          <p:cNvSpPr>
            <a:spLocks noGrp="1"/>
          </p:cNvSpPr>
          <p:nvPr>
            <p:ph type="pic" sz="quarter" idx="14" hasCustomPrompt="1"/>
          </p:nvPr>
        </p:nvSpPr>
        <p:spPr>
          <a:xfrm>
            <a:off x="542458" y="1662113"/>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96143F11-B6EE-FD47-8F9A-9E806FC05774}"/>
              </a:ext>
            </a:extLst>
          </p:cNvPr>
          <p:cNvSpPr>
            <a:spLocks noGrp="1"/>
          </p:cNvSpPr>
          <p:nvPr>
            <p:ph type="body" sz="quarter" idx="15" hasCustomPrompt="1"/>
          </p:nvPr>
        </p:nvSpPr>
        <p:spPr>
          <a:xfrm>
            <a:off x="542458"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9" name="Text Placeholder 5">
            <a:extLst>
              <a:ext uri="{FF2B5EF4-FFF2-40B4-BE49-F238E27FC236}">
                <a16:creationId xmlns:a16="http://schemas.microsoft.com/office/drawing/2014/main" id="{415733FC-9D90-3A4D-987E-D546402A57B1}"/>
              </a:ext>
            </a:extLst>
          </p:cNvPr>
          <p:cNvSpPr>
            <a:spLocks noGrp="1"/>
          </p:cNvSpPr>
          <p:nvPr>
            <p:ph type="body" sz="quarter" idx="16" hasCustomPrompt="1"/>
          </p:nvPr>
        </p:nvSpPr>
        <p:spPr>
          <a:xfrm>
            <a:off x="542458"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11" name="Picture Placeholder 6">
            <a:extLst>
              <a:ext uri="{FF2B5EF4-FFF2-40B4-BE49-F238E27FC236}">
                <a16:creationId xmlns:a16="http://schemas.microsoft.com/office/drawing/2014/main" id="{C4D3852B-6D10-1E4C-BEE6-EAAE7AA5713A}"/>
              </a:ext>
            </a:extLst>
          </p:cNvPr>
          <p:cNvSpPr>
            <a:spLocks noGrp="1"/>
          </p:cNvSpPr>
          <p:nvPr>
            <p:ph type="pic" sz="quarter" idx="17" hasCustomPrompt="1"/>
          </p:nvPr>
        </p:nvSpPr>
        <p:spPr>
          <a:xfrm>
            <a:off x="2922122" y="1662113"/>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246DC48B-7BAA-D14A-8C1C-A485D0655407}"/>
              </a:ext>
            </a:extLst>
          </p:cNvPr>
          <p:cNvSpPr>
            <a:spLocks noGrp="1"/>
          </p:cNvSpPr>
          <p:nvPr>
            <p:ph type="body" sz="quarter" idx="18" hasCustomPrompt="1"/>
          </p:nvPr>
        </p:nvSpPr>
        <p:spPr>
          <a:xfrm>
            <a:off x="2922123"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15" name="Text Placeholder 8">
            <a:extLst>
              <a:ext uri="{FF2B5EF4-FFF2-40B4-BE49-F238E27FC236}">
                <a16:creationId xmlns:a16="http://schemas.microsoft.com/office/drawing/2014/main" id="{7A14AD23-0C8C-AD40-8970-D764AD456DC2}"/>
              </a:ext>
            </a:extLst>
          </p:cNvPr>
          <p:cNvSpPr>
            <a:spLocks noGrp="1"/>
          </p:cNvSpPr>
          <p:nvPr>
            <p:ph type="body" sz="quarter" idx="19" hasCustomPrompt="1"/>
          </p:nvPr>
        </p:nvSpPr>
        <p:spPr>
          <a:xfrm>
            <a:off x="2922123"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17" name="Picture Placeholder 9">
            <a:extLst>
              <a:ext uri="{FF2B5EF4-FFF2-40B4-BE49-F238E27FC236}">
                <a16:creationId xmlns:a16="http://schemas.microsoft.com/office/drawing/2014/main" id="{74BC8EA1-B49E-F443-B9BC-B5EE2BDF8F49}"/>
              </a:ext>
            </a:extLst>
          </p:cNvPr>
          <p:cNvSpPr>
            <a:spLocks noGrp="1"/>
          </p:cNvSpPr>
          <p:nvPr>
            <p:ph type="pic" sz="quarter" idx="20" hasCustomPrompt="1"/>
          </p:nvPr>
        </p:nvSpPr>
        <p:spPr>
          <a:xfrm>
            <a:off x="5301787" y="1662113"/>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98771A45-1D33-664D-AEC4-8264DE9ED1F4}"/>
              </a:ext>
            </a:extLst>
          </p:cNvPr>
          <p:cNvSpPr>
            <a:spLocks noGrp="1"/>
          </p:cNvSpPr>
          <p:nvPr>
            <p:ph type="body" sz="quarter" idx="21" hasCustomPrompt="1"/>
          </p:nvPr>
        </p:nvSpPr>
        <p:spPr>
          <a:xfrm>
            <a:off x="5301788"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21" name="Text Placeholder 11">
            <a:extLst>
              <a:ext uri="{FF2B5EF4-FFF2-40B4-BE49-F238E27FC236}">
                <a16:creationId xmlns:a16="http://schemas.microsoft.com/office/drawing/2014/main" id="{8502DC39-836C-8448-BDD3-E0F72147DA5B}"/>
              </a:ext>
            </a:extLst>
          </p:cNvPr>
          <p:cNvSpPr>
            <a:spLocks noGrp="1"/>
          </p:cNvSpPr>
          <p:nvPr>
            <p:ph type="body" sz="quarter" idx="22" hasCustomPrompt="1"/>
          </p:nvPr>
        </p:nvSpPr>
        <p:spPr>
          <a:xfrm>
            <a:off x="5301788"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23" name="Picture Placeholder 12">
            <a:extLst>
              <a:ext uri="{FF2B5EF4-FFF2-40B4-BE49-F238E27FC236}">
                <a16:creationId xmlns:a16="http://schemas.microsoft.com/office/drawing/2014/main" id="{DF9626B2-1C0E-9347-9E95-CCFA46D80EB2}"/>
              </a:ext>
            </a:extLst>
          </p:cNvPr>
          <p:cNvSpPr>
            <a:spLocks noGrp="1"/>
          </p:cNvSpPr>
          <p:nvPr>
            <p:ph type="pic" sz="quarter" idx="23" hasCustomPrompt="1"/>
          </p:nvPr>
        </p:nvSpPr>
        <p:spPr>
          <a:xfrm>
            <a:off x="7681451" y="1662113"/>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25" name="Text Placeholder 13">
            <a:extLst>
              <a:ext uri="{FF2B5EF4-FFF2-40B4-BE49-F238E27FC236}">
                <a16:creationId xmlns:a16="http://schemas.microsoft.com/office/drawing/2014/main" id="{B22B87F2-FF41-F147-8F75-40224BE2304A}"/>
              </a:ext>
            </a:extLst>
          </p:cNvPr>
          <p:cNvSpPr>
            <a:spLocks noGrp="1"/>
          </p:cNvSpPr>
          <p:nvPr>
            <p:ph type="body" sz="quarter" idx="24" hasCustomPrompt="1"/>
          </p:nvPr>
        </p:nvSpPr>
        <p:spPr>
          <a:xfrm>
            <a:off x="7681452"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27" name="Text Placeholder 14">
            <a:extLst>
              <a:ext uri="{FF2B5EF4-FFF2-40B4-BE49-F238E27FC236}">
                <a16:creationId xmlns:a16="http://schemas.microsoft.com/office/drawing/2014/main" id="{2E77E212-EABF-7C48-A50F-71DCCA4FDC12}"/>
              </a:ext>
            </a:extLst>
          </p:cNvPr>
          <p:cNvSpPr>
            <a:spLocks noGrp="1"/>
          </p:cNvSpPr>
          <p:nvPr>
            <p:ph type="body" sz="quarter" idx="25" hasCustomPrompt="1"/>
          </p:nvPr>
        </p:nvSpPr>
        <p:spPr>
          <a:xfrm>
            <a:off x="7681452"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29" name="Picture Placeholder 15">
            <a:extLst>
              <a:ext uri="{FF2B5EF4-FFF2-40B4-BE49-F238E27FC236}">
                <a16:creationId xmlns:a16="http://schemas.microsoft.com/office/drawing/2014/main" id="{6C769E0E-43DB-B942-94A1-DF4B9E41B8D5}"/>
              </a:ext>
            </a:extLst>
          </p:cNvPr>
          <p:cNvSpPr>
            <a:spLocks noGrp="1"/>
          </p:cNvSpPr>
          <p:nvPr>
            <p:ph type="pic" sz="quarter" idx="26" hasCustomPrompt="1"/>
          </p:nvPr>
        </p:nvSpPr>
        <p:spPr>
          <a:xfrm>
            <a:off x="10061115" y="1662113"/>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1" name="Text Placeholder 16">
            <a:extLst>
              <a:ext uri="{FF2B5EF4-FFF2-40B4-BE49-F238E27FC236}">
                <a16:creationId xmlns:a16="http://schemas.microsoft.com/office/drawing/2014/main" id="{3F6500DD-E646-CB4C-AAC9-09228094E934}"/>
              </a:ext>
            </a:extLst>
          </p:cNvPr>
          <p:cNvSpPr>
            <a:spLocks noGrp="1"/>
          </p:cNvSpPr>
          <p:nvPr>
            <p:ph type="body" sz="quarter" idx="27" hasCustomPrompt="1"/>
          </p:nvPr>
        </p:nvSpPr>
        <p:spPr>
          <a:xfrm>
            <a:off x="10061115"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33" name="Text Placeholder 17">
            <a:extLst>
              <a:ext uri="{FF2B5EF4-FFF2-40B4-BE49-F238E27FC236}">
                <a16:creationId xmlns:a16="http://schemas.microsoft.com/office/drawing/2014/main" id="{F70E3427-442D-8241-922A-798DC3805D1A}"/>
              </a:ext>
            </a:extLst>
          </p:cNvPr>
          <p:cNvSpPr>
            <a:spLocks noGrp="1"/>
          </p:cNvSpPr>
          <p:nvPr>
            <p:ph type="body" sz="quarter" idx="28" hasCustomPrompt="1"/>
          </p:nvPr>
        </p:nvSpPr>
        <p:spPr>
          <a:xfrm>
            <a:off x="10061115"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35" name="Picture Placeholder 18">
            <a:extLst>
              <a:ext uri="{FF2B5EF4-FFF2-40B4-BE49-F238E27FC236}">
                <a16:creationId xmlns:a16="http://schemas.microsoft.com/office/drawing/2014/main" id="{A5E7FC2D-F04B-CA44-8D49-9199673FB941}"/>
              </a:ext>
            </a:extLst>
          </p:cNvPr>
          <p:cNvSpPr>
            <a:spLocks noGrp="1"/>
          </p:cNvSpPr>
          <p:nvPr>
            <p:ph type="pic" sz="quarter" idx="29" hasCustomPrompt="1"/>
          </p:nvPr>
        </p:nvSpPr>
        <p:spPr>
          <a:xfrm>
            <a:off x="542458" y="3994150"/>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7" name="Text Placeholder 19">
            <a:extLst>
              <a:ext uri="{FF2B5EF4-FFF2-40B4-BE49-F238E27FC236}">
                <a16:creationId xmlns:a16="http://schemas.microsoft.com/office/drawing/2014/main" id="{6040FF23-6F81-C548-8DD7-99326E441B06}"/>
              </a:ext>
            </a:extLst>
          </p:cNvPr>
          <p:cNvSpPr>
            <a:spLocks noGrp="1"/>
          </p:cNvSpPr>
          <p:nvPr>
            <p:ph type="body" sz="quarter" idx="30" hasCustomPrompt="1"/>
          </p:nvPr>
        </p:nvSpPr>
        <p:spPr>
          <a:xfrm>
            <a:off x="542458"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45" name="Text Placeholder 20">
            <a:extLst>
              <a:ext uri="{FF2B5EF4-FFF2-40B4-BE49-F238E27FC236}">
                <a16:creationId xmlns:a16="http://schemas.microsoft.com/office/drawing/2014/main" id="{5299F0A2-BC7F-8C4D-9DEC-C866B4E3AC54}"/>
              </a:ext>
            </a:extLst>
          </p:cNvPr>
          <p:cNvSpPr>
            <a:spLocks noGrp="1"/>
          </p:cNvSpPr>
          <p:nvPr>
            <p:ph type="body" sz="quarter" idx="31" hasCustomPrompt="1"/>
          </p:nvPr>
        </p:nvSpPr>
        <p:spPr>
          <a:xfrm>
            <a:off x="542458"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47" name="Picture Placeholder 21">
            <a:extLst>
              <a:ext uri="{FF2B5EF4-FFF2-40B4-BE49-F238E27FC236}">
                <a16:creationId xmlns:a16="http://schemas.microsoft.com/office/drawing/2014/main" id="{EF93156C-780A-4344-8CCB-92A44DFA5C66}"/>
              </a:ext>
            </a:extLst>
          </p:cNvPr>
          <p:cNvSpPr>
            <a:spLocks noGrp="1"/>
          </p:cNvSpPr>
          <p:nvPr>
            <p:ph type="pic" sz="quarter" idx="32" hasCustomPrompt="1"/>
          </p:nvPr>
        </p:nvSpPr>
        <p:spPr>
          <a:xfrm>
            <a:off x="2922123" y="3994150"/>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49" name="Text Placeholder 22">
            <a:extLst>
              <a:ext uri="{FF2B5EF4-FFF2-40B4-BE49-F238E27FC236}">
                <a16:creationId xmlns:a16="http://schemas.microsoft.com/office/drawing/2014/main" id="{642F354E-1DF3-3D49-B35F-1FEFBFC44E05}"/>
              </a:ext>
            </a:extLst>
          </p:cNvPr>
          <p:cNvSpPr>
            <a:spLocks noGrp="1"/>
          </p:cNvSpPr>
          <p:nvPr>
            <p:ph type="body" sz="quarter" idx="33" hasCustomPrompt="1"/>
          </p:nvPr>
        </p:nvSpPr>
        <p:spPr>
          <a:xfrm>
            <a:off x="2922916"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51" name="Text Placeholder 23">
            <a:extLst>
              <a:ext uri="{FF2B5EF4-FFF2-40B4-BE49-F238E27FC236}">
                <a16:creationId xmlns:a16="http://schemas.microsoft.com/office/drawing/2014/main" id="{198F4741-5459-714B-A67E-F05FDD1C3032}"/>
              </a:ext>
            </a:extLst>
          </p:cNvPr>
          <p:cNvSpPr>
            <a:spLocks noGrp="1"/>
          </p:cNvSpPr>
          <p:nvPr>
            <p:ph type="body" sz="quarter" idx="34" hasCustomPrompt="1"/>
          </p:nvPr>
        </p:nvSpPr>
        <p:spPr>
          <a:xfrm>
            <a:off x="2922123"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53" name="Picture Placeholder 24">
            <a:extLst>
              <a:ext uri="{FF2B5EF4-FFF2-40B4-BE49-F238E27FC236}">
                <a16:creationId xmlns:a16="http://schemas.microsoft.com/office/drawing/2014/main" id="{9850B3A4-BEB5-914D-9E29-5541AFF2C7F5}"/>
              </a:ext>
            </a:extLst>
          </p:cNvPr>
          <p:cNvSpPr>
            <a:spLocks noGrp="1" noChangeAspect="1"/>
          </p:cNvSpPr>
          <p:nvPr>
            <p:ph type="pic" sz="quarter" idx="35" hasCustomPrompt="1"/>
          </p:nvPr>
        </p:nvSpPr>
        <p:spPr>
          <a:xfrm>
            <a:off x="5301788" y="3994150"/>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55" name="Text Placeholder 25">
            <a:extLst>
              <a:ext uri="{FF2B5EF4-FFF2-40B4-BE49-F238E27FC236}">
                <a16:creationId xmlns:a16="http://schemas.microsoft.com/office/drawing/2014/main" id="{B37A47E2-D8C5-CE44-9F3E-90D74462C61C}"/>
              </a:ext>
            </a:extLst>
          </p:cNvPr>
          <p:cNvSpPr>
            <a:spLocks noGrp="1"/>
          </p:cNvSpPr>
          <p:nvPr>
            <p:ph type="body" sz="quarter" idx="36" hasCustomPrompt="1"/>
          </p:nvPr>
        </p:nvSpPr>
        <p:spPr>
          <a:xfrm>
            <a:off x="5303374"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57" name="Text Placeholder 26">
            <a:extLst>
              <a:ext uri="{FF2B5EF4-FFF2-40B4-BE49-F238E27FC236}">
                <a16:creationId xmlns:a16="http://schemas.microsoft.com/office/drawing/2014/main" id="{20DD7057-BB3F-034A-B6C8-8BB91A7DCF6C}"/>
              </a:ext>
            </a:extLst>
          </p:cNvPr>
          <p:cNvSpPr>
            <a:spLocks noGrp="1"/>
          </p:cNvSpPr>
          <p:nvPr>
            <p:ph type="body" sz="quarter" idx="37" hasCustomPrompt="1"/>
          </p:nvPr>
        </p:nvSpPr>
        <p:spPr>
          <a:xfrm>
            <a:off x="5301788"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59" name="Picture Placeholder 27">
            <a:extLst>
              <a:ext uri="{FF2B5EF4-FFF2-40B4-BE49-F238E27FC236}">
                <a16:creationId xmlns:a16="http://schemas.microsoft.com/office/drawing/2014/main" id="{28C61416-CCEB-8D4B-A80F-2900B5D57F9A}"/>
              </a:ext>
            </a:extLst>
          </p:cNvPr>
          <p:cNvSpPr>
            <a:spLocks noGrp="1"/>
          </p:cNvSpPr>
          <p:nvPr>
            <p:ph type="pic" sz="quarter" idx="38" hasCustomPrompt="1"/>
          </p:nvPr>
        </p:nvSpPr>
        <p:spPr>
          <a:xfrm>
            <a:off x="7681452" y="3994150"/>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61" name="Text Placeholder 28">
            <a:extLst>
              <a:ext uri="{FF2B5EF4-FFF2-40B4-BE49-F238E27FC236}">
                <a16:creationId xmlns:a16="http://schemas.microsoft.com/office/drawing/2014/main" id="{605A5D19-741C-6D46-8D9C-AD40D4513C09}"/>
              </a:ext>
            </a:extLst>
          </p:cNvPr>
          <p:cNvSpPr>
            <a:spLocks noGrp="1"/>
          </p:cNvSpPr>
          <p:nvPr>
            <p:ph type="body" sz="quarter" idx="39" hasCustomPrompt="1"/>
          </p:nvPr>
        </p:nvSpPr>
        <p:spPr>
          <a:xfrm>
            <a:off x="7683832"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63" name="Text Placeholder 29">
            <a:extLst>
              <a:ext uri="{FF2B5EF4-FFF2-40B4-BE49-F238E27FC236}">
                <a16:creationId xmlns:a16="http://schemas.microsoft.com/office/drawing/2014/main" id="{4A0858AF-A93F-C345-832C-5DCF9542C8B4}"/>
              </a:ext>
            </a:extLst>
          </p:cNvPr>
          <p:cNvSpPr>
            <a:spLocks noGrp="1"/>
          </p:cNvSpPr>
          <p:nvPr>
            <p:ph type="body" sz="quarter" idx="40" hasCustomPrompt="1"/>
          </p:nvPr>
        </p:nvSpPr>
        <p:spPr>
          <a:xfrm>
            <a:off x="7681452"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65" name="Picture Placeholder 30">
            <a:extLst>
              <a:ext uri="{FF2B5EF4-FFF2-40B4-BE49-F238E27FC236}">
                <a16:creationId xmlns:a16="http://schemas.microsoft.com/office/drawing/2014/main" id="{C756789D-9274-1B45-BB84-9452FA9CCABB}"/>
              </a:ext>
            </a:extLst>
          </p:cNvPr>
          <p:cNvSpPr>
            <a:spLocks noGrp="1"/>
          </p:cNvSpPr>
          <p:nvPr>
            <p:ph type="pic" sz="quarter" idx="41" hasCustomPrompt="1"/>
          </p:nvPr>
        </p:nvSpPr>
        <p:spPr>
          <a:xfrm>
            <a:off x="10061115" y="3994150"/>
            <a:ext cx="1600617" cy="1600200"/>
          </a:xfrm>
          <a:prstGeom prst="rect">
            <a:avLst/>
          </a:prstGeom>
          <a:noFill/>
        </p:spPr>
        <p:txBody>
          <a:bodyPr bIns="64008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3" name="Text Placeholder 31">
            <a:extLst>
              <a:ext uri="{FF2B5EF4-FFF2-40B4-BE49-F238E27FC236}">
                <a16:creationId xmlns:a16="http://schemas.microsoft.com/office/drawing/2014/main" id="{09811651-4B31-B740-BE67-D9D6934FFA75}"/>
              </a:ext>
            </a:extLst>
          </p:cNvPr>
          <p:cNvSpPr>
            <a:spLocks noGrp="1"/>
          </p:cNvSpPr>
          <p:nvPr>
            <p:ph type="body" sz="quarter" idx="42" hasCustomPrompt="1"/>
          </p:nvPr>
        </p:nvSpPr>
        <p:spPr>
          <a:xfrm>
            <a:off x="10064291" y="5672068"/>
            <a:ext cx="1597441"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75" name="Text Placeholder 32">
            <a:extLst>
              <a:ext uri="{FF2B5EF4-FFF2-40B4-BE49-F238E27FC236}">
                <a16:creationId xmlns:a16="http://schemas.microsoft.com/office/drawing/2014/main" id="{9BFBE019-84D6-9340-8BC7-341DAC618FE5}"/>
              </a:ext>
            </a:extLst>
          </p:cNvPr>
          <p:cNvSpPr>
            <a:spLocks noGrp="1"/>
          </p:cNvSpPr>
          <p:nvPr>
            <p:ph type="body" sz="quarter" idx="43" hasCustomPrompt="1"/>
          </p:nvPr>
        </p:nvSpPr>
        <p:spPr>
          <a:xfrm>
            <a:off x="10061115"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41" name="Date Placeholder 33">
            <a:extLst>
              <a:ext uri="{FF2B5EF4-FFF2-40B4-BE49-F238E27FC236}">
                <a16:creationId xmlns:a16="http://schemas.microsoft.com/office/drawing/2014/main" id="{67E761B3-68F1-1441-AB68-94319C5409BD}"/>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87B12A27-0C47-814E-A0E0-27C3617F84C5}" type="datetime3">
              <a:rPr lang="en-US" smtClean="0"/>
              <a:t>7 May 2026</a:t>
            </a:fld>
            <a:endParaRPr lang="en-US"/>
          </a:p>
        </p:txBody>
      </p:sp>
      <p:sp>
        <p:nvSpPr>
          <p:cNvPr id="39" name="Footer Placeholder 34">
            <a:extLst>
              <a:ext uri="{FF2B5EF4-FFF2-40B4-BE49-F238E27FC236}">
                <a16:creationId xmlns:a16="http://schemas.microsoft.com/office/drawing/2014/main" id="{58CC1679-E6A1-FF48-8884-C557A28667C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40" name="Slide Number Placeholder 35">
            <a:extLst>
              <a:ext uri="{FF2B5EF4-FFF2-40B4-BE49-F238E27FC236}">
                <a16:creationId xmlns:a16="http://schemas.microsoft.com/office/drawing/2014/main" id="{7BDF5D61-8DA9-3B47-ACAE-55FC0F622157}"/>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10773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shots - Up 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454-0310-DEE5-31C7-6734F2354820}"/>
              </a:ext>
            </a:extLst>
          </p:cNvPr>
          <p:cNvSpPr>
            <a:spLocks noGrp="1"/>
          </p:cNvSpPr>
          <p:nvPr>
            <p:ph type="title" hasCustomPrompt="1"/>
          </p:nvPr>
        </p:nvSpPr>
        <p:spPr/>
        <p:txBody>
          <a:bodyPr>
            <a:noAutofit/>
          </a:bodyPr>
          <a:lstStyle>
            <a:lvl1pPr>
              <a:lnSpc>
                <a:spcPct val="100000"/>
              </a:lnSpc>
              <a:defRPr/>
            </a:lvl1pPr>
          </a:lstStyle>
          <a:p>
            <a:r>
              <a:rPr lang="en-US"/>
              <a:t>Headshots – up to 12</a:t>
            </a:r>
          </a:p>
        </p:txBody>
      </p:sp>
      <p:sp>
        <p:nvSpPr>
          <p:cNvPr id="43" name="Text Placeholder 2">
            <a:extLst>
              <a:ext uri="{FF2B5EF4-FFF2-40B4-BE49-F238E27FC236}">
                <a16:creationId xmlns:a16="http://schemas.microsoft.com/office/drawing/2014/main" id="{4B090795-CF1C-0F4A-98A1-07B20F9206DE}"/>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5" name="Picture Placeholder 3">
            <a:extLst>
              <a:ext uri="{FF2B5EF4-FFF2-40B4-BE49-F238E27FC236}">
                <a16:creationId xmlns:a16="http://schemas.microsoft.com/office/drawing/2014/main" id="{838D6EDE-133D-BF4C-ADCF-BDE908D8C2C0}"/>
              </a:ext>
            </a:extLst>
          </p:cNvPr>
          <p:cNvSpPr>
            <a:spLocks noGrp="1"/>
          </p:cNvSpPr>
          <p:nvPr>
            <p:ph type="pic" sz="quarter" idx="14" hasCustomPrompt="1"/>
          </p:nvPr>
        </p:nvSpPr>
        <p:spPr>
          <a:xfrm>
            <a:off x="542458"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96143F11-B6EE-FD47-8F9A-9E806FC05774}"/>
              </a:ext>
            </a:extLst>
          </p:cNvPr>
          <p:cNvSpPr>
            <a:spLocks noGrp="1"/>
          </p:cNvSpPr>
          <p:nvPr>
            <p:ph type="body" sz="quarter" idx="15" hasCustomPrompt="1"/>
          </p:nvPr>
        </p:nvSpPr>
        <p:spPr>
          <a:xfrm>
            <a:off x="542458"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9" name="Text Placeholder 5">
            <a:extLst>
              <a:ext uri="{FF2B5EF4-FFF2-40B4-BE49-F238E27FC236}">
                <a16:creationId xmlns:a16="http://schemas.microsoft.com/office/drawing/2014/main" id="{415733FC-9D90-3A4D-987E-D546402A57B1}"/>
              </a:ext>
            </a:extLst>
          </p:cNvPr>
          <p:cNvSpPr>
            <a:spLocks noGrp="1"/>
          </p:cNvSpPr>
          <p:nvPr>
            <p:ph type="body" sz="quarter" idx="16" hasCustomPrompt="1"/>
          </p:nvPr>
        </p:nvSpPr>
        <p:spPr>
          <a:xfrm>
            <a:off x="542458"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11" name="Picture Placeholder 6">
            <a:extLst>
              <a:ext uri="{FF2B5EF4-FFF2-40B4-BE49-F238E27FC236}">
                <a16:creationId xmlns:a16="http://schemas.microsoft.com/office/drawing/2014/main" id="{C4D3852B-6D10-1E4C-BEE6-EAAE7AA5713A}"/>
              </a:ext>
            </a:extLst>
          </p:cNvPr>
          <p:cNvSpPr>
            <a:spLocks noGrp="1"/>
          </p:cNvSpPr>
          <p:nvPr>
            <p:ph type="pic" sz="quarter" idx="17" hasCustomPrompt="1"/>
          </p:nvPr>
        </p:nvSpPr>
        <p:spPr>
          <a:xfrm>
            <a:off x="2436652"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246DC48B-7BAA-D14A-8C1C-A485D0655407}"/>
              </a:ext>
            </a:extLst>
          </p:cNvPr>
          <p:cNvSpPr>
            <a:spLocks noGrp="1"/>
          </p:cNvSpPr>
          <p:nvPr>
            <p:ph type="body" sz="quarter" idx="18" hasCustomPrompt="1"/>
          </p:nvPr>
        </p:nvSpPr>
        <p:spPr>
          <a:xfrm>
            <a:off x="2436653"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15" name="Text Placeholder 8">
            <a:extLst>
              <a:ext uri="{FF2B5EF4-FFF2-40B4-BE49-F238E27FC236}">
                <a16:creationId xmlns:a16="http://schemas.microsoft.com/office/drawing/2014/main" id="{7A14AD23-0C8C-AD40-8970-D764AD456DC2}"/>
              </a:ext>
            </a:extLst>
          </p:cNvPr>
          <p:cNvSpPr>
            <a:spLocks noGrp="1"/>
          </p:cNvSpPr>
          <p:nvPr>
            <p:ph type="body" sz="quarter" idx="19" hasCustomPrompt="1"/>
          </p:nvPr>
        </p:nvSpPr>
        <p:spPr>
          <a:xfrm>
            <a:off x="2436653"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17" name="Picture Placeholder 9">
            <a:extLst>
              <a:ext uri="{FF2B5EF4-FFF2-40B4-BE49-F238E27FC236}">
                <a16:creationId xmlns:a16="http://schemas.microsoft.com/office/drawing/2014/main" id="{74BC8EA1-B49E-F443-B9BC-B5EE2BDF8F49}"/>
              </a:ext>
            </a:extLst>
          </p:cNvPr>
          <p:cNvSpPr>
            <a:spLocks noGrp="1"/>
          </p:cNvSpPr>
          <p:nvPr>
            <p:ph type="pic" sz="quarter" idx="20" hasCustomPrompt="1"/>
          </p:nvPr>
        </p:nvSpPr>
        <p:spPr>
          <a:xfrm>
            <a:off x="4346214"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98771A45-1D33-664D-AEC4-8264DE9ED1F4}"/>
              </a:ext>
            </a:extLst>
          </p:cNvPr>
          <p:cNvSpPr>
            <a:spLocks noGrp="1"/>
          </p:cNvSpPr>
          <p:nvPr>
            <p:ph type="body" sz="quarter" idx="21" hasCustomPrompt="1"/>
          </p:nvPr>
        </p:nvSpPr>
        <p:spPr>
          <a:xfrm>
            <a:off x="4346215"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21" name="Text Placeholder 11">
            <a:extLst>
              <a:ext uri="{FF2B5EF4-FFF2-40B4-BE49-F238E27FC236}">
                <a16:creationId xmlns:a16="http://schemas.microsoft.com/office/drawing/2014/main" id="{8502DC39-836C-8448-BDD3-E0F72147DA5B}"/>
              </a:ext>
            </a:extLst>
          </p:cNvPr>
          <p:cNvSpPr>
            <a:spLocks noGrp="1"/>
          </p:cNvSpPr>
          <p:nvPr>
            <p:ph type="body" sz="quarter" idx="22" hasCustomPrompt="1"/>
          </p:nvPr>
        </p:nvSpPr>
        <p:spPr>
          <a:xfrm>
            <a:off x="4346215"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23" name="Picture Placeholder 12">
            <a:extLst>
              <a:ext uri="{FF2B5EF4-FFF2-40B4-BE49-F238E27FC236}">
                <a16:creationId xmlns:a16="http://schemas.microsoft.com/office/drawing/2014/main" id="{DF9626B2-1C0E-9347-9E95-CCFA46D80EB2}"/>
              </a:ext>
            </a:extLst>
          </p:cNvPr>
          <p:cNvSpPr>
            <a:spLocks noGrp="1"/>
          </p:cNvSpPr>
          <p:nvPr>
            <p:ph type="pic" sz="quarter" idx="23" hasCustomPrompt="1"/>
          </p:nvPr>
        </p:nvSpPr>
        <p:spPr>
          <a:xfrm>
            <a:off x="6258952"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25" name="Text Placeholder 13">
            <a:extLst>
              <a:ext uri="{FF2B5EF4-FFF2-40B4-BE49-F238E27FC236}">
                <a16:creationId xmlns:a16="http://schemas.microsoft.com/office/drawing/2014/main" id="{B22B87F2-FF41-F147-8F75-40224BE2304A}"/>
              </a:ext>
            </a:extLst>
          </p:cNvPr>
          <p:cNvSpPr>
            <a:spLocks noGrp="1"/>
          </p:cNvSpPr>
          <p:nvPr>
            <p:ph type="body" sz="quarter" idx="24" hasCustomPrompt="1"/>
          </p:nvPr>
        </p:nvSpPr>
        <p:spPr>
          <a:xfrm>
            <a:off x="6258953"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27" name="Text Placeholder 14">
            <a:extLst>
              <a:ext uri="{FF2B5EF4-FFF2-40B4-BE49-F238E27FC236}">
                <a16:creationId xmlns:a16="http://schemas.microsoft.com/office/drawing/2014/main" id="{2E77E212-EABF-7C48-A50F-71DCCA4FDC12}"/>
              </a:ext>
            </a:extLst>
          </p:cNvPr>
          <p:cNvSpPr>
            <a:spLocks noGrp="1"/>
          </p:cNvSpPr>
          <p:nvPr>
            <p:ph type="body" sz="quarter" idx="25" hasCustomPrompt="1"/>
          </p:nvPr>
        </p:nvSpPr>
        <p:spPr>
          <a:xfrm>
            <a:off x="6258953"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29" name="Picture Placeholder 15">
            <a:extLst>
              <a:ext uri="{FF2B5EF4-FFF2-40B4-BE49-F238E27FC236}">
                <a16:creationId xmlns:a16="http://schemas.microsoft.com/office/drawing/2014/main" id="{6C769E0E-43DB-B942-94A1-DF4B9E41B8D5}"/>
              </a:ext>
            </a:extLst>
          </p:cNvPr>
          <p:cNvSpPr>
            <a:spLocks noGrp="1"/>
          </p:cNvSpPr>
          <p:nvPr>
            <p:ph type="pic" sz="quarter" idx="26" hasCustomPrompt="1"/>
          </p:nvPr>
        </p:nvSpPr>
        <p:spPr>
          <a:xfrm>
            <a:off x="8153937"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1" name="Text Placeholder 16">
            <a:extLst>
              <a:ext uri="{FF2B5EF4-FFF2-40B4-BE49-F238E27FC236}">
                <a16:creationId xmlns:a16="http://schemas.microsoft.com/office/drawing/2014/main" id="{3F6500DD-E646-CB4C-AAC9-09228094E934}"/>
              </a:ext>
            </a:extLst>
          </p:cNvPr>
          <p:cNvSpPr>
            <a:spLocks noGrp="1"/>
          </p:cNvSpPr>
          <p:nvPr>
            <p:ph type="body" sz="quarter" idx="27" hasCustomPrompt="1"/>
          </p:nvPr>
        </p:nvSpPr>
        <p:spPr>
          <a:xfrm>
            <a:off x="8153937" y="3338482"/>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33" name="Text Placeholder 17">
            <a:extLst>
              <a:ext uri="{FF2B5EF4-FFF2-40B4-BE49-F238E27FC236}">
                <a16:creationId xmlns:a16="http://schemas.microsoft.com/office/drawing/2014/main" id="{F70E3427-442D-8241-922A-798DC3805D1A}"/>
              </a:ext>
            </a:extLst>
          </p:cNvPr>
          <p:cNvSpPr>
            <a:spLocks noGrp="1"/>
          </p:cNvSpPr>
          <p:nvPr>
            <p:ph type="body" sz="quarter" idx="28" hasCustomPrompt="1"/>
          </p:nvPr>
        </p:nvSpPr>
        <p:spPr>
          <a:xfrm>
            <a:off x="8153937" y="3511246"/>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35" name="Picture Placeholder 18">
            <a:extLst>
              <a:ext uri="{FF2B5EF4-FFF2-40B4-BE49-F238E27FC236}">
                <a16:creationId xmlns:a16="http://schemas.microsoft.com/office/drawing/2014/main" id="{A5E7FC2D-F04B-CA44-8D49-9199673FB941}"/>
              </a:ext>
            </a:extLst>
          </p:cNvPr>
          <p:cNvSpPr>
            <a:spLocks noGrp="1"/>
          </p:cNvSpPr>
          <p:nvPr>
            <p:ph type="pic" sz="quarter" idx="29" hasCustomPrompt="1"/>
          </p:nvPr>
        </p:nvSpPr>
        <p:spPr>
          <a:xfrm>
            <a:off x="542458"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7" name="Text Placeholder 19">
            <a:extLst>
              <a:ext uri="{FF2B5EF4-FFF2-40B4-BE49-F238E27FC236}">
                <a16:creationId xmlns:a16="http://schemas.microsoft.com/office/drawing/2014/main" id="{6040FF23-6F81-C548-8DD7-99326E441B06}"/>
              </a:ext>
            </a:extLst>
          </p:cNvPr>
          <p:cNvSpPr>
            <a:spLocks noGrp="1"/>
          </p:cNvSpPr>
          <p:nvPr>
            <p:ph type="body" sz="quarter" idx="30" hasCustomPrompt="1"/>
          </p:nvPr>
        </p:nvSpPr>
        <p:spPr>
          <a:xfrm>
            <a:off x="542458"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45" name="Text Placeholder 20">
            <a:extLst>
              <a:ext uri="{FF2B5EF4-FFF2-40B4-BE49-F238E27FC236}">
                <a16:creationId xmlns:a16="http://schemas.microsoft.com/office/drawing/2014/main" id="{5299F0A2-BC7F-8C4D-9DEC-C866B4E3AC54}"/>
              </a:ext>
            </a:extLst>
          </p:cNvPr>
          <p:cNvSpPr>
            <a:spLocks noGrp="1"/>
          </p:cNvSpPr>
          <p:nvPr>
            <p:ph type="body" sz="quarter" idx="31" hasCustomPrompt="1"/>
          </p:nvPr>
        </p:nvSpPr>
        <p:spPr>
          <a:xfrm>
            <a:off x="542458"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47" name="Picture Placeholder 21">
            <a:extLst>
              <a:ext uri="{FF2B5EF4-FFF2-40B4-BE49-F238E27FC236}">
                <a16:creationId xmlns:a16="http://schemas.microsoft.com/office/drawing/2014/main" id="{EF93156C-780A-4344-8CCB-92A44DFA5C66}"/>
              </a:ext>
            </a:extLst>
          </p:cNvPr>
          <p:cNvSpPr>
            <a:spLocks noGrp="1"/>
          </p:cNvSpPr>
          <p:nvPr>
            <p:ph type="pic" sz="quarter" idx="32" hasCustomPrompt="1"/>
          </p:nvPr>
        </p:nvSpPr>
        <p:spPr>
          <a:xfrm>
            <a:off x="2436653"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49" name="Text Placeholder 22">
            <a:extLst>
              <a:ext uri="{FF2B5EF4-FFF2-40B4-BE49-F238E27FC236}">
                <a16:creationId xmlns:a16="http://schemas.microsoft.com/office/drawing/2014/main" id="{642F354E-1DF3-3D49-B35F-1FEFBFC44E05}"/>
              </a:ext>
            </a:extLst>
          </p:cNvPr>
          <p:cNvSpPr>
            <a:spLocks noGrp="1"/>
          </p:cNvSpPr>
          <p:nvPr>
            <p:ph type="body" sz="quarter" idx="33" hasCustomPrompt="1"/>
          </p:nvPr>
        </p:nvSpPr>
        <p:spPr>
          <a:xfrm>
            <a:off x="2437446"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51" name="Text Placeholder 23">
            <a:extLst>
              <a:ext uri="{FF2B5EF4-FFF2-40B4-BE49-F238E27FC236}">
                <a16:creationId xmlns:a16="http://schemas.microsoft.com/office/drawing/2014/main" id="{198F4741-5459-714B-A67E-F05FDD1C3032}"/>
              </a:ext>
            </a:extLst>
          </p:cNvPr>
          <p:cNvSpPr>
            <a:spLocks noGrp="1"/>
          </p:cNvSpPr>
          <p:nvPr>
            <p:ph type="body" sz="quarter" idx="34" hasCustomPrompt="1"/>
          </p:nvPr>
        </p:nvSpPr>
        <p:spPr>
          <a:xfrm>
            <a:off x="2436653"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53" name="Picture Placeholder 24">
            <a:extLst>
              <a:ext uri="{FF2B5EF4-FFF2-40B4-BE49-F238E27FC236}">
                <a16:creationId xmlns:a16="http://schemas.microsoft.com/office/drawing/2014/main" id="{9850B3A4-BEB5-914D-9E29-5541AFF2C7F5}"/>
              </a:ext>
            </a:extLst>
          </p:cNvPr>
          <p:cNvSpPr>
            <a:spLocks noGrp="1" noChangeAspect="1"/>
          </p:cNvSpPr>
          <p:nvPr>
            <p:ph type="pic" sz="quarter" idx="35" hasCustomPrompt="1"/>
          </p:nvPr>
        </p:nvSpPr>
        <p:spPr>
          <a:xfrm>
            <a:off x="4346215"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55" name="Text Placeholder 25">
            <a:extLst>
              <a:ext uri="{FF2B5EF4-FFF2-40B4-BE49-F238E27FC236}">
                <a16:creationId xmlns:a16="http://schemas.microsoft.com/office/drawing/2014/main" id="{B37A47E2-D8C5-CE44-9F3E-90D74462C61C}"/>
              </a:ext>
            </a:extLst>
          </p:cNvPr>
          <p:cNvSpPr>
            <a:spLocks noGrp="1"/>
          </p:cNvSpPr>
          <p:nvPr>
            <p:ph type="body" sz="quarter" idx="36" hasCustomPrompt="1"/>
          </p:nvPr>
        </p:nvSpPr>
        <p:spPr>
          <a:xfrm>
            <a:off x="4347801"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57" name="Text Placeholder 26">
            <a:extLst>
              <a:ext uri="{FF2B5EF4-FFF2-40B4-BE49-F238E27FC236}">
                <a16:creationId xmlns:a16="http://schemas.microsoft.com/office/drawing/2014/main" id="{20DD7057-BB3F-034A-B6C8-8BB91A7DCF6C}"/>
              </a:ext>
            </a:extLst>
          </p:cNvPr>
          <p:cNvSpPr>
            <a:spLocks noGrp="1"/>
          </p:cNvSpPr>
          <p:nvPr>
            <p:ph type="body" sz="quarter" idx="37" hasCustomPrompt="1"/>
          </p:nvPr>
        </p:nvSpPr>
        <p:spPr>
          <a:xfrm>
            <a:off x="4346215"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59" name="Picture Placeholder 27">
            <a:extLst>
              <a:ext uri="{FF2B5EF4-FFF2-40B4-BE49-F238E27FC236}">
                <a16:creationId xmlns:a16="http://schemas.microsoft.com/office/drawing/2014/main" id="{28C61416-CCEB-8D4B-A80F-2900B5D57F9A}"/>
              </a:ext>
            </a:extLst>
          </p:cNvPr>
          <p:cNvSpPr>
            <a:spLocks noGrp="1"/>
          </p:cNvSpPr>
          <p:nvPr>
            <p:ph type="pic" sz="quarter" idx="38" hasCustomPrompt="1"/>
          </p:nvPr>
        </p:nvSpPr>
        <p:spPr>
          <a:xfrm>
            <a:off x="6258953"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61" name="Text Placeholder 28">
            <a:extLst>
              <a:ext uri="{FF2B5EF4-FFF2-40B4-BE49-F238E27FC236}">
                <a16:creationId xmlns:a16="http://schemas.microsoft.com/office/drawing/2014/main" id="{605A5D19-741C-6D46-8D9C-AD40D4513C09}"/>
              </a:ext>
            </a:extLst>
          </p:cNvPr>
          <p:cNvSpPr>
            <a:spLocks noGrp="1"/>
          </p:cNvSpPr>
          <p:nvPr>
            <p:ph type="body" sz="quarter" idx="39" hasCustomPrompt="1"/>
          </p:nvPr>
        </p:nvSpPr>
        <p:spPr>
          <a:xfrm>
            <a:off x="6261333" y="5672068"/>
            <a:ext cx="1600617"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63" name="Text Placeholder 29">
            <a:extLst>
              <a:ext uri="{FF2B5EF4-FFF2-40B4-BE49-F238E27FC236}">
                <a16:creationId xmlns:a16="http://schemas.microsoft.com/office/drawing/2014/main" id="{4A0858AF-A93F-C345-832C-5DCF9542C8B4}"/>
              </a:ext>
            </a:extLst>
          </p:cNvPr>
          <p:cNvSpPr>
            <a:spLocks noGrp="1"/>
          </p:cNvSpPr>
          <p:nvPr>
            <p:ph type="body" sz="quarter" idx="40" hasCustomPrompt="1"/>
          </p:nvPr>
        </p:nvSpPr>
        <p:spPr>
          <a:xfrm>
            <a:off x="6258953"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65" name="Picture Placeholder 30">
            <a:extLst>
              <a:ext uri="{FF2B5EF4-FFF2-40B4-BE49-F238E27FC236}">
                <a16:creationId xmlns:a16="http://schemas.microsoft.com/office/drawing/2014/main" id="{C756789D-9274-1B45-BB84-9452FA9CCABB}"/>
              </a:ext>
            </a:extLst>
          </p:cNvPr>
          <p:cNvSpPr>
            <a:spLocks noGrp="1"/>
          </p:cNvSpPr>
          <p:nvPr>
            <p:ph type="pic" sz="quarter" idx="41" hasCustomPrompt="1"/>
          </p:nvPr>
        </p:nvSpPr>
        <p:spPr>
          <a:xfrm>
            <a:off x="8153937"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3" name="Text Placeholder 31">
            <a:extLst>
              <a:ext uri="{FF2B5EF4-FFF2-40B4-BE49-F238E27FC236}">
                <a16:creationId xmlns:a16="http://schemas.microsoft.com/office/drawing/2014/main" id="{09811651-4B31-B740-BE67-D9D6934FFA75}"/>
              </a:ext>
            </a:extLst>
          </p:cNvPr>
          <p:cNvSpPr>
            <a:spLocks noGrp="1"/>
          </p:cNvSpPr>
          <p:nvPr>
            <p:ph type="body" sz="quarter" idx="42" hasCustomPrompt="1"/>
          </p:nvPr>
        </p:nvSpPr>
        <p:spPr>
          <a:xfrm>
            <a:off x="8157113" y="5672068"/>
            <a:ext cx="1597441"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75" name="Text Placeholder 32">
            <a:extLst>
              <a:ext uri="{FF2B5EF4-FFF2-40B4-BE49-F238E27FC236}">
                <a16:creationId xmlns:a16="http://schemas.microsoft.com/office/drawing/2014/main" id="{9BFBE019-84D6-9340-8BC7-341DAC618FE5}"/>
              </a:ext>
            </a:extLst>
          </p:cNvPr>
          <p:cNvSpPr>
            <a:spLocks noGrp="1"/>
          </p:cNvSpPr>
          <p:nvPr>
            <p:ph type="body" sz="quarter" idx="43" hasCustomPrompt="1"/>
          </p:nvPr>
        </p:nvSpPr>
        <p:spPr>
          <a:xfrm>
            <a:off x="8153937"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41" name="Date Placeholder 33">
            <a:extLst>
              <a:ext uri="{FF2B5EF4-FFF2-40B4-BE49-F238E27FC236}">
                <a16:creationId xmlns:a16="http://schemas.microsoft.com/office/drawing/2014/main" id="{67E761B3-68F1-1441-AB68-94319C5409BD}"/>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DAA53803-7777-AC4A-BF5E-34B4E07899F7}" type="datetime3">
              <a:rPr lang="en-US" smtClean="0"/>
              <a:t>7 May 2026</a:t>
            </a:fld>
            <a:endParaRPr lang="en-US"/>
          </a:p>
        </p:txBody>
      </p:sp>
      <p:sp>
        <p:nvSpPr>
          <p:cNvPr id="39" name="Footer Placeholder 34">
            <a:extLst>
              <a:ext uri="{FF2B5EF4-FFF2-40B4-BE49-F238E27FC236}">
                <a16:creationId xmlns:a16="http://schemas.microsoft.com/office/drawing/2014/main" id="{58CC1679-E6A1-FF48-8884-C557A28667CC}"/>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40" name="Slide Number Placeholder 35">
            <a:extLst>
              <a:ext uri="{FF2B5EF4-FFF2-40B4-BE49-F238E27FC236}">
                <a16:creationId xmlns:a16="http://schemas.microsoft.com/office/drawing/2014/main" id="{7BDF5D61-8DA9-3B47-ACAE-55FC0F622157}"/>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3" name="Picture Placeholder 15">
            <a:extLst>
              <a:ext uri="{FF2B5EF4-FFF2-40B4-BE49-F238E27FC236}">
                <a16:creationId xmlns:a16="http://schemas.microsoft.com/office/drawing/2014/main" id="{6F589A48-C3DC-924E-9308-89F5E6ACBAEB}"/>
              </a:ext>
            </a:extLst>
          </p:cNvPr>
          <p:cNvSpPr>
            <a:spLocks noGrp="1"/>
          </p:cNvSpPr>
          <p:nvPr>
            <p:ph type="pic" sz="quarter" idx="44" hasCustomPrompt="1"/>
          </p:nvPr>
        </p:nvSpPr>
        <p:spPr>
          <a:xfrm>
            <a:off x="10055837" y="1662113"/>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4" name="Text Placeholder 16">
            <a:extLst>
              <a:ext uri="{FF2B5EF4-FFF2-40B4-BE49-F238E27FC236}">
                <a16:creationId xmlns:a16="http://schemas.microsoft.com/office/drawing/2014/main" id="{CB2BA0DD-3377-960E-0182-0505445CDABA}"/>
              </a:ext>
            </a:extLst>
          </p:cNvPr>
          <p:cNvSpPr>
            <a:spLocks noGrp="1"/>
          </p:cNvSpPr>
          <p:nvPr>
            <p:ph type="body" sz="quarter" idx="45" hasCustomPrompt="1"/>
          </p:nvPr>
        </p:nvSpPr>
        <p:spPr>
          <a:xfrm>
            <a:off x="10055837" y="3338482"/>
            <a:ext cx="1600617" cy="153888"/>
          </a:xfrm>
          <a:prstGeom prst="rect">
            <a:avLst/>
          </a:prstGeom>
          <a:noFill/>
        </p:spPr>
        <p:txBody>
          <a:bodyPr lIns="0" tIns="0" rIns="0" bIns="0">
            <a:noAutofit/>
          </a:bodyPr>
          <a:lstStyle>
            <a:lvl1pPr marL="0" indent="0">
              <a:buNone/>
              <a:defRPr sz="1000"/>
            </a:lvl1pPr>
          </a:lstStyle>
          <a:p>
            <a:pPr lvl="0"/>
            <a:r>
              <a:rPr lang="en-US"/>
              <a:t>First and Last Name</a:t>
            </a:r>
          </a:p>
        </p:txBody>
      </p:sp>
      <p:sp>
        <p:nvSpPr>
          <p:cNvPr id="6" name="Text Placeholder 17">
            <a:extLst>
              <a:ext uri="{FF2B5EF4-FFF2-40B4-BE49-F238E27FC236}">
                <a16:creationId xmlns:a16="http://schemas.microsoft.com/office/drawing/2014/main" id="{05348C2B-533E-8F16-A43D-3182BDCEBC0D}"/>
              </a:ext>
            </a:extLst>
          </p:cNvPr>
          <p:cNvSpPr>
            <a:spLocks noGrp="1"/>
          </p:cNvSpPr>
          <p:nvPr>
            <p:ph type="body" sz="quarter" idx="46" hasCustomPrompt="1"/>
          </p:nvPr>
        </p:nvSpPr>
        <p:spPr>
          <a:xfrm>
            <a:off x="10055837" y="3511246"/>
            <a:ext cx="1600617" cy="153888"/>
          </a:xfrm>
          <a:prstGeom prst="rect">
            <a:avLst/>
          </a:prstGeom>
          <a:noFill/>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
        <p:nvSpPr>
          <p:cNvPr id="8" name="Picture Placeholder 30">
            <a:extLst>
              <a:ext uri="{FF2B5EF4-FFF2-40B4-BE49-F238E27FC236}">
                <a16:creationId xmlns:a16="http://schemas.microsoft.com/office/drawing/2014/main" id="{20B4052F-2F5F-6990-9EBD-29C456D3A23A}"/>
              </a:ext>
            </a:extLst>
          </p:cNvPr>
          <p:cNvSpPr>
            <a:spLocks noGrp="1"/>
          </p:cNvSpPr>
          <p:nvPr>
            <p:ph type="pic" sz="quarter" idx="47" hasCustomPrompt="1"/>
          </p:nvPr>
        </p:nvSpPr>
        <p:spPr>
          <a:xfrm>
            <a:off x="10055837" y="3994150"/>
            <a:ext cx="1600617" cy="1600200"/>
          </a:xfrm>
          <a:prstGeom prst="rect">
            <a:avLst/>
          </a:prstGeom>
          <a:noFill/>
        </p:spPr>
        <p:txBody>
          <a:bodyPr bIns="82296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0" name="Text Placeholder 31">
            <a:extLst>
              <a:ext uri="{FF2B5EF4-FFF2-40B4-BE49-F238E27FC236}">
                <a16:creationId xmlns:a16="http://schemas.microsoft.com/office/drawing/2014/main" id="{D0189C1C-F1D6-5954-3B6A-5E7E063C64CD}"/>
              </a:ext>
            </a:extLst>
          </p:cNvPr>
          <p:cNvSpPr>
            <a:spLocks noGrp="1"/>
          </p:cNvSpPr>
          <p:nvPr>
            <p:ph type="body" sz="quarter" idx="48" hasCustomPrompt="1"/>
          </p:nvPr>
        </p:nvSpPr>
        <p:spPr>
          <a:xfrm>
            <a:off x="10059013" y="5672068"/>
            <a:ext cx="1597441" cy="153888"/>
          </a:xfrm>
          <a:prstGeom prst="rect">
            <a:avLst/>
          </a:prstGeom>
        </p:spPr>
        <p:txBody>
          <a:bodyPr lIns="0" tIns="0" rIns="0" bIns="0">
            <a:noAutofit/>
          </a:bodyPr>
          <a:lstStyle>
            <a:lvl1pPr marL="0" indent="0">
              <a:buNone/>
              <a:defRPr sz="1000"/>
            </a:lvl1pPr>
          </a:lstStyle>
          <a:p>
            <a:pPr lvl="0"/>
            <a:r>
              <a:rPr lang="en-US"/>
              <a:t>First and Last Name</a:t>
            </a:r>
          </a:p>
        </p:txBody>
      </p:sp>
      <p:sp>
        <p:nvSpPr>
          <p:cNvPr id="12" name="Text Placeholder 32">
            <a:extLst>
              <a:ext uri="{FF2B5EF4-FFF2-40B4-BE49-F238E27FC236}">
                <a16:creationId xmlns:a16="http://schemas.microsoft.com/office/drawing/2014/main" id="{4328FEB9-5888-93EF-4022-CDF87BC5CC7D}"/>
              </a:ext>
            </a:extLst>
          </p:cNvPr>
          <p:cNvSpPr>
            <a:spLocks noGrp="1"/>
          </p:cNvSpPr>
          <p:nvPr>
            <p:ph type="body" sz="quarter" idx="49" hasCustomPrompt="1"/>
          </p:nvPr>
        </p:nvSpPr>
        <p:spPr>
          <a:xfrm>
            <a:off x="10055837" y="5844928"/>
            <a:ext cx="1600617" cy="153888"/>
          </a:xfrm>
          <a:prstGeom prst="rect">
            <a:avLst/>
          </a:prstGeom>
        </p:spPr>
        <p:txBody>
          <a:bodyPr lIns="0" tIns="0" rIns="0" bIns="0">
            <a:noAutofit/>
          </a:bodyPr>
          <a:lstStyle>
            <a:lvl1pPr marL="0" indent="0">
              <a:buNone/>
              <a:defRPr sz="1000">
                <a:solidFill>
                  <a:schemeClr val="accent6">
                    <a:lumMod val="60000"/>
                    <a:lumOff val="40000"/>
                  </a:schemeClr>
                </a:solidFill>
              </a:defRPr>
            </a:lvl1pPr>
          </a:lstStyle>
          <a:p>
            <a:pPr lvl="0"/>
            <a:r>
              <a:rPr lang="en-US"/>
              <a:t>Position / Title</a:t>
            </a:r>
          </a:p>
        </p:txBody>
      </p:sp>
    </p:spTree>
    <p:extLst>
      <p:ext uri="{BB962C8B-B14F-4D97-AF65-F5344CB8AC3E}">
        <p14:creationId xmlns:p14="http://schemas.microsoft.com/office/powerpoint/2010/main" val="35923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87B7-6F01-2B79-4BB0-AF40C6BA7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1DBDD-98ED-3B68-A5FA-223AF01E7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B5F77-45F2-CB65-53D0-E467787C9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E932E-48E3-C28B-CA1D-6FC649AC7D7C}"/>
              </a:ext>
            </a:extLst>
          </p:cNvPr>
          <p:cNvSpPr>
            <a:spLocks noGrp="1"/>
          </p:cNvSpPr>
          <p:nvPr>
            <p:ph type="dt" sz="half" idx="10"/>
          </p:nvPr>
        </p:nvSpPr>
        <p:spPr/>
        <p:txBody>
          <a:bodyPr/>
          <a:lstStyle/>
          <a:p>
            <a:fld id="{CDED0D61-17B3-44A9-9999-8F39D972DDDC}" type="datetimeFigureOut">
              <a:rPr lang="en-US" smtClean="0"/>
              <a:t>5/7/2026</a:t>
            </a:fld>
            <a:endParaRPr lang="en-US"/>
          </a:p>
        </p:txBody>
      </p:sp>
      <p:sp>
        <p:nvSpPr>
          <p:cNvPr id="6" name="Footer Placeholder 5">
            <a:extLst>
              <a:ext uri="{FF2B5EF4-FFF2-40B4-BE49-F238E27FC236}">
                <a16:creationId xmlns:a16="http://schemas.microsoft.com/office/drawing/2014/main" id="{B206D523-FDDB-DFAD-A28A-8E85A4525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5D3D2-A68D-A198-953F-5903C9C93F90}"/>
              </a:ext>
            </a:extLst>
          </p:cNvPr>
          <p:cNvSpPr>
            <a:spLocks noGrp="1"/>
          </p:cNvSpPr>
          <p:nvPr>
            <p:ph type="sldNum" sz="quarter" idx="12"/>
          </p:nvPr>
        </p:nvSpPr>
        <p:spPr/>
        <p:txBody>
          <a:bodyPr/>
          <a:lstStyle/>
          <a:p>
            <a:fld id="{4471D3B1-6881-47AE-B3CE-569491BC3C0D}" type="slidenum">
              <a:rPr lang="en-US" smtClean="0"/>
              <a:t>‹#›</a:t>
            </a:fld>
            <a:endParaRPr lang="en-US"/>
          </a:p>
        </p:txBody>
      </p:sp>
    </p:spTree>
    <p:extLst>
      <p:ext uri="{BB962C8B-B14F-4D97-AF65-F5344CB8AC3E}">
        <p14:creationId xmlns:p14="http://schemas.microsoft.com/office/powerpoint/2010/main" val="19888863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shots - Up 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CCED-ABFF-E9F1-2BA9-9C5718D061B8}"/>
              </a:ext>
            </a:extLst>
          </p:cNvPr>
          <p:cNvSpPr>
            <a:spLocks noGrp="1"/>
          </p:cNvSpPr>
          <p:nvPr>
            <p:ph type="title" hasCustomPrompt="1"/>
          </p:nvPr>
        </p:nvSpPr>
        <p:spPr>
          <a:noFill/>
        </p:spPr>
        <p:txBody>
          <a:bodyPr>
            <a:noAutofit/>
          </a:bodyPr>
          <a:lstStyle>
            <a:lvl1pPr>
              <a:lnSpc>
                <a:spcPct val="100000"/>
              </a:lnSpc>
              <a:defRPr/>
            </a:lvl1pPr>
          </a:lstStyle>
          <a:p>
            <a:r>
              <a:rPr lang="en-US"/>
              <a:t>Headshots – up to 14</a:t>
            </a:r>
          </a:p>
        </p:txBody>
      </p:sp>
      <p:sp>
        <p:nvSpPr>
          <p:cNvPr id="54" name="Text Placeholder 2">
            <a:extLst>
              <a:ext uri="{FF2B5EF4-FFF2-40B4-BE49-F238E27FC236}">
                <a16:creationId xmlns:a16="http://schemas.microsoft.com/office/drawing/2014/main" id="{1C0B9DCD-5774-B444-A489-F6E33A8BB29C}"/>
              </a:ext>
            </a:extLst>
          </p:cNvPr>
          <p:cNvSpPr>
            <a:spLocks noGrp="1"/>
          </p:cNvSpPr>
          <p:nvPr>
            <p:ph type="body" sz="quarter" idx="13" hasCustomPrompt="1"/>
          </p:nvPr>
        </p:nvSpPr>
        <p:spPr>
          <a:xfrm>
            <a:off x="542457" y="1021112"/>
            <a:ext cx="11119274" cy="246221"/>
          </a:xfrm>
          <a:prstGeom prst="rect">
            <a:avLst/>
          </a:prstGeom>
          <a:noFill/>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3" name="Picture Placeholder 3">
            <a:extLst>
              <a:ext uri="{FF2B5EF4-FFF2-40B4-BE49-F238E27FC236}">
                <a16:creationId xmlns:a16="http://schemas.microsoft.com/office/drawing/2014/main" id="{B63610E1-2C9A-214B-940F-0986F9409B29}"/>
              </a:ext>
            </a:extLst>
          </p:cNvPr>
          <p:cNvSpPr>
            <a:spLocks noGrp="1" noChangeAspect="1"/>
          </p:cNvSpPr>
          <p:nvPr>
            <p:ph type="pic" sz="quarter" idx="14" hasCustomPrompt="1"/>
          </p:nvPr>
        </p:nvSpPr>
        <p:spPr>
          <a:xfrm>
            <a:off x="533539" y="1798419"/>
            <a:ext cx="1346551" cy="1346200"/>
          </a:xfrm>
          <a:prstGeom prst="rect">
            <a:avLst/>
          </a:prstGeom>
          <a:noFill/>
        </p:spPr>
        <p:txBody>
          <a:bodyPr bIns="731520" anchor="ctr">
            <a:noAutofit/>
          </a:bodyPr>
          <a:lstStyle>
            <a:lvl1pPr marL="0" indent="0" algn="ctr">
              <a:lnSpc>
                <a:spcPct val="100000"/>
              </a:lnSpc>
              <a:buNone/>
              <a:defRPr sz="1000">
                <a:solidFill>
                  <a:schemeClr val="tx1">
                    <a:lumMod val="50000"/>
                    <a:lumOff val="50000"/>
                  </a:schemeClr>
                </a:solidFill>
              </a:defRPr>
            </a:lvl1pPr>
          </a:lstStyle>
          <a:p>
            <a:r>
              <a:rPr lang="en-US"/>
              <a:t>Click to </a:t>
            </a:r>
            <a:br>
              <a:rPr lang="en-US"/>
            </a:br>
            <a:r>
              <a:rPr lang="en-US"/>
              <a:t>Insert Picture</a:t>
            </a:r>
          </a:p>
        </p:txBody>
      </p:sp>
      <p:sp>
        <p:nvSpPr>
          <p:cNvPr id="6" name="Text Placeholder 4">
            <a:extLst>
              <a:ext uri="{FF2B5EF4-FFF2-40B4-BE49-F238E27FC236}">
                <a16:creationId xmlns:a16="http://schemas.microsoft.com/office/drawing/2014/main" id="{7E922DF5-67A7-1548-BF34-68B963F7195E}"/>
              </a:ext>
            </a:extLst>
          </p:cNvPr>
          <p:cNvSpPr>
            <a:spLocks noGrp="1"/>
          </p:cNvSpPr>
          <p:nvPr>
            <p:ph type="body" sz="quarter" idx="15" hasCustomPrompt="1"/>
          </p:nvPr>
        </p:nvSpPr>
        <p:spPr>
          <a:xfrm>
            <a:off x="533539" y="3260443"/>
            <a:ext cx="1344518"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8" name="Text Placeholder 5">
            <a:extLst>
              <a:ext uri="{FF2B5EF4-FFF2-40B4-BE49-F238E27FC236}">
                <a16:creationId xmlns:a16="http://schemas.microsoft.com/office/drawing/2014/main" id="{4BB97FE2-3B0D-7149-B0BB-4C67351BE6FF}"/>
              </a:ext>
            </a:extLst>
          </p:cNvPr>
          <p:cNvSpPr>
            <a:spLocks noGrp="1"/>
          </p:cNvSpPr>
          <p:nvPr>
            <p:ph type="body" sz="quarter" idx="16" hasCustomPrompt="1"/>
          </p:nvPr>
        </p:nvSpPr>
        <p:spPr>
          <a:xfrm>
            <a:off x="533539" y="3436719"/>
            <a:ext cx="1344518" cy="153888"/>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0" name="Picture Placeholder 6">
            <a:extLst>
              <a:ext uri="{FF2B5EF4-FFF2-40B4-BE49-F238E27FC236}">
                <a16:creationId xmlns:a16="http://schemas.microsoft.com/office/drawing/2014/main" id="{F508CCE7-7D0F-E341-853D-49324AB9AABC}"/>
              </a:ext>
            </a:extLst>
          </p:cNvPr>
          <p:cNvSpPr>
            <a:spLocks noGrp="1"/>
          </p:cNvSpPr>
          <p:nvPr>
            <p:ph type="pic" sz="quarter" idx="17" hasCustomPrompt="1"/>
          </p:nvPr>
        </p:nvSpPr>
        <p:spPr>
          <a:xfrm>
            <a:off x="2163812" y="1798419"/>
            <a:ext cx="1346551" cy="1346200"/>
          </a:xfrm>
          <a:prstGeom prst="rect">
            <a:avLst/>
          </a:prstGeom>
          <a:noFill/>
        </p:spPr>
        <p:txBody>
          <a:bodyPr bIns="731520" anchor="ctr">
            <a:noAutofit/>
          </a:bodyPr>
          <a:lstStyle>
            <a:lvl1pPr marL="0" indent="0" algn="ctr">
              <a:lnSpc>
                <a:spcPct val="100000"/>
              </a:lnSpc>
              <a:buNone/>
              <a:defRPr sz="1000">
                <a:solidFill>
                  <a:schemeClr val="tx1">
                    <a:lumMod val="50000"/>
                    <a:lumOff val="50000"/>
                  </a:schemeClr>
                </a:solidFill>
              </a:defRPr>
            </a:lvl1pPr>
          </a:lstStyle>
          <a:p>
            <a:r>
              <a:rPr lang="en-US"/>
              <a:t>Click to </a:t>
            </a:r>
            <a:br>
              <a:rPr lang="en-US"/>
            </a:br>
            <a:r>
              <a:rPr lang="en-US"/>
              <a:t>Insert Picture</a:t>
            </a:r>
          </a:p>
        </p:txBody>
      </p:sp>
      <p:sp>
        <p:nvSpPr>
          <p:cNvPr id="12" name="Text Placeholder 7">
            <a:extLst>
              <a:ext uri="{FF2B5EF4-FFF2-40B4-BE49-F238E27FC236}">
                <a16:creationId xmlns:a16="http://schemas.microsoft.com/office/drawing/2014/main" id="{B070EE2F-A61D-A346-A1AD-48B6992361C9}"/>
              </a:ext>
            </a:extLst>
          </p:cNvPr>
          <p:cNvSpPr>
            <a:spLocks noGrp="1"/>
          </p:cNvSpPr>
          <p:nvPr>
            <p:ph type="body" sz="quarter" idx="18" hasCustomPrompt="1"/>
          </p:nvPr>
        </p:nvSpPr>
        <p:spPr>
          <a:xfrm>
            <a:off x="2163813" y="3260443"/>
            <a:ext cx="1344518"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4" name="Text Placeholder 8">
            <a:extLst>
              <a:ext uri="{FF2B5EF4-FFF2-40B4-BE49-F238E27FC236}">
                <a16:creationId xmlns:a16="http://schemas.microsoft.com/office/drawing/2014/main" id="{F9804C9E-22F2-414C-8595-DD8A7D34625C}"/>
              </a:ext>
            </a:extLst>
          </p:cNvPr>
          <p:cNvSpPr>
            <a:spLocks noGrp="1"/>
          </p:cNvSpPr>
          <p:nvPr>
            <p:ph type="body" sz="quarter" idx="19" hasCustomPrompt="1"/>
          </p:nvPr>
        </p:nvSpPr>
        <p:spPr>
          <a:xfrm>
            <a:off x="2163813" y="3436719"/>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6" name="Picture Placeholder 9">
            <a:extLst>
              <a:ext uri="{FF2B5EF4-FFF2-40B4-BE49-F238E27FC236}">
                <a16:creationId xmlns:a16="http://schemas.microsoft.com/office/drawing/2014/main" id="{67A1C803-BB16-CD47-ACDA-2AD154394308}"/>
              </a:ext>
            </a:extLst>
          </p:cNvPr>
          <p:cNvSpPr>
            <a:spLocks noGrp="1"/>
          </p:cNvSpPr>
          <p:nvPr>
            <p:ph type="pic" sz="quarter" idx="20" hasCustomPrompt="1"/>
          </p:nvPr>
        </p:nvSpPr>
        <p:spPr>
          <a:xfrm>
            <a:off x="3794086" y="1798419"/>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8" name="Text Placeholder 10">
            <a:extLst>
              <a:ext uri="{FF2B5EF4-FFF2-40B4-BE49-F238E27FC236}">
                <a16:creationId xmlns:a16="http://schemas.microsoft.com/office/drawing/2014/main" id="{2FA1F4B3-C6A9-3846-8FDC-1D9CD8D0559A}"/>
              </a:ext>
            </a:extLst>
          </p:cNvPr>
          <p:cNvSpPr>
            <a:spLocks noGrp="1"/>
          </p:cNvSpPr>
          <p:nvPr>
            <p:ph type="body" sz="quarter" idx="21" hasCustomPrompt="1"/>
          </p:nvPr>
        </p:nvSpPr>
        <p:spPr>
          <a:xfrm>
            <a:off x="3794086" y="3253865"/>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0" name="Text Placeholder 11">
            <a:extLst>
              <a:ext uri="{FF2B5EF4-FFF2-40B4-BE49-F238E27FC236}">
                <a16:creationId xmlns:a16="http://schemas.microsoft.com/office/drawing/2014/main" id="{CBD34077-F668-0349-BB4C-1EF3B85C2B3A}"/>
              </a:ext>
            </a:extLst>
          </p:cNvPr>
          <p:cNvSpPr>
            <a:spLocks noGrp="1"/>
          </p:cNvSpPr>
          <p:nvPr>
            <p:ph type="body" sz="quarter" idx="22" hasCustomPrompt="1"/>
          </p:nvPr>
        </p:nvSpPr>
        <p:spPr>
          <a:xfrm>
            <a:off x="3794086" y="3436719"/>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2" name="Picture Placeholder 12">
            <a:extLst>
              <a:ext uri="{FF2B5EF4-FFF2-40B4-BE49-F238E27FC236}">
                <a16:creationId xmlns:a16="http://schemas.microsoft.com/office/drawing/2014/main" id="{BC7661D0-8A97-5C49-92C8-B6635FA517F3}"/>
              </a:ext>
            </a:extLst>
          </p:cNvPr>
          <p:cNvSpPr>
            <a:spLocks noGrp="1"/>
          </p:cNvSpPr>
          <p:nvPr>
            <p:ph type="pic" sz="quarter" idx="23" hasCustomPrompt="1"/>
          </p:nvPr>
        </p:nvSpPr>
        <p:spPr>
          <a:xfrm>
            <a:off x="5424359" y="1798419"/>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24" name="Text Placeholder 13">
            <a:extLst>
              <a:ext uri="{FF2B5EF4-FFF2-40B4-BE49-F238E27FC236}">
                <a16:creationId xmlns:a16="http://schemas.microsoft.com/office/drawing/2014/main" id="{7E16230B-6C8D-A747-933D-DA2F0CC9F2DF}"/>
              </a:ext>
            </a:extLst>
          </p:cNvPr>
          <p:cNvSpPr>
            <a:spLocks noGrp="1"/>
          </p:cNvSpPr>
          <p:nvPr>
            <p:ph type="body" sz="quarter" idx="24" hasCustomPrompt="1"/>
          </p:nvPr>
        </p:nvSpPr>
        <p:spPr>
          <a:xfrm>
            <a:off x="5424360" y="3260443"/>
            <a:ext cx="1344518"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26" name="Text Placeholder 14">
            <a:extLst>
              <a:ext uri="{FF2B5EF4-FFF2-40B4-BE49-F238E27FC236}">
                <a16:creationId xmlns:a16="http://schemas.microsoft.com/office/drawing/2014/main" id="{5DBFACE1-B1EE-1E4B-85A1-B0CF039CBC74}"/>
              </a:ext>
            </a:extLst>
          </p:cNvPr>
          <p:cNvSpPr>
            <a:spLocks noGrp="1"/>
          </p:cNvSpPr>
          <p:nvPr>
            <p:ph type="body" sz="quarter" idx="25" hasCustomPrompt="1"/>
          </p:nvPr>
        </p:nvSpPr>
        <p:spPr>
          <a:xfrm>
            <a:off x="5424360" y="3436719"/>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8" name="Picture Placeholder 15">
            <a:extLst>
              <a:ext uri="{FF2B5EF4-FFF2-40B4-BE49-F238E27FC236}">
                <a16:creationId xmlns:a16="http://schemas.microsoft.com/office/drawing/2014/main" id="{FCE6A3EB-E7EB-E840-AB9A-009889F913F3}"/>
              </a:ext>
            </a:extLst>
          </p:cNvPr>
          <p:cNvSpPr>
            <a:spLocks noGrp="1"/>
          </p:cNvSpPr>
          <p:nvPr>
            <p:ph type="pic" sz="quarter" idx="26" hasCustomPrompt="1"/>
          </p:nvPr>
        </p:nvSpPr>
        <p:spPr>
          <a:xfrm>
            <a:off x="7054633" y="1798419"/>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0" name="Text Placeholder 16">
            <a:extLst>
              <a:ext uri="{FF2B5EF4-FFF2-40B4-BE49-F238E27FC236}">
                <a16:creationId xmlns:a16="http://schemas.microsoft.com/office/drawing/2014/main" id="{361BEE2D-C1E5-9848-98A8-E0AF589931A9}"/>
              </a:ext>
            </a:extLst>
          </p:cNvPr>
          <p:cNvSpPr>
            <a:spLocks noGrp="1"/>
          </p:cNvSpPr>
          <p:nvPr>
            <p:ph type="body" sz="quarter" idx="27" hasCustomPrompt="1"/>
          </p:nvPr>
        </p:nvSpPr>
        <p:spPr>
          <a:xfrm>
            <a:off x="7054633" y="3260443"/>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2" name="Text Placeholder 17">
            <a:extLst>
              <a:ext uri="{FF2B5EF4-FFF2-40B4-BE49-F238E27FC236}">
                <a16:creationId xmlns:a16="http://schemas.microsoft.com/office/drawing/2014/main" id="{E351946E-8582-E342-AC35-72E76B072D53}"/>
              </a:ext>
            </a:extLst>
          </p:cNvPr>
          <p:cNvSpPr>
            <a:spLocks noGrp="1"/>
          </p:cNvSpPr>
          <p:nvPr>
            <p:ph type="body" sz="quarter" idx="28" hasCustomPrompt="1"/>
          </p:nvPr>
        </p:nvSpPr>
        <p:spPr>
          <a:xfrm>
            <a:off x="7054633" y="3436719"/>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4" name="Picture Placeholder 18">
            <a:extLst>
              <a:ext uri="{FF2B5EF4-FFF2-40B4-BE49-F238E27FC236}">
                <a16:creationId xmlns:a16="http://schemas.microsoft.com/office/drawing/2014/main" id="{996BC1F6-C55D-5245-AD9D-4C11FDD3FE91}"/>
              </a:ext>
            </a:extLst>
          </p:cNvPr>
          <p:cNvSpPr>
            <a:spLocks noGrp="1"/>
          </p:cNvSpPr>
          <p:nvPr>
            <p:ph type="pic" sz="quarter" idx="29" hasCustomPrompt="1"/>
          </p:nvPr>
        </p:nvSpPr>
        <p:spPr>
          <a:xfrm>
            <a:off x="8684907" y="1798419"/>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36" name="Text Placeholder 19">
            <a:extLst>
              <a:ext uri="{FF2B5EF4-FFF2-40B4-BE49-F238E27FC236}">
                <a16:creationId xmlns:a16="http://schemas.microsoft.com/office/drawing/2014/main" id="{2B89CEDD-FF0E-464D-8925-C479A3F413E3}"/>
              </a:ext>
            </a:extLst>
          </p:cNvPr>
          <p:cNvSpPr>
            <a:spLocks noGrp="1"/>
          </p:cNvSpPr>
          <p:nvPr>
            <p:ph type="body" sz="quarter" idx="30" hasCustomPrompt="1"/>
          </p:nvPr>
        </p:nvSpPr>
        <p:spPr>
          <a:xfrm>
            <a:off x="8684907" y="3260443"/>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8" name="Text Placeholder 20">
            <a:extLst>
              <a:ext uri="{FF2B5EF4-FFF2-40B4-BE49-F238E27FC236}">
                <a16:creationId xmlns:a16="http://schemas.microsoft.com/office/drawing/2014/main" id="{AD45A73E-D755-104C-80AB-14FD871AFD12}"/>
              </a:ext>
            </a:extLst>
          </p:cNvPr>
          <p:cNvSpPr>
            <a:spLocks noGrp="1"/>
          </p:cNvSpPr>
          <p:nvPr>
            <p:ph type="body" sz="quarter" idx="31" hasCustomPrompt="1"/>
          </p:nvPr>
        </p:nvSpPr>
        <p:spPr>
          <a:xfrm>
            <a:off x="8684907" y="3436719"/>
            <a:ext cx="1346551"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40" name="Picture Placeholder 21">
            <a:extLst>
              <a:ext uri="{FF2B5EF4-FFF2-40B4-BE49-F238E27FC236}">
                <a16:creationId xmlns:a16="http://schemas.microsoft.com/office/drawing/2014/main" id="{1E9534F7-2DB9-B741-B6FA-FB0233E0D88C}"/>
              </a:ext>
            </a:extLst>
          </p:cNvPr>
          <p:cNvSpPr>
            <a:spLocks noGrp="1"/>
          </p:cNvSpPr>
          <p:nvPr>
            <p:ph type="pic" sz="quarter" idx="32" hasCustomPrompt="1"/>
          </p:nvPr>
        </p:nvSpPr>
        <p:spPr>
          <a:xfrm>
            <a:off x="10315181" y="1798419"/>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42" name="Text Placeholder 22">
            <a:extLst>
              <a:ext uri="{FF2B5EF4-FFF2-40B4-BE49-F238E27FC236}">
                <a16:creationId xmlns:a16="http://schemas.microsoft.com/office/drawing/2014/main" id="{498C0996-AEBD-834F-8C1E-5C244D3E331F}"/>
              </a:ext>
            </a:extLst>
          </p:cNvPr>
          <p:cNvSpPr>
            <a:spLocks noGrp="1"/>
          </p:cNvSpPr>
          <p:nvPr>
            <p:ph type="body" sz="quarter" idx="33" hasCustomPrompt="1"/>
          </p:nvPr>
        </p:nvSpPr>
        <p:spPr>
          <a:xfrm>
            <a:off x="10315181" y="3260443"/>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4" name="Text Placeholder 23">
            <a:extLst>
              <a:ext uri="{FF2B5EF4-FFF2-40B4-BE49-F238E27FC236}">
                <a16:creationId xmlns:a16="http://schemas.microsoft.com/office/drawing/2014/main" id="{37A42628-268F-7245-B03E-7273E573E20A}"/>
              </a:ext>
            </a:extLst>
          </p:cNvPr>
          <p:cNvSpPr>
            <a:spLocks noGrp="1"/>
          </p:cNvSpPr>
          <p:nvPr>
            <p:ph type="body" sz="quarter" idx="34" hasCustomPrompt="1"/>
          </p:nvPr>
        </p:nvSpPr>
        <p:spPr>
          <a:xfrm>
            <a:off x="10315181" y="3436719"/>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46" name="Picture Placeholder 24">
            <a:extLst>
              <a:ext uri="{FF2B5EF4-FFF2-40B4-BE49-F238E27FC236}">
                <a16:creationId xmlns:a16="http://schemas.microsoft.com/office/drawing/2014/main" id="{F2A89884-3199-424B-8EFE-0B742967A165}"/>
              </a:ext>
            </a:extLst>
          </p:cNvPr>
          <p:cNvSpPr>
            <a:spLocks noGrp="1"/>
          </p:cNvSpPr>
          <p:nvPr>
            <p:ph type="pic" sz="quarter" idx="35" hasCustomPrompt="1"/>
          </p:nvPr>
        </p:nvSpPr>
        <p:spPr>
          <a:xfrm>
            <a:off x="533539" y="4049716"/>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48" name="Text Placeholder 25">
            <a:extLst>
              <a:ext uri="{FF2B5EF4-FFF2-40B4-BE49-F238E27FC236}">
                <a16:creationId xmlns:a16="http://schemas.microsoft.com/office/drawing/2014/main" id="{99FE149C-EE6E-B146-9126-527F7A6E1C22}"/>
              </a:ext>
            </a:extLst>
          </p:cNvPr>
          <p:cNvSpPr>
            <a:spLocks noGrp="1"/>
          </p:cNvSpPr>
          <p:nvPr>
            <p:ph type="body" sz="quarter" idx="36" hasCustomPrompt="1"/>
          </p:nvPr>
        </p:nvSpPr>
        <p:spPr>
          <a:xfrm>
            <a:off x="533539"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57" name="Text Placeholder 26">
            <a:extLst>
              <a:ext uri="{FF2B5EF4-FFF2-40B4-BE49-F238E27FC236}">
                <a16:creationId xmlns:a16="http://schemas.microsoft.com/office/drawing/2014/main" id="{11B5BDA2-9E8E-A54A-8271-EB13DB66A869}"/>
              </a:ext>
            </a:extLst>
          </p:cNvPr>
          <p:cNvSpPr>
            <a:spLocks noGrp="1"/>
          </p:cNvSpPr>
          <p:nvPr>
            <p:ph type="body" sz="quarter" idx="37" hasCustomPrompt="1"/>
          </p:nvPr>
        </p:nvSpPr>
        <p:spPr>
          <a:xfrm>
            <a:off x="533539"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59" name="Picture Placeholder 27">
            <a:extLst>
              <a:ext uri="{FF2B5EF4-FFF2-40B4-BE49-F238E27FC236}">
                <a16:creationId xmlns:a16="http://schemas.microsoft.com/office/drawing/2014/main" id="{0E65F18E-24FA-9A4D-9BA3-FDF674C62073}"/>
              </a:ext>
            </a:extLst>
          </p:cNvPr>
          <p:cNvSpPr>
            <a:spLocks noGrp="1"/>
          </p:cNvSpPr>
          <p:nvPr>
            <p:ph type="pic" sz="quarter" idx="38" hasCustomPrompt="1"/>
          </p:nvPr>
        </p:nvSpPr>
        <p:spPr>
          <a:xfrm>
            <a:off x="2163812" y="4049716"/>
            <a:ext cx="1346551" cy="1346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61" name="Text Placeholder 28">
            <a:extLst>
              <a:ext uri="{FF2B5EF4-FFF2-40B4-BE49-F238E27FC236}">
                <a16:creationId xmlns:a16="http://schemas.microsoft.com/office/drawing/2014/main" id="{20A1ADF0-62A7-274C-A1F6-322CF48B04CA}"/>
              </a:ext>
            </a:extLst>
          </p:cNvPr>
          <p:cNvSpPr>
            <a:spLocks noGrp="1"/>
          </p:cNvSpPr>
          <p:nvPr>
            <p:ph type="body" sz="quarter" idx="39" hasCustomPrompt="1"/>
          </p:nvPr>
        </p:nvSpPr>
        <p:spPr>
          <a:xfrm>
            <a:off x="2163812" y="5511106"/>
            <a:ext cx="1346551"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63" name="Text Placeholder 29">
            <a:extLst>
              <a:ext uri="{FF2B5EF4-FFF2-40B4-BE49-F238E27FC236}">
                <a16:creationId xmlns:a16="http://schemas.microsoft.com/office/drawing/2014/main" id="{D27F5E24-398B-2E46-9ACA-325D250B1DCB}"/>
              </a:ext>
            </a:extLst>
          </p:cNvPr>
          <p:cNvSpPr>
            <a:spLocks noGrp="1"/>
          </p:cNvSpPr>
          <p:nvPr>
            <p:ph type="body" sz="quarter" idx="40" hasCustomPrompt="1"/>
          </p:nvPr>
        </p:nvSpPr>
        <p:spPr>
          <a:xfrm>
            <a:off x="2163813"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65" name="Picture Placeholder 30">
            <a:extLst>
              <a:ext uri="{FF2B5EF4-FFF2-40B4-BE49-F238E27FC236}">
                <a16:creationId xmlns:a16="http://schemas.microsoft.com/office/drawing/2014/main" id="{B59CCF85-5C43-934B-BEA3-833A6B771C2B}"/>
              </a:ext>
            </a:extLst>
          </p:cNvPr>
          <p:cNvSpPr>
            <a:spLocks noGrp="1"/>
          </p:cNvSpPr>
          <p:nvPr>
            <p:ph type="pic" sz="quarter" idx="41" hasCustomPrompt="1"/>
          </p:nvPr>
        </p:nvSpPr>
        <p:spPr>
          <a:xfrm>
            <a:off x="3794086" y="4049716"/>
            <a:ext cx="1344518" cy="1344168"/>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3" name="Text Placeholder 31">
            <a:extLst>
              <a:ext uri="{FF2B5EF4-FFF2-40B4-BE49-F238E27FC236}">
                <a16:creationId xmlns:a16="http://schemas.microsoft.com/office/drawing/2014/main" id="{16882A08-DBAF-2345-AE9C-8F7B6F6BA8AD}"/>
              </a:ext>
            </a:extLst>
          </p:cNvPr>
          <p:cNvSpPr>
            <a:spLocks noGrp="1"/>
          </p:cNvSpPr>
          <p:nvPr>
            <p:ph type="body" sz="quarter" idx="42" hasCustomPrompt="1"/>
          </p:nvPr>
        </p:nvSpPr>
        <p:spPr>
          <a:xfrm>
            <a:off x="3794086"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75" name="Text Placeholder 32">
            <a:extLst>
              <a:ext uri="{FF2B5EF4-FFF2-40B4-BE49-F238E27FC236}">
                <a16:creationId xmlns:a16="http://schemas.microsoft.com/office/drawing/2014/main" id="{C2690339-9139-544B-A30E-035B02DAEB4A}"/>
              </a:ext>
            </a:extLst>
          </p:cNvPr>
          <p:cNvSpPr>
            <a:spLocks noGrp="1"/>
          </p:cNvSpPr>
          <p:nvPr>
            <p:ph type="body" sz="quarter" idx="43" hasCustomPrompt="1"/>
          </p:nvPr>
        </p:nvSpPr>
        <p:spPr>
          <a:xfrm>
            <a:off x="3794086"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77" name="Picture Placeholder 33">
            <a:extLst>
              <a:ext uri="{FF2B5EF4-FFF2-40B4-BE49-F238E27FC236}">
                <a16:creationId xmlns:a16="http://schemas.microsoft.com/office/drawing/2014/main" id="{C4597007-754F-084D-B58B-B49AA63B5C75}"/>
              </a:ext>
            </a:extLst>
          </p:cNvPr>
          <p:cNvSpPr>
            <a:spLocks noGrp="1"/>
          </p:cNvSpPr>
          <p:nvPr>
            <p:ph type="pic" sz="quarter" idx="44" hasCustomPrompt="1"/>
          </p:nvPr>
        </p:nvSpPr>
        <p:spPr>
          <a:xfrm>
            <a:off x="5424360" y="4049716"/>
            <a:ext cx="1344518" cy="1344168"/>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79" name="Text Placeholder 34">
            <a:extLst>
              <a:ext uri="{FF2B5EF4-FFF2-40B4-BE49-F238E27FC236}">
                <a16:creationId xmlns:a16="http://schemas.microsoft.com/office/drawing/2014/main" id="{B8D33AAF-B52A-DF4C-97C5-9B314A17CDF9}"/>
              </a:ext>
            </a:extLst>
          </p:cNvPr>
          <p:cNvSpPr>
            <a:spLocks noGrp="1"/>
          </p:cNvSpPr>
          <p:nvPr>
            <p:ph type="body" sz="quarter" idx="45" hasCustomPrompt="1"/>
          </p:nvPr>
        </p:nvSpPr>
        <p:spPr>
          <a:xfrm>
            <a:off x="5424360"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1" name="Text Placeholder 35">
            <a:extLst>
              <a:ext uri="{FF2B5EF4-FFF2-40B4-BE49-F238E27FC236}">
                <a16:creationId xmlns:a16="http://schemas.microsoft.com/office/drawing/2014/main" id="{D0355B35-8985-084A-BBF4-7330CA6A6595}"/>
              </a:ext>
            </a:extLst>
          </p:cNvPr>
          <p:cNvSpPr>
            <a:spLocks noGrp="1"/>
          </p:cNvSpPr>
          <p:nvPr>
            <p:ph type="body" sz="quarter" idx="46" hasCustomPrompt="1"/>
          </p:nvPr>
        </p:nvSpPr>
        <p:spPr>
          <a:xfrm>
            <a:off x="5424359" y="5683000"/>
            <a:ext cx="1346551"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3" name="Picture Placeholder 36">
            <a:extLst>
              <a:ext uri="{FF2B5EF4-FFF2-40B4-BE49-F238E27FC236}">
                <a16:creationId xmlns:a16="http://schemas.microsoft.com/office/drawing/2014/main" id="{CF226C3F-F4D7-DD4A-9708-694691D4D9E1}"/>
              </a:ext>
            </a:extLst>
          </p:cNvPr>
          <p:cNvSpPr>
            <a:spLocks noGrp="1"/>
          </p:cNvSpPr>
          <p:nvPr>
            <p:ph type="pic" sz="quarter" idx="47" hasCustomPrompt="1"/>
          </p:nvPr>
        </p:nvSpPr>
        <p:spPr>
          <a:xfrm>
            <a:off x="7054633" y="4049716"/>
            <a:ext cx="1344518" cy="1344168"/>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85" name="Text Placeholder 37">
            <a:extLst>
              <a:ext uri="{FF2B5EF4-FFF2-40B4-BE49-F238E27FC236}">
                <a16:creationId xmlns:a16="http://schemas.microsoft.com/office/drawing/2014/main" id="{515C93A5-5B65-B444-8884-6576728F26D6}"/>
              </a:ext>
            </a:extLst>
          </p:cNvPr>
          <p:cNvSpPr>
            <a:spLocks noGrp="1"/>
          </p:cNvSpPr>
          <p:nvPr>
            <p:ph type="body" sz="quarter" idx="48" hasCustomPrompt="1"/>
          </p:nvPr>
        </p:nvSpPr>
        <p:spPr>
          <a:xfrm>
            <a:off x="7054633"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7" name="Text Placeholder 38">
            <a:extLst>
              <a:ext uri="{FF2B5EF4-FFF2-40B4-BE49-F238E27FC236}">
                <a16:creationId xmlns:a16="http://schemas.microsoft.com/office/drawing/2014/main" id="{3B35359D-3436-F145-B61C-98ED2FF7C900}"/>
              </a:ext>
            </a:extLst>
          </p:cNvPr>
          <p:cNvSpPr>
            <a:spLocks noGrp="1"/>
          </p:cNvSpPr>
          <p:nvPr>
            <p:ph type="body" sz="quarter" idx="49" hasCustomPrompt="1"/>
          </p:nvPr>
        </p:nvSpPr>
        <p:spPr>
          <a:xfrm>
            <a:off x="7054633"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02" name="Picture Placeholder 39">
            <a:extLst>
              <a:ext uri="{FF2B5EF4-FFF2-40B4-BE49-F238E27FC236}">
                <a16:creationId xmlns:a16="http://schemas.microsoft.com/office/drawing/2014/main" id="{4BE1AA30-6A6E-8B43-9AF5-6A8F53207EDF}"/>
              </a:ext>
            </a:extLst>
          </p:cNvPr>
          <p:cNvSpPr>
            <a:spLocks noGrp="1"/>
          </p:cNvSpPr>
          <p:nvPr>
            <p:ph type="pic" sz="quarter" idx="50" hasCustomPrompt="1"/>
          </p:nvPr>
        </p:nvSpPr>
        <p:spPr>
          <a:xfrm>
            <a:off x="8684907" y="4049716"/>
            <a:ext cx="1344518" cy="1344168"/>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04" name="Text Placeholder 40">
            <a:extLst>
              <a:ext uri="{FF2B5EF4-FFF2-40B4-BE49-F238E27FC236}">
                <a16:creationId xmlns:a16="http://schemas.microsoft.com/office/drawing/2014/main" id="{19AA4270-8849-9042-8DCF-C644856F069C}"/>
              </a:ext>
            </a:extLst>
          </p:cNvPr>
          <p:cNvSpPr>
            <a:spLocks noGrp="1"/>
          </p:cNvSpPr>
          <p:nvPr>
            <p:ph type="body" sz="quarter" idx="51" hasCustomPrompt="1"/>
          </p:nvPr>
        </p:nvSpPr>
        <p:spPr>
          <a:xfrm>
            <a:off x="8684907"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08" name="Text Placeholder 41">
            <a:extLst>
              <a:ext uri="{FF2B5EF4-FFF2-40B4-BE49-F238E27FC236}">
                <a16:creationId xmlns:a16="http://schemas.microsoft.com/office/drawing/2014/main" id="{4CB5D492-1596-2D4C-8DDE-D62789DC5E3D}"/>
              </a:ext>
            </a:extLst>
          </p:cNvPr>
          <p:cNvSpPr>
            <a:spLocks noGrp="1"/>
          </p:cNvSpPr>
          <p:nvPr>
            <p:ph type="body" sz="quarter" idx="52" hasCustomPrompt="1"/>
          </p:nvPr>
        </p:nvSpPr>
        <p:spPr>
          <a:xfrm>
            <a:off x="8684907"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12" name="Picture Placeholder 42">
            <a:extLst>
              <a:ext uri="{FF2B5EF4-FFF2-40B4-BE49-F238E27FC236}">
                <a16:creationId xmlns:a16="http://schemas.microsoft.com/office/drawing/2014/main" id="{3F86164D-94FD-D944-9186-025601AF16BB}"/>
              </a:ext>
            </a:extLst>
          </p:cNvPr>
          <p:cNvSpPr>
            <a:spLocks noGrp="1"/>
          </p:cNvSpPr>
          <p:nvPr>
            <p:ph type="pic" sz="quarter" idx="53" hasCustomPrompt="1"/>
          </p:nvPr>
        </p:nvSpPr>
        <p:spPr>
          <a:xfrm>
            <a:off x="10315181" y="4049716"/>
            <a:ext cx="1344518" cy="1344168"/>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tx1">
                    <a:lumMod val="50000"/>
                    <a:lumOff val="50000"/>
                  </a:schemeClr>
                </a:solidFill>
              </a:defRPr>
            </a:lvl1pPr>
          </a:lstStyle>
          <a:p>
            <a:r>
              <a:rPr lang="en-US"/>
              <a:t>Click to </a:t>
            </a:r>
            <a:br>
              <a:rPr lang="en-US"/>
            </a:br>
            <a:r>
              <a:rPr lang="en-US"/>
              <a:t>Insert Picture</a:t>
            </a:r>
          </a:p>
        </p:txBody>
      </p:sp>
      <p:sp>
        <p:nvSpPr>
          <p:cNvPr id="116" name="Text Placeholder 43">
            <a:extLst>
              <a:ext uri="{FF2B5EF4-FFF2-40B4-BE49-F238E27FC236}">
                <a16:creationId xmlns:a16="http://schemas.microsoft.com/office/drawing/2014/main" id="{8F28A28C-604C-3F40-BC91-0472E855AC6F}"/>
              </a:ext>
            </a:extLst>
          </p:cNvPr>
          <p:cNvSpPr>
            <a:spLocks noGrp="1"/>
          </p:cNvSpPr>
          <p:nvPr>
            <p:ph type="body" sz="quarter" idx="54" hasCustomPrompt="1"/>
          </p:nvPr>
        </p:nvSpPr>
        <p:spPr>
          <a:xfrm>
            <a:off x="10315181" y="5511106"/>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20" name="Text Placeholder 44">
            <a:extLst>
              <a:ext uri="{FF2B5EF4-FFF2-40B4-BE49-F238E27FC236}">
                <a16:creationId xmlns:a16="http://schemas.microsoft.com/office/drawing/2014/main" id="{5C4484D7-BEC0-1142-A030-73C74DD1B04C}"/>
              </a:ext>
            </a:extLst>
          </p:cNvPr>
          <p:cNvSpPr>
            <a:spLocks noGrp="1"/>
          </p:cNvSpPr>
          <p:nvPr>
            <p:ph type="body" sz="quarter" idx="55" hasCustomPrompt="1"/>
          </p:nvPr>
        </p:nvSpPr>
        <p:spPr>
          <a:xfrm>
            <a:off x="10315181" y="5683000"/>
            <a:ext cx="1344518"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52" name="Date Placeholder 45">
            <a:extLst>
              <a:ext uri="{FF2B5EF4-FFF2-40B4-BE49-F238E27FC236}">
                <a16:creationId xmlns:a16="http://schemas.microsoft.com/office/drawing/2014/main" id="{44BE5F50-6076-6340-9DED-F04B828A1590}"/>
              </a:ext>
            </a:extLst>
          </p:cNvPr>
          <p:cNvSpPr>
            <a:spLocks noGrp="1"/>
          </p:cNvSpPr>
          <p:nvPr>
            <p:ph type="dt" sz="half" idx="2"/>
          </p:nvPr>
        </p:nvSpPr>
        <p:spPr>
          <a:xfrm>
            <a:off x="535486" y="6586325"/>
            <a:ext cx="2743915" cy="107722"/>
          </a:xfrm>
          <a:prstGeom prst="rect">
            <a:avLst/>
          </a:prstGeom>
          <a:noFill/>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3E0D1DF2-D40A-074D-A6A2-7F43C1BC657C}" type="datetime3">
              <a:rPr lang="en-US" smtClean="0"/>
              <a:t>7 May 2026</a:t>
            </a:fld>
            <a:endParaRPr lang="en-US"/>
          </a:p>
        </p:txBody>
      </p:sp>
      <p:sp>
        <p:nvSpPr>
          <p:cNvPr id="50" name="Footer Placeholder 46">
            <a:extLst>
              <a:ext uri="{FF2B5EF4-FFF2-40B4-BE49-F238E27FC236}">
                <a16:creationId xmlns:a16="http://schemas.microsoft.com/office/drawing/2014/main" id="{E5A028A9-CAA6-6A4C-B73E-D3E671FF7C63}"/>
              </a:ext>
            </a:extLst>
          </p:cNvPr>
          <p:cNvSpPr>
            <a:spLocks noGrp="1"/>
          </p:cNvSpPr>
          <p:nvPr>
            <p:ph type="ftr" sz="quarter" idx="3"/>
          </p:nvPr>
        </p:nvSpPr>
        <p:spPr>
          <a:xfrm>
            <a:off x="4038063" y="6577816"/>
            <a:ext cx="4115872" cy="107722"/>
          </a:xfrm>
          <a:prstGeom prst="rect">
            <a:avLst/>
          </a:prstGeom>
          <a:noFill/>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51" name="Slide Number Placeholder 47">
            <a:extLst>
              <a:ext uri="{FF2B5EF4-FFF2-40B4-BE49-F238E27FC236}">
                <a16:creationId xmlns:a16="http://schemas.microsoft.com/office/drawing/2014/main" id="{7952EF8B-4D73-EB4C-9D8A-9A55D9C3C721}"/>
              </a:ext>
            </a:extLst>
          </p:cNvPr>
          <p:cNvSpPr>
            <a:spLocks noGrp="1"/>
          </p:cNvSpPr>
          <p:nvPr>
            <p:ph type="sldNum" sz="quarter" idx="4"/>
          </p:nvPr>
        </p:nvSpPr>
        <p:spPr>
          <a:xfrm>
            <a:off x="11408288" y="6577228"/>
            <a:ext cx="253444" cy="107722"/>
          </a:xfrm>
          <a:prstGeom prst="rect">
            <a:avLst/>
          </a:prstGeom>
          <a:noFill/>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15936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shots - Up 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CCED-ABFF-E9F1-2BA9-9C5718D061B8}"/>
              </a:ext>
            </a:extLst>
          </p:cNvPr>
          <p:cNvSpPr>
            <a:spLocks noGrp="1"/>
          </p:cNvSpPr>
          <p:nvPr>
            <p:ph type="title" hasCustomPrompt="1"/>
          </p:nvPr>
        </p:nvSpPr>
        <p:spPr>
          <a:noFill/>
        </p:spPr>
        <p:txBody>
          <a:bodyPr>
            <a:noAutofit/>
          </a:bodyPr>
          <a:lstStyle>
            <a:lvl1pPr>
              <a:lnSpc>
                <a:spcPct val="100000"/>
              </a:lnSpc>
              <a:defRPr/>
            </a:lvl1pPr>
          </a:lstStyle>
          <a:p>
            <a:r>
              <a:rPr lang="en-US"/>
              <a:t>Headshots – up to 16</a:t>
            </a:r>
          </a:p>
        </p:txBody>
      </p:sp>
      <p:sp>
        <p:nvSpPr>
          <p:cNvPr id="54" name="Text Placeholder 2">
            <a:extLst>
              <a:ext uri="{FF2B5EF4-FFF2-40B4-BE49-F238E27FC236}">
                <a16:creationId xmlns:a16="http://schemas.microsoft.com/office/drawing/2014/main" id="{1C0B9DCD-5774-B444-A489-F6E33A8BB29C}"/>
              </a:ext>
            </a:extLst>
          </p:cNvPr>
          <p:cNvSpPr>
            <a:spLocks noGrp="1"/>
          </p:cNvSpPr>
          <p:nvPr>
            <p:ph type="body" sz="quarter" idx="13" hasCustomPrompt="1"/>
          </p:nvPr>
        </p:nvSpPr>
        <p:spPr>
          <a:xfrm>
            <a:off x="542457" y="1021112"/>
            <a:ext cx="11119274" cy="246221"/>
          </a:xfrm>
          <a:prstGeom prst="rect">
            <a:avLst/>
          </a:prstGeom>
          <a:noFill/>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3" name="Picture Placeholder 3">
            <a:extLst>
              <a:ext uri="{FF2B5EF4-FFF2-40B4-BE49-F238E27FC236}">
                <a16:creationId xmlns:a16="http://schemas.microsoft.com/office/drawing/2014/main" id="{B63610E1-2C9A-214B-940F-0986F9409B29}"/>
              </a:ext>
            </a:extLst>
          </p:cNvPr>
          <p:cNvSpPr>
            <a:spLocks noGrp="1" noChangeAspect="1"/>
          </p:cNvSpPr>
          <p:nvPr>
            <p:ph type="pic" sz="quarter" idx="14" hasCustomPrompt="1"/>
          </p:nvPr>
        </p:nvSpPr>
        <p:spPr>
          <a:xfrm>
            <a:off x="533539" y="2029377"/>
            <a:ext cx="1188720" cy="118841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 name="Text Placeholder 4">
            <a:extLst>
              <a:ext uri="{FF2B5EF4-FFF2-40B4-BE49-F238E27FC236}">
                <a16:creationId xmlns:a16="http://schemas.microsoft.com/office/drawing/2014/main" id="{7E922DF5-67A7-1548-BF34-68B963F7195E}"/>
              </a:ext>
            </a:extLst>
          </p:cNvPr>
          <p:cNvSpPr>
            <a:spLocks noGrp="1"/>
          </p:cNvSpPr>
          <p:nvPr>
            <p:ph type="body" sz="quarter" idx="15" hasCustomPrompt="1"/>
          </p:nvPr>
        </p:nvSpPr>
        <p:spPr>
          <a:xfrm>
            <a:off x="533539"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8" name="Text Placeholder 5">
            <a:extLst>
              <a:ext uri="{FF2B5EF4-FFF2-40B4-BE49-F238E27FC236}">
                <a16:creationId xmlns:a16="http://schemas.microsoft.com/office/drawing/2014/main" id="{4BB97FE2-3B0D-7149-B0BB-4C67351BE6FF}"/>
              </a:ext>
            </a:extLst>
          </p:cNvPr>
          <p:cNvSpPr>
            <a:spLocks noGrp="1"/>
          </p:cNvSpPr>
          <p:nvPr>
            <p:ph type="body" sz="quarter" idx="16" hasCustomPrompt="1"/>
          </p:nvPr>
        </p:nvSpPr>
        <p:spPr>
          <a:xfrm>
            <a:off x="533539"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0" name="Picture Placeholder 6">
            <a:extLst>
              <a:ext uri="{FF2B5EF4-FFF2-40B4-BE49-F238E27FC236}">
                <a16:creationId xmlns:a16="http://schemas.microsoft.com/office/drawing/2014/main" id="{F508CCE7-7D0F-E341-853D-49324AB9AABC}"/>
              </a:ext>
            </a:extLst>
          </p:cNvPr>
          <p:cNvSpPr>
            <a:spLocks noGrp="1" noChangeAspect="1"/>
          </p:cNvSpPr>
          <p:nvPr>
            <p:ph type="pic" sz="quarter" idx="17" hasCustomPrompt="1"/>
          </p:nvPr>
        </p:nvSpPr>
        <p:spPr>
          <a:xfrm>
            <a:off x="1952710" y="2029377"/>
            <a:ext cx="1188720" cy="118872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6" name="Picture Placeholder 9">
            <a:extLst>
              <a:ext uri="{FF2B5EF4-FFF2-40B4-BE49-F238E27FC236}">
                <a16:creationId xmlns:a16="http://schemas.microsoft.com/office/drawing/2014/main" id="{67A1C803-BB16-CD47-ACDA-2AD154394308}"/>
              </a:ext>
            </a:extLst>
          </p:cNvPr>
          <p:cNvSpPr>
            <a:spLocks noGrp="1" noChangeAspect="1"/>
          </p:cNvSpPr>
          <p:nvPr>
            <p:ph type="pic" sz="quarter" idx="20" hasCustomPrompt="1"/>
          </p:nvPr>
        </p:nvSpPr>
        <p:spPr>
          <a:xfrm>
            <a:off x="3371881"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22" name="Picture Placeholder 12">
            <a:extLst>
              <a:ext uri="{FF2B5EF4-FFF2-40B4-BE49-F238E27FC236}">
                <a16:creationId xmlns:a16="http://schemas.microsoft.com/office/drawing/2014/main" id="{BC7661D0-8A97-5C49-92C8-B6635FA517F3}"/>
              </a:ext>
            </a:extLst>
          </p:cNvPr>
          <p:cNvSpPr>
            <a:spLocks noGrp="1" noChangeAspect="1"/>
          </p:cNvSpPr>
          <p:nvPr>
            <p:ph type="pic" sz="quarter" idx="23" hasCustomPrompt="1"/>
          </p:nvPr>
        </p:nvSpPr>
        <p:spPr>
          <a:xfrm>
            <a:off x="4791052"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28" name="Picture Placeholder 15">
            <a:extLst>
              <a:ext uri="{FF2B5EF4-FFF2-40B4-BE49-F238E27FC236}">
                <a16:creationId xmlns:a16="http://schemas.microsoft.com/office/drawing/2014/main" id="{FCE6A3EB-E7EB-E840-AB9A-009889F913F3}"/>
              </a:ext>
            </a:extLst>
          </p:cNvPr>
          <p:cNvSpPr>
            <a:spLocks noGrp="1" noChangeAspect="1"/>
          </p:cNvSpPr>
          <p:nvPr>
            <p:ph type="pic" sz="quarter" idx="26" hasCustomPrompt="1"/>
          </p:nvPr>
        </p:nvSpPr>
        <p:spPr>
          <a:xfrm>
            <a:off x="6210223"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34" name="Picture Placeholder 18">
            <a:extLst>
              <a:ext uri="{FF2B5EF4-FFF2-40B4-BE49-F238E27FC236}">
                <a16:creationId xmlns:a16="http://schemas.microsoft.com/office/drawing/2014/main" id="{996BC1F6-C55D-5245-AD9D-4C11FDD3FE91}"/>
              </a:ext>
            </a:extLst>
          </p:cNvPr>
          <p:cNvSpPr>
            <a:spLocks noGrp="1" noChangeAspect="1"/>
          </p:cNvSpPr>
          <p:nvPr>
            <p:ph type="pic" sz="quarter" idx="29" hasCustomPrompt="1"/>
          </p:nvPr>
        </p:nvSpPr>
        <p:spPr>
          <a:xfrm>
            <a:off x="7629394"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40" name="Picture Placeholder 21">
            <a:extLst>
              <a:ext uri="{FF2B5EF4-FFF2-40B4-BE49-F238E27FC236}">
                <a16:creationId xmlns:a16="http://schemas.microsoft.com/office/drawing/2014/main" id="{1E9534F7-2DB9-B741-B6FA-FB0233E0D88C}"/>
              </a:ext>
            </a:extLst>
          </p:cNvPr>
          <p:cNvSpPr>
            <a:spLocks noGrp="1" noChangeAspect="1"/>
          </p:cNvSpPr>
          <p:nvPr>
            <p:ph type="pic" sz="quarter" idx="32" hasCustomPrompt="1"/>
          </p:nvPr>
        </p:nvSpPr>
        <p:spPr>
          <a:xfrm>
            <a:off x="9048565"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52" name="Date Placeholder 45">
            <a:extLst>
              <a:ext uri="{FF2B5EF4-FFF2-40B4-BE49-F238E27FC236}">
                <a16:creationId xmlns:a16="http://schemas.microsoft.com/office/drawing/2014/main" id="{44BE5F50-6076-6340-9DED-F04B828A1590}"/>
              </a:ext>
            </a:extLst>
          </p:cNvPr>
          <p:cNvSpPr>
            <a:spLocks noGrp="1"/>
          </p:cNvSpPr>
          <p:nvPr>
            <p:ph type="dt" sz="half" idx="2"/>
          </p:nvPr>
        </p:nvSpPr>
        <p:spPr>
          <a:xfrm>
            <a:off x="535486" y="6586325"/>
            <a:ext cx="2743915" cy="107722"/>
          </a:xfrm>
          <a:prstGeom prst="rect">
            <a:avLst/>
          </a:prstGeom>
          <a:noFill/>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67F08DC8-B83B-204C-A56D-D41478F95502}" type="datetime3">
              <a:rPr lang="en-US" smtClean="0"/>
              <a:t>7 May 2026</a:t>
            </a:fld>
            <a:endParaRPr lang="en-US"/>
          </a:p>
        </p:txBody>
      </p:sp>
      <p:sp>
        <p:nvSpPr>
          <p:cNvPr id="50" name="Footer Placeholder 46">
            <a:extLst>
              <a:ext uri="{FF2B5EF4-FFF2-40B4-BE49-F238E27FC236}">
                <a16:creationId xmlns:a16="http://schemas.microsoft.com/office/drawing/2014/main" id="{E5A028A9-CAA6-6A4C-B73E-D3E671FF7C63}"/>
              </a:ext>
            </a:extLst>
          </p:cNvPr>
          <p:cNvSpPr>
            <a:spLocks noGrp="1"/>
          </p:cNvSpPr>
          <p:nvPr>
            <p:ph type="ftr" sz="quarter" idx="3"/>
          </p:nvPr>
        </p:nvSpPr>
        <p:spPr>
          <a:xfrm>
            <a:off x="4038063" y="6577816"/>
            <a:ext cx="4115872" cy="107722"/>
          </a:xfrm>
          <a:prstGeom prst="rect">
            <a:avLst/>
          </a:prstGeom>
          <a:noFill/>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51" name="Slide Number Placeholder 47">
            <a:extLst>
              <a:ext uri="{FF2B5EF4-FFF2-40B4-BE49-F238E27FC236}">
                <a16:creationId xmlns:a16="http://schemas.microsoft.com/office/drawing/2014/main" id="{7952EF8B-4D73-EB4C-9D8A-9A55D9C3C721}"/>
              </a:ext>
            </a:extLst>
          </p:cNvPr>
          <p:cNvSpPr>
            <a:spLocks noGrp="1"/>
          </p:cNvSpPr>
          <p:nvPr>
            <p:ph type="sldNum" sz="quarter" idx="4"/>
          </p:nvPr>
        </p:nvSpPr>
        <p:spPr>
          <a:xfrm>
            <a:off x="11408288" y="6577228"/>
            <a:ext cx="253444" cy="107722"/>
          </a:xfrm>
          <a:prstGeom prst="rect">
            <a:avLst/>
          </a:prstGeom>
          <a:noFill/>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
        <p:nvSpPr>
          <p:cNvPr id="4" name="Picture Placeholder 21">
            <a:extLst>
              <a:ext uri="{FF2B5EF4-FFF2-40B4-BE49-F238E27FC236}">
                <a16:creationId xmlns:a16="http://schemas.microsoft.com/office/drawing/2014/main" id="{1D4425F1-3947-9688-343D-482840D86158}"/>
              </a:ext>
            </a:extLst>
          </p:cNvPr>
          <p:cNvSpPr>
            <a:spLocks noGrp="1" noChangeAspect="1"/>
          </p:cNvSpPr>
          <p:nvPr>
            <p:ph type="pic" sz="quarter" idx="56" hasCustomPrompt="1"/>
          </p:nvPr>
        </p:nvSpPr>
        <p:spPr>
          <a:xfrm>
            <a:off x="10467734" y="2029377"/>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9" name="Text Placeholder 4">
            <a:extLst>
              <a:ext uri="{FF2B5EF4-FFF2-40B4-BE49-F238E27FC236}">
                <a16:creationId xmlns:a16="http://schemas.microsoft.com/office/drawing/2014/main" id="{058CF8A6-32E5-C43B-08B3-00367805BA81}"/>
              </a:ext>
            </a:extLst>
          </p:cNvPr>
          <p:cNvSpPr>
            <a:spLocks noGrp="1"/>
          </p:cNvSpPr>
          <p:nvPr>
            <p:ph type="body" sz="quarter" idx="57" hasCustomPrompt="1"/>
          </p:nvPr>
        </p:nvSpPr>
        <p:spPr>
          <a:xfrm>
            <a:off x="1932848"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1" name="Text Placeholder 5">
            <a:extLst>
              <a:ext uri="{FF2B5EF4-FFF2-40B4-BE49-F238E27FC236}">
                <a16:creationId xmlns:a16="http://schemas.microsoft.com/office/drawing/2014/main" id="{3B2A55ED-BA01-F8B5-7318-2D86BA29A85F}"/>
              </a:ext>
            </a:extLst>
          </p:cNvPr>
          <p:cNvSpPr>
            <a:spLocks noGrp="1"/>
          </p:cNvSpPr>
          <p:nvPr>
            <p:ph type="body" sz="quarter" idx="58" hasCustomPrompt="1"/>
          </p:nvPr>
        </p:nvSpPr>
        <p:spPr>
          <a:xfrm>
            <a:off x="1932848"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3" name="Text Placeholder 4">
            <a:extLst>
              <a:ext uri="{FF2B5EF4-FFF2-40B4-BE49-F238E27FC236}">
                <a16:creationId xmlns:a16="http://schemas.microsoft.com/office/drawing/2014/main" id="{DF9EA3E3-166D-2120-4EB3-75E9E72ABD80}"/>
              </a:ext>
            </a:extLst>
          </p:cNvPr>
          <p:cNvSpPr>
            <a:spLocks noGrp="1"/>
          </p:cNvSpPr>
          <p:nvPr>
            <p:ph type="body" sz="quarter" idx="59" hasCustomPrompt="1"/>
          </p:nvPr>
        </p:nvSpPr>
        <p:spPr>
          <a:xfrm>
            <a:off x="3359866"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5" name="Text Placeholder 5">
            <a:extLst>
              <a:ext uri="{FF2B5EF4-FFF2-40B4-BE49-F238E27FC236}">
                <a16:creationId xmlns:a16="http://schemas.microsoft.com/office/drawing/2014/main" id="{D41B5EDB-70D1-27AF-4F59-01FDB57BF5C4}"/>
              </a:ext>
            </a:extLst>
          </p:cNvPr>
          <p:cNvSpPr>
            <a:spLocks noGrp="1"/>
          </p:cNvSpPr>
          <p:nvPr>
            <p:ph type="body" sz="quarter" idx="60" hasCustomPrompt="1"/>
          </p:nvPr>
        </p:nvSpPr>
        <p:spPr>
          <a:xfrm>
            <a:off x="3359866"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17" name="Text Placeholder 4">
            <a:extLst>
              <a:ext uri="{FF2B5EF4-FFF2-40B4-BE49-F238E27FC236}">
                <a16:creationId xmlns:a16="http://schemas.microsoft.com/office/drawing/2014/main" id="{817679BB-F1BD-CF38-5ABF-94BA185D5719}"/>
              </a:ext>
            </a:extLst>
          </p:cNvPr>
          <p:cNvSpPr>
            <a:spLocks noGrp="1"/>
          </p:cNvSpPr>
          <p:nvPr>
            <p:ph type="body" sz="quarter" idx="61" hasCustomPrompt="1"/>
          </p:nvPr>
        </p:nvSpPr>
        <p:spPr>
          <a:xfrm>
            <a:off x="4786884"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9" name="Text Placeholder 5">
            <a:extLst>
              <a:ext uri="{FF2B5EF4-FFF2-40B4-BE49-F238E27FC236}">
                <a16:creationId xmlns:a16="http://schemas.microsoft.com/office/drawing/2014/main" id="{699F55A1-5744-3C70-96DF-49BEC9D9F4AA}"/>
              </a:ext>
            </a:extLst>
          </p:cNvPr>
          <p:cNvSpPr>
            <a:spLocks noGrp="1"/>
          </p:cNvSpPr>
          <p:nvPr>
            <p:ph type="body" sz="quarter" idx="62" hasCustomPrompt="1"/>
          </p:nvPr>
        </p:nvSpPr>
        <p:spPr>
          <a:xfrm>
            <a:off x="4786884"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21" name="Text Placeholder 4">
            <a:extLst>
              <a:ext uri="{FF2B5EF4-FFF2-40B4-BE49-F238E27FC236}">
                <a16:creationId xmlns:a16="http://schemas.microsoft.com/office/drawing/2014/main" id="{8B4BE1D0-DA8F-1902-9105-2A6523FDCCCF}"/>
              </a:ext>
            </a:extLst>
          </p:cNvPr>
          <p:cNvSpPr>
            <a:spLocks noGrp="1"/>
          </p:cNvSpPr>
          <p:nvPr>
            <p:ph type="body" sz="quarter" idx="63" hasCustomPrompt="1"/>
          </p:nvPr>
        </p:nvSpPr>
        <p:spPr>
          <a:xfrm>
            <a:off x="6158485"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23" name="Text Placeholder 5">
            <a:extLst>
              <a:ext uri="{FF2B5EF4-FFF2-40B4-BE49-F238E27FC236}">
                <a16:creationId xmlns:a16="http://schemas.microsoft.com/office/drawing/2014/main" id="{89CFAD58-C447-3891-79AE-023CE2B0709A}"/>
              </a:ext>
            </a:extLst>
          </p:cNvPr>
          <p:cNvSpPr>
            <a:spLocks noGrp="1"/>
          </p:cNvSpPr>
          <p:nvPr>
            <p:ph type="body" sz="quarter" idx="64" hasCustomPrompt="1"/>
          </p:nvPr>
        </p:nvSpPr>
        <p:spPr>
          <a:xfrm>
            <a:off x="6158485"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25" name="Text Placeholder 4">
            <a:extLst>
              <a:ext uri="{FF2B5EF4-FFF2-40B4-BE49-F238E27FC236}">
                <a16:creationId xmlns:a16="http://schemas.microsoft.com/office/drawing/2014/main" id="{0A2F6C1B-1590-FAA7-85E1-D8DF3F6EC7EF}"/>
              </a:ext>
            </a:extLst>
          </p:cNvPr>
          <p:cNvSpPr>
            <a:spLocks noGrp="1"/>
          </p:cNvSpPr>
          <p:nvPr>
            <p:ph type="body" sz="quarter" idx="65" hasCustomPrompt="1"/>
          </p:nvPr>
        </p:nvSpPr>
        <p:spPr>
          <a:xfrm>
            <a:off x="7599358"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27" name="Text Placeholder 5">
            <a:extLst>
              <a:ext uri="{FF2B5EF4-FFF2-40B4-BE49-F238E27FC236}">
                <a16:creationId xmlns:a16="http://schemas.microsoft.com/office/drawing/2014/main" id="{D7E7FAE7-D169-E419-8577-93D747D45EBB}"/>
              </a:ext>
            </a:extLst>
          </p:cNvPr>
          <p:cNvSpPr>
            <a:spLocks noGrp="1"/>
          </p:cNvSpPr>
          <p:nvPr>
            <p:ph type="body" sz="quarter" idx="66" hasCustomPrompt="1"/>
          </p:nvPr>
        </p:nvSpPr>
        <p:spPr>
          <a:xfrm>
            <a:off x="7599358"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29" name="Text Placeholder 4">
            <a:extLst>
              <a:ext uri="{FF2B5EF4-FFF2-40B4-BE49-F238E27FC236}">
                <a16:creationId xmlns:a16="http://schemas.microsoft.com/office/drawing/2014/main" id="{88A31712-27A3-8C82-D343-DA9787E3DD2F}"/>
              </a:ext>
            </a:extLst>
          </p:cNvPr>
          <p:cNvSpPr>
            <a:spLocks noGrp="1"/>
          </p:cNvSpPr>
          <p:nvPr>
            <p:ph type="body" sz="quarter" idx="67" hasCustomPrompt="1"/>
          </p:nvPr>
        </p:nvSpPr>
        <p:spPr>
          <a:xfrm>
            <a:off x="9054085"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1" name="Text Placeholder 5">
            <a:extLst>
              <a:ext uri="{FF2B5EF4-FFF2-40B4-BE49-F238E27FC236}">
                <a16:creationId xmlns:a16="http://schemas.microsoft.com/office/drawing/2014/main" id="{6CB8D6DE-A1FA-6C36-D579-571563C5BE38}"/>
              </a:ext>
            </a:extLst>
          </p:cNvPr>
          <p:cNvSpPr>
            <a:spLocks noGrp="1"/>
          </p:cNvSpPr>
          <p:nvPr>
            <p:ph type="body" sz="quarter" idx="68" hasCustomPrompt="1"/>
          </p:nvPr>
        </p:nvSpPr>
        <p:spPr>
          <a:xfrm>
            <a:off x="9054085"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33" name="Text Placeholder 4">
            <a:extLst>
              <a:ext uri="{FF2B5EF4-FFF2-40B4-BE49-F238E27FC236}">
                <a16:creationId xmlns:a16="http://schemas.microsoft.com/office/drawing/2014/main" id="{375028A4-1DDF-5775-0D53-ABA6AB5D725D}"/>
              </a:ext>
            </a:extLst>
          </p:cNvPr>
          <p:cNvSpPr>
            <a:spLocks noGrp="1"/>
          </p:cNvSpPr>
          <p:nvPr>
            <p:ph type="body" sz="quarter" idx="69" hasCustomPrompt="1"/>
          </p:nvPr>
        </p:nvSpPr>
        <p:spPr>
          <a:xfrm>
            <a:off x="10453394" y="3356631"/>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5" name="Text Placeholder 5">
            <a:extLst>
              <a:ext uri="{FF2B5EF4-FFF2-40B4-BE49-F238E27FC236}">
                <a16:creationId xmlns:a16="http://schemas.microsoft.com/office/drawing/2014/main" id="{BB0CFF4F-E7FE-F6D1-74FF-4205FBCB092D}"/>
              </a:ext>
            </a:extLst>
          </p:cNvPr>
          <p:cNvSpPr>
            <a:spLocks noGrp="1"/>
          </p:cNvSpPr>
          <p:nvPr>
            <p:ph type="body" sz="quarter" idx="70" hasCustomPrompt="1"/>
          </p:nvPr>
        </p:nvSpPr>
        <p:spPr>
          <a:xfrm>
            <a:off x="10453394" y="3532907"/>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37" name="Picture Placeholder 3">
            <a:extLst>
              <a:ext uri="{FF2B5EF4-FFF2-40B4-BE49-F238E27FC236}">
                <a16:creationId xmlns:a16="http://schemas.microsoft.com/office/drawing/2014/main" id="{1397A0FB-2273-B90F-8D6A-D5998FFB640D}"/>
              </a:ext>
            </a:extLst>
          </p:cNvPr>
          <p:cNvSpPr>
            <a:spLocks noGrp="1" noChangeAspect="1"/>
          </p:cNvSpPr>
          <p:nvPr>
            <p:ph type="pic" sz="quarter" idx="71" hasCustomPrompt="1"/>
          </p:nvPr>
        </p:nvSpPr>
        <p:spPr>
          <a:xfrm>
            <a:off x="533539" y="4121413"/>
            <a:ext cx="1188720" cy="118841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9" name="Text Placeholder 4">
            <a:extLst>
              <a:ext uri="{FF2B5EF4-FFF2-40B4-BE49-F238E27FC236}">
                <a16:creationId xmlns:a16="http://schemas.microsoft.com/office/drawing/2014/main" id="{813AFA07-23B2-A5B7-C160-801FD257C935}"/>
              </a:ext>
            </a:extLst>
          </p:cNvPr>
          <p:cNvSpPr>
            <a:spLocks noGrp="1"/>
          </p:cNvSpPr>
          <p:nvPr>
            <p:ph type="body" sz="quarter" idx="72" hasCustomPrompt="1"/>
          </p:nvPr>
        </p:nvSpPr>
        <p:spPr>
          <a:xfrm>
            <a:off x="533539"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41" name="Text Placeholder 5">
            <a:extLst>
              <a:ext uri="{FF2B5EF4-FFF2-40B4-BE49-F238E27FC236}">
                <a16:creationId xmlns:a16="http://schemas.microsoft.com/office/drawing/2014/main" id="{84F96D1C-FEAC-D281-BC7D-2B31A8083EB2}"/>
              </a:ext>
            </a:extLst>
          </p:cNvPr>
          <p:cNvSpPr>
            <a:spLocks noGrp="1"/>
          </p:cNvSpPr>
          <p:nvPr>
            <p:ph type="body" sz="quarter" idx="73" hasCustomPrompt="1"/>
          </p:nvPr>
        </p:nvSpPr>
        <p:spPr>
          <a:xfrm>
            <a:off x="533539"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43" name="Picture Placeholder 6">
            <a:extLst>
              <a:ext uri="{FF2B5EF4-FFF2-40B4-BE49-F238E27FC236}">
                <a16:creationId xmlns:a16="http://schemas.microsoft.com/office/drawing/2014/main" id="{61FD616B-A505-C15A-7084-13552B917148}"/>
              </a:ext>
            </a:extLst>
          </p:cNvPr>
          <p:cNvSpPr>
            <a:spLocks noGrp="1" noChangeAspect="1"/>
          </p:cNvSpPr>
          <p:nvPr>
            <p:ph type="pic" sz="quarter" idx="74" hasCustomPrompt="1"/>
          </p:nvPr>
        </p:nvSpPr>
        <p:spPr>
          <a:xfrm>
            <a:off x="1952710" y="4121413"/>
            <a:ext cx="1188720" cy="118872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5" name="Picture Placeholder 9">
            <a:extLst>
              <a:ext uri="{FF2B5EF4-FFF2-40B4-BE49-F238E27FC236}">
                <a16:creationId xmlns:a16="http://schemas.microsoft.com/office/drawing/2014/main" id="{BD1315B3-FA96-C045-7DA6-53F806BD587F}"/>
              </a:ext>
            </a:extLst>
          </p:cNvPr>
          <p:cNvSpPr>
            <a:spLocks noGrp="1" noChangeAspect="1"/>
          </p:cNvSpPr>
          <p:nvPr>
            <p:ph type="pic" sz="quarter" idx="75" hasCustomPrompt="1"/>
          </p:nvPr>
        </p:nvSpPr>
        <p:spPr>
          <a:xfrm>
            <a:off x="3371881"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47" name="Picture Placeholder 12">
            <a:extLst>
              <a:ext uri="{FF2B5EF4-FFF2-40B4-BE49-F238E27FC236}">
                <a16:creationId xmlns:a16="http://schemas.microsoft.com/office/drawing/2014/main" id="{E83B9443-E43A-A873-D114-AE85B8EF2EE8}"/>
              </a:ext>
            </a:extLst>
          </p:cNvPr>
          <p:cNvSpPr>
            <a:spLocks noGrp="1" noChangeAspect="1"/>
          </p:cNvSpPr>
          <p:nvPr>
            <p:ph type="pic" sz="quarter" idx="76" hasCustomPrompt="1"/>
          </p:nvPr>
        </p:nvSpPr>
        <p:spPr>
          <a:xfrm>
            <a:off x="4791052"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49" name="Picture Placeholder 15">
            <a:extLst>
              <a:ext uri="{FF2B5EF4-FFF2-40B4-BE49-F238E27FC236}">
                <a16:creationId xmlns:a16="http://schemas.microsoft.com/office/drawing/2014/main" id="{E45CB82C-C5C4-1588-4D40-71E0D39FF50A}"/>
              </a:ext>
            </a:extLst>
          </p:cNvPr>
          <p:cNvSpPr>
            <a:spLocks noGrp="1" noChangeAspect="1"/>
          </p:cNvSpPr>
          <p:nvPr>
            <p:ph type="pic" sz="quarter" idx="77" hasCustomPrompt="1"/>
          </p:nvPr>
        </p:nvSpPr>
        <p:spPr>
          <a:xfrm>
            <a:off x="6210223"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53" name="Picture Placeholder 18">
            <a:extLst>
              <a:ext uri="{FF2B5EF4-FFF2-40B4-BE49-F238E27FC236}">
                <a16:creationId xmlns:a16="http://schemas.microsoft.com/office/drawing/2014/main" id="{DEDE46E8-3BDD-7014-AC1C-DEA32674F8DF}"/>
              </a:ext>
            </a:extLst>
          </p:cNvPr>
          <p:cNvSpPr>
            <a:spLocks noGrp="1" noChangeAspect="1"/>
          </p:cNvSpPr>
          <p:nvPr>
            <p:ph type="pic" sz="quarter" idx="78" hasCustomPrompt="1"/>
          </p:nvPr>
        </p:nvSpPr>
        <p:spPr>
          <a:xfrm>
            <a:off x="7629394"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55" name="Picture Placeholder 21">
            <a:extLst>
              <a:ext uri="{FF2B5EF4-FFF2-40B4-BE49-F238E27FC236}">
                <a16:creationId xmlns:a16="http://schemas.microsoft.com/office/drawing/2014/main" id="{AA903DCB-BB6D-5A1D-DBCD-E715967C7F9E}"/>
              </a:ext>
            </a:extLst>
          </p:cNvPr>
          <p:cNvSpPr>
            <a:spLocks noGrp="1" noChangeAspect="1"/>
          </p:cNvSpPr>
          <p:nvPr>
            <p:ph type="pic" sz="quarter" idx="79" hasCustomPrompt="1"/>
          </p:nvPr>
        </p:nvSpPr>
        <p:spPr>
          <a:xfrm>
            <a:off x="9048565"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56" name="Picture Placeholder 21">
            <a:extLst>
              <a:ext uri="{FF2B5EF4-FFF2-40B4-BE49-F238E27FC236}">
                <a16:creationId xmlns:a16="http://schemas.microsoft.com/office/drawing/2014/main" id="{AC3D3958-842B-B30C-1F63-D623591F7D6C}"/>
              </a:ext>
            </a:extLst>
          </p:cNvPr>
          <p:cNvSpPr>
            <a:spLocks noGrp="1" noChangeAspect="1"/>
          </p:cNvSpPr>
          <p:nvPr>
            <p:ph type="pic" sz="quarter" idx="80" hasCustomPrompt="1"/>
          </p:nvPr>
        </p:nvSpPr>
        <p:spPr>
          <a:xfrm>
            <a:off x="10467734" y="4121413"/>
            <a:ext cx="1188720" cy="1188720"/>
          </a:xfrm>
          <a:prstGeom prst="rect">
            <a:avLst/>
          </a:prstGeom>
          <a:noFill/>
        </p:spPr>
        <p:txBody>
          <a:bodyPr bIns="640080" anchor="ctr">
            <a:noAutofit/>
          </a:bodyPr>
          <a:lstStyle>
            <a:lvl1pPr marL="0" indent="0" algn="ctr">
              <a:lnSpc>
                <a:spcPct val="100000"/>
              </a:lnSpc>
              <a:buFont typeface="Arial" panose="020B0604020202020204" pitchFamily="34" charset="0"/>
              <a:buNone/>
              <a:defRPr sz="800">
                <a:solidFill>
                  <a:schemeClr val="tx1">
                    <a:lumMod val="50000"/>
                    <a:lumOff val="50000"/>
                  </a:schemeClr>
                </a:solidFill>
              </a:defRPr>
            </a:lvl1pPr>
          </a:lstStyle>
          <a:p>
            <a:r>
              <a:rPr lang="en-US"/>
              <a:t>Click to </a:t>
            </a:r>
            <a:br>
              <a:rPr lang="en-US"/>
            </a:br>
            <a:r>
              <a:rPr lang="en-US"/>
              <a:t>Insert Picture</a:t>
            </a:r>
          </a:p>
        </p:txBody>
      </p:sp>
      <p:sp>
        <p:nvSpPr>
          <p:cNvPr id="58" name="Text Placeholder 4">
            <a:extLst>
              <a:ext uri="{FF2B5EF4-FFF2-40B4-BE49-F238E27FC236}">
                <a16:creationId xmlns:a16="http://schemas.microsoft.com/office/drawing/2014/main" id="{185AA623-674F-A973-6E18-2FFFFE0375A0}"/>
              </a:ext>
            </a:extLst>
          </p:cNvPr>
          <p:cNvSpPr>
            <a:spLocks noGrp="1"/>
          </p:cNvSpPr>
          <p:nvPr>
            <p:ph type="body" sz="quarter" idx="81" hasCustomPrompt="1"/>
          </p:nvPr>
        </p:nvSpPr>
        <p:spPr>
          <a:xfrm>
            <a:off x="1932848"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60" name="Text Placeholder 5">
            <a:extLst>
              <a:ext uri="{FF2B5EF4-FFF2-40B4-BE49-F238E27FC236}">
                <a16:creationId xmlns:a16="http://schemas.microsoft.com/office/drawing/2014/main" id="{E2EBD53E-F3A3-DBAA-2F1A-5358B448A65E}"/>
              </a:ext>
            </a:extLst>
          </p:cNvPr>
          <p:cNvSpPr>
            <a:spLocks noGrp="1"/>
          </p:cNvSpPr>
          <p:nvPr>
            <p:ph type="body" sz="quarter" idx="82" hasCustomPrompt="1"/>
          </p:nvPr>
        </p:nvSpPr>
        <p:spPr>
          <a:xfrm>
            <a:off x="1932848"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62" name="Text Placeholder 4">
            <a:extLst>
              <a:ext uri="{FF2B5EF4-FFF2-40B4-BE49-F238E27FC236}">
                <a16:creationId xmlns:a16="http://schemas.microsoft.com/office/drawing/2014/main" id="{CA1E84C5-21EB-CB3B-2366-924CF2418F6F}"/>
              </a:ext>
            </a:extLst>
          </p:cNvPr>
          <p:cNvSpPr>
            <a:spLocks noGrp="1"/>
          </p:cNvSpPr>
          <p:nvPr>
            <p:ph type="body" sz="quarter" idx="83" hasCustomPrompt="1"/>
          </p:nvPr>
        </p:nvSpPr>
        <p:spPr>
          <a:xfrm>
            <a:off x="3359866"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64" name="Text Placeholder 5">
            <a:extLst>
              <a:ext uri="{FF2B5EF4-FFF2-40B4-BE49-F238E27FC236}">
                <a16:creationId xmlns:a16="http://schemas.microsoft.com/office/drawing/2014/main" id="{7A2BB77D-BE73-A95B-9A81-B0901ED51A7A}"/>
              </a:ext>
            </a:extLst>
          </p:cNvPr>
          <p:cNvSpPr>
            <a:spLocks noGrp="1"/>
          </p:cNvSpPr>
          <p:nvPr>
            <p:ph type="body" sz="quarter" idx="84" hasCustomPrompt="1"/>
          </p:nvPr>
        </p:nvSpPr>
        <p:spPr>
          <a:xfrm>
            <a:off x="3359866"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66" name="Text Placeholder 4">
            <a:extLst>
              <a:ext uri="{FF2B5EF4-FFF2-40B4-BE49-F238E27FC236}">
                <a16:creationId xmlns:a16="http://schemas.microsoft.com/office/drawing/2014/main" id="{0E537FAA-2BFF-EC9F-5EC3-7D5C5546EC1C}"/>
              </a:ext>
            </a:extLst>
          </p:cNvPr>
          <p:cNvSpPr>
            <a:spLocks noGrp="1"/>
          </p:cNvSpPr>
          <p:nvPr>
            <p:ph type="body" sz="quarter" idx="85" hasCustomPrompt="1"/>
          </p:nvPr>
        </p:nvSpPr>
        <p:spPr>
          <a:xfrm>
            <a:off x="4786884"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67" name="Text Placeholder 5">
            <a:extLst>
              <a:ext uri="{FF2B5EF4-FFF2-40B4-BE49-F238E27FC236}">
                <a16:creationId xmlns:a16="http://schemas.microsoft.com/office/drawing/2014/main" id="{9B7EC7B2-13EA-7269-0E64-1645E388968F}"/>
              </a:ext>
            </a:extLst>
          </p:cNvPr>
          <p:cNvSpPr>
            <a:spLocks noGrp="1"/>
          </p:cNvSpPr>
          <p:nvPr>
            <p:ph type="body" sz="quarter" idx="86" hasCustomPrompt="1"/>
          </p:nvPr>
        </p:nvSpPr>
        <p:spPr>
          <a:xfrm>
            <a:off x="4786884"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68" name="Text Placeholder 4">
            <a:extLst>
              <a:ext uri="{FF2B5EF4-FFF2-40B4-BE49-F238E27FC236}">
                <a16:creationId xmlns:a16="http://schemas.microsoft.com/office/drawing/2014/main" id="{55D0AD31-CEB6-57EB-419E-3C4BF0F8AE45}"/>
              </a:ext>
            </a:extLst>
          </p:cNvPr>
          <p:cNvSpPr>
            <a:spLocks noGrp="1"/>
          </p:cNvSpPr>
          <p:nvPr>
            <p:ph type="body" sz="quarter" idx="87" hasCustomPrompt="1"/>
          </p:nvPr>
        </p:nvSpPr>
        <p:spPr>
          <a:xfrm>
            <a:off x="6158485"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69" name="Text Placeholder 5">
            <a:extLst>
              <a:ext uri="{FF2B5EF4-FFF2-40B4-BE49-F238E27FC236}">
                <a16:creationId xmlns:a16="http://schemas.microsoft.com/office/drawing/2014/main" id="{147589C2-3A4F-B54A-9CB3-E62CDE64182E}"/>
              </a:ext>
            </a:extLst>
          </p:cNvPr>
          <p:cNvSpPr>
            <a:spLocks noGrp="1"/>
          </p:cNvSpPr>
          <p:nvPr>
            <p:ph type="body" sz="quarter" idx="88" hasCustomPrompt="1"/>
          </p:nvPr>
        </p:nvSpPr>
        <p:spPr>
          <a:xfrm>
            <a:off x="6158485"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70" name="Text Placeholder 4">
            <a:extLst>
              <a:ext uri="{FF2B5EF4-FFF2-40B4-BE49-F238E27FC236}">
                <a16:creationId xmlns:a16="http://schemas.microsoft.com/office/drawing/2014/main" id="{63408816-0EF0-A98E-B3FE-2A9C3089154D}"/>
              </a:ext>
            </a:extLst>
          </p:cNvPr>
          <p:cNvSpPr>
            <a:spLocks noGrp="1"/>
          </p:cNvSpPr>
          <p:nvPr>
            <p:ph type="body" sz="quarter" idx="89" hasCustomPrompt="1"/>
          </p:nvPr>
        </p:nvSpPr>
        <p:spPr>
          <a:xfrm>
            <a:off x="7599358"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71" name="Text Placeholder 5">
            <a:extLst>
              <a:ext uri="{FF2B5EF4-FFF2-40B4-BE49-F238E27FC236}">
                <a16:creationId xmlns:a16="http://schemas.microsoft.com/office/drawing/2014/main" id="{F6AD2BE2-E8BC-8BEC-F544-079D0CC90DBA}"/>
              </a:ext>
            </a:extLst>
          </p:cNvPr>
          <p:cNvSpPr>
            <a:spLocks noGrp="1"/>
          </p:cNvSpPr>
          <p:nvPr>
            <p:ph type="body" sz="quarter" idx="90" hasCustomPrompt="1"/>
          </p:nvPr>
        </p:nvSpPr>
        <p:spPr>
          <a:xfrm>
            <a:off x="7599358"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72" name="Text Placeholder 4">
            <a:extLst>
              <a:ext uri="{FF2B5EF4-FFF2-40B4-BE49-F238E27FC236}">
                <a16:creationId xmlns:a16="http://schemas.microsoft.com/office/drawing/2014/main" id="{EFE37B27-BAD3-1165-BF9E-60DD2E04419C}"/>
              </a:ext>
            </a:extLst>
          </p:cNvPr>
          <p:cNvSpPr>
            <a:spLocks noGrp="1"/>
          </p:cNvSpPr>
          <p:nvPr>
            <p:ph type="body" sz="quarter" idx="91" hasCustomPrompt="1"/>
          </p:nvPr>
        </p:nvSpPr>
        <p:spPr>
          <a:xfrm>
            <a:off x="9054085"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74" name="Text Placeholder 5">
            <a:extLst>
              <a:ext uri="{FF2B5EF4-FFF2-40B4-BE49-F238E27FC236}">
                <a16:creationId xmlns:a16="http://schemas.microsoft.com/office/drawing/2014/main" id="{AA58134C-CBB3-9E00-C5C2-6D243F7713E1}"/>
              </a:ext>
            </a:extLst>
          </p:cNvPr>
          <p:cNvSpPr>
            <a:spLocks noGrp="1"/>
          </p:cNvSpPr>
          <p:nvPr>
            <p:ph type="body" sz="quarter" idx="92" hasCustomPrompt="1"/>
          </p:nvPr>
        </p:nvSpPr>
        <p:spPr>
          <a:xfrm>
            <a:off x="9054085"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76" name="Text Placeholder 4">
            <a:extLst>
              <a:ext uri="{FF2B5EF4-FFF2-40B4-BE49-F238E27FC236}">
                <a16:creationId xmlns:a16="http://schemas.microsoft.com/office/drawing/2014/main" id="{ED0CB7B1-6B86-1413-DA04-636E452C026E}"/>
              </a:ext>
            </a:extLst>
          </p:cNvPr>
          <p:cNvSpPr>
            <a:spLocks noGrp="1"/>
          </p:cNvSpPr>
          <p:nvPr>
            <p:ph type="body" sz="quarter" idx="93" hasCustomPrompt="1"/>
          </p:nvPr>
        </p:nvSpPr>
        <p:spPr>
          <a:xfrm>
            <a:off x="10453394" y="5448667"/>
            <a:ext cx="1188720" cy="134769"/>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78" name="Text Placeholder 5">
            <a:extLst>
              <a:ext uri="{FF2B5EF4-FFF2-40B4-BE49-F238E27FC236}">
                <a16:creationId xmlns:a16="http://schemas.microsoft.com/office/drawing/2014/main" id="{6F3B57D6-272F-FB23-D1D1-C68C2096E8B8}"/>
              </a:ext>
            </a:extLst>
          </p:cNvPr>
          <p:cNvSpPr>
            <a:spLocks noGrp="1"/>
          </p:cNvSpPr>
          <p:nvPr>
            <p:ph type="body" sz="quarter" idx="94" hasCustomPrompt="1"/>
          </p:nvPr>
        </p:nvSpPr>
        <p:spPr>
          <a:xfrm>
            <a:off x="10453394" y="5624943"/>
            <a:ext cx="1188720" cy="134769"/>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Tree>
    <p:extLst>
      <p:ext uri="{BB962C8B-B14F-4D97-AF65-F5344CB8AC3E}">
        <p14:creationId xmlns:p14="http://schemas.microsoft.com/office/powerpoint/2010/main" val="21297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shots - Up to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2FD-8D54-3D4D-882D-0BAF07B84534}"/>
              </a:ext>
            </a:extLst>
          </p:cNvPr>
          <p:cNvSpPr>
            <a:spLocks noGrp="1"/>
          </p:cNvSpPr>
          <p:nvPr>
            <p:ph type="title" hasCustomPrompt="1"/>
          </p:nvPr>
        </p:nvSpPr>
        <p:spPr>
          <a:noFill/>
        </p:spPr>
        <p:txBody>
          <a:bodyPr>
            <a:noAutofit/>
          </a:bodyPr>
          <a:lstStyle>
            <a:lvl1pPr>
              <a:lnSpc>
                <a:spcPct val="100000"/>
              </a:lnSpc>
              <a:defRPr/>
            </a:lvl1pPr>
          </a:lstStyle>
          <a:p>
            <a:r>
              <a:rPr lang="en-US"/>
              <a:t>Headshots – up to 20</a:t>
            </a:r>
          </a:p>
        </p:txBody>
      </p:sp>
      <p:sp>
        <p:nvSpPr>
          <p:cNvPr id="72" name="Text Placeholder 2">
            <a:extLst>
              <a:ext uri="{FF2B5EF4-FFF2-40B4-BE49-F238E27FC236}">
                <a16:creationId xmlns:a16="http://schemas.microsoft.com/office/drawing/2014/main" id="{78B02572-80B5-2A40-A464-6313F7364735}"/>
              </a:ext>
            </a:extLst>
          </p:cNvPr>
          <p:cNvSpPr>
            <a:spLocks noGrp="1"/>
          </p:cNvSpPr>
          <p:nvPr>
            <p:ph type="body" sz="quarter" idx="1" hasCustomPrompt="1"/>
          </p:nvPr>
        </p:nvSpPr>
        <p:spPr>
          <a:xfrm>
            <a:off x="542457" y="1021112"/>
            <a:ext cx="11119274" cy="246221"/>
          </a:xfrm>
          <a:prstGeom prst="rect">
            <a:avLst/>
          </a:prstGeom>
          <a:noFill/>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
        <p:nvSpPr>
          <p:cNvPr id="73" name="Picture Placeholder 3">
            <a:extLst>
              <a:ext uri="{FF2B5EF4-FFF2-40B4-BE49-F238E27FC236}">
                <a16:creationId xmlns:a16="http://schemas.microsoft.com/office/drawing/2014/main" id="{749B1025-B730-4015-B2FE-E6F3A1940971}"/>
              </a:ext>
            </a:extLst>
          </p:cNvPr>
          <p:cNvSpPr>
            <a:spLocks noGrp="1"/>
          </p:cNvSpPr>
          <p:nvPr>
            <p:ph type="pic" sz="quarter" idx="2" hasCustomPrompt="1"/>
          </p:nvPr>
        </p:nvSpPr>
        <p:spPr>
          <a:xfrm>
            <a:off x="533540"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E8EF3BE0-4756-EF41-820F-212F77F87342}"/>
              </a:ext>
            </a:extLst>
          </p:cNvPr>
          <p:cNvSpPr>
            <a:spLocks noGrp="1"/>
          </p:cNvSpPr>
          <p:nvPr>
            <p:ph type="body" sz="quarter" idx="3" hasCustomPrompt="1"/>
          </p:nvPr>
        </p:nvSpPr>
        <p:spPr>
          <a:xfrm>
            <a:off x="542458" y="3143608"/>
            <a:ext cx="1021029"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9" name="Text Placeholder 5">
            <a:extLst>
              <a:ext uri="{FF2B5EF4-FFF2-40B4-BE49-F238E27FC236}">
                <a16:creationId xmlns:a16="http://schemas.microsoft.com/office/drawing/2014/main" id="{58CEAFB1-ADDD-1F45-8B90-FAFE4BEC62D4}"/>
              </a:ext>
            </a:extLst>
          </p:cNvPr>
          <p:cNvSpPr>
            <a:spLocks noGrp="1"/>
          </p:cNvSpPr>
          <p:nvPr>
            <p:ph type="body" sz="quarter" idx="4" hasCustomPrompt="1"/>
          </p:nvPr>
        </p:nvSpPr>
        <p:spPr>
          <a:xfrm>
            <a:off x="542458" y="3318348"/>
            <a:ext cx="1021029" cy="153888"/>
          </a:xfrm>
          <a:prstGeom prst="rect">
            <a:avLst/>
          </a:prstGeom>
          <a:noFill/>
        </p:spPr>
        <p:txBody>
          <a:bodyPr wrap="square"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74" name="Picture Placeholder 6">
            <a:extLst>
              <a:ext uri="{FF2B5EF4-FFF2-40B4-BE49-F238E27FC236}">
                <a16:creationId xmlns:a16="http://schemas.microsoft.com/office/drawing/2014/main" id="{AC7D3AE0-71A5-49E7-A888-B2EA429DBB19}"/>
              </a:ext>
            </a:extLst>
          </p:cNvPr>
          <p:cNvSpPr>
            <a:spLocks noGrp="1"/>
          </p:cNvSpPr>
          <p:nvPr>
            <p:ph type="pic" sz="quarter" idx="5" hasCustomPrompt="1"/>
          </p:nvPr>
        </p:nvSpPr>
        <p:spPr>
          <a:xfrm>
            <a:off x="1655567"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A53AC012-39E5-EF4E-BD0C-4F5D6CBFEADE}"/>
              </a:ext>
            </a:extLst>
          </p:cNvPr>
          <p:cNvSpPr>
            <a:spLocks noGrp="1"/>
          </p:cNvSpPr>
          <p:nvPr>
            <p:ph type="body" sz="quarter" idx="6" hasCustomPrompt="1"/>
          </p:nvPr>
        </p:nvSpPr>
        <p:spPr>
          <a:xfrm>
            <a:off x="1664816" y="3143608"/>
            <a:ext cx="1024395"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5" name="Text Placeholder 8">
            <a:extLst>
              <a:ext uri="{FF2B5EF4-FFF2-40B4-BE49-F238E27FC236}">
                <a16:creationId xmlns:a16="http://schemas.microsoft.com/office/drawing/2014/main" id="{504B007F-A5E7-0949-A9BC-E8F139D45E38}"/>
              </a:ext>
            </a:extLst>
          </p:cNvPr>
          <p:cNvSpPr>
            <a:spLocks noGrp="1"/>
          </p:cNvSpPr>
          <p:nvPr>
            <p:ph type="body" sz="quarter" idx="7" hasCustomPrompt="1"/>
          </p:nvPr>
        </p:nvSpPr>
        <p:spPr>
          <a:xfrm>
            <a:off x="1664816" y="3318348"/>
            <a:ext cx="1024205" cy="153888"/>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76" name="Picture Placeholder 9">
            <a:extLst>
              <a:ext uri="{FF2B5EF4-FFF2-40B4-BE49-F238E27FC236}">
                <a16:creationId xmlns:a16="http://schemas.microsoft.com/office/drawing/2014/main" id="{E4C881EB-0078-42CE-B709-06C8435799A0}"/>
              </a:ext>
            </a:extLst>
          </p:cNvPr>
          <p:cNvSpPr>
            <a:spLocks noGrp="1"/>
          </p:cNvSpPr>
          <p:nvPr>
            <p:ph type="pic" sz="quarter" idx="8" hasCustomPrompt="1"/>
          </p:nvPr>
        </p:nvSpPr>
        <p:spPr>
          <a:xfrm>
            <a:off x="2777594"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585D1D06-4F2D-BC4B-96E4-3450B34DC210}"/>
              </a:ext>
            </a:extLst>
          </p:cNvPr>
          <p:cNvSpPr>
            <a:spLocks noGrp="1"/>
          </p:cNvSpPr>
          <p:nvPr>
            <p:ph type="body" sz="quarter" idx="9" hasCustomPrompt="1"/>
          </p:nvPr>
        </p:nvSpPr>
        <p:spPr>
          <a:xfrm>
            <a:off x="2784722" y="3143608"/>
            <a:ext cx="1019440"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1" name="Text Placeholder 11">
            <a:extLst>
              <a:ext uri="{FF2B5EF4-FFF2-40B4-BE49-F238E27FC236}">
                <a16:creationId xmlns:a16="http://schemas.microsoft.com/office/drawing/2014/main" id="{9F0DE310-1639-2248-880E-3A14FB0CEDFE}"/>
              </a:ext>
            </a:extLst>
          </p:cNvPr>
          <p:cNvSpPr>
            <a:spLocks noGrp="1"/>
          </p:cNvSpPr>
          <p:nvPr>
            <p:ph type="body" sz="quarter" idx="10" hasCustomPrompt="1"/>
          </p:nvPr>
        </p:nvSpPr>
        <p:spPr>
          <a:xfrm>
            <a:off x="2778808" y="3318348"/>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78" name="Picture Placeholder 12">
            <a:extLst>
              <a:ext uri="{FF2B5EF4-FFF2-40B4-BE49-F238E27FC236}">
                <a16:creationId xmlns:a16="http://schemas.microsoft.com/office/drawing/2014/main" id="{AE492F63-6542-4D0B-88FE-694B4E432FA8}"/>
              </a:ext>
            </a:extLst>
          </p:cNvPr>
          <p:cNvSpPr>
            <a:spLocks noGrp="1"/>
          </p:cNvSpPr>
          <p:nvPr>
            <p:ph type="pic" sz="quarter" idx="11" hasCustomPrompt="1"/>
          </p:nvPr>
        </p:nvSpPr>
        <p:spPr>
          <a:xfrm>
            <a:off x="3899621"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5" name="Text Placeholder 13">
            <a:extLst>
              <a:ext uri="{FF2B5EF4-FFF2-40B4-BE49-F238E27FC236}">
                <a16:creationId xmlns:a16="http://schemas.microsoft.com/office/drawing/2014/main" id="{2F08EEAE-17B1-5547-99C5-42572772A2D4}"/>
              </a:ext>
            </a:extLst>
          </p:cNvPr>
          <p:cNvSpPr>
            <a:spLocks noGrp="1"/>
          </p:cNvSpPr>
          <p:nvPr>
            <p:ph type="body" sz="quarter" idx="12" hasCustomPrompt="1"/>
          </p:nvPr>
        </p:nvSpPr>
        <p:spPr>
          <a:xfrm>
            <a:off x="3902277"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7" name="Text Placeholder 14">
            <a:extLst>
              <a:ext uri="{FF2B5EF4-FFF2-40B4-BE49-F238E27FC236}">
                <a16:creationId xmlns:a16="http://schemas.microsoft.com/office/drawing/2014/main" id="{F29F5719-8CD4-6F44-9FAD-89EC324C4714}"/>
              </a:ext>
            </a:extLst>
          </p:cNvPr>
          <p:cNvSpPr>
            <a:spLocks noGrp="1"/>
          </p:cNvSpPr>
          <p:nvPr>
            <p:ph type="body" sz="quarter" idx="13" hasCustomPrompt="1"/>
          </p:nvPr>
        </p:nvSpPr>
        <p:spPr>
          <a:xfrm>
            <a:off x="3901347" y="331834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0" name="Picture Placeholder 15">
            <a:extLst>
              <a:ext uri="{FF2B5EF4-FFF2-40B4-BE49-F238E27FC236}">
                <a16:creationId xmlns:a16="http://schemas.microsoft.com/office/drawing/2014/main" id="{01671AFD-E8F7-4C51-9107-C5D859380445}"/>
              </a:ext>
            </a:extLst>
          </p:cNvPr>
          <p:cNvSpPr>
            <a:spLocks noGrp="1"/>
          </p:cNvSpPr>
          <p:nvPr>
            <p:ph type="pic" sz="quarter" idx="14" hasCustomPrompt="1"/>
          </p:nvPr>
        </p:nvSpPr>
        <p:spPr>
          <a:xfrm>
            <a:off x="5021648"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1" name="Text Placeholder 16">
            <a:extLst>
              <a:ext uri="{FF2B5EF4-FFF2-40B4-BE49-F238E27FC236}">
                <a16:creationId xmlns:a16="http://schemas.microsoft.com/office/drawing/2014/main" id="{68722A0D-E53E-6647-A803-E3DD7AF90794}"/>
              </a:ext>
            </a:extLst>
          </p:cNvPr>
          <p:cNvSpPr>
            <a:spLocks noGrp="1"/>
          </p:cNvSpPr>
          <p:nvPr>
            <p:ph type="body" sz="quarter" idx="15" hasCustomPrompt="1"/>
          </p:nvPr>
        </p:nvSpPr>
        <p:spPr>
          <a:xfrm>
            <a:off x="5024787"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3" name="Text Placeholder 17">
            <a:extLst>
              <a:ext uri="{FF2B5EF4-FFF2-40B4-BE49-F238E27FC236}">
                <a16:creationId xmlns:a16="http://schemas.microsoft.com/office/drawing/2014/main" id="{EF502C1F-555C-F541-9D1E-792BF43C1ED5}"/>
              </a:ext>
            </a:extLst>
          </p:cNvPr>
          <p:cNvSpPr>
            <a:spLocks noGrp="1"/>
          </p:cNvSpPr>
          <p:nvPr>
            <p:ph type="body" sz="quarter" idx="16" hasCustomPrompt="1"/>
          </p:nvPr>
        </p:nvSpPr>
        <p:spPr>
          <a:xfrm>
            <a:off x="5024076" y="331834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2" name="Picture Placeholder 18">
            <a:extLst>
              <a:ext uri="{FF2B5EF4-FFF2-40B4-BE49-F238E27FC236}">
                <a16:creationId xmlns:a16="http://schemas.microsoft.com/office/drawing/2014/main" id="{C34A2E17-4423-4EEB-9F78-CA495416C964}"/>
              </a:ext>
            </a:extLst>
          </p:cNvPr>
          <p:cNvSpPr>
            <a:spLocks noGrp="1"/>
          </p:cNvSpPr>
          <p:nvPr>
            <p:ph type="pic" sz="quarter" idx="17" hasCustomPrompt="1"/>
          </p:nvPr>
        </p:nvSpPr>
        <p:spPr>
          <a:xfrm>
            <a:off x="6143676"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7" name="Text Placeholder 19">
            <a:extLst>
              <a:ext uri="{FF2B5EF4-FFF2-40B4-BE49-F238E27FC236}">
                <a16:creationId xmlns:a16="http://schemas.microsoft.com/office/drawing/2014/main" id="{598AB1E4-A06F-E742-B405-340EF4698A49}"/>
              </a:ext>
            </a:extLst>
          </p:cNvPr>
          <p:cNvSpPr>
            <a:spLocks noGrp="1"/>
          </p:cNvSpPr>
          <p:nvPr>
            <p:ph type="body" sz="quarter" idx="18" hasCustomPrompt="1"/>
          </p:nvPr>
        </p:nvSpPr>
        <p:spPr>
          <a:xfrm>
            <a:off x="6147298"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9" name="Text Placeholder 20">
            <a:extLst>
              <a:ext uri="{FF2B5EF4-FFF2-40B4-BE49-F238E27FC236}">
                <a16:creationId xmlns:a16="http://schemas.microsoft.com/office/drawing/2014/main" id="{1FB33549-9554-2A4C-AAF9-49F94D1E5442}"/>
              </a:ext>
            </a:extLst>
          </p:cNvPr>
          <p:cNvSpPr>
            <a:spLocks noGrp="1"/>
          </p:cNvSpPr>
          <p:nvPr>
            <p:ph type="body" sz="quarter" idx="19" hasCustomPrompt="1"/>
          </p:nvPr>
        </p:nvSpPr>
        <p:spPr>
          <a:xfrm>
            <a:off x="6146806" y="3318348"/>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4" name="Picture Placeholder 21">
            <a:extLst>
              <a:ext uri="{FF2B5EF4-FFF2-40B4-BE49-F238E27FC236}">
                <a16:creationId xmlns:a16="http://schemas.microsoft.com/office/drawing/2014/main" id="{21CA9357-4B3D-4FAB-8F0E-88B3B140A666}"/>
              </a:ext>
            </a:extLst>
          </p:cNvPr>
          <p:cNvSpPr>
            <a:spLocks noGrp="1"/>
          </p:cNvSpPr>
          <p:nvPr>
            <p:ph type="pic" sz="quarter" idx="20" hasCustomPrompt="1"/>
          </p:nvPr>
        </p:nvSpPr>
        <p:spPr>
          <a:xfrm>
            <a:off x="7265703"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3" name="Text Placeholder 22">
            <a:extLst>
              <a:ext uri="{FF2B5EF4-FFF2-40B4-BE49-F238E27FC236}">
                <a16:creationId xmlns:a16="http://schemas.microsoft.com/office/drawing/2014/main" id="{AD65AA34-D580-2244-B02A-493A1DE05A59}"/>
              </a:ext>
            </a:extLst>
          </p:cNvPr>
          <p:cNvSpPr>
            <a:spLocks noGrp="1"/>
          </p:cNvSpPr>
          <p:nvPr>
            <p:ph type="body" sz="quarter" idx="21" hasCustomPrompt="1"/>
          </p:nvPr>
        </p:nvSpPr>
        <p:spPr>
          <a:xfrm>
            <a:off x="7269808"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5" name="Text Placeholder 23">
            <a:extLst>
              <a:ext uri="{FF2B5EF4-FFF2-40B4-BE49-F238E27FC236}">
                <a16:creationId xmlns:a16="http://schemas.microsoft.com/office/drawing/2014/main" id="{D3D4987E-2A3F-0042-A688-243F1B0AE296}"/>
              </a:ext>
            </a:extLst>
          </p:cNvPr>
          <p:cNvSpPr>
            <a:spLocks noGrp="1"/>
          </p:cNvSpPr>
          <p:nvPr>
            <p:ph type="body" sz="quarter" idx="22" hasCustomPrompt="1"/>
          </p:nvPr>
        </p:nvSpPr>
        <p:spPr>
          <a:xfrm>
            <a:off x="7269344" y="3318348"/>
            <a:ext cx="1024204" cy="153888"/>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86" name="Picture Placeholder 24">
            <a:extLst>
              <a:ext uri="{FF2B5EF4-FFF2-40B4-BE49-F238E27FC236}">
                <a16:creationId xmlns:a16="http://schemas.microsoft.com/office/drawing/2014/main" id="{7FCC50B2-15FE-46CE-AD14-DE5B6AAAFBFB}"/>
              </a:ext>
            </a:extLst>
          </p:cNvPr>
          <p:cNvSpPr>
            <a:spLocks noGrp="1"/>
          </p:cNvSpPr>
          <p:nvPr>
            <p:ph type="pic" sz="quarter" idx="23" hasCustomPrompt="1"/>
          </p:nvPr>
        </p:nvSpPr>
        <p:spPr>
          <a:xfrm>
            <a:off x="8387730"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9" name="Text Placeholder 25">
            <a:extLst>
              <a:ext uri="{FF2B5EF4-FFF2-40B4-BE49-F238E27FC236}">
                <a16:creationId xmlns:a16="http://schemas.microsoft.com/office/drawing/2014/main" id="{3693D354-0B74-2E41-83FB-52557CA09D59}"/>
              </a:ext>
            </a:extLst>
          </p:cNvPr>
          <p:cNvSpPr>
            <a:spLocks noGrp="1"/>
          </p:cNvSpPr>
          <p:nvPr>
            <p:ph type="body" sz="quarter" idx="24" hasCustomPrompt="1"/>
          </p:nvPr>
        </p:nvSpPr>
        <p:spPr>
          <a:xfrm>
            <a:off x="8392318" y="3143608"/>
            <a:ext cx="1024395" cy="153888"/>
          </a:xfrm>
          <a:prstGeom prst="rect">
            <a:avLst/>
          </a:prstGeom>
          <a:no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51" name="Text Placeholder 26">
            <a:extLst>
              <a:ext uri="{FF2B5EF4-FFF2-40B4-BE49-F238E27FC236}">
                <a16:creationId xmlns:a16="http://schemas.microsoft.com/office/drawing/2014/main" id="{04377E61-84F3-C64C-9007-D2C822AAB3A2}"/>
              </a:ext>
            </a:extLst>
          </p:cNvPr>
          <p:cNvSpPr>
            <a:spLocks noGrp="1"/>
          </p:cNvSpPr>
          <p:nvPr>
            <p:ph type="body" sz="quarter" idx="25" hasCustomPrompt="1"/>
          </p:nvPr>
        </p:nvSpPr>
        <p:spPr>
          <a:xfrm>
            <a:off x="8391882" y="3318348"/>
            <a:ext cx="1024395" cy="153888"/>
          </a:xfrm>
          <a:prstGeom prst="rect">
            <a:avLst/>
          </a:prstGeom>
          <a:noFill/>
        </p:spPr>
        <p:txBody>
          <a:bodyPr lIns="0" tIns="0" rIns="0" bIns="0">
            <a:noAutofit/>
          </a:bodyPr>
          <a:lstStyle>
            <a:lvl1pPr marL="0" indent="0">
              <a:buFont typeface="Arial" panose="020B0604020202020204" pitchFamily="34" charset="0"/>
              <a:buNone/>
              <a:defRPr sz="1000">
                <a:solidFill>
                  <a:schemeClr val="accent6">
                    <a:lumMod val="60000"/>
                    <a:lumOff val="40000"/>
                  </a:schemeClr>
                </a:solidFill>
              </a:defRPr>
            </a:lvl1pPr>
          </a:lstStyle>
          <a:p>
            <a:pPr lvl="0"/>
            <a:r>
              <a:rPr lang="en-US"/>
              <a:t>Position / Title</a:t>
            </a:r>
          </a:p>
        </p:txBody>
      </p:sp>
      <p:sp>
        <p:nvSpPr>
          <p:cNvPr id="88" name="Picture Placeholder 27">
            <a:extLst>
              <a:ext uri="{FF2B5EF4-FFF2-40B4-BE49-F238E27FC236}">
                <a16:creationId xmlns:a16="http://schemas.microsoft.com/office/drawing/2014/main" id="{305CC6DA-A1CD-495C-ADFC-C16B4826D318}"/>
              </a:ext>
            </a:extLst>
          </p:cNvPr>
          <p:cNvSpPr>
            <a:spLocks noGrp="1"/>
          </p:cNvSpPr>
          <p:nvPr>
            <p:ph type="pic" sz="quarter" idx="26" hasCustomPrompt="1"/>
          </p:nvPr>
        </p:nvSpPr>
        <p:spPr>
          <a:xfrm>
            <a:off x="9509757"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55" name="Text Placeholder 28">
            <a:extLst>
              <a:ext uri="{FF2B5EF4-FFF2-40B4-BE49-F238E27FC236}">
                <a16:creationId xmlns:a16="http://schemas.microsoft.com/office/drawing/2014/main" id="{11500CF2-EDEC-964B-8AC6-C04FF4BBD94C}"/>
              </a:ext>
            </a:extLst>
          </p:cNvPr>
          <p:cNvSpPr>
            <a:spLocks noGrp="1"/>
          </p:cNvSpPr>
          <p:nvPr>
            <p:ph type="body" sz="quarter" idx="27" hasCustomPrompt="1"/>
          </p:nvPr>
        </p:nvSpPr>
        <p:spPr>
          <a:xfrm>
            <a:off x="9514829"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57" name="Text Placeholder 29">
            <a:extLst>
              <a:ext uri="{FF2B5EF4-FFF2-40B4-BE49-F238E27FC236}">
                <a16:creationId xmlns:a16="http://schemas.microsoft.com/office/drawing/2014/main" id="{4D98955F-4393-C74B-8823-8A7DC9A260A9}"/>
              </a:ext>
            </a:extLst>
          </p:cNvPr>
          <p:cNvSpPr>
            <a:spLocks noGrp="1"/>
          </p:cNvSpPr>
          <p:nvPr>
            <p:ph type="body" sz="quarter" idx="28" hasCustomPrompt="1"/>
          </p:nvPr>
        </p:nvSpPr>
        <p:spPr>
          <a:xfrm>
            <a:off x="9514612" y="331834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9" name="Picture Placeholder 30">
            <a:extLst>
              <a:ext uri="{FF2B5EF4-FFF2-40B4-BE49-F238E27FC236}">
                <a16:creationId xmlns:a16="http://schemas.microsoft.com/office/drawing/2014/main" id="{CA38E8C6-61C7-47E6-88B0-5ECE3EF79CDC}"/>
              </a:ext>
            </a:extLst>
          </p:cNvPr>
          <p:cNvSpPr>
            <a:spLocks noGrp="1"/>
          </p:cNvSpPr>
          <p:nvPr>
            <p:ph type="pic" sz="quarter" idx="29" hasCustomPrompt="1"/>
          </p:nvPr>
        </p:nvSpPr>
        <p:spPr>
          <a:xfrm>
            <a:off x="10631785" y="2014812"/>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1" name="Text Placeholder 31">
            <a:extLst>
              <a:ext uri="{FF2B5EF4-FFF2-40B4-BE49-F238E27FC236}">
                <a16:creationId xmlns:a16="http://schemas.microsoft.com/office/drawing/2014/main" id="{23D7CBDD-52E8-2947-8A55-1930B5D4ED36}"/>
              </a:ext>
            </a:extLst>
          </p:cNvPr>
          <p:cNvSpPr>
            <a:spLocks noGrp="1"/>
          </p:cNvSpPr>
          <p:nvPr>
            <p:ph type="body" sz="quarter" idx="30" hasCustomPrompt="1"/>
          </p:nvPr>
        </p:nvSpPr>
        <p:spPr>
          <a:xfrm>
            <a:off x="10637337" y="314360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63" name="Text Placeholder 32">
            <a:extLst>
              <a:ext uri="{FF2B5EF4-FFF2-40B4-BE49-F238E27FC236}">
                <a16:creationId xmlns:a16="http://schemas.microsoft.com/office/drawing/2014/main" id="{A5CF3525-6ECA-F04E-9C5C-523C017231C6}"/>
              </a:ext>
            </a:extLst>
          </p:cNvPr>
          <p:cNvSpPr>
            <a:spLocks noGrp="1"/>
          </p:cNvSpPr>
          <p:nvPr>
            <p:ph type="body" sz="quarter" idx="31" hasCustomPrompt="1"/>
          </p:nvPr>
        </p:nvSpPr>
        <p:spPr>
          <a:xfrm>
            <a:off x="10637337" y="3318348"/>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9" name="Picture Placeholder 33">
            <a:extLst>
              <a:ext uri="{FF2B5EF4-FFF2-40B4-BE49-F238E27FC236}">
                <a16:creationId xmlns:a16="http://schemas.microsoft.com/office/drawing/2014/main" id="{D8E8B2F0-3427-4249-92A8-BC10BF2C0DA2}"/>
              </a:ext>
            </a:extLst>
          </p:cNvPr>
          <p:cNvSpPr>
            <a:spLocks noGrp="1"/>
          </p:cNvSpPr>
          <p:nvPr>
            <p:ph type="pic" sz="quarter" idx="32" hasCustomPrompt="1"/>
          </p:nvPr>
        </p:nvSpPr>
        <p:spPr>
          <a:xfrm>
            <a:off x="533540"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7" name="Text Placeholder 34">
            <a:extLst>
              <a:ext uri="{FF2B5EF4-FFF2-40B4-BE49-F238E27FC236}">
                <a16:creationId xmlns:a16="http://schemas.microsoft.com/office/drawing/2014/main" id="{5D488343-1C9B-8846-864D-B5D2F55504AD}"/>
              </a:ext>
            </a:extLst>
          </p:cNvPr>
          <p:cNvSpPr>
            <a:spLocks noGrp="1"/>
          </p:cNvSpPr>
          <p:nvPr>
            <p:ph type="body" sz="quarter" idx="33" hasCustomPrompt="1"/>
          </p:nvPr>
        </p:nvSpPr>
        <p:spPr>
          <a:xfrm>
            <a:off x="542458" y="5120046"/>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75" name="Text Placeholder 35">
            <a:extLst>
              <a:ext uri="{FF2B5EF4-FFF2-40B4-BE49-F238E27FC236}">
                <a16:creationId xmlns:a16="http://schemas.microsoft.com/office/drawing/2014/main" id="{5B3581A1-098D-2644-BAC1-0EB031DCE2B4}"/>
              </a:ext>
            </a:extLst>
          </p:cNvPr>
          <p:cNvSpPr>
            <a:spLocks noGrp="1"/>
          </p:cNvSpPr>
          <p:nvPr>
            <p:ph type="body" sz="quarter" idx="34" hasCustomPrompt="1"/>
          </p:nvPr>
        </p:nvSpPr>
        <p:spPr>
          <a:xfrm>
            <a:off x="542458" y="5300709"/>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0" name="Picture Placeholder 36">
            <a:extLst>
              <a:ext uri="{FF2B5EF4-FFF2-40B4-BE49-F238E27FC236}">
                <a16:creationId xmlns:a16="http://schemas.microsoft.com/office/drawing/2014/main" id="{FD0DE7C5-E7E1-4D77-8DE1-C3CAFF78A341}"/>
              </a:ext>
            </a:extLst>
          </p:cNvPr>
          <p:cNvSpPr>
            <a:spLocks noGrp="1"/>
          </p:cNvSpPr>
          <p:nvPr>
            <p:ph type="pic" sz="quarter" idx="35" hasCustomPrompt="1"/>
          </p:nvPr>
        </p:nvSpPr>
        <p:spPr>
          <a:xfrm>
            <a:off x="1655567"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9" name="Text Placeholder 37">
            <a:extLst>
              <a:ext uri="{FF2B5EF4-FFF2-40B4-BE49-F238E27FC236}">
                <a16:creationId xmlns:a16="http://schemas.microsoft.com/office/drawing/2014/main" id="{B33A7E8C-A66B-E74A-953B-F286AD5446CA}"/>
              </a:ext>
            </a:extLst>
          </p:cNvPr>
          <p:cNvSpPr>
            <a:spLocks noGrp="1"/>
          </p:cNvSpPr>
          <p:nvPr>
            <p:ph type="body" sz="quarter" idx="36" hasCustomPrompt="1"/>
          </p:nvPr>
        </p:nvSpPr>
        <p:spPr>
          <a:xfrm>
            <a:off x="1664816" y="5120046"/>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1" name="Text Placeholder 38">
            <a:extLst>
              <a:ext uri="{FF2B5EF4-FFF2-40B4-BE49-F238E27FC236}">
                <a16:creationId xmlns:a16="http://schemas.microsoft.com/office/drawing/2014/main" id="{F9D81019-5E2D-A748-9B24-E2A7F1F743BD}"/>
              </a:ext>
            </a:extLst>
          </p:cNvPr>
          <p:cNvSpPr>
            <a:spLocks noGrp="1"/>
          </p:cNvSpPr>
          <p:nvPr>
            <p:ph type="body" sz="quarter" idx="37" hasCustomPrompt="1"/>
          </p:nvPr>
        </p:nvSpPr>
        <p:spPr>
          <a:xfrm>
            <a:off x="1664816" y="5300709"/>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1" name="Picture Placeholder 39">
            <a:extLst>
              <a:ext uri="{FF2B5EF4-FFF2-40B4-BE49-F238E27FC236}">
                <a16:creationId xmlns:a16="http://schemas.microsoft.com/office/drawing/2014/main" id="{20A58B36-A69A-40E7-ADD3-4909472DD91E}"/>
              </a:ext>
            </a:extLst>
          </p:cNvPr>
          <p:cNvSpPr>
            <a:spLocks noGrp="1"/>
          </p:cNvSpPr>
          <p:nvPr>
            <p:ph type="pic" sz="quarter" idx="38" hasCustomPrompt="1"/>
          </p:nvPr>
        </p:nvSpPr>
        <p:spPr>
          <a:xfrm>
            <a:off x="2777594"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85" name="Text Placeholder 40">
            <a:extLst>
              <a:ext uri="{FF2B5EF4-FFF2-40B4-BE49-F238E27FC236}">
                <a16:creationId xmlns:a16="http://schemas.microsoft.com/office/drawing/2014/main" id="{4CC018BE-7641-0646-B57C-BC2AE363ED71}"/>
              </a:ext>
            </a:extLst>
          </p:cNvPr>
          <p:cNvSpPr>
            <a:spLocks noGrp="1"/>
          </p:cNvSpPr>
          <p:nvPr>
            <p:ph type="body" sz="quarter" idx="39" hasCustomPrompt="1"/>
          </p:nvPr>
        </p:nvSpPr>
        <p:spPr>
          <a:xfrm>
            <a:off x="2783473"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7" name="Text Placeholder 41">
            <a:extLst>
              <a:ext uri="{FF2B5EF4-FFF2-40B4-BE49-F238E27FC236}">
                <a16:creationId xmlns:a16="http://schemas.microsoft.com/office/drawing/2014/main" id="{B0692339-316F-9A4B-9971-062A5301EC13}"/>
              </a:ext>
            </a:extLst>
          </p:cNvPr>
          <p:cNvSpPr>
            <a:spLocks noGrp="1"/>
          </p:cNvSpPr>
          <p:nvPr>
            <p:ph type="body" sz="quarter" idx="40" hasCustomPrompt="1"/>
          </p:nvPr>
        </p:nvSpPr>
        <p:spPr>
          <a:xfrm>
            <a:off x="2783599" y="5300709"/>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2" name="Picture Placeholder 42">
            <a:extLst>
              <a:ext uri="{FF2B5EF4-FFF2-40B4-BE49-F238E27FC236}">
                <a16:creationId xmlns:a16="http://schemas.microsoft.com/office/drawing/2014/main" id="{020CC3CF-67D8-4937-82F6-11286A74AB6F}"/>
              </a:ext>
            </a:extLst>
          </p:cNvPr>
          <p:cNvSpPr>
            <a:spLocks noGrp="1"/>
          </p:cNvSpPr>
          <p:nvPr>
            <p:ph type="pic" sz="quarter" idx="41" hasCustomPrompt="1"/>
          </p:nvPr>
        </p:nvSpPr>
        <p:spPr>
          <a:xfrm>
            <a:off x="3899621"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08" name="Text Placeholder 43">
            <a:extLst>
              <a:ext uri="{FF2B5EF4-FFF2-40B4-BE49-F238E27FC236}">
                <a16:creationId xmlns:a16="http://schemas.microsoft.com/office/drawing/2014/main" id="{F2E79B80-B6F7-964E-BF89-9B351CA3A59C}"/>
              </a:ext>
            </a:extLst>
          </p:cNvPr>
          <p:cNvSpPr>
            <a:spLocks noGrp="1"/>
          </p:cNvSpPr>
          <p:nvPr>
            <p:ph type="body" sz="quarter" idx="42" hasCustomPrompt="1"/>
          </p:nvPr>
        </p:nvSpPr>
        <p:spPr>
          <a:xfrm>
            <a:off x="3905454"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12" name="Text Placeholder 44">
            <a:extLst>
              <a:ext uri="{FF2B5EF4-FFF2-40B4-BE49-F238E27FC236}">
                <a16:creationId xmlns:a16="http://schemas.microsoft.com/office/drawing/2014/main" id="{F018D580-A2E3-924D-8EED-2B8A99A74255}"/>
              </a:ext>
            </a:extLst>
          </p:cNvPr>
          <p:cNvSpPr>
            <a:spLocks noGrp="1"/>
          </p:cNvSpPr>
          <p:nvPr>
            <p:ph type="body" sz="quarter" idx="43" hasCustomPrompt="1"/>
          </p:nvPr>
        </p:nvSpPr>
        <p:spPr>
          <a:xfrm>
            <a:off x="3905453" y="5300709"/>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3" name="Picture Placeholder 45">
            <a:extLst>
              <a:ext uri="{FF2B5EF4-FFF2-40B4-BE49-F238E27FC236}">
                <a16:creationId xmlns:a16="http://schemas.microsoft.com/office/drawing/2014/main" id="{EDD9EC45-27D2-4B9B-9C75-652FE4BA2157}"/>
              </a:ext>
            </a:extLst>
          </p:cNvPr>
          <p:cNvSpPr>
            <a:spLocks noGrp="1"/>
          </p:cNvSpPr>
          <p:nvPr>
            <p:ph type="pic" sz="quarter" idx="44" hasCustomPrompt="1"/>
          </p:nvPr>
        </p:nvSpPr>
        <p:spPr>
          <a:xfrm>
            <a:off x="5021648"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20" name="Text Placeholder 46">
            <a:extLst>
              <a:ext uri="{FF2B5EF4-FFF2-40B4-BE49-F238E27FC236}">
                <a16:creationId xmlns:a16="http://schemas.microsoft.com/office/drawing/2014/main" id="{1A62BD44-EEB9-7F49-9B7D-9479E19CFC02}"/>
              </a:ext>
            </a:extLst>
          </p:cNvPr>
          <p:cNvSpPr>
            <a:spLocks noGrp="1"/>
          </p:cNvSpPr>
          <p:nvPr>
            <p:ph type="body" sz="quarter" idx="45" hasCustomPrompt="1"/>
          </p:nvPr>
        </p:nvSpPr>
        <p:spPr>
          <a:xfrm>
            <a:off x="5027435"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24" name="Text Placeholder 47">
            <a:extLst>
              <a:ext uri="{FF2B5EF4-FFF2-40B4-BE49-F238E27FC236}">
                <a16:creationId xmlns:a16="http://schemas.microsoft.com/office/drawing/2014/main" id="{5249C6DD-3F23-104A-B449-50789EB13681}"/>
              </a:ext>
            </a:extLst>
          </p:cNvPr>
          <p:cNvSpPr>
            <a:spLocks noGrp="1"/>
          </p:cNvSpPr>
          <p:nvPr>
            <p:ph type="body" sz="quarter" idx="46" hasCustomPrompt="1"/>
          </p:nvPr>
        </p:nvSpPr>
        <p:spPr>
          <a:xfrm>
            <a:off x="5027497" y="5300709"/>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4" name="Picture Placeholder 48">
            <a:extLst>
              <a:ext uri="{FF2B5EF4-FFF2-40B4-BE49-F238E27FC236}">
                <a16:creationId xmlns:a16="http://schemas.microsoft.com/office/drawing/2014/main" id="{5AFFAB2C-92CF-49EE-8373-A236E316A2E2}"/>
              </a:ext>
            </a:extLst>
          </p:cNvPr>
          <p:cNvSpPr>
            <a:spLocks noGrp="1"/>
          </p:cNvSpPr>
          <p:nvPr>
            <p:ph type="pic" sz="quarter" idx="47" hasCustomPrompt="1"/>
          </p:nvPr>
        </p:nvSpPr>
        <p:spPr>
          <a:xfrm>
            <a:off x="6143676"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2" name="Text Placeholder 49">
            <a:extLst>
              <a:ext uri="{FF2B5EF4-FFF2-40B4-BE49-F238E27FC236}">
                <a16:creationId xmlns:a16="http://schemas.microsoft.com/office/drawing/2014/main" id="{1AC925DE-2FDE-644C-AF59-4745169355DE}"/>
              </a:ext>
            </a:extLst>
          </p:cNvPr>
          <p:cNvSpPr>
            <a:spLocks noGrp="1"/>
          </p:cNvSpPr>
          <p:nvPr>
            <p:ph type="body" sz="quarter" idx="48" hasCustomPrompt="1"/>
          </p:nvPr>
        </p:nvSpPr>
        <p:spPr>
          <a:xfrm>
            <a:off x="6149416"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36" name="Text Placeholder 50">
            <a:extLst>
              <a:ext uri="{FF2B5EF4-FFF2-40B4-BE49-F238E27FC236}">
                <a16:creationId xmlns:a16="http://schemas.microsoft.com/office/drawing/2014/main" id="{D91302CC-55A1-9C41-A7B9-67674B810BCD}"/>
              </a:ext>
            </a:extLst>
          </p:cNvPr>
          <p:cNvSpPr>
            <a:spLocks noGrp="1"/>
          </p:cNvSpPr>
          <p:nvPr>
            <p:ph type="body" sz="quarter" idx="49" hasCustomPrompt="1"/>
          </p:nvPr>
        </p:nvSpPr>
        <p:spPr>
          <a:xfrm>
            <a:off x="6149351" y="5300709"/>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5" name="Picture Placeholder 51">
            <a:extLst>
              <a:ext uri="{FF2B5EF4-FFF2-40B4-BE49-F238E27FC236}">
                <a16:creationId xmlns:a16="http://schemas.microsoft.com/office/drawing/2014/main" id="{D3E8AD6B-347A-4B27-945E-B94043FB97E1}"/>
              </a:ext>
            </a:extLst>
          </p:cNvPr>
          <p:cNvSpPr>
            <a:spLocks noGrp="1"/>
          </p:cNvSpPr>
          <p:nvPr>
            <p:ph type="pic" sz="quarter" idx="50" hasCustomPrompt="1"/>
          </p:nvPr>
        </p:nvSpPr>
        <p:spPr>
          <a:xfrm>
            <a:off x="7265703"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44" name="Text Placeholder 52">
            <a:extLst>
              <a:ext uri="{FF2B5EF4-FFF2-40B4-BE49-F238E27FC236}">
                <a16:creationId xmlns:a16="http://schemas.microsoft.com/office/drawing/2014/main" id="{A23D44C8-4B1E-E24B-8DCF-D96526CCF692}"/>
              </a:ext>
            </a:extLst>
          </p:cNvPr>
          <p:cNvSpPr>
            <a:spLocks noGrp="1"/>
          </p:cNvSpPr>
          <p:nvPr>
            <p:ph type="body" sz="quarter" idx="51" hasCustomPrompt="1"/>
          </p:nvPr>
        </p:nvSpPr>
        <p:spPr>
          <a:xfrm>
            <a:off x="7271397"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48" name="Text Placeholder 53">
            <a:extLst>
              <a:ext uri="{FF2B5EF4-FFF2-40B4-BE49-F238E27FC236}">
                <a16:creationId xmlns:a16="http://schemas.microsoft.com/office/drawing/2014/main" id="{E1D50DAE-A829-8D4D-AFCB-5CE06521A139}"/>
              </a:ext>
            </a:extLst>
          </p:cNvPr>
          <p:cNvSpPr>
            <a:spLocks noGrp="1"/>
          </p:cNvSpPr>
          <p:nvPr>
            <p:ph type="body" sz="quarter" idx="52" hasCustomPrompt="1"/>
          </p:nvPr>
        </p:nvSpPr>
        <p:spPr>
          <a:xfrm>
            <a:off x="7271395" y="5300709"/>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6" name="Picture Placeholder 54">
            <a:extLst>
              <a:ext uri="{FF2B5EF4-FFF2-40B4-BE49-F238E27FC236}">
                <a16:creationId xmlns:a16="http://schemas.microsoft.com/office/drawing/2014/main" id="{EF08F3FA-A172-484A-B0CD-37129E97EF8F}"/>
              </a:ext>
            </a:extLst>
          </p:cNvPr>
          <p:cNvSpPr>
            <a:spLocks noGrp="1"/>
          </p:cNvSpPr>
          <p:nvPr>
            <p:ph type="pic" sz="quarter" idx="53" hasCustomPrompt="1"/>
          </p:nvPr>
        </p:nvSpPr>
        <p:spPr>
          <a:xfrm>
            <a:off x="8387730"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56" name="Text Placeholder 55">
            <a:extLst>
              <a:ext uri="{FF2B5EF4-FFF2-40B4-BE49-F238E27FC236}">
                <a16:creationId xmlns:a16="http://schemas.microsoft.com/office/drawing/2014/main" id="{01FD1131-5693-0D49-9013-E90201A12999}"/>
              </a:ext>
            </a:extLst>
          </p:cNvPr>
          <p:cNvSpPr>
            <a:spLocks noGrp="1"/>
          </p:cNvSpPr>
          <p:nvPr>
            <p:ph type="body" sz="quarter" idx="54" hasCustomPrompt="1"/>
          </p:nvPr>
        </p:nvSpPr>
        <p:spPr>
          <a:xfrm>
            <a:off x="8393379"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60" name="Text Placeholder 56">
            <a:extLst>
              <a:ext uri="{FF2B5EF4-FFF2-40B4-BE49-F238E27FC236}">
                <a16:creationId xmlns:a16="http://schemas.microsoft.com/office/drawing/2014/main" id="{F461921F-1961-DC48-B41F-1EF39947A251}"/>
              </a:ext>
            </a:extLst>
          </p:cNvPr>
          <p:cNvSpPr>
            <a:spLocks noGrp="1"/>
          </p:cNvSpPr>
          <p:nvPr>
            <p:ph type="body" sz="quarter" idx="55" hasCustomPrompt="1"/>
          </p:nvPr>
        </p:nvSpPr>
        <p:spPr>
          <a:xfrm>
            <a:off x="8393440" y="5300709"/>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7" name="Picture Placeholder 57">
            <a:extLst>
              <a:ext uri="{FF2B5EF4-FFF2-40B4-BE49-F238E27FC236}">
                <a16:creationId xmlns:a16="http://schemas.microsoft.com/office/drawing/2014/main" id="{3624940F-A7AD-4613-B22C-DC38FF709F99}"/>
              </a:ext>
            </a:extLst>
          </p:cNvPr>
          <p:cNvSpPr>
            <a:spLocks noGrp="1"/>
          </p:cNvSpPr>
          <p:nvPr>
            <p:ph type="pic" sz="quarter" idx="56" hasCustomPrompt="1"/>
          </p:nvPr>
        </p:nvSpPr>
        <p:spPr>
          <a:xfrm>
            <a:off x="9509757"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68" name="Text Placeholder 58">
            <a:extLst>
              <a:ext uri="{FF2B5EF4-FFF2-40B4-BE49-F238E27FC236}">
                <a16:creationId xmlns:a16="http://schemas.microsoft.com/office/drawing/2014/main" id="{63B389AB-56F9-D244-98EE-AC185A39DB5B}"/>
              </a:ext>
            </a:extLst>
          </p:cNvPr>
          <p:cNvSpPr>
            <a:spLocks noGrp="1"/>
          </p:cNvSpPr>
          <p:nvPr>
            <p:ph type="body" sz="quarter" idx="57" hasCustomPrompt="1"/>
          </p:nvPr>
        </p:nvSpPr>
        <p:spPr>
          <a:xfrm>
            <a:off x="9515360"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72" name="Text Placeholder 59">
            <a:extLst>
              <a:ext uri="{FF2B5EF4-FFF2-40B4-BE49-F238E27FC236}">
                <a16:creationId xmlns:a16="http://schemas.microsoft.com/office/drawing/2014/main" id="{37DF0B59-D77B-4C49-86A0-BDFBAAF1ABEB}"/>
              </a:ext>
            </a:extLst>
          </p:cNvPr>
          <p:cNvSpPr>
            <a:spLocks noGrp="1"/>
          </p:cNvSpPr>
          <p:nvPr>
            <p:ph type="body" sz="quarter" idx="58" hasCustomPrompt="1"/>
          </p:nvPr>
        </p:nvSpPr>
        <p:spPr>
          <a:xfrm>
            <a:off x="9515293" y="5300709"/>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8" name="Picture Placeholder 60">
            <a:extLst>
              <a:ext uri="{FF2B5EF4-FFF2-40B4-BE49-F238E27FC236}">
                <a16:creationId xmlns:a16="http://schemas.microsoft.com/office/drawing/2014/main" id="{CE84054F-B4A8-4445-9EAA-80858C421F52}"/>
              </a:ext>
            </a:extLst>
          </p:cNvPr>
          <p:cNvSpPr>
            <a:spLocks noGrp="1"/>
          </p:cNvSpPr>
          <p:nvPr>
            <p:ph type="pic" sz="quarter" idx="59" hasCustomPrompt="1"/>
          </p:nvPr>
        </p:nvSpPr>
        <p:spPr>
          <a:xfrm>
            <a:off x="10631785" y="4015146"/>
            <a:ext cx="1029947" cy="1031000"/>
          </a:xfrm>
          <a:prstGeom prst="rect">
            <a:avLst/>
          </a:prstGeom>
          <a:noFill/>
        </p:spPr>
        <p:txBody>
          <a:bodyPr bIns="64008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80" name="Text Placeholder 61">
            <a:extLst>
              <a:ext uri="{FF2B5EF4-FFF2-40B4-BE49-F238E27FC236}">
                <a16:creationId xmlns:a16="http://schemas.microsoft.com/office/drawing/2014/main" id="{F7B5C705-9535-E74A-8413-EF6BB7539C3A}"/>
              </a:ext>
            </a:extLst>
          </p:cNvPr>
          <p:cNvSpPr>
            <a:spLocks noGrp="1"/>
          </p:cNvSpPr>
          <p:nvPr>
            <p:ph type="body" sz="quarter" idx="60" hasCustomPrompt="1"/>
          </p:nvPr>
        </p:nvSpPr>
        <p:spPr>
          <a:xfrm>
            <a:off x="10637337" y="5120046"/>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88" name="Text Placeholder 62">
            <a:extLst>
              <a:ext uri="{FF2B5EF4-FFF2-40B4-BE49-F238E27FC236}">
                <a16:creationId xmlns:a16="http://schemas.microsoft.com/office/drawing/2014/main" id="{652329CC-C86A-F64B-B753-EC605EB071C2}"/>
              </a:ext>
            </a:extLst>
          </p:cNvPr>
          <p:cNvSpPr>
            <a:spLocks noGrp="1"/>
          </p:cNvSpPr>
          <p:nvPr>
            <p:ph type="body" sz="quarter" idx="61" hasCustomPrompt="1"/>
          </p:nvPr>
        </p:nvSpPr>
        <p:spPr>
          <a:xfrm>
            <a:off x="10637337" y="5300709"/>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10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 name="Date Placeholder 2">
            <a:extLst>
              <a:ext uri="{FF2B5EF4-FFF2-40B4-BE49-F238E27FC236}">
                <a16:creationId xmlns:a16="http://schemas.microsoft.com/office/drawing/2014/main" id="{656F9F2B-CC6C-9D3F-2747-D4BF19A582E7}"/>
              </a:ext>
            </a:extLst>
          </p:cNvPr>
          <p:cNvSpPr>
            <a:spLocks noGrp="1"/>
          </p:cNvSpPr>
          <p:nvPr>
            <p:ph type="dt" sz="half" idx="62"/>
          </p:nvPr>
        </p:nvSpPr>
        <p:spPr>
          <a:noFill/>
        </p:spPr>
        <p:txBody>
          <a:bodyPr>
            <a:noAutofit/>
          </a:bodyPr>
          <a:lstStyle/>
          <a:p>
            <a:fld id="{15B86EF9-E3A3-EF42-8C86-C3D8E3975248}" type="datetime3">
              <a:rPr lang="en-US" smtClean="0"/>
              <a:t>7 May 2026</a:t>
            </a:fld>
            <a:endParaRPr lang="en-US"/>
          </a:p>
        </p:txBody>
      </p:sp>
      <p:sp>
        <p:nvSpPr>
          <p:cNvPr id="4" name="Footer Placeholder 3">
            <a:extLst>
              <a:ext uri="{FF2B5EF4-FFF2-40B4-BE49-F238E27FC236}">
                <a16:creationId xmlns:a16="http://schemas.microsoft.com/office/drawing/2014/main" id="{BAB5E24A-825B-BA20-8933-782BD27BFAFC}"/>
              </a:ext>
            </a:extLst>
          </p:cNvPr>
          <p:cNvSpPr>
            <a:spLocks noGrp="1"/>
          </p:cNvSpPr>
          <p:nvPr>
            <p:ph type="ftr" sz="quarter" idx="63"/>
          </p:nvPr>
        </p:nvSpPr>
        <p:spPr>
          <a:noFill/>
        </p:spPr>
        <p:txBody>
          <a:bodyPr>
            <a:noAutofit/>
          </a:bodyPr>
          <a:lstStyle/>
          <a:p>
            <a:r>
              <a:rPr lang="en-US"/>
              <a:t>Foundation Master Template (TO EDIT THIS TEXT: select Header &amp; Footer on Insert tab) </a:t>
            </a:r>
          </a:p>
        </p:txBody>
      </p:sp>
      <p:sp>
        <p:nvSpPr>
          <p:cNvPr id="5" name="Slide Number Placeholder 4">
            <a:extLst>
              <a:ext uri="{FF2B5EF4-FFF2-40B4-BE49-F238E27FC236}">
                <a16:creationId xmlns:a16="http://schemas.microsoft.com/office/drawing/2014/main" id="{0D6EE7EE-6911-FC7C-35B8-2043F40C561A}"/>
              </a:ext>
            </a:extLst>
          </p:cNvPr>
          <p:cNvSpPr>
            <a:spLocks noGrp="1"/>
          </p:cNvSpPr>
          <p:nvPr>
            <p:ph type="sldNum" sz="quarter" idx="64"/>
          </p:nvPr>
        </p:nvSpPr>
        <p:spPr>
          <a:noFill/>
        </p:spPr>
        <p:txBody>
          <a:bodyPr>
            <a:noAutofit/>
          </a:bodyPr>
          <a:lstStyle/>
          <a:p>
            <a:fld id="{D3F7C509-FEEF-45D3-B896-7C07814C0C13}" type="slidenum">
              <a:rPr lang="en-US" smtClean="0"/>
              <a:pPr/>
              <a:t>‹#›</a:t>
            </a:fld>
            <a:endParaRPr lang="en-US"/>
          </a:p>
        </p:txBody>
      </p:sp>
    </p:spTree>
    <p:extLst>
      <p:ext uri="{BB962C8B-B14F-4D97-AF65-F5344CB8AC3E}">
        <p14:creationId xmlns:p14="http://schemas.microsoft.com/office/powerpoint/2010/main" val="38896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shots - Up to 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2FD-8D54-3D4D-882D-0BAF07B84534}"/>
              </a:ext>
            </a:extLst>
          </p:cNvPr>
          <p:cNvSpPr>
            <a:spLocks noGrp="1"/>
          </p:cNvSpPr>
          <p:nvPr>
            <p:ph type="title" hasCustomPrompt="1"/>
          </p:nvPr>
        </p:nvSpPr>
        <p:spPr>
          <a:noFill/>
        </p:spPr>
        <p:txBody>
          <a:bodyPr>
            <a:noAutofit/>
          </a:bodyPr>
          <a:lstStyle>
            <a:lvl1pPr>
              <a:lnSpc>
                <a:spcPct val="100000"/>
              </a:lnSpc>
              <a:defRPr/>
            </a:lvl1pPr>
          </a:lstStyle>
          <a:p>
            <a:r>
              <a:rPr lang="en-US"/>
              <a:t>Headshots – up to 24</a:t>
            </a:r>
          </a:p>
        </p:txBody>
      </p:sp>
      <p:sp>
        <p:nvSpPr>
          <p:cNvPr id="73" name="Picture Placeholder 3">
            <a:extLst>
              <a:ext uri="{FF2B5EF4-FFF2-40B4-BE49-F238E27FC236}">
                <a16:creationId xmlns:a16="http://schemas.microsoft.com/office/drawing/2014/main" id="{749B1025-B730-4015-B2FE-E6F3A1940971}"/>
              </a:ext>
            </a:extLst>
          </p:cNvPr>
          <p:cNvSpPr>
            <a:spLocks noGrp="1"/>
          </p:cNvSpPr>
          <p:nvPr>
            <p:ph type="pic" sz="quarter" idx="2" hasCustomPrompt="1"/>
          </p:nvPr>
        </p:nvSpPr>
        <p:spPr>
          <a:xfrm>
            <a:off x="533540"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E8EF3BE0-4756-EF41-820F-212F77F87342}"/>
              </a:ext>
            </a:extLst>
          </p:cNvPr>
          <p:cNvSpPr>
            <a:spLocks noGrp="1"/>
          </p:cNvSpPr>
          <p:nvPr>
            <p:ph type="body" sz="quarter" idx="3" hasCustomPrompt="1"/>
          </p:nvPr>
        </p:nvSpPr>
        <p:spPr>
          <a:xfrm>
            <a:off x="542458" y="2741144"/>
            <a:ext cx="1021029"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lvl1pPr>
          </a:lstStyle>
          <a:p>
            <a:pPr lvl="0"/>
            <a:r>
              <a:rPr lang="en-US"/>
              <a:t>First and Last Name</a:t>
            </a:r>
          </a:p>
        </p:txBody>
      </p:sp>
      <p:sp>
        <p:nvSpPr>
          <p:cNvPr id="9" name="Text Placeholder 5">
            <a:extLst>
              <a:ext uri="{FF2B5EF4-FFF2-40B4-BE49-F238E27FC236}">
                <a16:creationId xmlns:a16="http://schemas.microsoft.com/office/drawing/2014/main" id="{58CEAFB1-ADDD-1F45-8B90-FAFE4BEC62D4}"/>
              </a:ext>
            </a:extLst>
          </p:cNvPr>
          <p:cNvSpPr>
            <a:spLocks noGrp="1"/>
          </p:cNvSpPr>
          <p:nvPr>
            <p:ph type="body" sz="quarter" idx="4" hasCustomPrompt="1"/>
          </p:nvPr>
        </p:nvSpPr>
        <p:spPr>
          <a:xfrm>
            <a:off x="542458" y="2890764"/>
            <a:ext cx="1021029" cy="153888"/>
          </a:xfrm>
          <a:prstGeom prst="rect">
            <a:avLst/>
          </a:prstGeom>
          <a:noFill/>
        </p:spPr>
        <p:txBody>
          <a:bodyPr wrap="square" lIns="0" tIns="0" rIns="0" bIns="0">
            <a:noAutofit/>
          </a:bodyPr>
          <a:lstStyle>
            <a:lvl1pPr marL="0" indent="0">
              <a:lnSpc>
                <a:spcPct val="100000"/>
              </a:lnSpc>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74" name="Picture Placeholder 6">
            <a:extLst>
              <a:ext uri="{FF2B5EF4-FFF2-40B4-BE49-F238E27FC236}">
                <a16:creationId xmlns:a16="http://schemas.microsoft.com/office/drawing/2014/main" id="{AC7D3AE0-71A5-49E7-A888-B2EA429DBB19}"/>
              </a:ext>
            </a:extLst>
          </p:cNvPr>
          <p:cNvSpPr>
            <a:spLocks noGrp="1"/>
          </p:cNvSpPr>
          <p:nvPr>
            <p:ph type="pic" sz="quarter" idx="5" hasCustomPrompt="1"/>
          </p:nvPr>
        </p:nvSpPr>
        <p:spPr>
          <a:xfrm>
            <a:off x="1981996"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A53AC012-39E5-EF4E-BD0C-4F5D6CBFEADE}"/>
              </a:ext>
            </a:extLst>
          </p:cNvPr>
          <p:cNvSpPr>
            <a:spLocks noGrp="1"/>
          </p:cNvSpPr>
          <p:nvPr>
            <p:ph type="body" sz="quarter" idx="6" hasCustomPrompt="1"/>
          </p:nvPr>
        </p:nvSpPr>
        <p:spPr>
          <a:xfrm>
            <a:off x="1991245" y="2741144"/>
            <a:ext cx="1024395"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lvl1pPr>
          </a:lstStyle>
          <a:p>
            <a:pPr lvl="0"/>
            <a:r>
              <a:rPr lang="en-US"/>
              <a:t>First and Last Name</a:t>
            </a:r>
          </a:p>
        </p:txBody>
      </p:sp>
      <p:sp>
        <p:nvSpPr>
          <p:cNvPr id="15" name="Text Placeholder 8">
            <a:extLst>
              <a:ext uri="{FF2B5EF4-FFF2-40B4-BE49-F238E27FC236}">
                <a16:creationId xmlns:a16="http://schemas.microsoft.com/office/drawing/2014/main" id="{504B007F-A5E7-0949-A9BC-E8F139D45E38}"/>
              </a:ext>
            </a:extLst>
          </p:cNvPr>
          <p:cNvSpPr>
            <a:spLocks noGrp="1"/>
          </p:cNvSpPr>
          <p:nvPr>
            <p:ph type="body" sz="quarter" idx="7" hasCustomPrompt="1"/>
          </p:nvPr>
        </p:nvSpPr>
        <p:spPr>
          <a:xfrm>
            <a:off x="1991245" y="2890764"/>
            <a:ext cx="1024205"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76" name="Picture Placeholder 9">
            <a:extLst>
              <a:ext uri="{FF2B5EF4-FFF2-40B4-BE49-F238E27FC236}">
                <a16:creationId xmlns:a16="http://schemas.microsoft.com/office/drawing/2014/main" id="{E4C881EB-0078-42CE-B709-06C8435799A0}"/>
              </a:ext>
            </a:extLst>
          </p:cNvPr>
          <p:cNvSpPr>
            <a:spLocks noGrp="1"/>
          </p:cNvSpPr>
          <p:nvPr>
            <p:ph type="pic" sz="quarter" idx="8" hasCustomPrompt="1"/>
          </p:nvPr>
        </p:nvSpPr>
        <p:spPr>
          <a:xfrm>
            <a:off x="3424764"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585D1D06-4F2D-BC4B-96E4-3450B34DC210}"/>
              </a:ext>
            </a:extLst>
          </p:cNvPr>
          <p:cNvSpPr>
            <a:spLocks noGrp="1"/>
          </p:cNvSpPr>
          <p:nvPr>
            <p:ph type="body" sz="quarter" idx="9" hasCustomPrompt="1"/>
          </p:nvPr>
        </p:nvSpPr>
        <p:spPr>
          <a:xfrm>
            <a:off x="3431892" y="2741144"/>
            <a:ext cx="1019440"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1" name="Text Placeholder 11">
            <a:extLst>
              <a:ext uri="{FF2B5EF4-FFF2-40B4-BE49-F238E27FC236}">
                <a16:creationId xmlns:a16="http://schemas.microsoft.com/office/drawing/2014/main" id="{9F0DE310-1639-2248-880E-3A14FB0CEDFE}"/>
              </a:ext>
            </a:extLst>
          </p:cNvPr>
          <p:cNvSpPr>
            <a:spLocks noGrp="1"/>
          </p:cNvSpPr>
          <p:nvPr>
            <p:ph type="body" sz="quarter" idx="10" hasCustomPrompt="1"/>
          </p:nvPr>
        </p:nvSpPr>
        <p:spPr>
          <a:xfrm>
            <a:off x="3425978" y="289076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78" name="Picture Placeholder 12">
            <a:extLst>
              <a:ext uri="{FF2B5EF4-FFF2-40B4-BE49-F238E27FC236}">
                <a16:creationId xmlns:a16="http://schemas.microsoft.com/office/drawing/2014/main" id="{AE492F63-6542-4D0B-88FE-694B4E432FA8}"/>
              </a:ext>
            </a:extLst>
          </p:cNvPr>
          <p:cNvSpPr>
            <a:spLocks noGrp="1"/>
          </p:cNvSpPr>
          <p:nvPr>
            <p:ph type="pic" sz="quarter" idx="11" hasCustomPrompt="1"/>
          </p:nvPr>
        </p:nvSpPr>
        <p:spPr>
          <a:xfrm>
            <a:off x="4853542"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5" name="Text Placeholder 13">
            <a:extLst>
              <a:ext uri="{FF2B5EF4-FFF2-40B4-BE49-F238E27FC236}">
                <a16:creationId xmlns:a16="http://schemas.microsoft.com/office/drawing/2014/main" id="{2F08EEAE-17B1-5547-99C5-42572772A2D4}"/>
              </a:ext>
            </a:extLst>
          </p:cNvPr>
          <p:cNvSpPr>
            <a:spLocks noGrp="1"/>
          </p:cNvSpPr>
          <p:nvPr>
            <p:ph type="body" sz="quarter" idx="12" hasCustomPrompt="1"/>
          </p:nvPr>
        </p:nvSpPr>
        <p:spPr>
          <a:xfrm>
            <a:off x="4856198"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7" name="Text Placeholder 14">
            <a:extLst>
              <a:ext uri="{FF2B5EF4-FFF2-40B4-BE49-F238E27FC236}">
                <a16:creationId xmlns:a16="http://schemas.microsoft.com/office/drawing/2014/main" id="{F29F5719-8CD4-6F44-9FAD-89EC324C4714}"/>
              </a:ext>
            </a:extLst>
          </p:cNvPr>
          <p:cNvSpPr>
            <a:spLocks noGrp="1"/>
          </p:cNvSpPr>
          <p:nvPr>
            <p:ph type="body" sz="quarter" idx="13" hasCustomPrompt="1"/>
          </p:nvPr>
        </p:nvSpPr>
        <p:spPr>
          <a:xfrm>
            <a:off x="4855268"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0" name="Picture Placeholder 15">
            <a:extLst>
              <a:ext uri="{FF2B5EF4-FFF2-40B4-BE49-F238E27FC236}">
                <a16:creationId xmlns:a16="http://schemas.microsoft.com/office/drawing/2014/main" id="{01671AFD-E8F7-4C51-9107-C5D859380445}"/>
              </a:ext>
            </a:extLst>
          </p:cNvPr>
          <p:cNvSpPr>
            <a:spLocks noGrp="1"/>
          </p:cNvSpPr>
          <p:nvPr>
            <p:ph type="pic" sz="quarter" idx="14" hasCustomPrompt="1"/>
          </p:nvPr>
        </p:nvSpPr>
        <p:spPr>
          <a:xfrm>
            <a:off x="6292637"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1" name="Text Placeholder 16">
            <a:extLst>
              <a:ext uri="{FF2B5EF4-FFF2-40B4-BE49-F238E27FC236}">
                <a16:creationId xmlns:a16="http://schemas.microsoft.com/office/drawing/2014/main" id="{68722A0D-E53E-6647-A803-E3DD7AF90794}"/>
              </a:ext>
            </a:extLst>
          </p:cNvPr>
          <p:cNvSpPr>
            <a:spLocks noGrp="1"/>
          </p:cNvSpPr>
          <p:nvPr>
            <p:ph type="body" sz="quarter" idx="15" hasCustomPrompt="1"/>
          </p:nvPr>
        </p:nvSpPr>
        <p:spPr>
          <a:xfrm>
            <a:off x="6295776"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3" name="Text Placeholder 17">
            <a:extLst>
              <a:ext uri="{FF2B5EF4-FFF2-40B4-BE49-F238E27FC236}">
                <a16:creationId xmlns:a16="http://schemas.microsoft.com/office/drawing/2014/main" id="{EF502C1F-555C-F541-9D1E-792BF43C1ED5}"/>
              </a:ext>
            </a:extLst>
          </p:cNvPr>
          <p:cNvSpPr>
            <a:spLocks noGrp="1"/>
          </p:cNvSpPr>
          <p:nvPr>
            <p:ph type="body" sz="quarter" idx="16" hasCustomPrompt="1"/>
          </p:nvPr>
        </p:nvSpPr>
        <p:spPr>
          <a:xfrm>
            <a:off x="6295065"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2" name="Picture Placeholder 18">
            <a:extLst>
              <a:ext uri="{FF2B5EF4-FFF2-40B4-BE49-F238E27FC236}">
                <a16:creationId xmlns:a16="http://schemas.microsoft.com/office/drawing/2014/main" id="{C34A2E17-4423-4EEB-9F78-CA495416C964}"/>
              </a:ext>
            </a:extLst>
          </p:cNvPr>
          <p:cNvSpPr>
            <a:spLocks noGrp="1"/>
          </p:cNvSpPr>
          <p:nvPr>
            <p:ph type="pic" sz="quarter" idx="17" hasCustomPrompt="1"/>
          </p:nvPr>
        </p:nvSpPr>
        <p:spPr>
          <a:xfrm>
            <a:off x="7746045"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7" name="Text Placeholder 19">
            <a:extLst>
              <a:ext uri="{FF2B5EF4-FFF2-40B4-BE49-F238E27FC236}">
                <a16:creationId xmlns:a16="http://schemas.microsoft.com/office/drawing/2014/main" id="{598AB1E4-A06F-E742-B405-340EF4698A49}"/>
              </a:ext>
            </a:extLst>
          </p:cNvPr>
          <p:cNvSpPr>
            <a:spLocks noGrp="1"/>
          </p:cNvSpPr>
          <p:nvPr>
            <p:ph type="body" sz="quarter" idx="18" hasCustomPrompt="1"/>
          </p:nvPr>
        </p:nvSpPr>
        <p:spPr>
          <a:xfrm>
            <a:off x="7749667"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9" name="Text Placeholder 20">
            <a:extLst>
              <a:ext uri="{FF2B5EF4-FFF2-40B4-BE49-F238E27FC236}">
                <a16:creationId xmlns:a16="http://schemas.microsoft.com/office/drawing/2014/main" id="{1FB33549-9554-2A4C-AAF9-49F94D1E5442}"/>
              </a:ext>
            </a:extLst>
          </p:cNvPr>
          <p:cNvSpPr>
            <a:spLocks noGrp="1"/>
          </p:cNvSpPr>
          <p:nvPr>
            <p:ph type="body" sz="quarter" idx="19" hasCustomPrompt="1"/>
          </p:nvPr>
        </p:nvSpPr>
        <p:spPr>
          <a:xfrm>
            <a:off x="7749175" y="2890764"/>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4" name="Picture Placeholder 21">
            <a:extLst>
              <a:ext uri="{FF2B5EF4-FFF2-40B4-BE49-F238E27FC236}">
                <a16:creationId xmlns:a16="http://schemas.microsoft.com/office/drawing/2014/main" id="{21CA9357-4B3D-4FAB-8F0E-88B3B140A666}"/>
              </a:ext>
            </a:extLst>
          </p:cNvPr>
          <p:cNvSpPr>
            <a:spLocks noGrp="1"/>
          </p:cNvSpPr>
          <p:nvPr>
            <p:ph type="pic" sz="quarter" idx="20" hasCustomPrompt="1"/>
          </p:nvPr>
        </p:nvSpPr>
        <p:spPr>
          <a:xfrm>
            <a:off x="9182273"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3" name="Text Placeholder 22">
            <a:extLst>
              <a:ext uri="{FF2B5EF4-FFF2-40B4-BE49-F238E27FC236}">
                <a16:creationId xmlns:a16="http://schemas.microsoft.com/office/drawing/2014/main" id="{AD65AA34-D580-2244-B02A-493A1DE05A59}"/>
              </a:ext>
            </a:extLst>
          </p:cNvPr>
          <p:cNvSpPr>
            <a:spLocks noGrp="1"/>
          </p:cNvSpPr>
          <p:nvPr>
            <p:ph type="body" sz="quarter" idx="21" hasCustomPrompt="1"/>
          </p:nvPr>
        </p:nvSpPr>
        <p:spPr>
          <a:xfrm>
            <a:off x="9186378"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5" name="Text Placeholder 23">
            <a:extLst>
              <a:ext uri="{FF2B5EF4-FFF2-40B4-BE49-F238E27FC236}">
                <a16:creationId xmlns:a16="http://schemas.microsoft.com/office/drawing/2014/main" id="{D3D4987E-2A3F-0042-A688-243F1B0AE296}"/>
              </a:ext>
            </a:extLst>
          </p:cNvPr>
          <p:cNvSpPr>
            <a:spLocks noGrp="1"/>
          </p:cNvSpPr>
          <p:nvPr>
            <p:ph type="body" sz="quarter" idx="22" hasCustomPrompt="1"/>
          </p:nvPr>
        </p:nvSpPr>
        <p:spPr>
          <a:xfrm>
            <a:off x="9185914" y="2890764"/>
            <a:ext cx="1024204"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86" name="Picture Placeholder 24">
            <a:extLst>
              <a:ext uri="{FF2B5EF4-FFF2-40B4-BE49-F238E27FC236}">
                <a16:creationId xmlns:a16="http://schemas.microsoft.com/office/drawing/2014/main" id="{7FCC50B2-15FE-46CE-AD14-DE5B6AAAFBFB}"/>
              </a:ext>
            </a:extLst>
          </p:cNvPr>
          <p:cNvSpPr>
            <a:spLocks noGrp="1"/>
          </p:cNvSpPr>
          <p:nvPr>
            <p:ph type="pic" sz="quarter" idx="23" hasCustomPrompt="1"/>
          </p:nvPr>
        </p:nvSpPr>
        <p:spPr>
          <a:xfrm>
            <a:off x="10623183" y="1679581"/>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9" name="Text Placeholder 25">
            <a:extLst>
              <a:ext uri="{FF2B5EF4-FFF2-40B4-BE49-F238E27FC236}">
                <a16:creationId xmlns:a16="http://schemas.microsoft.com/office/drawing/2014/main" id="{3693D354-0B74-2E41-83FB-52557CA09D59}"/>
              </a:ext>
            </a:extLst>
          </p:cNvPr>
          <p:cNvSpPr>
            <a:spLocks noGrp="1"/>
          </p:cNvSpPr>
          <p:nvPr>
            <p:ph type="body" sz="quarter" idx="24" hasCustomPrompt="1"/>
          </p:nvPr>
        </p:nvSpPr>
        <p:spPr>
          <a:xfrm>
            <a:off x="10627771" y="2741144"/>
            <a:ext cx="1024395"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lvl1pPr>
          </a:lstStyle>
          <a:p>
            <a:pPr lvl="0"/>
            <a:r>
              <a:rPr lang="en-US"/>
              <a:t>First and Last Name</a:t>
            </a:r>
          </a:p>
        </p:txBody>
      </p:sp>
      <p:sp>
        <p:nvSpPr>
          <p:cNvPr id="51" name="Text Placeholder 26">
            <a:extLst>
              <a:ext uri="{FF2B5EF4-FFF2-40B4-BE49-F238E27FC236}">
                <a16:creationId xmlns:a16="http://schemas.microsoft.com/office/drawing/2014/main" id="{04377E61-84F3-C64C-9007-D2C822AAB3A2}"/>
              </a:ext>
            </a:extLst>
          </p:cNvPr>
          <p:cNvSpPr>
            <a:spLocks noGrp="1"/>
          </p:cNvSpPr>
          <p:nvPr>
            <p:ph type="body" sz="quarter" idx="25" hasCustomPrompt="1"/>
          </p:nvPr>
        </p:nvSpPr>
        <p:spPr>
          <a:xfrm>
            <a:off x="10627335" y="2890764"/>
            <a:ext cx="1024395" cy="153888"/>
          </a:xfrm>
          <a:prstGeom prst="rect">
            <a:avLst/>
          </a:prstGeom>
          <a:noFill/>
        </p:spPr>
        <p:txBody>
          <a:bodyPr lIns="0" tIns="0" rIns="0" bIns="0">
            <a:noAutofit/>
          </a:bodyPr>
          <a:lstStyle>
            <a:lvl1pPr marL="0" indent="0">
              <a:lnSpc>
                <a:spcPct val="100000"/>
              </a:lnSpc>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99" name="Picture Placeholder 33">
            <a:extLst>
              <a:ext uri="{FF2B5EF4-FFF2-40B4-BE49-F238E27FC236}">
                <a16:creationId xmlns:a16="http://schemas.microsoft.com/office/drawing/2014/main" id="{D8E8B2F0-3427-4249-92A8-BC10BF2C0DA2}"/>
              </a:ext>
            </a:extLst>
          </p:cNvPr>
          <p:cNvSpPr>
            <a:spLocks noGrp="1"/>
          </p:cNvSpPr>
          <p:nvPr>
            <p:ph type="pic" sz="quarter" idx="32" hasCustomPrompt="1"/>
          </p:nvPr>
        </p:nvSpPr>
        <p:spPr>
          <a:xfrm>
            <a:off x="533539"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7" name="Text Placeholder 34">
            <a:extLst>
              <a:ext uri="{FF2B5EF4-FFF2-40B4-BE49-F238E27FC236}">
                <a16:creationId xmlns:a16="http://schemas.microsoft.com/office/drawing/2014/main" id="{5D488343-1C9B-8846-864D-B5D2F55504AD}"/>
              </a:ext>
            </a:extLst>
          </p:cNvPr>
          <p:cNvSpPr>
            <a:spLocks noGrp="1"/>
          </p:cNvSpPr>
          <p:nvPr>
            <p:ph type="body" sz="quarter" idx="33" hasCustomPrompt="1"/>
          </p:nvPr>
        </p:nvSpPr>
        <p:spPr>
          <a:xfrm>
            <a:off x="542458" y="4328121"/>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75" name="Text Placeholder 35">
            <a:extLst>
              <a:ext uri="{FF2B5EF4-FFF2-40B4-BE49-F238E27FC236}">
                <a16:creationId xmlns:a16="http://schemas.microsoft.com/office/drawing/2014/main" id="{5B3581A1-098D-2644-BAC1-0EB031DCE2B4}"/>
              </a:ext>
            </a:extLst>
          </p:cNvPr>
          <p:cNvSpPr>
            <a:spLocks noGrp="1"/>
          </p:cNvSpPr>
          <p:nvPr>
            <p:ph type="body" sz="quarter" idx="34" hasCustomPrompt="1"/>
          </p:nvPr>
        </p:nvSpPr>
        <p:spPr>
          <a:xfrm>
            <a:off x="542458" y="4483664"/>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0" name="Picture Placeholder 36">
            <a:extLst>
              <a:ext uri="{FF2B5EF4-FFF2-40B4-BE49-F238E27FC236}">
                <a16:creationId xmlns:a16="http://schemas.microsoft.com/office/drawing/2014/main" id="{FD0DE7C5-E7E1-4D77-8DE1-C3CAFF78A341}"/>
              </a:ext>
            </a:extLst>
          </p:cNvPr>
          <p:cNvSpPr>
            <a:spLocks noGrp="1"/>
          </p:cNvSpPr>
          <p:nvPr>
            <p:ph type="pic" sz="quarter" idx="35" hasCustomPrompt="1"/>
          </p:nvPr>
        </p:nvSpPr>
        <p:spPr>
          <a:xfrm>
            <a:off x="1981995"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9" name="Text Placeholder 37">
            <a:extLst>
              <a:ext uri="{FF2B5EF4-FFF2-40B4-BE49-F238E27FC236}">
                <a16:creationId xmlns:a16="http://schemas.microsoft.com/office/drawing/2014/main" id="{B33A7E8C-A66B-E74A-953B-F286AD5446CA}"/>
              </a:ext>
            </a:extLst>
          </p:cNvPr>
          <p:cNvSpPr>
            <a:spLocks noGrp="1"/>
          </p:cNvSpPr>
          <p:nvPr>
            <p:ph type="body" sz="quarter" idx="36" hasCustomPrompt="1"/>
          </p:nvPr>
        </p:nvSpPr>
        <p:spPr>
          <a:xfrm>
            <a:off x="1991245" y="4328121"/>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1" name="Text Placeholder 38">
            <a:extLst>
              <a:ext uri="{FF2B5EF4-FFF2-40B4-BE49-F238E27FC236}">
                <a16:creationId xmlns:a16="http://schemas.microsoft.com/office/drawing/2014/main" id="{F9D81019-5E2D-A748-9B24-E2A7F1F743BD}"/>
              </a:ext>
            </a:extLst>
          </p:cNvPr>
          <p:cNvSpPr>
            <a:spLocks noGrp="1"/>
          </p:cNvSpPr>
          <p:nvPr>
            <p:ph type="body" sz="quarter" idx="37" hasCustomPrompt="1"/>
          </p:nvPr>
        </p:nvSpPr>
        <p:spPr>
          <a:xfrm>
            <a:off x="1991245" y="448366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1" name="Picture Placeholder 39">
            <a:extLst>
              <a:ext uri="{FF2B5EF4-FFF2-40B4-BE49-F238E27FC236}">
                <a16:creationId xmlns:a16="http://schemas.microsoft.com/office/drawing/2014/main" id="{20A58B36-A69A-40E7-ADD3-4909472DD91E}"/>
              </a:ext>
            </a:extLst>
          </p:cNvPr>
          <p:cNvSpPr>
            <a:spLocks noGrp="1"/>
          </p:cNvSpPr>
          <p:nvPr>
            <p:ph type="pic" sz="quarter" idx="38" hasCustomPrompt="1"/>
          </p:nvPr>
        </p:nvSpPr>
        <p:spPr>
          <a:xfrm>
            <a:off x="3424763"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85" name="Text Placeholder 40">
            <a:extLst>
              <a:ext uri="{FF2B5EF4-FFF2-40B4-BE49-F238E27FC236}">
                <a16:creationId xmlns:a16="http://schemas.microsoft.com/office/drawing/2014/main" id="{4CC018BE-7641-0646-B57C-BC2AE363ED71}"/>
              </a:ext>
            </a:extLst>
          </p:cNvPr>
          <p:cNvSpPr>
            <a:spLocks noGrp="1"/>
          </p:cNvSpPr>
          <p:nvPr>
            <p:ph type="body" sz="quarter" idx="39" hasCustomPrompt="1"/>
          </p:nvPr>
        </p:nvSpPr>
        <p:spPr>
          <a:xfrm>
            <a:off x="3430643"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7" name="Text Placeholder 41">
            <a:extLst>
              <a:ext uri="{FF2B5EF4-FFF2-40B4-BE49-F238E27FC236}">
                <a16:creationId xmlns:a16="http://schemas.microsoft.com/office/drawing/2014/main" id="{B0692339-316F-9A4B-9971-062A5301EC13}"/>
              </a:ext>
            </a:extLst>
          </p:cNvPr>
          <p:cNvSpPr>
            <a:spLocks noGrp="1"/>
          </p:cNvSpPr>
          <p:nvPr>
            <p:ph type="body" sz="quarter" idx="40" hasCustomPrompt="1"/>
          </p:nvPr>
        </p:nvSpPr>
        <p:spPr>
          <a:xfrm>
            <a:off x="3430769" y="448366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2" name="Picture Placeholder 42">
            <a:extLst>
              <a:ext uri="{FF2B5EF4-FFF2-40B4-BE49-F238E27FC236}">
                <a16:creationId xmlns:a16="http://schemas.microsoft.com/office/drawing/2014/main" id="{020CC3CF-67D8-4937-82F6-11286A74AB6F}"/>
              </a:ext>
            </a:extLst>
          </p:cNvPr>
          <p:cNvSpPr>
            <a:spLocks noGrp="1"/>
          </p:cNvSpPr>
          <p:nvPr>
            <p:ph type="pic" sz="quarter" idx="41" hasCustomPrompt="1"/>
          </p:nvPr>
        </p:nvSpPr>
        <p:spPr>
          <a:xfrm>
            <a:off x="4853541"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08" name="Text Placeholder 43">
            <a:extLst>
              <a:ext uri="{FF2B5EF4-FFF2-40B4-BE49-F238E27FC236}">
                <a16:creationId xmlns:a16="http://schemas.microsoft.com/office/drawing/2014/main" id="{F2E79B80-B6F7-964E-BF89-9B351CA3A59C}"/>
              </a:ext>
            </a:extLst>
          </p:cNvPr>
          <p:cNvSpPr>
            <a:spLocks noGrp="1"/>
          </p:cNvSpPr>
          <p:nvPr>
            <p:ph type="body" sz="quarter" idx="42" hasCustomPrompt="1"/>
          </p:nvPr>
        </p:nvSpPr>
        <p:spPr>
          <a:xfrm>
            <a:off x="4859375"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12" name="Text Placeholder 44">
            <a:extLst>
              <a:ext uri="{FF2B5EF4-FFF2-40B4-BE49-F238E27FC236}">
                <a16:creationId xmlns:a16="http://schemas.microsoft.com/office/drawing/2014/main" id="{F018D580-A2E3-924D-8EED-2B8A99A74255}"/>
              </a:ext>
            </a:extLst>
          </p:cNvPr>
          <p:cNvSpPr>
            <a:spLocks noGrp="1"/>
          </p:cNvSpPr>
          <p:nvPr>
            <p:ph type="body" sz="quarter" idx="43" hasCustomPrompt="1"/>
          </p:nvPr>
        </p:nvSpPr>
        <p:spPr>
          <a:xfrm>
            <a:off x="4859374" y="44836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3" name="Picture Placeholder 45">
            <a:extLst>
              <a:ext uri="{FF2B5EF4-FFF2-40B4-BE49-F238E27FC236}">
                <a16:creationId xmlns:a16="http://schemas.microsoft.com/office/drawing/2014/main" id="{EDD9EC45-27D2-4B9B-9C75-652FE4BA2157}"/>
              </a:ext>
            </a:extLst>
          </p:cNvPr>
          <p:cNvSpPr>
            <a:spLocks noGrp="1"/>
          </p:cNvSpPr>
          <p:nvPr>
            <p:ph type="pic" sz="quarter" idx="44" hasCustomPrompt="1"/>
          </p:nvPr>
        </p:nvSpPr>
        <p:spPr>
          <a:xfrm>
            <a:off x="6292636"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20" name="Text Placeholder 46">
            <a:extLst>
              <a:ext uri="{FF2B5EF4-FFF2-40B4-BE49-F238E27FC236}">
                <a16:creationId xmlns:a16="http://schemas.microsoft.com/office/drawing/2014/main" id="{1A62BD44-EEB9-7F49-9B7D-9479E19CFC02}"/>
              </a:ext>
            </a:extLst>
          </p:cNvPr>
          <p:cNvSpPr>
            <a:spLocks noGrp="1"/>
          </p:cNvSpPr>
          <p:nvPr>
            <p:ph type="body" sz="quarter" idx="45" hasCustomPrompt="1"/>
          </p:nvPr>
        </p:nvSpPr>
        <p:spPr>
          <a:xfrm>
            <a:off x="6298424"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24" name="Text Placeholder 47">
            <a:extLst>
              <a:ext uri="{FF2B5EF4-FFF2-40B4-BE49-F238E27FC236}">
                <a16:creationId xmlns:a16="http://schemas.microsoft.com/office/drawing/2014/main" id="{5249C6DD-3F23-104A-B449-50789EB13681}"/>
              </a:ext>
            </a:extLst>
          </p:cNvPr>
          <p:cNvSpPr>
            <a:spLocks noGrp="1"/>
          </p:cNvSpPr>
          <p:nvPr>
            <p:ph type="body" sz="quarter" idx="46" hasCustomPrompt="1"/>
          </p:nvPr>
        </p:nvSpPr>
        <p:spPr>
          <a:xfrm>
            <a:off x="6298486" y="448366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4" name="Picture Placeholder 48">
            <a:extLst>
              <a:ext uri="{FF2B5EF4-FFF2-40B4-BE49-F238E27FC236}">
                <a16:creationId xmlns:a16="http://schemas.microsoft.com/office/drawing/2014/main" id="{5AFFAB2C-92CF-49EE-8373-A236E316A2E2}"/>
              </a:ext>
            </a:extLst>
          </p:cNvPr>
          <p:cNvSpPr>
            <a:spLocks noGrp="1"/>
          </p:cNvSpPr>
          <p:nvPr>
            <p:ph type="pic" sz="quarter" idx="47" hasCustomPrompt="1"/>
          </p:nvPr>
        </p:nvSpPr>
        <p:spPr>
          <a:xfrm>
            <a:off x="7746044"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2" name="Text Placeholder 49">
            <a:extLst>
              <a:ext uri="{FF2B5EF4-FFF2-40B4-BE49-F238E27FC236}">
                <a16:creationId xmlns:a16="http://schemas.microsoft.com/office/drawing/2014/main" id="{1AC925DE-2FDE-644C-AF59-4745169355DE}"/>
              </a:ext>
            </a:extLst>
          </p:cNvPr>
          <p:cNvSpPr>
            <a:spLocks noGrp="1"/>
          </p:cNvSpPr>
          <p:nvPr>
            <p:ph type="body" sz="quarter" idx="48" hasCustomPrompt="1"/>
          </p:nvPr>
        </p:nvSpPr>
        <p:spPr>
          <a:xfrm>
            <a:off x="7751785"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36" name="Text Placeholder 50">
            <a:extLst>
              <a:ext uri="{FF2B5EF4-FFF2-40B4-BE49-F238E27FC236}">
                <a16:creationId xmlns:a16="http://schemas.microsoft.com/office/drawing/2014/main" id="{D91302CC-55A1-9C41-A7B9-67674B810BCD}"/>
              </a:ext>
            </a:extLst>
          </p:cNvPr>
          <p:cNvSpPr>
            <a:spLocks noGrp="1"/>
          </p:cNvSpPr>
          <p:nvPr>
            <p:ph type="body" sz="quarter" idx="49" hasCustomPrompt="1"/>
          </p:nvPr>
        </p:nvSpPr>
        <p:spPr>
          <a:xfrm>
            <a:off x="7751720" y="44836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5" name="Picture Placeholder 51">
            <a:extLst>
              <a:ext uri="{FF2B5EF4-FFF2-40B4-BE49-F238E27FC236}">
                <a16:creationId xmlns:a16="http://schemas.microsoft.com/office/drawing/2014/main" id="{D3E8AD6B-347A-4B27-945E-B94043FB97E1}"/>
              </a:ext>
            </a:extLst>
          </p:cNvPr>
          <p:cNvSpPr>
            <a:spLocks noGrp="1"/>
          </p:cNvSpPr>
          <p:nvPr>
            <p:ph type="pic" sz="quarter" idx="50" hasCustomPrompt="1"/>
          </p:nvPr>
        </p:nvSpPr>
        <p:spPr>
          <a:xfrm>
            <a:off x="9182272"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44" name="Text Placeholder 52">
            <a:extLst>
              <a:ext uri="{FF2B5EF4-FFF2-40B4-BE49-F238E27FC236}">
                <a16:creationId xmlns:a16="http://schemas.microsoft.com/office/drawing/2014/main" id="{A23D44C8-4B1E-E24B-8DCF-D96526CCF692}"/>
              </a:ext>
            </a:extLst>
          </p:cNvPr>
          <p:cNvSpPr>
            <a:spLocks noGrp="1"/>
          </p:cNvSpPr>
          <p:nvPr>
            <p:ph type="body" sz="quarter" idx="51" hasCustomPrompt="1"/>
          </p:nvPr>
        </p:nvSpPr>
        <p:spPr>
          <a:xfrm>
            <a:off x="9187967"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48" name="Text Placeholder 53">
            <a:extLst>
              <a:ext uri="{FF2B5EF4-FFF2-40B4-BE49-F238E27FC236}">
                <a16:creationId xmlns:a16="http://schemas.microsoft.com/office/drawing/2014/main" id="{E1D50DAE-A829-8D4D-AFCB-5CE06521A139}"/>
              </a:ext>
            </a:extLst>
          </p:cNvPr>
          <p:cNvSpPr>
            <a:spLocks noGrp="1"/>
          </p:cNvSpPr>
          <p:nvPr>
            <p:ph type="body" sz="quarter" idx="52" hasCustomPrompt="1"/>
          </p:nvPr>
        </p:nvSpPr>
        <p:spPr>
          <a:xfrm>
            <a:off x="9187965" y="44836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6" name="Picture Placeholder 54">
            <a:extLst>
              <a:ext uri="{FF2B5EF4-FFF2-40B4-BE49-F238E27FC236}">
                <a16:creationId xmlns:a16="http://schemas.microsoft.com/office/drawing/2014/main" id="{EF08F3FA-A172-484A-B0CD-37129E97EF8F}"/>
              </a:ext>
            </a:extLst>
          </p:cNvPr>
          <p:cNvSpPr>
            <a:spLocks noGrp="1"/>
          </p:cNvSpPr>
          <p:nvPr>
            <p:ph type="pic" sz="quarter" idx="53" hasCustomPrompt="1"/>
          </p:nvPr>
        </p:nvSpPr>
        <p:spPr>
          <a:xfrm>
            <a:off x="10623182" y="3254338"/>
            <a:ext cx="1033272"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56" name="Text Placeholder 55">
            <a:extLst>
              <a:ext uri="{FF2B5EF4-FFF2-40B4-BE49-F238E27FC236}">
                <a16:creationId xmlns:a16="http://schemas.microsoft.com/office/drawing/2014/main" id="{01FD1131-5693-0D49-9013-E90201A12999}"/>
              </a:ext>
            </a:extLst>
          </p:cNvPr>
          <p:cNvSpPr>
            <a:spLocks noGrp="1"/>
          </p:cNvSpPr>
          <p:nvPr>
            <p:ph type="body" sz="quarter" idx="54" hasCustomPrompt="1"/>
          </p:nvPr>
        </p:nvSpPr>
        <p:spPr>
          <a:xfrm>
            <a:off x="10628832" y="4328121"/>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60" name="Text Placeholder 56">
            <a:extLst>
              <a:ext uri="{FF2B5EF4-FFF2-40B4-BE49-F238E27FC236}">
                <a16:creationId xmlns:a16="http://schemas.microsoft.com/office/drawing/2014/main" id="{F461921F-1961-DC48-B41F-1EF39947A251}"/>
              </a:ext>
            </a:extLst>
          </p:cNvPr>
          <p:cNvSpPr>
            <a:spLocks noGrp="1"/>
          </p:cNvSpPr>
          <p:nvPr>
            <p:ph type="body" sz="quarter" idx="55" hasCustomPrompt="1"/>
          </p:nvPr>
        </p:nvSpPr>
        <p:spPr>
          <a:xfrm>
            <a:off x="10628893" y="4483664"/>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 name="Date Placeholder 2">
            <a:extLst>
              <a:ext uri="{FF2B5EF4-FFF2-40B4-BE49-F238E27FC236}">
                <a16:creationId xmlns:a16="http://schemas.microsoft.com/office/drawing/2014/main" id="{656F9F2B-CC6C-9D3F-2747-D4BF19A582E7}"/>
              </a:ext>
            </a:extLst>
          </p:cNvPr>
          <p:cNvSpPr>
            <a:spLocks noGrp="1"/>
          </p:cNvSpPr>
          <p:nvPr>
            <p:ph type="dt" sz="half" idx="62"/>
          </p:nvPr>
        </p:nvSpPr>
        <p:spPr>
          <a:noFill/>
        </p:spPr>
        <p:txBody>
          <a:bodyPr>
            <a:noAutofit/>
          </a:bodyPr>
          <a:lstStyle/>
          <a:p>
            <a:fld id="{92AA5973-DBE5-1845-9139-D9C3F9F5A9D7}" type="datetime3">
              <a:rPr lang="en-US" smtClean="0"/>
              <a:t>7 May 2026</a:t>
            </a:fld>
            <a:endParaRPr lang="en-US"/>
          </a:p>
        </p:txBody>
      </p:sp>
      <p:sp>
        <p:nvSpPr>
          <p:cNvPr id="4" name="Footer Placeholder 3">
            <a:extLst>
              <a:ext uri="{FF2B5EF4-FFF2-40B4-BE49-F238E27FC236}">
                <a16:creationId xmlns:a16="http://schemas.microsoft.com/office/drawing/2014/main" id="{BAB5E24A-825B-BA20-8933-782BD27BFAFC}"/>
              </a:ext>
            </a:extLst>
          </p:cNvPr>
          <p:cNvSpPr>
            <a:spLocks noGrp="1"/>
          </p:cNvSpPr>
          <p:nvPr>
            <p:ph type="ftr" sz="quarter" idx="63"/>
          </p:nvPr>
        </p:nvSpPr>
        <p:spPr>
          <a:noFill/>
        </p:spPr>
        <p:txBody>
          <a:bodyPr>
            <a:noAutofit/>
          </a:bodyPr>
          <a:lstStyle/>
          <a:p>
            <a:r>
              <a:rPr lang="en-US"/>
              <a:t>Foundation Master Template (TO EDIT THIS TEXT: select Header &amp; Footer on Insert tab) </a:t>
            </a:r>
          </a:p>
        </p:txBody>
      </p:sp>
      <p:sp>
        <p:nvSpPr>
          <p:cNvPr id="5" name="Slide Number Placeholder 4">
            <a:extLst>
              <a:ext uri="{FF2B5EF4-FFF2-40B4-BE49-F238E27FC236}">
                <a16:creationId xmlns:a16="http://schemas.microsoft.com/office/drawing/2014/main" id="{0D6EE7EE-6911-FC7C-35B8-2043F40C561A}"/>
              </a:ext>
            </a:extLst>
          </p:cNvPr>
          <p:cNvSpPr>
            <a:spLocks noGrp="1"/>
          </p:cNvSpPr>
          <p:nvPr>
            <p:ph type="sldNum" sz="quarter" idx="64"/>
          </p:nvPr>
        </p:nvSpPr>
        <p:spPr>
          <a:noFill/>
        </p:spPr>
        <p:txBody>
          <a:bodyPr>
            <a:noAutofit/>
          </a:bodyPr>
          <a:lstStyle/>
          <a:p>
            <a:fld id="{D3F7C509-FEEF-45D3-B896-7C07814C0C13}" type="slidenum">
              <a:rPr lang="en-US" smtClean="0"/>
              <a:pPr/>
              <a:t>‹#›</a:t>
            </a:fld>
            <a:endParaRPr lang="en-US"/>
          </a:p>
        </p:txBody>
      </p:sp>
      <p:sp>
        <p:nvSpPr>
          <p:cNvPr id="6" name="Picture Placeholder 33">
            <a:extLst>
              <a:ext uri="{FF2B5EF4-FFF2-40B4-BE49-F238E27FC236}">
                <a16:creationId xmlns:a16="http://schemas.microsoft.com/office/drawing/2014/main" id="{F41D7878-8723-1DAE-E07C-413B0E3F9CDF}"/>
              </a:ext>
            </a:extLst>
          </p:cNvPr>
          <p:cNvSpPr>
            <a:spLocks noGrp="1"/>
          </p:cNvSpPr>
          <p:nvPr>
            <p:ph type="pic" sz="quarter" idx="65" hasCustomPrompt="1"/>
          </p:nvPr>
        </p:nvSpPr>
        <p:spPr>
          <a:xfrm>
            <a:off x="533540"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8" name="Text Placeholder 34">
            <a:extLst>
              <a:ext uri="{FF2B5EF4-FFF2-40B4-BE49-F238E27FC236}">
                <a16:creationId xmlns:a16="http://schemas.microsoft.com/office/drawing/2014/main" id="{F8707395-9612-4DD0-6BE2-66A335406327}"/>
              </a:ext>
            </a:extLst>
          </p:cNvPr>
          <p:cNvSpPr>
            <a:spLocks noGrp="1"/>
          </p:cNvSpPr>
          <p:nvPr>
            <p:ph type="body" sz="quarter" idx="66" hasCustomPrompt="1"/>
          </p:nvPr>
        </p:nvSpPr>
        <p:spPr>
          <a:xfrm>
            <a:off x="542458" y="5927557"/>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0" name="Text Placeholder 35">
            <a:extLst>
              <a:ext uri="{FF2B5EF4-FFF2-40B4-BE49-F238E27FC236}">
                <a16:creationId xmlns:a16="http://schemas.microsoft.com/office/drawing/2014/main" id="{91DDB01F-D125-9A24-A865-43DA4979E15D}"/>
              </a:ext>
            </a:extLst>
          </p:cNvPr>
          <p:cNvSpPr>
            <a:spLocks noGrp="1"/>
          </p:cNvSpPr>
          <p:nvPr>
            <p:ph type="body" sz="quarter" idx="67" hasCustomPrompt="1"/>
          </p:nvPr>
        </p:nvSpPr>
        <p:spPr>
          <a:xfrm>
            <a:off x="542458" y="6083100"/>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1" name="Picture Placeholder 36">
            <a:extLst>
              <a:ext uri="{FF2B5EF4-FFF2-40B4-BE49-F238E27FC236}">
                <a16:creationId xmlns:a16="http://schemas.microsoft.com/office/drawing/2014/main" id="{E39EB324-7757-1E1E-E23E-DCF4C3F333E5}"/>
              </a:ext>
            </a:extLst>
          </p:cNvPr>
          <p:cNvSpPr>
            <a:spLocks noGrp="1"/>
          </p:cNvSpPr>
          <p:nvPr>
            <p:ph type="pic" sz="quarter" idx="68" hasCustomPrompt="1"/>
          </p:nvPr>
        </p:nvSpPr>
        <p:spPr>
          <a:xfrm>
            <a:off x="1981996"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2" name="Text Placeholder 37">
            <a:extLst>
              <a:ext uri="{FF2B5EF4-FFF2-40B4-BE49-F238E27FC236}">
                <a16:creationId xmlns:a16="http://schemas.microsoft.com/office/drawing/2014/main" id="{B1B18D6E-3412-0713-D141-33F52580996C}"/>
              </a:ext>
            </a:extLst>
          </p:cNvPr>
          <p:cNvSpPr>
            <a:spLocks noGrp="1"/>
          </p:cNvSpPr>
          <p:nvPr>
            <p:ph type="body" sz="quarter" idx="69" hasCustomPrompt="1"/>
          </p:nvPr>
        </p:nvSpPr>
        <p:spPr>
          <a:xfrm>
            <a:off x="1991245" y="5927557"/>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4" name="Text Placeholder 38">
            <a:extLst>
              <a:ext uri="{FF2B5EF4-FFF2-40B4-BE49-F238E27FC236}">
                <a16:creationId xmlns:a16="http://schemas.microsoft.com/office/drawing/2014/main" id="{6418F035-0E29-3103-7171-53C6DF5EC74A}"/>
              </a:ext>
            </a:extLst>
          </p:cNvPr>
          <p:cNvSpPr>
            <a:spLocks noGrp="1"/>
          </p:cNvSpPr>
          <p:nvPr>
            <p:ph type="body" sz="quarter" idx="70" hasCustomPrompt="1"/>
          </p:nvPr>
        </p:nvSpPr>
        <p:spPr>
          <a:xfrm>
            <a:off x="1991245" y="6083100"/>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6" name="Picture Placeholder 39">
            <a:extLst>
              <a:ext uri="{FF2B5EF4-FFF2-40B4-BE49-F238E27FC236}">
                <a16:creationId xmlns:a16="http://schemas.microsoft.com/office/drawing/2014/main" id="{C92F57C7-6F61-BFC9-379E-622CFAB3F8E4}"/>
              </a:ext>
            </a:extLst>
          </p:cNvPr>
          <p:cNvSpPr>
            <a:spLocks noGrp="1"/>
          </p:cNvSpPr>
          <p:nvPr>
            <p:ph type="pic" sz="quarter" idx="71" hasCustomPrompt="1"/>
          </p:nvPr>
        </p:nvSpPr>
        <p:spPr>
          <a:xfrm>
            <a:off x="3424764"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7" name="Text Placeholder 40">
            <a:extLst>
              <a:ext uri="{FF2B5EF4-FFF2-40B4-BE49-F238E27FC236}">
                <a16:creationId xmlns:a16="http://schemas.microsoft.com/office/drawing/2014/main" id="{20EDACDA-AEA6-FBE3-EAF8-94F016B68F3E}"/>
              </a:ext>
            </a:extLst>
          </p:cNvPr>
          <p:cNvSpPr>
            <a:spLocks noGrp="1"/>
          </p:cNvSpPr>
          <p:nvPr>
            <p:ph type="body" sz="quarter" idx="72" hasCustomPrompt="1"/>
          </p:nvPr>
        </p:nvSpPr>
        <p:spPr>
          <a:xfrm>
            <a:off x="3430643"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8" name="Text Placeholder 41">
            <a:extLst>
              <a:ext uri="{FF2B5EF4-FFF2-40B4-BE49-F238E27FC236}">
                <a16:creationId xmlns:a16="http://schemas.microsoft.com/office/drawing/2014/main" id="{DDCA69C9-B196-AB1E-5A30-9D3520825A7B}"/>
              </a:ext>
            </a:extLst>
          </p:cNvPr>
          <p:cNvSpPr>
            <a:spLocks noGrp="1"/>
          </p:cNvSpPr>
          <p:nvPr>
            <p:ph type="body" sz="quarter" idx="73" hasCustomPrompt="1"/>
          </p:nvPr>
        </p:nvSpPr>
        <p:spPr>
          <a:xfrm>
            <a:off x="3430769" y="6083100"/>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0" name="Picture Placeholder 42">
            <a:extLst>
              <a:ext uri="{FF2B5EF4-FFF2-40B4-BE49-F238E27FC236}">
                <a16:creationId xmlns:a16="http://schemas.microsoft.com/office/drawing/2014/main" id="{B63777F4-516D-AB76-D090-4F3459E39ED1}"/>
              </a:ext>
            </a:extLst>
          </p:cNvPr>
          <p:cNvSpPr>
            <a:spLocks noGrp="1"/>
          </p:cNvSpPr>
          <p:nvPr>
            <p:ph type="pic" sz="quarter" idx="74" hasCustomPrompt="1"/>
          </p:nvPr>
        </p:nvSpPr>
        <p:spPr>
          <a:xfrm>
            <a:off x="4853542"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2" name="Text Placeholder 43">
            <a:extLst>
              <a:ext uri="{FF2B5EF4-FFF2-40B4-BE49-F238E27FC236}">
                <a16:creationId xmlns:a16="http://schemas.microsoft.com/office/drawing/2014/main" id="{BFE3EB8B-617F-9091-1873-147F5622ACF9}"/>
              </a:ext>
            </a:extLst>
          </p:cNvPr>
          <p:cNvSpPr>
            <a:spLocks noGrp="1"/>
          </p:cNvSpPr>
          <p:nvPr>
            <p:ph type="body" sz="quarter" idx="75" hasCustomPrompt="1"/>
          </p:nvPr>
        </p:nvSpPr>
        <p:spPr>
          <a:xfrm>
            <a:off x="4859375"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3" name="Text Placeholder 44">
            <a:extLst>
              <a:ext uri="{FF2B5EF4-FFF2-40B4-BE49-F238E27FC236}">
                <a16:creationId xmlns:a16="http://schemas.microsoft.com/office/drawing/2014/main" id="{683A22C1-467E-AB6D-3953-8DFAF9602867}"/>
              </a:ext>
            </a:extLst>
          </p:cNvPr>
          <p:cNvSpPr>
            <a:spLocks noGrp="1"/>
          </p:cNvSpPr>
          <p:nvPr>
            <p:ph type="body" sz="quarter" idx="76" hasCustomPrompt="1"/>
          </p:nvPr>
        </p:nvSpPr>
        <p:spPr>
          <a:xfrm>
            <a:off x="4859374" y="6083100"/>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4" name="Picture Placeholder 45">
            <a:extLst>
              <a:ext uri="{FF2B5EF4-FFF2-40B4-BE49-F238E27FC236}">
                <a16:creationId xmlns:a16="http://schemas.microsoft.com/office/drawing/2014/main" id="{F37516B9-6F78-1EB4-6960-1B72CDA807A7}"/>
              </a:ext>
            </a:extLst>
          </p:cNvPr>
          <p:cNvSpPr>
            <a:spLocks noGrp="1"/>
          </p:cNvSpPr>
          <p:nvPr>
            <p:ph type="pic" sz="quarter" idx="77" hasCustomPrompt="1"/>
          </p:nvPr>
        </p:nvSpPr>
        <p:spPr>
          <a:xfrm>
            <a:off x="6292637"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6" name="Text Placeholder 46">
            <a:extLst>
              <a:ext uri="{FF2B5EF4-FFF2-40B4-BE49-F238E27FC236}">
                <a16:creationId xmlns:a16="http://schemas.microsoft.com/office/drawing/2014/main" id="{803B6579-59D0-0985-0B0D-8B7EC00F9843}"/>
              </a:ext>
            </a:extLst>
          </p:cNvPr>
          <p:cNvSpPr>
            <a:spLocks noGrp="1"/>
          </p:cNvSpPr>
          <p:nvPr>
            <p:ph type="body" sz="quarter" idx="78" hasCustomPrompt="1"/>
          </p:nvPr>
        </p:nvSpPr>
        <p:spPr>
          <a:xfrm>
            <a:off x="6298424"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8" name="Text Placeholder 47">
            <a:extLst>
              <a:ext uri="{FF2B5EF4-FFF2-40B4-BE49-F238E27FC236}">
                <a16:creationId xmlns:a16="http://schemas.microsoft.com/office/drawing/2014/main" id="{319481EE-8A02-29FC-54F1-94D40DE03EDD}"/>
              </a:ext>
            </a:extLst>
          </p:cNvPr>
          <p:cNvSpPr>
            <a:spLocks noGrp="1"/>
          </p:cNvSpPr>
          <p:nvPr>
            <p:ph type="body" sz="quarter" idx="79" hasCustomPrompt="1"/>
          </p:nvPr>
        </p:nvSpPr>
        <p:spPr>
          <a:xfrm>
            <a:off x="6298486" y="6083100"/>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9" name="Picture Placeholder 48">
            <a:extLst>
              <a:ext uri="{FF2B5EF4-FFF2-40B4-BE49-F238E27FC236}">
                <a16:creationId xmlns:a16="http://schemas.microsoft.com/office/drawing/2014/main" id="{5D7A3062-9B59-8915-36FA-211E1FE9B99D}"/>
              </a:ext>
            </a:extLst>
          </p:cNvPr>
          <p:cNvSpPr>
            <a:spLocks noGrp="1"/>
          </p:cNvSpPr>
          <p:nvPr>
            <p:ph type="pic" sz="quarter" idx="80" hasCustomPrompt="1"/>
          </p:nvPr>
        </p:nvSpPr>
        <p:spPr>
          <a:xfrm>
            <a:off x="7746045"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0" name="Text Placeholder 49">
            <a:extLst>
              <a:ext uri="{FF2B5EF4-FFF2-40B4-BE49-F238E27FC236}">
                <a16:creationId xmlns:a16="http://schemas.microsoft.com/office/drawing/2014/main" id="{78ED2E27-EA25-6133-56E3-014F0F15F219}"/>
              </a:ext>
            </a:extLst>
          </p:cNvPr>
          <p:cNvSpPr>
            <a:spLocks noGrp="1"/>
          </p:cNvSpPr>
          <p:nvPr>
            <p:ph type="body" sz="quarter" idx="81" hasCustomPrompt="1"/>
          </p:nvPr>
        </p:nvSpPr>
        <p:spPr>
          <a:xfrm>
            <a:off x="7751785"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2" name="Text Placeholder 50">
            <a:extLst>
              <a:ext uri="{FF2B5EF4-FFF2-40B4-BE49-F238E27FC236}">
                <a16:creationId xmlns:a16="http://schemas.microsoft.com/office/drawing/2014/main" id="{4979941B-236A-6116-5582-9FF51C08EBBB}"/>
              </a:ext>
            </a:extLst>
          </p:cNvPr>
          <p:cNvSpPr>
            <a:spLocks noGrp="1"/>
          </p:cNvSpPr>
          <p:nvPr>
            <p:ph type="body" sz="quarter" idx="82" hasCustomPrompt="1"/>
          </p:nvPr>
        </p:nvSpPr>
        <p:spPr>
          <a:xfrm>
            <a:off x="7751720" y="6083100"/>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4" name="Picture Placeholder 51">
            <a:extLst>
              <a:ext uri="{FF2B5EF4-FFF2-40B4-BE49-F238E27FC236}">
                <a16:creationId xmlns:a16="http://schemas.microsoft.com/office/drawing/2014/main" id="{0112C561-5C62-B386-469A-BCBE6E56D72E}"/>
              </a:ext>
            </a:extLst>
          </p:cNvPr>
          <p:cNvSpPr>
            <a:spLocks noGrp="1"/>
          </p:cNvSpPr>
          <p:nvPr>
            <p:ph type="pic" sz="quarter" idx="83" hasCustomPrompt="1"/>
          </p:nvPr>
        </p:nvSpPr>
        <p:spPr>
          <a:xfrm>
            <a:off x="9182273"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5" name="Text Placeholder 52">
            <a:extLst>
              <a:ext uri="{FF2B5EF4-FFF2-40B4-BE49-F238E27FC236}">
                <a16:creationId xmlns:a16="http://schemas.microsoft.com/office/drawing/2014/main" id="{89E7801A-C362-8DA5-6D73-106EF460AEDF}"/>
              </a:ext>
            </a:extLst>
          </p:cNvPr>
          <p:cNvSpPr>
            <a:spLocks noGrp="1"/>
          </p:cNvSpPr>
          <p:nvPr>
            <p:ph type="body" sz="quarter" idx="84" hasCustomPrompt="1"/>
          </p:nvPr>
        </p:nvSpPr>
        <p:spPr>
          <a:xfrm>
            <a:off x="9187967"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6" name="Text Placeholder 53">
            <a:extLst>
              <a:ext uri="{FF2B5EF4-FFF2-40B4-BE49-F238E27FC236}">
                <a16:creationId xmlns:a16="http://schemas.microsoft.com/office/drawing/2014/main" id="{574972F6-364A-3958-E1C4-BB7DF1276BF1}"/>
              </a:ext>
            </a:extLst>
          </p:cNvPr>
          <p:cNvSpPr>
            <a:spLocks noGrp="1"/>
          </p:cNvSpPr>
          <p:nvPr>
            <p:ph type="body" sz="quarter" idx="85" hasCustomPrompt="1"/>
          </p:nvPr>
        </p:nvSpPr>
        <p:spPr>
          <a:xfrm>
            <a:off x="9187965" y="6083100"/>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8" name="Picture Placeholder 54">
            <a:extLst>
              <a:ext uri="{FF2B5EF4-FFF2-40B4-BE49-F238E27FC236}">
                <a16:creationId xmlns:a16="http://schemas.microsoft.com/office/drawing/2014/main" id="{76C97810-A576-D88E-4DD3-3EBD4DE6A421}"/>
              </a:ext>
            </a:extLst>
          </p:cNvPr>
          <p:cNvSpPr>
            <a:spLocks noGrp="1"/>
          </p:cNvSpPr>
          <p:nvPr>
            <p:ph type="pic" sz="quarter" idx="86" hasCustomPrompt="1"/>
          </p:nvPr>
        </p:nvSpPr>
        <p:spPr>
          <a:xfrm>
            <a:off x="10623183" y="4864483"/>
            <a:ext cx="1029947" cy="1005840"/>
          </a:xfrm>
          <a:prstGeom prst="rect">
            <a:avLst/>
          </a:prstGeom>
          <a:noFill/>
        </p:spPr>
        <p:txBody>
          <a:bodyPr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0" name="Text Placeholder 55">
            <a:extLst>
              <a:ext uri="{FF2B5EF4-FFF2-40B4-BE49-F238E27FC236}">
                <a16:creationId xmlns:a16="http://schemas.microsoft.com/office/drawing/2014/main" id="{1CA00D4B-6F8D-7D1E-7726-10A20A07FFAC}"/>
              </a:ext>
            </a:extLst>
          </p:cNvPr>
          <p:cNvSpPr>
            <a:spLocks noGrp="1"/>
          </p:cNvSpPr>
          <p:nvPr>
            <p:ph type="body" sz="quarter" idx="87" hasCustomPrompt="1"/>
          </p:nvPr>
        </p:nvSpPr>
        <p:spPr>
          <a:xfrm>
            <a:off x="10628832" y="592755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1" name="Text Placeholder 56">
            <a:extLst>
              <a:ext uri="{FF2B5EF4-FFF2-40B4-BE49-F238E27FC236}">
                <a16:creationId xmlns:a16="http://schemas.microsoft.com/office/drawing/2014/main" id="{46DBF793-38AB-990A-1E15-6E7FA502C0D1}"/>
              </a:ext>
            </a:extLst>
          </p:cNvPr>
          <p:cNvSpPr>
            <a:spLocks noGrp="1"/>
          </p:cNvSpPr>
          <p:nvPr>
            <p:ph type="body" sz="quarter" idx="88" hasCustomPrompt="1"/>
          </p:nvPr>
        </p:nvSpPr>
        <p:spPr>
          <a:xfrm>
            <a:off x="10628893" y="6083100"/>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52" name="Text Placeholder 2">
            <a:extLst>
              <a:ext uri="{FF2B5EF4-FFF2-40B4-BE49-F238E27FC236}">
                <a16:creationId xmlns:a16="http://schemas.microsoft.com/office/drawing/2014/main" id="{FCE63076-4FFF-6E4A-2BA8-4276D428BCEB}"/>
              </a:ext>
            </a:extLst>
          </p:cNvPr>
          <p:cNvSpPr>
            <a:spLocks noGrp="1"/>
          </p:cNvSpPr>
          <p:nvPr>
            <p:ph type="body" sz="quarter" idx="1" hasCustomPrompt="1"/>
          </p:nvPr>
        </p:nvSpPr>
        <p:spPr>
          <a:xfrm>
            <a:off x="542457" y="1021112"/>
            <a:ext cx="11119274" cy="246221"/>
          </a:xfrm>
          <a:prstGeom prst="rect">
            <a:avLst/>
          </a:prstGeom>
          <a:noFill/>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Tree>
    <p:extLst>
      <p:ext uri="{BB962C8B-B14F-4D97-AF65-F5344CB8AC3E}">
        <p14:creationId xmlns:p14="http://schemas.microsoft.com/office/powerpoint/2010/main" val="55556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8">
          <p15:clr>
            <a:srgbClr val="FBAE40"/>
          </p15:clr>
        </p15:guide>
        <p15:guide id="2" orient="horz" pos="1691">
          <p15:clr>
            <a:srgbClr val="FBAE40"/>
          </p15:clr>
        </p15:guide>
        <p15:guide id="5" orient="horz" pos="1726">
          <p15:clr>
            <a:srgbClr val="FBAE40"/>
          </p15:clr>
        </p15:guide>
        <p15:guide id="6" orient="horz" pos="1823">
          <p15:clr>
            <a:srgbClr val="FBAE40"/>
          </p15:clr>
        </p15:guide>
        <p15:guide id="8" orient="horz" pos="1820">
          <p15:clr>
            <a:srgbClr val="FBAE40"/>
          </p15:clr>
        </p15:guide>
        <p15:guide id="9" orient="horz" pos="1917">
          <p15:clr>
            <a:srgbClr val="FBAE40"/>
          </p15:clr>
        </p15:guide>
        <p15:guide id="11" orient="horz" pos="2098">
          <p15:clr>
            <a:srgbClr val="FBAE40"/>
          </p15:clr>
        </p15:guide>
        <p15:guide id="12" orient="horz" pos="2732">
          <p15:clr>
            <a:srgbClr val="FBAE40"/>
          </p15:clr>
        </p15:guide>
        <p15:guide id="14" orient="horz" pos="2774">
          <p15:clr>
            <a:srgbClr val="FBAE40"/>
          </p15:clr>
        </p15:guide>
        <p15:guide id="15" orient="horz" pos="2871">
          <p15:clr>
            <a:srgbClr val="FBAE40"/>
          </p15:clr>
        </p15:guide>
        <p15:guide id="17" orient="horz" pos="2872">
          <p15:clr>
            <a:srgbClr val="FBAE40"/>
          </p15:clr>
        </p15:guide>
        <p15:guide id="18" orient="horz" pos="2969">
          <p15:clr>
            <a:srgbClr val="FBAE40"/>
          </p15:clr>
        </p15:guide>
        <p15:guide id="19" orient="horz" pos="3114">
          <p15:clr>
            <a:srgbClr val="FBAE40"/>
          </p15:clr>
        </p15:guide>
        <p15:guide id="24" orient="horz" pos="39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shots - Up to 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2FD-8D54-3D4D-882D-0BAF07B84534}"/>
              </a:ext>
            </a:extLst>
          </p:cNvPr>
          <p:cNvSpPr>
            <a:spLocks noGrp="1"/>
          </p:cNvSpPr>
          <p:nvPr>
            <p:ph type="title" hasCustomPrompt="1"/>
          </p:nvPr>
        </p:nvSpPr>
        <p:spPr>
          <a:noFill/>
        </p:spPr>
        <p:txBody>
          <a:bodyPr>
            <a:noAutofit/>
          </a:bodyPr>
          <a:lstStyle>
            <a:lvl1pPr>
              <a:lnSpc>
                <a:spcPct val="100000"/>
              </a:lnSpc>
              <a:defRPr/>
            </a:lvl1pPr>
          </a:lstStyle>
          <a:p>
            <a:r>
              <a:rPr lang="en-US"/>
              <a:t>Headshots – up to 30</a:t>
            </a:r>
          </a:p>
        </p:txBody>
      </p:sp>
      <p:sp>
        <p:nvSpPr>
          <p:cNvPr id="73" name="Picture Placeholder 3">
            <a:extLst>
              <a:ext uri="{FF2B5EF4-FFF2-40B4-BE49-F238E27FC236}">
                <a16:creationId xmlns:a16="http://schemas.microsoft.com/office/drawing/2014/main" id="{749B1025-B730-4015-B2FE-E6F3A1940971}"/>
              </a:ext>
            </a:extLst>
          </p:cNvPr>
          <p:cNvSpPr>
            <a:spLocks noGrp="1"/>
          </p:cNvSpPr>
          <p:nvPr>
            <p:ph type="pic" sz="quarter" idx="2" hasCustomPrompt="1"/>
          </p:nvPr>
        </p:nvSpPr>
        <p:spPr>
          <a:xfrm>
            <a:off x="533540"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E8EF3BE0-4756-EF41-820F-212F77F87342}"/>
              </a:ext>
            </a:extLst>
          </p:cNvPr>
          <p:cNvSpPr>
            <a:spLocks noGrp="1"/>
          </p:cNvSpPr>
          <p:nvPr>
            <p:ph type="body" sz="quarter" idx="3" hasCustomPrompt="1"/>
          </p:nvPr>
        </p:nvSpPr>
        <p:spPr>
          <a:xfrm>
            <a:off x="542458" y="2741144"/>
            <a:ext cx="1021029" cy="153888"/>
          </a:xfrm>
          <a:prstGeom prst="rect">
            <a:avLst/>
          </a:prstGeom>
          <a:noFill/>
        </p:spPr>
        <p:txBody>
          <a:bodyPr lIns="0" tIns="0" rIns="0" bIns="0">
            <a:noAutofit/>
          </a:bodyPr>
          <a:lstStyle>
            <a:lvl1pPr marL="0" indent="0">
              <a:buFont typeface="Arial" panose="020B0604020202020204" pitchFamily="34" charset="0"/>
              <a:buNone/>
              <a:defRPr sz="800"/>
            </a:lvl1pPr>
          </a:lstStyle>
          <a:p>
            <a:pPr lvl="0"/>
            <a:r>
              <a:rPr lang="en-US"/>
              <a:t>First and Last Name</a:t>
            </a:r>
          </a:p>
        </p:txBody>
      </p:sp>
      <p:sp>
        <p:nvSpPr>
          <p:cNvPr id="9" name="Text Placeholder 5">
            <a:extLst>
              <a:ext uri="{FF2B5EF4-FFF2-40B4-BE49-F238E27FC236}">
                <a16:creationId xmlns:a16="http://schemas.microsoft.com/office/drawing/2014/main" id="{58CEAFB1-ADDD-1F45-8B90-FAFE4BEC62D4}"/>
              </a:ext>
            </a:extLst>
          </p:cNvPr>
          <p:cNvSpPr>
            <a:spLocks noGrp="1"/>
          </p:cNvSpPr>
          <p:nvPr>
            <p:ph type="body" sz="quarter" idx="4" hasCustomPrompt="1"/>
          </p:nvPr>
        </p:nvSpPr>
        <p:spPr>
          <a:xfrm>
            <a:off x="542458" y="2890764"/>
            <a:ext cx="1021029" cy="153888"/>
          </a:xfrm>
          <a:prstGeom prst="rect">
            <a:avLst/>
          </a:prstGeom>
          <a:noFill/>
        </p:spPr>
        <p:txBody>
          <a:bodyPr wrap="square" lIns="0" tIns="0" rIns="0" bIns="0">
            <a:noAutofit/>
          </a:bodyPr>
          <a:lstStyle>
            <a:lvl1pPr marL="0" indent="0">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74" name="Picture Placeholder 6">
            <a:extLst>
              <a:ext uri="{FF2B5EF4-FFF2-40B4-BE49-F238E27FC236}">
                <a16:creationId xmlns:a16="http://schemas.microsoft.com/office/drawing/2014/main" id="{AC7D3AE0-71A5-49E7-A888-B2EA429DBB19}"/>
              </a:ext>
            </a:extLst>
          </p:cNvPr>
          <p:cNvSpPr>
            <a:spLocks noGrp="1"/>
          </p:cNvSpPr>
          <p:nvPr>
            <p:ph type="pic" sz="quarter" idx="5" hasCustomPrompt="1"/>
          </p:nvPr>
        </p:nvSpPr>
        <p:spPr>
          <a:xfrm>
            <a:off x="1655567"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A53AC012-39E5-EF4E-BD0C-4F5D6CBFEADE}"/>
              </a:ext>
            </a:extLst>
          </p:cNvPr>
          <p:cNvSpPr>
            <a:spLocks noGrp="1"/>
          </p:cNvSpPr>
          <p:nvPr>
            <p:ph type="body" sz="quarter" idx="6" hasCustomPrompt="1"/>
          </p:nvPr>
        </p:nvSpPr>
        <p:spPr>
          <a:xfrm>
            <a:off x="1664816" y="2741144"/>
            <a:ext cx="1024395" cy="153888"/>
          </a:xfrm>
          <a:prstGeom prst="rect">
            <a:avLst/>
          </a:prstGeom>
          <a:noFill/>
        </p:spPr>
        <p:txBody>
          <a:bodyPr lIns="0" tIns="0" rIns="0" bIns="0">
            <a:noAutofit/>
          </a:bodyPr>
          <a:lstStyle>
            <a:lvl1pPr marL="0" indent="0">
              <a:buFont typeface="Arial" panose="020B0604020202020204" pitchFamily="34" charset="0"/>
              <a:buNone/>
              <a:defRPr sz="800"/>
            </a:lvl1pPr>
          </a:lstStyle>
          <a:p>
            <a:pPr lvl="0"/>
            <a:r>
              <a:rPr lang="en-US"/>
              <a:t>First and Last Name</a:t>
            </a:r>
          </a:p>
        </p:txBody>
      </p:sp>
      <p:sp>
        <p:nvSpPr>
          <p:cNvPr id="15" name="Text Placeholder 8">
            <a:extLst>
              <a:ext uri="{FF2B5EF4-FFF2-40B4-BE49-F238E27FC236}">
                <a16:creationId xmlns:a16="http://schemas.microsoft.com/office/drawing/2014/main" id="{504B007F-A5E7-0949-A9BC-E8F139D45E38}"/>
              </a:ext>
            </a:extLst>
          </p:cNvPr>
          <p:cNvSpPr>
            <a:spLocks noGrp="1"/>
          </p:cNvSpPr>
          <p:nvPr>
            <p:ph type="body" sz="quarter" idx="7" hasCustomPrompt="1"/>
          </p:nvPr>
        </p:nvSpPr>
        <p:spPr>
          <a:xfrm>
            <a:off x="1664816" y="2890764"/>
            <a:ext cx="1024205" cy="153888"/>
          </a:xfrm>
          <a:prstGeom prst="rect">
            <a:avLst/>
          </a:prstGeom>
          <a:noFill/>
        </p:spPr>
        <p:txBody>
          <a:bodyPr lIns="0" tIns="0" rIns="0" bIns="0">
            <a:noAutofit/>
          </a:bodyPr>
          <a:lstStyle>
            <a:lvl1pPr marL="0" indent="0">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76" name="Picture Placeholder 9">
            <a:extLst>
              <a:ext uri="{FF2B5EF4-FFF2-40B4-BE49-F238E27FC236}">
                <a16:creationId xmlns:a16="http://schemas.microsoft.com/office/drawing/2014/main" id="{E4C881EB-0078-42CE-B709-06C8435799A0}"/>
              </a:ext>
            </a:extLst>
          </p:cNvPr>
          <p:cNvSpPr>
            <a:spLocks noGrp="1"/>
          </p:cNvSpPr>
          <p:nvPr>
            <p:ph type="pic" sz="quarter" idx="8" hasCustomPrompt="1"/>
          </p:nvPr>
        </p:nvSpPr>
        <p:spPr>
          <a:xfrm>
            <a:off x="2777594"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585D1D06-4F2D-BC4B-96E4-3450B34DC210}"/>
              </a:ext>
            </a:extLst>
          </p:cNvPr>
          <p:cNvSpPr>
            <a:spLocks noGrp="1"/>
          </p:cNvSpPr>
          <p:nvPr>
            <p:ph type="body" sz="quarter" idx="9" hasCustomPrompt="1"/>
          </p:nvPr>
        </p:nvSpPr>
        <p:spPr>
          <a:xfrm>
            <a:off x="2784722" y="2741144"/>
            <a:ext cx="1019440"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1" name="Text Placeholder 11">
            <a:extLst>
              <a:ext uri="{FF2B5EF4-FFF2-40B4-BE49-F238E27FC236}">
                <a16:creationId xmlns:a16="http://schemas.microsoft.com/office/drawing/2014/main" id="{9F0DE310-1639-2248-880E-3A14FB0CEDFE}"/>
              </a:ext>
            </a:extLst>
          </p:cNvPr>
          <p:cNvSpPr>
            <a:spLocks noGrp="1"/>
          </p:cNvSpPr>
          <p:nvPr>
            <p:ph type="body" sz="quarter" idx="10" hasCustomPrompt="1"/>
          </p:nvPr>
        </p:nvSpPr>
        <p:spPr>
          <a:xfrm>
            <a:off x="2778808" y="289076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78" name="Picture Placeholder 12">
            <a:extLst>
              <a:ext uri="{FF2B5EF4-FFF2-40B4-BE49-F238E27FC236}">
                <a16:creationId xmlns:a16="http://schemas.microsoft.com/office/drawing/2014/main" id="{AE492F63-6542-4D0B-88FE-694B4E432FA8}"/>
              </a:ext>
            </a:extLst>
          </p:cNvPr>
          <p:cNvSpPr>
            <a:spLocks noGrp="1"/>
          </p:cNvSpPr>
          <p:nvPr>
            <p:ph type="pic" sz="quarter" idx="11" hasCustomPrompt="1"/>
          </p:nvPr>
        </p:nvSpPr>
        <p:spPr>
          <a:xfrm>
            <a:off x="3899621"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5" name="Text Placeholder 13">
            <a:extLst>
              <a:ext uri="{FF2B5EF4-FFF2-40B4-BE49-F238E27FC236}">
                <a16:creationId xmlns:a16="http://schemas.microsoft.com/office/drawing/2014/main" id="{2F08EEAE-17B1-5547-99C5-42572772A2D4}"/>
              </a:ext>
            </a:extLst>
          </p:cNvPr>
          <p:cNvSpPr>
            <a:spLocks noGrp="1"/>
          </p:cNvSpPr>
          <p:nvPr>
            <p:ph type="body" sz="quarter" idx="12" hasCustomPrompt="1"/>
          </p:nvPr>
        </p:nvSpPr>
        <p:spPr>
          <a:xfrm>
            <a:off x="3902277"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7" name="Text Placeholder 14">
            <a:extLst>
              <a:ext uri="{FF2B5EF4-FFF2-40B4-BE49-F238E27FC236}">
                <a16:creationId xmlns:a16="http://schemas.microsoft.com/office/drawing/2014/main" id="{F29F5719-8CD4-6F44-9FAD-89EC324C4714}"/>
              </a:ext>
            </a:extLst>
          </p:cNvPr>
          <p:cNvSpPr>
            <a:spLocks noGrp="1"/>
          </p:cNvSpPr>
          <p:nvPr>
            <p:ph type="body" sz="quarter" idx="13" hasCustomPrompt="1"/>
          </p:nvPr>
        </p:nvSpPr>
        <p:spPr>
          <a:xfrm>
            <a:off x="3901347"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0" name="Picture Placeholder 15">
            <a:extLst>
              <a:ext uri="{FF2B5EF4-FFF2-40B4-BE49-F238E27FC236}">
                <a16:creationId xmlns:a16="http://schemas.microsoft.com/office/drawing/2014/main" id="{01671AFD-E8F7-4C51-9107-C5D859380445}"/>
              </a:ext>
            </a:extLst>
          </p:cNvPr>
          <p:cNvSpPr>
            <a:spLocks noGrp="1"/>
          </p:cNvSpPr>
          <p:nvPr>
            <p:ph type="pic" sz="quarter" idx="14" hasCustomPrompt="1"/>
          </p:nvPr>
        </p:nvSpPr>
        <p:spPr>
          <a:xfrm>
            <a:off x="5021648"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1" name="Text Placeholder 16">
            <a:extLst>
              <a:ext uri="{FF2B5EF4-FFF2-40B4-BE49-F238E27FC236}">
                <a16:creationId xmlns:a16="http://schemas.microsoft.com/office/drawing/2014/main" id="{68722A0D-E53E-6647-A803-E3DD7AF90794}"/>
              </a:ext>
            </a:extLst>
          </p:cNvPr>
          <p:cNvSpPr>
            <a:spLocks noGrp="1"/>
          </p:cNvSpPr>
          <p:nvPr>
            <p:ph type="body" sz="quarter" idx="15" hasCustomPrompt="1"/>
          </p:nvPr>
        </p:nvSpPr>
        <p:spPr>
          <a:xfrm>
            <a:off x="5024787"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3" name="Text Placeholder 17">
            <a:extLst>
              <a:ext uri="{FF2B5EF4-FFF2-40B4-BE49-F238E27FC236}">
                <a16:creationId xmlns:a16="http://schemas.microsoft.com/office/drawing/2014/main" id="{EF502C1F-555C-F541-9D1E-792BF43C1ED5}"/>
              </a:ext>
            </a:extLst>
          </p:cNvPr>
          <p:cNvSpPr>
            <a:spLocks noGrp="1"/>
          </p:cNvSpPr>
          <p:nvPr>
            <p:ph type="body" sz="quarter" idx="16" hasCustomPrompt="1"/>
          </p:nvPr>
        </p:nvSpPr>
        <p:spPr>
          <a:xfrm>
            <a:off x="5024076"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2" name="Picture Placeholder 18">
            <a:extLst>
              <a:ext uri="{FF2B5EF4-FFF2-40B4-BE49-F238E27FC236}">
                <a16:creationId xmlns:a16="http://schemas.microsoft.com/office/drawing/2014/main" id="{C34A2E17-4423-4EEB-9F78-CA495416C964}"/>
              </a:ext>
            </a:extLst>
          </p:cNvPr>
          <p:cNvSpPr>
            <a:spLocks noGrp="1"/>
          </p:cNvSpPr>
          <p:nvPr>
            <p:ph type="pic" sz="quarter" idx="17" hasCustomPrompt="1"/>
          </p:nvPr>
        </p:nvSpPr>
        <p:spPr>
          <a:xfrm>
            <a:off x="6143676"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7" name="Text Placeholder 19">
            <a:extLst>
              <a:ext uri="{FF2B5EF4-FFF2-40B4-BE49-F238E27FC236}">
                <a16:creationId xmlns:a16="http://schemas.microsoft.com/office/drawing/2014/main" id="{598AB1E4-A06F-E742-B405-340EF4698A49}"/>
              </a:ext>
            </a:extLst>
          </p:cNvPr>
          <p:cNvSpPr>
            <a:spLocks noGrp="1"/>
          </p:cNvSpPr>
          <p:nvPr>
            <p:ph type="body" sz="quarter" idx="18" hasCustomPrompt="1"/>
          </p:nvPr>
        </p:nvSpPr>
        <p:spPr>
          <a:xfrm>
            <a:off x="6147298"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9" name="Text Placeholder 20">
            <a:extLst>
              <a:ext uri="{FF2B5EF4-FFF2-40B4-BE49-F238E27FC236}">
                <a16:creationId xmlns:a16="http://schemas.microsoft.com/office/drawing/2014/main" id="{1FB33549-9554-2A4C-AAF9-49F94D1E5442}"/>
              </a:ext>
            </a:extLst>
          </p:cNvPr>
          <p:cNvSpPr>
            <a:spLocks noGrp="1"/>
          </p:cNvSpPr>
          <p:nvPr>
            <p:ph type="body" sz="quarter" idx="19" hasCustomPrompt="1"/>
          </p:nvPr>
        </p:nvSpPr>
        <p:spPr>
          <a:xfrm>
            <a:off x="6146806" y="2890764"/>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4" name="Picture Placeholder 21">
            <a:extLst>
              <a:ext uri="{FF2B5EF4-FFF2-40B4-BE49-F238E27FC236}">
                <a16:creationId xmlns:a16="http://schemas.microsoft.com/office/drawing/2014/main" id="{21CA9357-4B3D-4FAB-8F0E-88B3B140A666}"/>
              </a:ext>
            </a:extLst>
          </p:cNvPr>
          <p:cNvSpPr>
            <a:spLocks noGrp="1"/>
          </p:cNvSpPr>
          <p:nvPr>
            <p:ph type="pic" sz="quarter" idx="20" hasCustomPrompt="1"/>
          </p:nvPr>
        </p:nvSpPr>
        <p:spPr>
          <a:xfrm>
            <a:off x="7265703"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3" name="Text Placeholder 22">
            <a:extLst>
              <a:ext uri="{FF2B5EF4-FFF2-40B4-BE49-F238E27FC236}">
                <a16:creationId xmlns:a16="http://schemas.microsoft.com/office/drawing/2014/main" id="{AD65AA34-D580-2244-B02A-493A1DE05A59}"/>
              </a:ext>
            </a:extLst>
          </p:cNvPr>
          <p:cNvSpPr>
            <a:spLocks noGrp="1"/>
          </p:cNvSpPr>
          <p:nvPr>
            <p:ph type="body" sz="quarter" idx="21" hasCustomPrompt="1"/>
          </p:nvPr>
        </p:nvSpPr>
        <p:spPr>
          <a:xfrm>
            <a:off x="7269808"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5" name="Text Placeholder 23">
            <a:extLst>
              <a:ext uri="{FF2B5EF4-FFF2-40B4-BE49-F238E27FC236}">
                <a16:creationId xmlns:a16="http://schemas.microsoft.com/office/drawing/2014/main" id="{D3D4987E-2A3F-0042-A688-243F1B0AE296}"/>
              </a:ext>
            </a:extLst>
          </p:cNvPr>
          <p:cNvSpPr>
            <a:spLocks noGrp="1"/>
          </p:cNvSpPr>
          <p:nvPr>
            <p:ph type="body" sz="quarter" idx="22" hasCustomPrompt="1"/>
          </p:nvPr>
        </p:nvSpPr>
        <p:spPr>
          <a:xfrm>
            <a:off x="7269344" y="2890764"/>
            <a:ext cx="1024204" cy="153888"/>
          </a:xfrm>
          <a:prstGeom prst="rect">
            <a:avLst/>
          </a:prstGeom>
          <a:noFill/>
        </p:spPr>
        <p:txBody>
          <a:bodyPr lIns="0" tIns="0" rIns="0" bIns="0">
            <a:noAutofit/>
          </a:bodyPr>
          <a:lstStyle>
            <a:lvl1pPr marL="0" indent="0">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86" name="Picture Placeholder 24">
            <a:extLst>
              <a:ext uri="{FF2B5EF4-FFF2-40B4-BE49-F238E27FC236}">
                <a16:creationId xmlns:a16="http://schemas.microsoft.com/office/drawing/2014/main" id="{7FCC50B2-15FE-46CE-AD14-DE5B6AAAFBFB}"/>
              </a:ext>
            </a:extLst>
          </p:cNvPr>
          <p:cNvSpPr>
            <a:spLocks noGrp="1"/>
          </p:cNvSpPr>
          <p:nvPr>
            <p:ph type="pic" sz="quarter" idx="23" hasCustomPrompt="1"/>
          </p:nvPr>
        </p:nvSpPr>
        <p:spPr>
          <a:xfrm>
            <a:off x="8387730"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9" name="Text Placeholder 25">
            <a:extLst>
              <a:ext uri="{FF2B5EF4-FFF2-40B4-BE49-F238E27FC236}">
                <a16:creationId xmlns:a16="http://schemas.microsoft.com/office/drawing/2014/main" id="{3693D354-0B74-2E41-83FB-52557CA09D59}"/>
              </a:ext>
            </a:extLst>
          </p:cNvPr>
          <p:cNvSpPr>
            <a:spLocks noGrp="1"/>
          </p:cNvSpPr>
          <p:nvPr>
            <p:ph type="body" sz="quarter" idx="24" hasCustomPrompt="1"/>
          </p:nvPr>
        </p:nvSpPr>
        <p:spPr>
          <a:xfrm>
            <a:off x="8392318" y="2741144"/>
            <a:ext cx="1024395" cy="153888"/>
          </a:xfrm>
          <a:prstGeom prst="rect">
            <a:avLst/>
          </a:prstGeom>
          <a:noFill/>
        </p:spPr>
        <p:txBody>
          <a:bodyPr lIns="0" tIns="0" rIns="0" bIns="0">
            <a:noAutofit/>
          </a:bodyPr>
          <a:lstStyle>
            <a:lvl1pPr marL="0" indent="0">
              <a:buFont typeface="Arial" panose="020B0604020202020204" pitchFamily="34" charset="0"/>
              <a:buNone/>
              <a:defRPr sz="800"/>
            </a:lvl1pPr>
          </a:lstStyle>
          <a:p>
            <a:pPr lvl="0"/>
            <a:r>
              <a:rPr lang="en-US"/>
              <a:t>First and Last Name</a:t>
            </a:r>
          </a:p>
        </p:txBody>
      </p:sp>
      <p:sp>
        <p:nvSpPr>
          <p:cNvPr id="51" name="Text Placeholder 26">
            <a:extLst>
              <a:ext uri="{FF2B5EF4-FFF2-40B4-BE49-F238E27FC236}">
                <a16:creationId xmlns:a16="http://schemas.microsoft.com/office/drawing/2014/main" id="{04377E61-84F3-C64C-9007-D2C822AAB3A2}"/>
              </a:ext>
            </a:extLst>
          </p:cNvPr>
          <p:cNvSpPr>
            <a:spLocks noGrp="1"/>
          </p:cNvSpPr>
          <p:nvPr>
            <p:ph type="body" sz="quarter" idx="25" hasCustomPrompt="1"/>
          </p:nvPr>
        </p:nvSpPr>
        <p:spPr>
          <a:xfrm>
            <a:off x="8391882" y="2890764"/>
            <a:ext cx="1024395" cy="153888"/>
          </a:xfrm>
          <a:prstGeom prst="rect">
            <a:avLst/>
          </a:prstGeom>
          <a:noFill/>
        </p:spPr>
        <p:txBody>
          <a:bodyPr lIns="0" tIns="0" rIns="0" bIns="0">
            <a:noAutofit/>
          </a:bodyPr>
          <a:lstStyle>
            <a:lvl1pPr marL="0" indent="0">
              <a:buFont typeface="Arial" panose="020B0604020202020204" pitchFamily="34" charset="0"/>
              <a:buNone/>
              <a:defRPr sz="800">
                <a:solidFill>
                  <a:schemeClr val="accent6">
                    <a:lumMod val="60000"/>
                    <a:lumOff val="40000"/>
                  </a:schemeClr>
                </a:solidFill>
              </a:defRPr>
            </a:lvl1pPr>
          </a:lstStyle>
          <a:p>
            <a:pPr lvl="0"/>
            <a:r>
              <a:rPr lang="en-US"/>
              <a:t>Position / Title</a:t>
            </a:r>
          </a:p>
        </p:txBody>
      </p:sp>
      <p:sp>
        <p:nvSpPr>
          <p:cNvPr id="88" name="Picture Placeholder 27">
            <a:extLst>
              <a:ext uri="{FF2B5EF4-FFF2-40B4-BE49-F238E27FC236}">
                <a16:creationId xmlns:a16="http://schemas.microsoft.com/office/drawing/2014/main" id="{305CC6DA-A1CD-495C-ADFC-C16B4826D318}"/>
              </a:ext>
            </a:extLst>
          </p:cNvPr>
          <p:cNvSpPr>
            <a:spLocks noGrp="1"/>
          </p:cNvSpPr>
          <p:nvPr>
            <p:ph type="pic" sz="quarter" idx="26" hasCustomPrompt="1"/>
          </p:nvPr>
        </p:nvSpPr>
        <p:spPr>
          <a:xfrm>
            <a:off x="9509757"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55" name="Text Placeholder 28">
            <a:extLst>
              <a:ext uri="{FF2B5EF4-FFF2-40B4-BE49-F238E27FC236}">
                <a16:creationId xmlns:a16="http://schemas.microsoft.com/office/drawing/2014/main" id="{11500CF2-EDEC-964B-8AC6-C04FF4BBD94C}"/>
              </a:ext>
            </a:extLst>
          </p:cNvPr>
          <p:cNvSpPr>
            <a:spLocks noGrp="1"/>
          </p:cNvSpPr>
          <p:nvPr>
            <p:ph type="body" sz="quarter" idx="27" hasCustomPrompt="1"/>
          </p:nvPr>
        </p:nvSpPr>
        <p:spPr>
          <a:xfrm>
            <a:off x="9514829"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57" name="Text Placeholder 29">
            <a:extLst>
              <a:ext uri="{FF2B5EF4-FFF2-40B4-BE49-F238E27FC236}">
                <a16:creationId xmlns:a16="http://schemas.microsoft.com/office/drawing/2014/main" id="{4D98955F-4393-C74B-8823-8A7DC9A260A9}"/>
              </a:ext>
            </a:extLst>
          </p:cNvPr>
          <p:cNvSpPr>
            <a:spLocks noGrp="1"/>
          </p:cNvSpPr>
          <p:nvPr>
            <p:ph type="body" sz="quarter" idx="28" hasCustomPrompt="1"/>
          </p:nvPr>
        </p:nvSpPr>
        <p:spPr>
          <a:xfrm>
            <a:off x="9514612"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89" name="Picture Placeholder 30">
            <a:extLst>
              <a:ext uri="{FF2B5EF4-FFF2-40B4-BE49-F238E27FC236}">
                <a16:creationId xmlns:a16="http://schemas.microsoft.com/office/drawing/2014/main" id="{CA38E8C6-61C7-47E6-88B0-5ECE3EF79CDC}"/>
              </a:ext>
            </a:extLst>
          </p:cNvPr>
          <p:cNvSpPr>
            <a:spLocks noGrp="1"/>
          </p:cNvSpPr>
          <p:nvPr>
            <p:ph type="pic" sz="quarter" idx="29" hasCustomPrompt="1"/>
          </p:nvPr>
        </p:nvSpPr>
        <p:spPr>
          <a:xfrm>
            <a:off x="10631785" y="1679581"/>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1" name="Text Placeholder 31">
            <a:extLst>
              <a:ext uri="{FF2B5EF4-FFF2-40B4-BE49-F238E27FC236}">
                <a16:creationId xmlns:a16="http://schemas.microsoft.com/office/drawing/2014/main" id="{23D7CBDD-52E8-2947-8A55-1930B5D4ED36}"/>
              </a:ext>
            </a:extLst>
          </p:cNvPr>
          <p:cNvSpPr>
            <a:spLocks noGrp="1"/>
          </p:cNvSpPr>
          <p:nvPr>
            <p:ph type="body" sz="quarter" idx="30" hasCustomPrompt="1"/>
          </p:nvPr>
        </p:nvSpPr>
        <p:spPr>
          <a:xfrm>
            <a:off x="10637337" y="274114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63" name="Text Placeholder 32">
            <a:extLst>
              <a:ext uri="{FF2B5EF4-FFF2-40B4-BE49-F238E27FC236}">
                <a16:creationId xmlns:a16="http://schemas.microsoft.com/office/drawing/2014/main" id="{A5CF3525-6ECA-F04E-9C5C-523C017231C6}"/>
              </a:ext>
            </a:extLst>
          </p:cNvPr>
          <p:cNvSpPr>
            <a:spLocks noGrp="1"/>
          </p:cNvSpPr>
          <p:nvPr>
            <p:ph type="body" sz="quarter" idx="31" hasCustomPrompt="1"/>
          </p:nvPr>
        </p:nvSpPr>
        <p:spPr>
          <a:xfrm>
            <a:off x="10637337" y="289076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9" name="Picture Placeholder 33">
            <a:extLst>
              <a:ext uri="{FF2B5EF4-FFF2-40B4-BE49-F238E27FC236}">
                <a16:creationId xmlns:a16="http://schemas.microsoft.com/office/drawing/2014/main" id="{D8E8B2F0-3427-4249-92A8-BC10BF2C0DA2}"/>
              </a:ext>
            </a:extLst>
          </p:cNvPr>
          <p:cNvSpPr>
            <a:spLocks noGrp="1"/>
          </p:cNvSpPr>
          <p:nvPr>
            <p:ph type="pic" sz="quarter" idx="32" hasCustomPrompt="1"/>
          </p:nvPr>
        </p:nvSpPr>
        <p:spPr>
          <a:xfrm>
            <a:off x="533539"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67" name="Text Placeholder 34">
            <a:extLst>
              <a:ext uri="{FF2B5EF4-FFF2-40B4-BE49-F238E27FC236}">
                <a16:creationId xmlns:a16="http://schemas.microsoft.com/office/drawing/2014/main" id="{5D488343-1C9B-8846-864D-B5D2F55504AD}"/>
              </a:ext>
            </a:extLst>
          </p:cNvPr>
          <p:cNvSpPr>
            <a:spLocks noGrp="1"/>
          </p:cNvSpPr>
          <p:nvPr>
            <p:ph type="body" sz="quarter" idx="33" hasCustomPrompt="1"/>
          </p:nvPr>
        </p:nvSpPr>
        <p:spPr>
          <a:xfrm>
            <a:off x="542458" y="4351574"/>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75" name="Text Placeholder 35">
            <a:extLst>
              <a:ext uri="{FF2B5EF4-FFF2-40B4-BE49-F238E27FC236}">
                <a16:creationId xmlns:a16="http://schemas.microsoft.com/office/drawing/2014/main" id="{5B3581A1-098D-2644-BAC1-0EB031DCE2B4}"/>
              </a:ext>
            </a:extLst>
          </p:cNvPr>
          <p:cNvSpPr>
            <a:spLocks noGrp="1"/>
          </p:cNvSpPr>
          <p:nvPr>
            <p:ph type="body" sz="quarter" idx="34" hasCustomPrompt="1"/>
          </p:nvPr>
        </p:nvSpPr>
        <p:spPr>
          <a:xfrm>
            <a:off x="542458" y="4507117"/>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0" name="Picture Placeholder 36">
            <a:extLst>
              <a:ext uri="{FF2B5EF4-FFF2-40B4-BE49-F238E27FC236}">
                <a16:creationId xmlns:a16="http://schemas.microsoft.com/office/drawing/2014/main" id="{FD0DE7C5-E7E1-4D77-8DE1-C3CAFF78A341}"/>
              </a:ext>
            </a:extLst>
          </p:cNvPr>
          <p:cNvSpPr>
            <a:spLocks noGrp="1"/>
          </p:cNvSpPr>
          <p:nvPr>
            <p:ph type="pic" sz="quarter" idx="35" hasCustomPrompt="1"/>
          </p:nvPr>
        </p:nvSpPr>
        <p:spPr>
          <a:xfrm>
            <a:off x="1655566"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79" name="Text Placeholder 37">
            <a:extLst>
              <a:ext uri="{FF2B5EF4-FFF2-40B4-BE49-F238E27FC236}">
                <a16:creationId xmlns:a16="http://schemas.microsoft.com/office/drawing/2014/main" id="{B33A7E8C-A66B-E74A-953B-F286AD5446CA}"/>
              </a:ext>
            </a:extLst>
          </p:cNvPr>
          <p:cNvSpPr>
            <a:spLocks noGrp="1"/>
          </p:cNvSpPr>
          <p:nvPr>
            <p:ph type="body" sz="quarter" idx="36" hasCustomPrompt="1"/>
          </p:nvPr>
        </p:nvSpPr>
        <p:spPr>
          <a:xfrm>
            <a:off x="1664816" y="4351574"/>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1" name="Text Placeholder 38">
            <a:extLst>
              <a:ext uri="{FF2B5EF4-FFF2-40B4-BE49-F238E27FC236}">
                <a16:creationId xmlns:a16="http://schemas.microsoft.com/office/drawing/2014/main" id="{F9D81019-5E2D-A748-9B24-E2A7F1F743BD}"/>
              </a:ext>
            </a:extLst>
          </p:cNvPr>
          <p:cNvSpPr>
            <a:spLocks noGrp="1"/>
          </p:cNvSpPr>
          <p:nvPr>
            <p:ph type="body" sz="quarter" idx="37" hasCustomPrompt="1"/>
          </p:nvPr>
        </p:nvSpPr>
        <p:spPr>
          <a:xfrm>
            <a:off x="1664816" y="4507117"/>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1" name="Picture Placeholder 39">
            <a:extLst>
              <a:ext uri="{FF2B5EF4-FFF2-40B4-BE49-F238E27FC236}">
                <a16:creationId xmlns:a16="http://schemas.microsoft.com/office/drawing/2014/main" id="{20A58B36-A69A-40E7-ADD3-4909472DD91E}"/>
              </a:ext>
            </a:extLst>
          </p:cNvPr>
          <p:cNvSpPr>
            <a:spLocks noGrp="1"/>
          </p:cNvSpPr>
          <p:nvPr>
            <p:ph type="pic" sz="quarter" idx="38" hasCustomPrompt="1"/>
          </p:nvPr>
        </p:nvSpPr>
        <p:spPr>
          <a:xfrm>
            <a:off x="2777593"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85" name="Text Placeholder 40">
            <a:extLst>
              <a:ext uri="{FF2B5EF4-FFF2-40B4-BE49-F238E27FC236}">
                <a16:creationId xmlns:a16="http://schemas.microsoft.com/office/drawing/2014/main" id="{4CC018BE-7641-0646-B57C-BC2AE363ED71}"/>
              </a:ext>
            </a:extLst>
          </p:cNvPr>
          <p:cNvSpPr>
            <a:spLocks noGrp="1"/>
          </p:cNvSpPr>
          <p:nvPr>
            <p:ph type="body" sz="quarter" idx="39" hasCustomPrompt="1"/>
          </p:nvPr>
        </p:nvSpPr>
        <p:spPr>
          <a:xfrm>
            <a:off x="2783473"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87" name="Text Placeholder 41">
            <a:extLst>
              <a:ext uri="{FF2B5EF4-FFF2-40B4-BE49-F238E27FC236}">
                <a16:creationId xmlns:a16="http://schemas.microsoft.com/office/drawing/2014/main" id="{B0692339-316F-9A4B-9971-062A5301EC13}"/>
              </a:ext>
            </a:extLst>
          </p:cNvPr>
          <p:cNvSpPr>
            <a:spLocks noGrp="1"/>
          </p:cNvSpPr>
          <p:nvPr>
            <p:ph type="body" sz="quarter" idx="40" hasCustomPrompt="1"/>
          </p:nvPr>
        </p:nvSpPr>
        <p:spPr>
          <a:xfrm>
            <a:off x="2783599" y="4507117"/>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2" name="Picture Placeholder 42">
            <a:extLst>
              <a:ext uri="{FF2B5EF4-FFF2-40B4-BE49-F238E27FC236}">
                <a16:creationId xmlns:a16="http://schemas.microsoft.com/office/drawing/2014/main" id="{020CC3CF-67D8-4937-82F6-11286A74AB6F}"/>
              </a:ext>
            </a:extLst>
          </p:cNvPr>
          <p:cNvSpPr>
            <a:spLocks noGrp="1"/>
          </p:cNvSpPr>
          <p:nvPr>
            <p:ph type="pic" sz="quarter" idx="41" hasCustomPrompt="1"/>
          </p:nvPr>
        </p:nvSpPr>
        <p:spPr>
          <a:xfrm>
            <a:off x="3899620"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08" name="Text Placeholder 43">
            <a:extLst>
              <a:ext uri="{FF2B5EF4-FFF2-40B4-BE49-F238E27FC236}">
                <a16:creationId xmlns:a16="http://schemas.microsoft.com/office/drawing/2014/main" id="{F2E79B80-B6F7-964E-BF89-9B351CA3A59C}"/>
              </a:ext>
            </a:extLst>
          </p:cNvPr>
          <p:cNvSpPr>
            <a:spLocks noGrp="1"/>
          </p:cNvSpPr>
          <p:nvPr>
            <p:ph type="body" sz="quarter" idx="42" hasCustomPrompt="1"/>
          </p:nvPr>
        </p:nvSpPr>
        <p:spPr>
          <a:xfrm>
            <a:off x="3905454"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12" name="Text Placeholder 44">
            <a:extLst>
              <a:ext uri="{FF2B5EF4-FFF2-40B4-BE49-F238E27FC236}">
                <a16:creationId xmlns:a16="http://schemas.microsoft.com/office/drawing/2014/main" id="{F018D580-A2E3-924D-8EED-2B8A99A74255}"/>
              </a:ext>
            </a:extLst>
          </p:cNvPr>
          <p:cNvSpPr>
            <a:spLocks noGrp="1"/>
          </p:cNvSpPr>
          <p:nvPr>
            <p:ph type="body" sz="quarter" idx="43" hasCustomPrompt="1"/>
          </p:nvPr>
        </p:nvSpPr>
        <p:spPr>
          <a:xfrm>
            <a:off x="3905453" y="450711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3" name="Picture Placeholder 45">
            <a:extLst>
              <a:ext uri="{FF2B5EF4-FFF2-40B4-BE49-F238E27FC236}">
                <a16:creationId xmlns:a16="http://schemas.microsoft.com/office/drawing/2014/main" id="{EDD9EC45-27D2-4B9B-9C75-652FE4BA2157}"/>
              </a:ext>
            </a:extLst>
          </p:cNvPr>
          <p:cNvSpPr>
            <a:spLocks noGrp="1"/>
          </p:cNvSpPr>
          <p:nvPr>
            <p:ph type="pic" sz="quarter" idx="44" hasCustomPrompt="1"/>
          </p:nvPr>
        </p:nvSpPr>
        <p:spPr>
          <a:xfrm>
            <a:off x="5021647"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20" name="Text Placeholder 46">
            <a:extLst>
              <a:ext uri="{FF2B5EF4-FFF2-40B4-BE49-F238E27FC236}">
                <a16:creationId xmlns:a16="http://schemas.microsoft.com/office/drawing/2014/main" id="{1A62BD44-EEB9-7F49-9B7D-9479E19CFC02}"/>
              </a:ext>
            </a:extLst>
          </p:cNvPr>
          <p:cNvSpPr>
            <a:spLocks noGrp="1"/>
          </p:cNvSpPr>
          <p:nvPr>
            <p:ph type="body" sz="quarter" idx="45" hasCustomPrompt="1"/>
          </p:nvPr>
        </p:nvSpPr>
        <p:spPr>
          <a:xfrm>
            <a:off x="5027435"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24" name="Text Placeholder 47">
            <a:extLst>
              <a:ext uri="{FF2B5EF4-FFF2-40B4-BE49-F238E27FC236}">
                <a16:creationId xmlns:a16="http://schemas.microsoft.com/office/drawing/2014/main" id="{5249C6DD-3F23-104A-B449-50789EB13681}"/>
              </a:ext>
            </a:extLst>
          </p:cNvPr>
          <p:cNvSpPr>
            <a:spLocks noGrp="1"/>
          </p:cNvSpPr>
          <p:nvPr>
            <p:ph type="body" sz="quarter" idx="46" hasCustomPrompt="1"/>
          </p:nvPr>
        </p:nvSpPr>
        <p:spPr>
          <a:xfrm>
            <a:off x="5027497" y="4507117"/>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4" name="Picture Placeholder 48">
            <a:extLst>
              <a:ext uri="{FF2B5EF4-FFF2-40B4-BE49-F238E27FC236}">
                <a16:creationId xmlns:a16="http://schemas.microsoft.com/office/drawing/2014/main" id="{5AFFAB2C-92CF-49EE-8373-A236E316A2E2}"/>
              </a:ext>
            </a:extLst>
          </p:cNvPr>
          <p:cNvSpPr>
            <a:spLocks noGrp="1"/>
          </p:cNvSpPr>
          <p:nvPr>
            <p:ph type="pic" sz="quarter" idx="47" hasCustomPrompt="1"/>
          </p:nvPr>
        </p:nvSpPr>
        <p:spPr>
          <a:xfrm>
            <a:off x="6143675"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32" name="Text Placeholder 49">
            <a:extLst>
              <a:ext uri="{FF2B5EF4-FFF2-40B4-BE49-F238E27FC236}">
                <a16:creationId xmlns:a16="http://schemas.microsoft.com/office/drawing/2014/main" id="{1AC925DE-2FDE-644C-AF59-4745169355DE}"/>
              </a:ext>
            </a:extLst>
          </p:cNvPr>
          <p:cNvSpPr>
            <a:spLocks noGrp="1"/>
          </p:cNvSpPr>
          <p:nvPr>
            <p:ph type="body" sz="quarter" idx="48" hasCustomPrompt="1"/>
          </p:nvPr>
        </p:nvSpPr>
        <p:spPr>
          <a:xfrm>
            <a:off x="6149416"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36" name="Text Placeholder 50">
            <a:extLst>
              <a:ext uri="{FF2B5EF4-FFF2-40B4-BE49-F238E27FC236}">
                <a16:creationId xmlns:a16="http://schemas.microsoft.com/office/drawing/2014/main" id="{D91302CC-55A1-9C41-A7B9-67674B810BCD}"/>
              </a:ext>
            </a:extLst>
          </p:cNvPr>
          <p:cNvSpPr>
            <a:spLocks noGrp="1"/>
          </p:cNvSpPr>
          <p:nvPr>
            <p:ph type="body" sz="quarter" idx="49" hasCustomPrompt="1"/>
          </p:nvPr>
        </p:nvSpPr>
        <p:spPr>
          <a:xfrm>
            <a:off x="6149351" y="450711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5" name="Picture Placeholder 51">
            <a:extLst>
              <a:ext uri="{FF2B5EF4-FFF2-40B4-BE49-F238E27FC236}">
                <a16:creationId xmlns:a16="http://schemas.microsoft.com/office/drawing/2014/main" id="{D3E8AD6B-347A-4B27-945E-B94043FB97E1}"/>
              </a:ext>
            </a:extLst>
          </p:cNvPr>
          <p:cNvSpPr>
            <a:spLocks noGrp="1"/>
          </p:cNvSpPr>
          <p:nvPr>
            <p:ph type="pic" sz="quarter" idx="50" hasCustomPrompt="1"/>
          </p:nvPr>
        </p:nvSpPr>
        <p:spPr>
          <a:xfrm>
            <a:off x="7265702"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44" name="Text Placeholder 52">
            <a:extLst>
              <a:ext uri="{FF2B5EF4-FFF2-40B4-BE49-F238E27FC236}">
                <a16:creationId xmlns:a16="http://schemas.microsoft.com/office/drawing/2014/main" id="{A23D44C8-4B1E-E24B-8DCF-D96526CCF692}"/>
              </a:ext>
            </a:extLst>
          </p:cNvPr>
          <p:cNvSpPr>
            <a:spLocks noGrp="1"/>
          </p:cNvSpPr>
          <p:nvPr>
            <p:ph type="body" sz="quarter" idx="51" hasCustomPrompt="1"/>
          </p:nvPr>
        </p:nvSpPr>
        <p:spPr>
          <a:xfrm>
            <a:off x="7271397"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48" name="Text Placeholder 53">
            <a:extLst>
              <a:ext uri="{FF2B5EF4-FFF2-40B4-BE49-F238E27FC236}">
                <a16:creationId xmlns:a16="http://schemas.microsoft.com/office/drawing/2014/main" id="{E1D50DAE-A829-8D4D-AFCB-5CE06521A139}"/>
              </a:ext>
            </a:extLst>
          </p:cNvPr>
          <p:cNvSpPr>
            <a:spLocks noGrp="1"/>
          </p:cNvSpPr>
          <p:nvPr>
            <p:ph type="body" sz="quarter" idx="52" hasCustomPrompt="1"/>
          </p:nvPr>
        </p:nvSpPr>
        <p:spPr>
          <a:xfrm>
            <a:off x="7271395" y="450711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6" name="Picture Placeholder 54">
            <a:extLst>
              <a:ext uri="{FF2B5EF4-FFF2-40B4-BE49-F238E27FC236}">
                <a16:creationId xmlns:a16="http://schemas.microsoft.com/office/drawing/2014/main" id="{EF08F3FA-A172-484A-B0CD-37129E97EF8F}"/>
              </a:ext>
            </a:extLst>
          </p:cNvPr>
          <p:cNvSpPr>
            <a:spLocks noGrp="1"/>
          </p:cNvSpPr>
          <p:nvPr>
            <p:ph type="pic" sz="quarter" idx="53" hasCustomPrompt="1"/>
          </p:nvPr>
        </p:nvSpPr>
        <p:spPr>
          <a:xfrm>
            <a:off x="8387729"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56" name="Text Placeholder 55">
            <a:extLst>
              <a:ext uri="{FF2B5EF4-FFF2-40B4-BE49-F238E27FC236}">
                <a16:creationId xmlns:a16="http://schemas.microsoft.com/office/drawing/2014/main" id="{01FD1131-5693-0D49-9013-E90201A12999}"/>
              </a:ext>
            </a:extLst>
          </p:cNvPr>
          <p:cNvSpPr>
            <a:spLocks noGrp="1"/>
          </p:cNvSpPr>
          <p:nvPr>
            <p:ph type="body" sz="quarter" idx="54" hasCustomPrompt="1"/>
          </p:nvPr>
        </p:nvSpPr>
        <p:spPr>
          <a:xfrm>
            <a:off x="8393379"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60" name="Text Placeholder 56">
            <a:extLst>
              <a:ext uri="{FF2B5EF4-FFF2-40B4-BE49-F238E27FC236}">
                <a16:creationId xmlns:a16="http://schemas.microsoft.com/office/drawing/2014/main" id="{F461921F-1961-DC48-B41F-1EF39947A251}"/>
              </a:ext>
            </a:extLst>
          </p:cNvPr>
          <p:cNvSpPr>
            <a:spLocks noGrp="1"/>
          </p:cNvSpPr>
          <p:nvPr>
            <p:ph type="body" sz="quarter" idx="55" hasCustomPrompt="1"/>
          </p:nvPr>
        </p:nvSpPr>
        <p:spPr>
          <a:xfrm>
            <a:off x="8393440" y="4507117"/>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7" name="Picture Placeholder 57">
            <a:extLst>
              <a:ext uri="{FF2B5EF4-FFF2-40B4-BE49-F238E27FC236}">
                <a16:creationId xmlns:a16="http://schemas.microsoft.com/office/drawing/2014/main" id="{3624940F-A7AD-4613-B22C-DC38FF709F99}"/>
              </a:ext>
            </a:extLst>
          </p:cNvPr>
          <p:cNvSpPr>
            <a:spLocks noGrp="1"/>
          </p:cNvSpPr>
          <p:nvPr>
            <p:ph type="pic" sz="quarter" idx="56" hasCustomPrompt="1"/>
          </p:nvPr>
        </p:nvSpPr>
        <p:spPr>
          <a:xfrm>
            <a:off x="9509756"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68" name="Text Placeholder 58">
            <a:extLst>
              <a:ext uri="{FF2B5EF4-FFF2-40B4-BE49-F238E27FC236}">
                <a16:creationId xmlns:a16="http://schemas.microsoft.com/office/drawing/2014/main" id="{63B389AB-56F9-D244-98EE-AC185A39DB5B}"/>
              </a:ext>
            </a:extLst>
          </p:cNvPr>
          <p:cNvSpPr>
            <a:spLocks noGrp="1"/>
          </p:cNvSpPr>
          <p:nvPr>
            <p:ph type="body" sz="quarter" idx="57" hasCustomPrompt="1"/>
          </p:nvPr>
        </p:nvSpPr>
        <p:spPr>
          <a:xfrm>
            <a:off x="9515360"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72" name="Text Placeholder 59">
            <a:extLst>
              <a:ext uri="{FF2B5EF4-FFF2-40B4-BE49-F238E27FC236}">
                <a16:creationId xmlns:a16="http://schemas.microsoft.com/office/drawing/2014/main" id="{37DF0B59-D77B-4C49-86A0-BDFBAAF1ABEB}"/>
              </a:ext>
            </a:extLst>
          </p:cNvPr>
          <p:cNvSpPr>
            <a:spLocks noGrp="1"/>
          </p:cNvSpPr>
          <p:nvPr>
            <p:ph type="body" sz="quarter" idx="58" hasCustomPrompt="1"/>
          </p:nvPr>
        </p:nvSpPr>
        <p:spPr>
          <a:xfrm>
            <a:off x="9515293" y="450711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98" name="Picture Placeholder 60">
            <a:extLst>
              <a:ext uri="{FF2B5EF4-FFF2-40B4-BE49-F238E27FC236}">
                <a16:creationId xmlns:a16="http://schemas.microsoft.com/office/drawing/2014/main" id="{CE84054F-B4A8-4445-9EAA-80858C421F52}"/>
              </a:ext>
            </a:extLst>
          </p:cNvPr>
          <p:cNvSpPr>
            <a:spLocks noGrp="1"/>
          </p:cNvSpPr>
          <p:nvPr>
            <p:ph type="pic" sz="quarter" idx="59" hasCustomPrompt="1"/>
          </p:nvPr>
        </p:nvSpPr>
        <p:spPr>
          <a:xfrm>
            <a:off x="10631784" y="3277791"/>
            <a:ext cx="1033272"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80" name="Text Placeholder 61">
            <a:extLst>
              <a:ext uri="{FF2B5EF4-FFF2-40B4-BE49-F238E27FC236}">
                <a16:creationId xmlns:a16="http://schemas.microsoft.com/office/drawing/2014/main" id="{F7B5C705-9535-E74A-8413-EF6BB7539C3A}"/>
              </a:ext>
            </a:extLst>
          </p:cNvPr>
          <p:cNvSpPr>
            <a:spLocks noGrp="1"/>
          </p:cNvSpPr>
          <p:nvPr>
            <p:ph type="body" sz="quarter" idx="60" hasCustomPrompt="1"/>
          </p:nvPr>
        </p:nvSpPr>
        <p:spPr>
          <a:xfrm>
            <a:off x="10637337" y="4351574"/>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88" name="Text Placeholder 62">
            <a:extLst>
              <a:ext uri="{FF2B5EF4-FFF2-40B4-BE49-F238E27FC236}">
                <a16:creationId xmlns:a16="http://schemas.microsoft.com/office/drawing/2014/main" id="{652329CC-C86A-F64B-B753-EC605EB071C2}"/>
              </a:ext>
            </a:extLst>
          </p:cNvPr>
          <p:cNvSpPr>
            <a:spLocks noGrp="1"/>
          </p:cNvSpPr>
          <p:nvPr>
            <p:ph type="body" sz="quarter" idx="61" hasCustomPrompt="1"/>
          </p:nvPr>
        </p:nvSpPr>
        <p:spPr>
          <a:xfrm>
            <a:off x="10637337" y="4507117"/>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 name="Date Placeholder 2">
            <a:extLst>
              <a:ext uri="{FF2B5EF4-FFF2-40B4-BE49-F238E27FC236}">
                <a16:creationId xmlns:a16="http://schemas.microsoft.com/office/drawing/2014/main" id="{656F9F2B-CC6C-9D3F-2747-D4BF19A582E7}"/>
              </a:ext>
            </a:extLst>
          </p:cNvPr>
          <p:cNvSpPr>
            <a:spLocks noGrp="1"/>
          </p:cNvSpPr>
          <p:nvPr>
            <p:ph type="dt" sz="half" idx="62"/>
          </p:nvPr>
        </p:nvSpPr>
        <p:spPr>
          <a:noFill/>
        </p:spPr>
        <p:txBody>
          <a:bodyPr>
            <a:noAutofit/>
          </a:bodyPr>
          <a:lstStyle/>
          <a:p>
            <a:fld id="{63D85AEB-9F1D-CC4D-8EB6-D36659B2B63A}" type="datetime3">
              <a:rPr lang="en-US" smtClean="0"/>
              <a:t>7 May 2026</a:t>
            </a:fld>
            <a:endParaRPr lang="en-US"/>
          </a:p>
        </p:txBody>
      </p:sp>
      <p:sp>
        <p:nvSpPr>
          <p:cNvPr id="4" name="Footer Placeholder 3">
            <a:extLst>
              <a:ext uri="{FF2B5EF4-FFF2-40B4-BE49-F238E27FC236}">
                <a16:creationId xmlns:a16="http://schemas.microsoft.com/office/drawing/2014/main" id="{BAB5E24A-825B-BA20-8933-782BD27BFAFC}"/>
              </a:ext>
            </a:extLst>
          </p:cNvPr>
          <p:cNvSpPr>
            <a:spLocks noGrp="1"/>
          </p:cNvSpPr>
          <p:nvPr>
            <p:ph type="ftr" sz="quarter" idx="63"/>
          </p:nvPr>
        </p:nvSpPr>
        <p:spPr>
          <a:noFill/>
        </p:spPr>
        <p:txBody>
          <a:bodyPr>
            <a:noAutofit/>
          </a:bodyPr>
          <a:lstStyle/>
          <a:p>
            <a:r>
              <a:rPr lang="en-US"/>
              <a:t>Foundation Master Template (TO EDIT THIS TEXT: select Header &amp; Footer on Insert tab) </a:t>
            </a:r>
          </a:p>
        </p:txBody>
      </p:sp>
      <p:sp>
        <p:nvSpPr>
          <p:cNvPr id="5" name="Slide Number Placeholder 4">
            <a:extLst>
              <a:ext uri="{FF2B5EF4-FFF2-40B4-BE49-F238E27FC236}">
                <a16:creationId xmlns:a16="http://schemas.microsoft.com/office/drawing/2014/main" id="{0D6EE7EE-6911-FC7C-35B8-2043F40C561A}"/>
              </a:ext>
            </a:extLst>
          </p:cNvPr>
          <p:cNvSpPr>
            <a:spLocks noGrp="1"/>
          </p:cNvSpPr>
          <p:nvPr>
            <p:ph type="sldNum" sz="quarter" idx="64"/>
          </p:nvPr>
        </p:nvSpPr>
        <p:spPr>
          <a:noFill/>
        </p:spPr>
        <p:txBody>
          <a:bodyPr>
            <a:noAutofit/>
          </a:bodyPr>
          <a:lstStyle/>
          <a:p>
            <a:fld id="{D3F7C509-FEEF-45D3-B896-7C07814C0C13}" type="slidenum">
              <a:rPr lang="en-US" smtClean="0"/>
              <a:pPr/>
              <a:t>‹#›</a:t>
            </a:fld>
            <a:endParaRPr lang="en-US"/>
          </a:p>
        </p:txBody>
      </p:sp>
      <p:sp>
        <p:nvSpPr>
          <p:cNvPr id="6" name="Picture Placeholder 33">
            <a:extLst>
              <a:ext uri="{FF2B5EF4-FFF2-40B4-BE49-F238E27FC236}">
                <a16:creationId xmlns:a16="http://schemas.microsoft.com/office/drawing/2014/main" id="{F41D7878-8723-1DAE-E07C-413B0E3F9CDF}"/>
              </a:ext>
            </a:extLst>
          </p:cNvPr>
          <p:cNvSpPr>
            <a:spLocks noGrp="1"/>
          </p:cNvSpPr>
          <p:nvPr>
            <p:ph type="pic" sz="quarter" idx="65" hasCustomPrompt="1"/>
          </p:nvPr>
        </p:nvSpPr>
        <p:spPr>
          <a:xfrm>
            <a:off x="533540"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8" name="Text Placeholder 34">
            <a:extLst>
              <a:ext uri="{FF2B5EF4-FFF2-40B4-BE49-F238E27FC236}">
                <a16:creationId xmlns:a16="http://schemas.microsoft.com/office/drawing/2014/main" id="{F8707395-9612-4DD0-6BE2-66A335406327}"/>
              </a:ext>
            </a:extLst>
          </p:cNvPr>
          <p:cNvSpPr>
            <a:spLocks noGrp="1"/>
          </p:cNvSpPr>
          <p:nvPr>
            <p:ph type="body" sz="quarter" idx="66" hasCustomPrompt="1"/>
          </p:nvPr>
        </p:nvSpPr>
        <p:spPr>
          <a:xfrm>
            <a:off x="542458" y="5943982"/>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0" name="Text Placeholder 35">
            <a:extLst>
              <a:ext uri="{FF2B5EF4-FFF2-40B4-BE49-F238E27FC236}">
                <a16:creationId xmlns:a16="http://schemas.microsoft.com/office/drawing/2014/main" id="{91DDB01F-D125-9A24-A865-43DA4979E15D}"/>
              </a:ext>
            </a:extLst>
          </p:cNvPr>
          <p:cNvSpPr>
            <a:spLocks noGrp="1"/>
          </p:cNvSpPr>
          <p:nvPr>
            <p:ph type="body" sz="quarter" idx="67" hasCustomPrompt="1"/>
          </p:nvPr>
        </p:nvSpPr>
        <p:spPr>
          <a:xfrm>
            <a:off x="542458" y="6099525"/>
            <a:ext cx="1021029"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1" name="Picture Placeholder 36">
            <a:extLst>
              <a:ext uri="{FF2B5EF4-FFF2-40B4-BE49-F238E27FC236}">
                <a16:creationId xmlns:a16="http://schemas.microsoft.com/office/drawing/2014/main" id="{E39EB324-7757-1E1E-E23E-DCF4C3F333E5}"/>
              </a:ext>
            </a:extLst>
          </p:cNvPr>
          <p:cNvSpPr>
            <a:spLocks noGrp="1"/>
          </p:cNvSpPr>
          <p:nvPr>
            <p:ph type="pic" sz="quarter" idx="68" hasCustomPrompt="1"/>
          </p:nvPr>
        </p:nvSpPr>
        <p:spPr>
          <a:xfrm>
            <a:off x="1655567"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2" name="Text Placeholder 37">
            <a:extLst>
              <a:ext uri="{FF2B5EF4-FFF2-40B4-BE49-F238E27FC236}">
                <a16:creationId xmlns:a16="http://schemas.microsoft.com/office/drawing/2014/main" id="{B1B18D6E-3412-0713-D141-33F52580996C}"/>
              </a:ext>
            </a:extLst>
          </p:cNvPr>
          <p:cNvSpPr>
            <a:spLocks noGrp="1"/>
          </p:cNvSpPr>
          <p:nvPr>
            <p:ph type="body" sz="quarter" idx="69" hasCustomPrompt="1"/>
          </p:nvPr>
        </p:nvSpPr>
        <p:spPr>
          <a:xfrm>
            <a:off x="1664816" y="5943982"/>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4" name="Text Placeholder 38">
            <a:extLst>
              <a:ext uri="{FF2B5EF4-FFF2-40B4-BE49-F238E27FC236}">
                <a16:creationId xmlns:a16="http://schemas.microsoft.com/office/drawing/2014/main" id="{6418F035-0E29-3103-7171-53C6DF5EC74A}"/>
              </a:ext>
            </a:extLst>
          </p:cNvPr>
          <p:cNvSpPr>
            <a:spLocks noGrp="1"/>
          </p:cNvSpPr>
          <p:nvPr>
            <p:ph type="body" sz="quarter" idx="70" hasCustomPrompt="1"/>
          </p:nvPr>
        </p:nvSpPr>
        <p:spPr>
          <a:xfrm>
            <a:off x="1664816" y="6099525"/>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16" name="Picture Placeholder 39">
            <a:extLst>
              <a:ext uri="{FF2B5EF4-FFF2-40B4-BE49-F238E27FC236}">
                <a16:creationId xmlns:a16="http://schemas.microsoft.com/office/drawing/2014/main" id="{C92F57C7-6F61-BFC9-379E-622CFAB3F8E4}"/>
              </a:ext>
            </a:extLst>
          </p:cNvPr>
          <p:cNvSpPr>
            <a:spLocks noGrp="1"/>
          </p:cNvSpPr>
          <p:nvPr>
            <p:ph type="pic" sz="quarter" idx="71" hasCustomPrompt="1"/>
          </p:nvPr>
        </p:nvSpPr>
        <p:spPr>
          <a:xfrm>
            <a:off x="2777594"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17" name="Text Placeholder 40">
            <a:extLst>
              <a:ext uri="{FF2B5EF4-FFF2-40B4-BE49-F238E27FC236}">
                <a16:creationId xmlns:a16="http://schemas.microsoft.com/office/drawing/2014/main" id="{20EDACDA-AEA6-FBE3-EAF8-94F016B68F3E}"/>
              </a:ext>
            </a:extLst>
          </p:cNvPr>
          <p:cNvSpPr>
            <a:spLocks noGrp="1"/>
          </p:cNvSpPr>
          <p:nvPr>
            <p:ph type="body" sz="quarter" idx="72" hasCustomPrompt="1"/>
          </p:nvPr>
        </p:nvSpPr>
        <p:spPr>
          <a:xfrm>
            <a:off x="2783473"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18" name="Text Placeholder 41">
            <a:extLst>
              <a:ext uri="{FF2B5EF4-FFF2-40B4-BE49-F238E27FC236}">
                <a16:creationId xmlns:a16="http://schemas.microsoft.com/office/drawing/2014/main" id="{DDCA69C9-B196-AB1E-5A30-9D3520825A7B}"/>
              </a:ext>
            </a:extLst>
          </p:cNvPr>
          <p:cNvSpPr>
            <a:spLocks noGrp="1"/>
          </p:cNvSpPr>
          <p:nvPr>
            <p:ph type="body" sz="quarter" idx="73" hasCustomPrompt="1"/>
          </p:nvPr>
        </p:nvSpPr>
        <p:spPr>
          <a:xfrm>
            <a:off x="2783599" y="6099525"/>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0" name="Picture Placeholder 42">
            <a:extLst>
              <a:ext uri="{FF2B5EF4-FFF2-40B4-BE49-F238E27FC236}">
                <a16:creationId xmlns:a16="http://schemas.microsoft.com/office/drawing/2014/main" id="{B63777F4-516D-AB76-D090-4F3459E39ED1}"/>
              </a:ext>
            </a:extLst>
          </p:cNvPr>
          <p:cNvSpPr>
            <a:spLocks noGrp="1"/>
          </p:cNvSpPr>
          <p:nvPr>
            <p:ph type="pic" sz="quarter" idx="74" hasCustomPrompt="1"/>
          </p:nvPr>
        </p:nvSpPr>
        <p:spPr>
          <a:xfrm>
            <a:off x="3899621"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2" name="Text Placeholder 43">
            <a:extLst>
              <a:ext uri="{FF2B5EF4-FFF2-40B4-BE49-F238E27FC236}">
                <a16:creationId xmlns:a16="http://schemas.microsoft.com/office/drawing/2014/main" id="{BFE3EB8B-617F-9091-1873-147F5622ACF9}"/>
              </a:ext>
            </a:extLst>
          </p:cNvPr>
          <p:cNvSpPr>
            <a:spLocks noGrp="1"/>
          </p:cNvSpPr>
          <p:nvPr>
            <p:ph type="body" sz="quarter" idx="75" hasCustomPrompt="1"/>
          </p:nvPr>
        </p:nvSpPr>
        <p:spPr>
          <a:xfrm>
            <a:off x="3905454"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3" name="Text Placeholder 44">
            <a:extLst>
              <a:ext uri="{FF2B5EF4-FFF2-40B4-BE49-F238E27FC236}">
                <a16:creationId xmlns:a16="http://schemas.microsoft.com/office/drawing/2014/main" id="{683A22C1-467E-AB6D-3953-8DFAF9602867}"/>
              </a:ext>
            </a:extLst>
          </p:cNvPr>
          <p:cNvSpPr>
            <a:spLocks noGrp="1"/>
          </p:cNvSpPr>
          <p:nvPr>
            <p:ph type="body" sz="quarter" idx="76" hasCustomPrompt="1"/>
          </p:nvPr>
        </p:nvSpPr>
        <p:spPr>
          <a:xfrm>
            <a:off x="3905453" y="6099525"/>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4" name="Picture Placeholder 45">
            <a:extLst>
              <a:ext uri="{FF2B5EF4-FFF2-40B4-BE49-F238E27FC236}">
                <a16:creationId xmlns:a16="http://schemas.microsoft.com/office/drawing/2014/main" id="{F37516B9-6F78-1EB4-6960-1B72CDA807A7}"/>
              </a:ext>
            </a:extLst>
          </p:cNvPr>
          <p:cNvSpPr>
            <a:spLocks noGrp="1"/>
          </p:cNvSpPr>
          <p:nvPr>
            <p:ph type="pic" sz="quarter" idx="77" hasCustomPrompt="1"/>
          </p:nvPr>
        </p:nvSpPr>
        <p:spPr>
          <a:xfrm>
            <a:off x="5021648"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26" name="Text Placeholder 46">
            <a:extLst>
              <a:ext uri="{FF2B5EF4-FFF2-40B4-BE49-F238E27FC236}">
                <a16:creationId xmlns:a16="http://schemas.microsoft.com/office/drawing/2014/main" id="{803B6579-59D0-0985-0B0D-8B7EC00F9843}"/>
              </a:ext>
            </a:extLst>
          </p:cNvPr>
          <p:cNvSpPr>
            <a:spLocks noGrp="1"/>
          </p:cNvSpPr>
          <p:nvPr>
            <p:ph type="body" sz="quarter" idx="78" hasCustomPrompt="1"/>
          </p:nvPr>
        </p:nvSpPr>
        <p:spPr>
          <a:xfrm>
            <a:off x="5027435"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28" name="Text Placeholder 47">
            <a:extLst>
              <a:ext uri="{FF2B5EF4-FFF2-40B4-BE49-F238E27FC236}">
                <a16:creationId xmlns:a16="http://schemas.microsoft.com/office/drawing/2014/main" id="{319481EE-8A02-29FC-54F1-94D40DE03EDD}"/>
              </a:ext>
            </a:extLst>
          </p:cNvPr>
          <p:cNvSpPr>
            <a:spLocks noGrp="1"/>
          </p:cNvSpPr>
          <p:nvPr>
            <p:ph type="body" sz="quarter" idx="79" hasCustomPrompt="1"/>
          </p:nvPr>
        </p:nvSpPr>
        <p:spPr>
          <a:xfrm>
            <a:off x="5027497" y="6099525"/>
            <a:ext cx="102420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29" name="Picture Placeholder 48">
            <a:extLst>
              <a:ext uri="{FF2B5EF4-FFF2-40B4-BE49-F238E27FC236}">
                <a16:creationId xmlns:a16="http://schemas.microsoft.com/office/drawing/2014/main" id="{5D7A3062-9B59-8915-36FA-211E1FE9B99D}"/>
              </a:ext>
            </a:extLst>
          </p:cNvPr>
          <p:cNvSpPr>
            <a:spLocks noGrp="1"/>
          </p:cNvSpPr>
          <p:nvPr>
            <p:ph type="pic" sz="quarter" idx="80" hasCustomPrompt="1"/>
          </p:nvPr>
        </p:nvSpPr>
        <p:spPr>
          <a:xfrm>
            <a:off x="6143676"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0" name="Text Placeholder 49">
            <a:extLst>
              <a:ext uri="{FF2B5EF4-FFF2-40B4-BE49-F238E27FC236}">
                <a16:creationId xmlns:a16="http://schemas.microsoft.com/office/drawing/2014/main" id="{78ED2E27-EA25-6133-56E3-014F0F15F219}"/>
              </a:ext>
            </a:extLst>
          </p:cNvPr>
          <p:cNvSpPr>
            <a:spLocks noGrp="1"/>
          </p:cNvSpPr>
          <p:nvPr>
            <p:ph type="body" sz="quarter" idx="81" hasCustomPrompt="1"/>
          </p:nvPr>
        </p:nvSpPr>
        <p:spPr>
          <a:xfrm>
            <a:off x="6149416"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2" name="Text Placeholder 50">
            <a:extLst>
              <a:ext uri="{FF2B5EF4-FFF2-40B4-BE49-F238E27FC236}">
                <a16:creationId xmlns:a16="http://schemas.microsoft.com/office/drawing/2014/main" id="{4979941B-236A-6116-5582-9FF51C08EBBB}"/>
              </a:ext>
            </a:extLst>
          </p:cNvPr>
          <p:cNvSpPr>
            <a:spLocks noGrp="1"/>
          </p:cNvSpPr>
          <p:nvPr>
            <p:ph type="body" sz="quarter" idx="82" hasCustomPrompt="1"/>
          </p:nvPr>
        </p:nvSpPr>
        <p:spPr>
          <a:xfrm>
            <a:off x="6149351" y="6099525"/>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4" name="Picture Placeholder 51">
            <a:extLst>
              <a:ext uri="{FF2B5EF4-FFF2-40B4-BE49-F238E27FC236}">
                <a16:creationId xmlns:a16="http://schemas.microsoft.com/office/drawing/2014/main" id="{0112C561-5C62-B386-469A-BCBE6E56D72E}"/>
              </a:ext>
            </a:extLst>
          </p:cNvPr>
          <p:cNvSpPr>
            <a:spLocks noGrp="1"/>
          </p:cNvSpPr>
          <p:nvPr>
            <p:ph type="pic" sz="quarter" idx="83" hasCustomPrompt="1"/>
          </p:nvPr>
        </p:nvSpPr>
        <p:spPr>
          <a:xfrm>
            <a:off x="7265703"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35" name="Text Placeholder 52">
            <a:extLst>
              <a:ext uri="{FF2B5EF4-FFF2-40B4-BE49-F238E27FC236}">
                <a16:creationId xmlns:a16="http://schemas.microsoft.com/office/drawing/2014/main" id="{89E7801A-C362-8DA5-6D73-106EF460AEDF}"/>
              </a:ext>
            </a:extLst>
          </p:cNvPr>
          <p:cNvSpPr>
            <a:spLocks noGrp="1"/>
          </p:cNvSpPr>
          <p:nvPr>
            <p:ph type="body" sz="quarter" idx="84" hasCustomPrompt="1"/>
          </p:nvPr>
        </p:nvSpPr>
        <p:spPr>
          <a:xfrm>
            <a:off x="7271397"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36" name="Text Placeholder 53">
            <a:extLst>
              <a:ext uri="{FF2B5EF4-FFF2-40B4-BE49-F238E27FC236}">
                <a16:creationId xmlns:a16="http://schemas.microsoft.com/office/drawing/2014/main" id="{574972F6-364A-3958-E1C4-BB7DF1276BF1}"/>
              </a:ext>
            </a:extLst>
          </p:cNvPr>
          <p:cNvSpPr>
            <a:spLocks noGrp="1"/>
          </p:cNvSpPr>
          <p:nvPr>
            <p:ph type="body" sz="quarter" idx="85" hasCustomPrompt="1"/>
          </p:nvPr>
        </p:nvSpPr>
        <p:spPr>
          <a:xfrm>
            <a:off x="7271395" y="6099525"/>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38" name="Picture Placeholder 54">
            <a:extLst>
              <a:ext uri="{FF2B5EF4-FFF2-40B4-BE49-F238E27FC236}">
                <a16:creationId xmlns:a16="http://schemas.microsoft.com/office/drawing/2014/main" id="{76C97810-A576-D88E-4DD3-3EBD4DE6A421}"/>
              </a:ext>
            </a:extLst>
          </p:cNvPr>
          <p:cNvSpPr>
            <a:spLocks noGrp="1"/>
          </p:cNvSpPr>
          <p:nvPr>
            <p:ph type="pic" sz="quarter" idx="86" hasCustomPrompt="1"/>
          </p:nvPr>
        </p:nvSpPr>
        <p:spPr>
          <a:xfrm>
            <a:off x="8387730"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0" name="Text Placeholder 55">
            <a:extLst>
              <a:ext uri="{FF2B5EF4-FFF2-40B4-BE49-F238E27FC236}">
                <a16:creationId xmlns:a16="http://schemas.microsoft.com/office/drawing/2014/main" id="{1CA00D4B-6F8D-7D1E-7726-10A20A07FFAC}"/>
              </a:ext>
            </a:extLst>
          </p:cNvPr>
          <p:cNvSpPr>
            <a:spLocks noGrp="1"/>
          </p:cNvSpPr>
          <p:nvPr>
            <p:ph type="body" sz="quarter" idx="87" hasCustomPrompt="1"/>
          </p:nvPr>
        </p:nvSpPr>
        <p:spPr>
          <a:xfrm>
            <a:off x="8393379"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1" name="Text Placeholder 56">
            <a:extLst>
              <a:ext uri="{FF2B5EF4-FFF2-40B4-BE49-F238E27FC236}">
                <a16:creationId xmlns:a16="http://schemas.microsoft.com/office/drawing/2014/main" id="{46DBF793-38AB-990A-1E15-6E7FA502C0D1}"/>
              </a:ext>
            </a:extLst>
          </p:cNvPr>
          <p:cNvSpPr>
            <a:spLocks noGrp="1"/>
          </p:cNvSpPr>
          <p:nvPr>
            <p:ph type="body" sz="quarter" idx="88" hasCustomPrompt="1"/>
          </p:nvPr>
        </p:nvSpPr>
        <p:spPr>
          <a:xfrm>
            <a:off x="8393440" y="6099525"/>
            <a:ext cx="1024204"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42" name="Picture Placeholder 57">
            <a:extLst>
              <a:ext uri="{FF2B5EF4-FFF2-40B4-BE49-F238E27FC236}">
                <a16:creationId xmlns:a16="http://schemas.microsoft.com/office/drawing/2014/main" id="{0F6455EF-0CE1-2370-C4E1-A59409835397}"/>
              </a:ext>
            </a:extLst>
          </p:cNvPr>
          <p:cNvSpPr>
            <a:spLocks noGrp="1"/>
          </p:cNvSpPr>
          <p:nvPr>
            <p:ph type="pic" sz="quarter" idx="89" hasCustomPrompt="1"/>
          </p:nvPr>
        </p:nvSpPr>
        <p:spPr>
          <a:xfrm>
            <a:off x="9509757"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4" name="Text Placeholder 58">
            <a:extLst>
              <a:ext uri="{FF2B5EF4-FFF2-40B4-BE49-F238E27FC236}">
                <a16:creationId xmlns:a16="http://schemas.microsoft.com/office/drawing/2014/main" id="{4CD5CE1F-8124-5700-D0FA-3DC8E61619C1}"/>
              </a:ext>
            </a:extLst>
          </p:cNvPr>
          <p:cNvSpPr>
            <a:spLocks noGrp="1"/>
          </p:cNvSpPr>
          <p:nvPr>
            <p:ph type="body" sz="quarter" idx="90" hasCustomPrompt="1"/>
          </p:nvPr>
        </p:nvSpPr>
        <p:spPr>
          <a:xfrm>
            <a:off x="9515360"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46" name="Text Placeholder 59">
            <a:extLst>
              <a:ext uri="{FF2B5EF4-FFF2-40B4-BE49-F238E27FC236}">
                <a16:creationId xmlns:a16="http://schemas.microsoft.com/office/drawing/2014/main" id="{00DCFC32-34CC-A342-1461-5E37176DC35C}"/>
              </a:ext>
            </a:extLst>
          </p:cNvPr>
          <p:cNvSpPr>
            <a:spLocks noGrp="1"/>
          </p:cNvSpPr>
          <p:nvPr>
            <p:ph type="body" sz="quarter" idx="91" hasCustomPrompt="1"/>
          </p:nvPr>
        </p:nvSpPr>
        <p:spPr>
          <a:xfrm>
            <a:off x="9515293" y="6099525"/>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47" name="Picture Placeholder 60">
            <a:extLst>
              <a:ext uri="{FF2B5EF4-FFF2-40B4-BE49-F238E27FC236}">
                <a16:creationId xmlns:a16="http://schemas.microsoft.com/office/drawing/2014/main" id="{2F47573C-1828-EBB3-F36C-00F4F12F5196}"/>
              </a:ext>
            </a:extLst>
          </p:cNvPr>
          <p:cNvSpPr>
            <a:spLocks noGrp="1"/>
          </p:cNvSpPr>
          <p:nvPr>
            <p:ph type="pic" sz="quarter" idx="92" hasCustomPrompt="1"/>
          </p:nvPr>
        </p:nvSpPr>
        <p:spPr>
          <a:xfrm>
            <a:off x="10631785" y="4880908"/>
            <a:ext cx="1029947" cy="1005840"/>
          </a:xfrm>
          <a:prstGeom prst="rect">
            <a:avLst/>
          </a:prstGeom>
          <a:noFill/>
        </p:spPr>
        <p:txBody>
          <a:bodyPr tIns="0" bIns="548640" anchor="ctr">
            <a:noAutofit/>
          </a:bodyPr>
          <a:lstStyle>
            <a:lvl1pPr marL="0" indent="0" algn="ctr">
              <a:lnSpc>
                <a:spcPct val="100000"/>
              </a:lnSpc>
              <a:buNone/>
              <a:defRPr sz="800">
                <a:solidFill>
                  <a:schemeClr val="tx1">
                    <a:lumMod val="50000"/>
                    <a:lumOff val="50000"/>
                  </a:schemeClr>
                </a:solidFill>
              </a:defRPr>
            </a:lvl1pPr>
          </a:lstStyle>
          <a:p>
            <a:r>
              <a:rPr lang="en-US"/>
              <a:t>Click to </a:t>
            </a:r>
            <a:br>
              <a:rPr lang="en-US"/>
            </a:br>
            <a:r>
              <a:rPr lang="en-US"/>
              <a:t>Insert Picture</a:t>
            </a:r>
          </a:p>
        </p:txBody>
      </p:sp>
      <p:sp>
        <p:nvSpPr>
          <p:cNvPr id="48" name="Text Placeholder 61">
            <a:extLst>
              <a:ext uri="{FF2B5EF4-FFF2-40B4-BE49-F238E27FC236}">
                <a16:creationId xmlns:a16="http://schemas.microsoft.com/office/drawing/2014/main" id="{3B837F64-6D5A-A780-06BB-764E5B07CC19}"/>
              </a:ext>
            </a:extLst>
          </p:cNvPr>
          <p:cNvSpPr>
            <a:spLocks noGrp="1"/>
          </p:cNvSpPr>
          <p:nvPr>
            <p:ph type="body" sz="quarter" idx="93" hasCustomPrompt="1"/>
          </p:nvPr>
        </p:nvSpPr>
        <p:spPr>
          <a:xfrm>
            <a:off x="10637337" y="5943982"/>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First and Last Name</a:t>
            </a:r>
          </a:p>
        </p:txBody>
      </p:sp>
      <p:sp>
        <p:nvSpPr>
          <p:cNvPr id="50" name="Text Placeholder 62">
            <a:extLst>
              <a:ext uri="{FF2B5EF4-FFF2-40B4-BE49-F238E27FC236}">
                <a16:creationId xmlns:a16="http://schemas.microsoft.com/office/drawing/2014/main" id="{747AFC41-C326-C8EC-87C0-2368A1E87741}"/>
              </a:ext>
            </a:extLst>
          </p:cNvPr>
          <p:cNvSpPr>
            <a:spLocks noGrp="1"/>
          </p:cNvSpPr>
          <p:nvPr>
            <p:ph type="body" sz="quarter" idx="94" hasCustomPrompt="1"/>
          </p:nvPr>
        </p:nvSpPr>
        <p:spPr>
          <a:xfrm>
            <a:off x="10637337" y="6099525"/>
            <a:ext cx="1024395" cy="153888"/>
          </a:xfrm>
          <a:prstGeom prst="rect">
            <a:avLst/>
          </a:prstGeom>
          <a:noFill/>
        </p:spPr>
        <p:txBody>
          <a:bodyPr lIns="0" tIns="0" rIns="0" bIns="0">
            <a:noAutofit/>
          </a:bodyPr>
          <a:lstStyle>
            <a:lvl1pPr marL="0" marR="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sz="800">
                <a:solidFill>
                  <a:schemeClr val="accent6">
                    <a:lumMod val="60000"/>
                    <a:lumOff val="40000"/>
                  </a:schemeClr>
                </a:solidFill>
              </a:defRPr>
            </a:lvl1pPr>
          </a:lstStyle>
          <a:p>
            <a:pPr marL="0" marR="0" lvl="0" indent="0" algn="l" defTabSz="914674"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a:t>Position / Title</a:t>
            </a:r>
          </a:p>
        </p:txBody>
      </p:sp>
      <p:sp>
        <p:nvSpPr>
          <p:cNvPr id="52" name="Text Placeholder 2">
            <a:extLst>
              <a:ext uri="{FF2B5EF4-FFF2-40B4-BE49-F238E27FC236}">
                <a16:creationId xmlns:a16="http://schemas.microsoft.com/office/drawing/2014/main" id="{FCE63076-4FFF-6E4A-2BA8-4276D428BCEB}"/>
              </a:ext>
            </a:extLst>
          </p:cNvPr>
          <p:cNvSpPr>
            <a:spLocks noGrp="1"/>
          </p:cNvSpPr>
          <p:nvPr>
            <p:ph type="body" sz="quarter" idx="1" hasCustomPrompt="1"/>
          </p:nvPr>
        </p:nvSpPr>
        <p:spPr>
          <a:xfrm>
            <a:off x="542457" y="1021112"/>
            <a:ext cx="11119274" cy="246221"/>
          </a:xfrm>
          <a:prstGeom prst="rect">
            <a:avLst/>
          </a:prstGeom>
          <a:noFill/>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501" lvl="0" indent="-171501">
              <a:lnSpc>
                <a:spcPct val="100000"/>
              </a:lnSpc>
            </a:pPr>
            <a:r>
              <a:rPr lang="en-US"/>
              <a:t>Page Description / Narrative Text (Optional)</a:t>
            </a:r>
          </a:p>
        </p:txBody>
      </p:sp>
    </p:spTree>
    <p:extLst>
      <p:ext uri="{BB962C8B-B14F-4D97-AF65-F5344CB8AC3E}">
        <p14:creationId xmlns:p14="http://schemas.microsoft.com/office/powerpoint/2010/main" val="328192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8">
          <p15:clr>
            <a:srgbClr val="FBAE40"/>
          </p15:clr>
        </p15:guide>
        <p15:guide id="2" orient="horz" pos="1691">
          <p15:clr>
            <a:srgbClr val="FBAE40"/>
          </p15:clr>
        </p15:guide>
        <p15:guide id="5" orient="horz" pos="1726">
          <p15:clr>
            <a:srgbClr val="FBAE40"/>
          </p15:clr>
        </p15:guide>
        <p15:guide id="6" orient="horz" pos="1823">
          <p15:clr>
            <a:srgbClr val="FBAE40"/>
          </p15:clr>
        </p15:guide>
        <p15:guide id="8" orient="horz" pos="1820">
          <p15:clr>
            <a:srgbClr val="FBAE40"/>
          </p15:clr>
        </p15:guide>
        <p15:guide id="9" orient="horz" pos="1917">
          <p15:clr>
            <a:srgbClr val="FBAE40"/>
          </p15:clr>
        </p15:guide>
        <p15:guide id="11" orient="horz" pos="2098">
          <p15:clr>
            <a:srgbClr val="FBAE40"/>
          </p15:clr>
        </p15:guide>
        <p15:guide id="12" orient="horz" pos="2732">
          <p15:clr>
            <a:srgbClr val="FBAE40"/>
          </p15:clr>
        </p15:guide>
        <p15:guide id="14" orient="horz" pos="2774">
          <p15:clr>
            <a:srgbClr val="FBAE40"/>
          </p15:clr>
        </p15:guide>
        <p15:guide id="15" orient="horz" pos="2871">
          <p15:clr>
            <a:srgbClr val="FBAE40"/>
          </p15:clr>
        </p15:guide>
        <p15:guide id="17" orient="horz" pos="2872">
          <p15:clr>
            <a:srgbClr val="FBAE40"/>
          </p15:clr>
        </p15:guide>
        <p15:guide id="18" orient="horz" pos="2969">
          <p15:clr>
            <a:srgbClr val="FBAE40"/>
          </p15:clr>
        </p15:guide>
        <p15:guide id="19" orient="horz" pos="3114">
          <p15:clr>
            <a:srgbClr val="FBAE40"/>
          </p15:clr>
        </p15:guide>
        <p15:guide id="24" orient="horz" pos="39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End Slide - Saffron">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CF003-5DD2-668D-560D-904F0FC453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8781" y="5301842"/>
            <a:ext cx="11563077" cy="1283501"/>
          </a:xfrm>
          <a:prstGeom prst="rect">
            <a:avLst/>
          </a:prstGeom>
        </p:spPr>
      </p:pic>
      <p:sp>
        <p:nvSpPr>
          <p:cNvPr id="5" name="TextBox 1">
            <a:extLst>
              <a:ext uri="{FF2B5EF4-FFF2-40B4-BE49-F238E27FC236}">
                <a16:creationId xmlns:a16="http://schemas.microsoft.com/office/drawing/2014/main" id="{D0F9FC47-295C-4D4A-9DD9-EE77C90B4A93}"/>
              </a:ext>
            </a:extLst>
          </p:cNvPr>
          <p:cNvSpPr txBox="1"/>
          <p:nvPr userDrawn="1"/>
        </p:nvSpPr>
        <p:spPr>
          <a:xfrm>
            <a:off x="8416763" y="272657"/>
            <a:ext cx="3465095" cy="125129"/>
          </a:xfrm>
          <a:prstGeom prst="rect">
            <a:avLst/>
          </a:prstGeom>
          <a:noFill/>
        </p:spPr>
        <p:txBody>
          <a:bodyPr wrap="square" lIns="0" tIns="0" rIns="0" bIns="0" rtlCol="0">
            <a:noAutofit/>
          </a:bodyPr>
          <a:lstStyle/>
          <a:p>
            <a:pPr algn="r"/>
            <a:r>
              <a:rPr lang="en-US" sz="1400" b="0" i="0">
                <a:solidFill>
                  <a:schemeClr val="accent6"/>
                </a:solidFill>
                <a:latin typeface="+mn-lt"/>
                <a:ea typeface="Noto Sans" panose="020B0502040504020204" pitchFamily="34" charset="0"/>
                <a:cs typeface="Calibri" panose="020F0502020204030204" pitchFamily="34" charset="0"/>
              </a:rPr>
              <a:t>gatesfoundation.org</a:t>
            </a:r>
          </a:p>
        </p:txBody>
      </p:sp>
    </p:spTree>
    <p:extLst>
      <p:ext uri="{BB962C8B-B14F-4D97-AF65-F5344CB8AC3E}">
        <p14:creationId xmlns:p14="http://schemas.microsoft.com/office/powerpoint/2010/main" val="4032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 Slate">
    <p:bg>
      <p:bgPr>
        <a:solidFill>
          <a:schemeClr val="accent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4ADC6-39E6-9329-5308-BCC228B2ECAF}"/>
              </a:ext>
            </a:extLst>
          </p:cNvPr>
          <p:cNvPicPr>
            <a:picLocks noChangeAspect="1"/>
          </p:cNvPicPr>
          <p:nvPr userDrawn="1"/>
        </p:nvPicPr>
        <p:blipFill>
          <a:blip r:embed="rId2">
            <a:extLst>
              <a:ext uri="{28A0092B-C50C-407E-A947-70E740481C1C}">
                <a14:useLocalDpi xmlns:a14="http://schemas.microsoft.com/office/drawing/2010/main"/>
              </a:ext>
            </a:extLst>
          </a:blip>
          <a:srcRect l="2" r="2"/>
          <a:stretch/>
        </p:blipFill>
        <p:spPr>
          <a:xfrm>
            <a:off x="318781" y="5301842"/>
            <a:ext cx="11562499" cy="1283501"/>
          </a:xfrm>
          <a:prstGeom prst="rect">
            <a:avLst/>
          </a:prstGeom>
        </p:spPr>
      </p:pic>
      <p:sp>
        <p:nvSpPr>
          <p:cNvPr id="3" name="TextBox 1">
            <a:extLst>
              <a:ext uri="{FF2B5EF4-FFF2-40B4-BE49-F238E27FC236}">
                <a16:creationId xmlns:a16="http://schemas.microsoft.com/office/drawing/2014/main" id="{0A845772-49A1-5BDE-695D-1B3A5FBFC363}"/>
              </a:ext>
            </a:extLst>
          </p:cNvPr>
          <p:cNvSpPr txBox="1"/>
          <p:nvPr userDrawn="1"/>
        </p:nvSpPr>
        <p:spPr>
          <a:xfrm>
            <a:off x="8416763" y="272657"/>
            <a:ext cx="3465095" cy="125129"/>
          </a:xfrm>
          <a:prstGeom prst="rect">
            <a:avLst/>
          </a:prstGeom>
          <a:noFill/>
        </p:spPr>
        <p:txBody>
          <a:bodyPr wrap="square" lIns="0" tIns="0" rIns="0" bIns="0" rtlCol="0">
            <a:noAutofit/>
          </a:bodyPr>
          <a:lstStyle/>
          <a:p>
            <a:pPr algn="r"/>
            <a:r>
              <a:rPr lang="en-US" sz="1400" b="0" i="0">
                <a:solidFill>
                  <a:schemeClr val="bg1"/>
                </a:solidFill>
                <a:latin typeface="+mn-lt"/>
                <a:ea typeface="Noto Sans" panose="020B0502040504020204" pitchFamily="34" charset="0"/>
                <a:cs typeface="Calibri" panose="020F0502020204030204" pitchFamily="34" charset="0"/>
              </a:rPr>
              <a:t>gatesfoundation.org</a:t>
            </a:r>
          </a:p>
        </p:txBody>
      </p:sp>
    </p:spTree>
    <p:extLst>
      <p:ext uri="{BB962C8B-B14F-4D97-AF65-F5344CB8AC3E}">
        <p14:creationId xmlns:p14="http://schemas.microsoft.com/office/powerpoint/2010/main" val="418943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ne Column">
  <p:cSld name="One Column">
    <p:bg>
      <p:bgPr>
        <a:solidFill>
          <a:schemeClr val="lt1"/>
        </a:solidFill>
        <a:effectLst/>
      </p:bgPr>
    </p:bg>
    <p:spTree>
      <p:nvGrpSpPr>
        <p:cNvPr id="1" name="Shape 783"/>
        <p:cNvGrpSpPr/>
        <p:nvPr/>
      </p:nvGrpSpPr>
      <p:grpSpPr>
        <a:xfrm>
          <a:off x="0" y="0"/>
          <a:ext cx="0" cy="0"/>
          <a:chOff x="0" y="0"/>
          <a:chExt cx="0" cy="0"/>
        </a:xfrm>
      </p:grpSpPr>
      <p:sp>
        <p:nvSpPr>
          <p:cNvPr id="784" name="Google Shape;784;p119"/>
          <p:cNvSpPr txBox="1">
            <a:spLocks noGrp="1"/>
          </p:cNvSpPr>
          <p:nvPr>
            <p:ph type="body" idx="1"/>
          </p:nvPr>
        </p:nvSpPr>
        <p:spPr>
          <a:xfrm>
            <a:off x="444967" y="1824367"/>
            <a:ext cx="11302400" cy="42656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Clr>
                <a:srgbClr val="434343"/>
              </a:buClr>
              <a:buSzPts val="2000"/>
              <a:buFont typeface="Roboto Light"/>
              <a:buChar char="·"/>
              <a:defRPr sz="2667">
                <a:solidFill>
                  <a:srgbClr val="434343"/>
                </a:solidFill>
                <a:latin typeface="Roboto Light"/>
                <a:ea typeface="Roboto Light"/>
                <a:cs typeface="Roboto Light"/>
                <a:sym typeface="Roboto Light"/>
              </a:defRPr>
            </a:lvl1pPr>
            <a:lvl2pPr marL="1219170" lvl="1" indent="-457189" algn="l">
              <a:lnSpc>
                <a:spcPct val="100000"/>
              </a:lnSpc>
              <a:spcBef>
                <a:spcPts val="1333"/>
              </a:spcBef>
              <a:spcAft>
                <a:spcPts val="0"/>
              </a:spcAft>
              <a:buClr>
                <a:srgbClr val="434343"/>
              </a:buClr>
              <a:buSzPts val="1800"/>
              <a:buFont typeface="Roboto Light"/>
              <a:buChar char="·"/>
              <a:defRPr sz="2400">
                <a:solidFill>
                  <a:srgbClr val="434343"/>
                </a:solidFill>
                <a:latin typeface="Roboto Light"/>
                <a:ea typeface="Roboto Light"/>
                <a:cs typeface="Roboto Light"/>
                <a:sym typeface="Roboto Light"/>
              </a:defRPr>
            </a:lvl2pPr>
            <a:lvl3pPr marL="1828754" lvl="2" indent="-440256" algn="l">
              <a:lnSpc>
                <a:spcPct val="100000"/>
              </a:lnSpc>
              <a:spcBef>
                <a:spcPts val="1333"/>
              </a:spcBef>
              <a:spcAft>
                <a:spcPts val="0"/>
              </a:spcAft>
              <a:buClr>
                <a:srgbClr val="434343"/>
              </a:buClr>
              <a:buSzPts val="1600"/>
              <a:buFont typeface="Roboto Light"/>
              <a:buChar char="·"/>
              <a:defRPr sz="2133">
                <a:solidFill>
                  <a:srgbClr val="434343"/>
                </a:solidFill>
                <a:latin typeface="Roboto Light"/>
                <a:ea typeface="Roboto Light"/>
                <a:cs typeface="Roboto Light"/>
                <a:sym typeface="Roboto Light"/>
              </a:defRPr>
            </a:lvl3pPr>
            <a:lvl4pPr marL="2438339" lvl="3" indent="-423323" algn="l">
              <a:lnSpc>
                <a:spcPct val="100000"/>
              </a:lnSpc>
              <a:spcBef>
                <a:spcPts val="1333"/>
              </a:spcBef>
              <a:spcAft>
                <a:spcPts val="0"/>
              </a:spcAft>
              <a:buClr>
                <a:srgbClr val="434343"/>
              </a:buClr>
              <a:buSzPts val="1400"/>
              <a:buFont typeface="Roboto Light"/>
              <a:buChar char="·"/>
              <a:defRPr>
                <a:solidFill>
                  <a:srgbClr val="434343"/>
                </a:solidFill>
                <a:latin typeface="Roboto Light"/>
                <a:ea typeface="Roboto Light"/>
                <a:cs typeface="Roboto Light"/>
                <a:sym typeface="Roboto Light"/>
              </a:defRPr>
            </a:lvl4pPr>
            <a:lvl5pPr marL="3047924" lvl="4" indent="-423323" algn="l">
              <a:lnSpc>
                <a:spcPct val="100000"/>
              </a:lnSpc>
              <a:spcBef>
                <a:spcPts val="1333"/>
              </a:spcBef>
              <a:spcAft>
                <a:spcPts val="0"/>
              </a:spcAft>
              <a:buClr>
                <a:srgbClr val="434343"/>
              </a:buClr>
              <a:buSzPts val="1400"/>
              <a:buFont typeface="Roboto Light"/>
              <a:buChar char="·"/>
              <a:defRPr>
                <a:solidFill>
                  <a:srgbClr val="434343"/>
                </a:solidFill>
                <a:latin typeface="Roboto Light"/>
                <a:ea typeface="Roboto Light"/>
                <a:cs typeface="Roboto Light"/>
                <a:sym typeface="Roboto Light"/>
              </a:defRPr>
            </a:lvl5pPr>
            <a:lvl6pPr marL="3657509" lvl="5" indent="-423323" algn="l">
              <a:lnSpc>
                <a:spcPct val="100000"/>
              </a:lnSpc>
              <a:spcBef>
                <a:spcPts val="1333"/>
              </a:spcBef>
              <a:spcAft>
                <a:spcPts val="0"/>
              </a:spcAft>
              <a:buClr>
                <a:srgbClr val="434343"/>
              </a:buClr>
              <a:buSzPts val="1400"/>
              <a:buFont typeface="Roboto Light"/>
              <a:buChar char="·"/>
              <a:defRPr>
                <a:solidFill>
                  <a:srgbClr val="434343"/>
                </a:solidFill>
                <a:latin typeface="Roboto Light"/>
                <a:ea typeface="Roboto Light"/>
                <a:cs typeface="Roboto Light"/>
                <a:sym typeface="Roboto Light"/>
              </a:defRPr>
            </a:lvl6pPr>
            <a:lvl7pPr marL="4267093" lvl="6" indent="-423323" algn="l">
              <a:lnSpc>
                <a:spcPct val="100000"/>
              </a:lnSpc>
              <a:spcBef>
                <a:spcPts val="1333"/>
              </a:spcBef>
              <a:spcAft>
                <a:spcPts val="0"/>
              </a:spcAft>
              <a:buClr>
                <a:srgbClr val="434343"/>
              </a:buClr>
              <a:buSzPts val="1400"/>
              <a:buFont typeface="Roboto Light"/>
              <a:buChar char="·"/>
              <a:defRPr>
                <a:solidFill>
                  <a:srgbClr val="434343"/>
                </a:solidFill>
                <a:latin typeface="Roboto Light"/>
                <a:ea typeface="Roboto Light"/>
                <a:cs typeface="Roboto Light"/>
                <a:sym typeface="Roboto Light"/>
              </a:defRPr>
            </a:lvl7pPr>
            <a:lvl8pPr marL="4876678" lvl="7" indent="-423323" algn="l">
              <a:lnSpc>
                <a:spcPct val="100000"/>
              </a:lnSpc>
              <a:spcBef>
                <a:spcPts val="1333"/>
              </a:spcBef>
              <a:spcAft>
                <a:spcPts val="0"/>
              </a:spcAft>
              <a:buClr>
                <a:srgbClr val="434343"/>
              </a:buClr>
              <a:buSzPts val="1400"/>
              <a:buFont typeface="Roboto Light"/>
              <a:buChar char="·"/>
              <a:defRPr>
                <a:solidFill>
                  <a:srgbClr val="434343"/>
                </a:solidFill>
                <a:latin typeface="Roboto Light"/>
                <a:ea typeface="Roboto Light"/>
                <a:cs typeface="Roboto Light"/>
                <a:sym typeface="Roboto Light"/>
              </a:defRPr>
            </a:lvl8pPr>
            <a:lvl9pPr marL="5486263" lvl="8" indent="-423323" algn="l">
              <a:lnSpc>
                <a:spcPct val="100000"/>
              </a:lnSpc>
              <a:spcBef>
                <a:spcPts val="1333"/>
              </a:spcBef>
              <a:spcAft>
                <a:spcPts val="1333"/>
              </a:spcAft>
              <a:buClr>
                <a:srgbClr val="434343"/>
              </a:buClr>
              <a:buSzPts val="1400"/>
              <a:buFont typeface="Roboto Light"/>
              <a:buChar char="·"/>
              <a:defRPr>
                <a:solidFill>
                  <a:srgbClr val="434343"/>
                </a:solidFill>
                <a:latin typeface="Roboto Light"/>
                <a:ea typeface="Roboto Light"/>
                <a:cs typeface="Roboto Light"/>
                <a:sym typeface="Roboto Light"/>
              </a:defRPr>
            </a:lvl9pPr>
          </a:lstStyle>
          <a:p>
            <a:endParaRPr/>
          </a:p>
        </p:txBody>
      </p:sp>
      <p:sp>
        <p:nvSpPr>
          <p:cNvPr id="785" name="Google Shape;785;p119"/>
          <p:cNvSpPr txBox="1">
            <a:spLocks noGrp="1"/>
          </p:cNvSpPr>
          <p:nvPr>
            <p:ph type="subTitle" idx="2"/>
          </p:nvPr>
        </p:nvSpPr>
        <p:spPr>
          <a:xfrm>
            <a:off x="444967" y="1084967"/>
            <a:ext cx="11290000" cy="410433"/>
          </a:xfrm>
          <a:prstGeom prst="rect">
            <a:avLst/>
          </a:prstGeom>
          <a:noFill/>
          <a:ln>
            <a:noFill/>
          </a:ln>
        </p:spPr>
        <p:txBody>
          <a:bodyPr spcFirstLastPara="1" wrap="square" lIns="0" tIns="0" rIns="0" bIns="0" anchor="t" anchorCtr="0">
            <a:spAutoFit/>
          </a:bodyPr>
          <a:lstStyle>
            <a:lvl1pPr lvl="0">
              <a:spcBef>
                <a:spcPts val="0"/>
              </a:spcBef>
              <a:spcAft>
                <a:spcPts val="0"/>
              </a:spcAft>
              <a:buClr>
                <a:schemeClr val="dk1"/>
              </a:buClr>
              <a:buSzPts val="2000"/>
              <a:buFont typeface="Roboto"/>
              <a:buNone/>
              <a:defRPr sz="2667">
                <a:solidFill>
                  <a:schemeClr val="dk1"/>
                </a:solidFill>
                <a:latin typeface="Roboto"/>
                <a:ea typeface="Roboto"/>
                <a:cs typeface="Roboto"/>
                <a:sym typeface="Roboto"/>
              </a:defRPr>
            </a:lvl1pPr>
            <a:lvl2pPr lvl="1">
              <a:spcBef>
                <a:spcPts val="0"/>
              </a:spcBef>
              <a:spcAft>
                <a:spcPts val="0"/>
              </a:spcAft>
              <a:buClr>
                <a:schemeClr val="accent4"/>
              </a:buClr>
              <a:buSzPts val="1400"/>
              <a:buNone/>
              <a:defRPr>
                <a:solidFill>
                  <a:schemeClr val="accent4"/>
                </a:solidFill>
              </a:defRPr>
            </a:lvl2pPr>
            <a:lvl3pPr lvl="2">
              <a:spcBef>
                <a:spcPts val="0"/>
              </a:spcBef>
              <a:spcAft>
                <a:spcPts val="0"/>
              </a:spcAft>
              <a:buClr>
                <a:schemeClr val="accent4"/>
              </a:buClr>
              <a:buSzPts val="1400"/>
              <a:buNone/>
              <a:defRPr>
                <a:solidFill>
                  <a:schemeClr val="accent4"/>
                </a:solidFill>
              </a:defRPr>
            </a:lvl3pPr>
            <a:lvl4pPr lvl="3">
              <a:spcBef>
                <a:spcPts val="0"/>
              </a:spcBef>
              <a:spcAft>
                <a:spcPts val="0"/>
              </a:spcAft>
              <a:buClr>
                <a:schemeClr val="accent4"/>
              </a:buClr>
              <a:buSzPts val="1400"/>
              <a:buNone/>
              <a:defRPr>
                <a:solidFill>
                  <a:schemeClr val="accent4"/>
                </a:solidFill>
              </a:defRPr>
            </a:lvl4pPr>
            <a:lvl5pPr lvl="4">
              <a:spcBef>
                <a:spcPts val="0"/>
              </a:spcBef>
              <a:spcAft>
                <a:spcPts val="0"/>
              </a:spcAft>
              <a:buClr>
                <a:schemeClr val="accent4"/>
              </a:buClr>
              <a:buSzPts val="1400"/>
              <a:buNone/>
              <a:defRPr>
                <a:solidFill>
                  <a:schemeClr val="accent4"/>
                </a:solidFill>
              </a:defRPr>
            </a:lvl5pPr>
            <a:lvl6pPr lvl="5">
              <a:spcBef>
                <a:spcPts val="0"/>
              </a:spcBef>
              <a:spcAft>
                <a:spcPts val="0"/>
              </a:spcAft>
              <a:buClr>
                <a:schemeClr val="accent4"/>
              </a:buClr>
              <a:buSzPts val="1400"/>
              <a:buNone/>
              <a:defRPr>
                <a:solidFill>
                  <a:schemeClr val="accent4"/>
                </a:solidFill>
              </a:defRPr>
            </a:lvl6pPr>
            <a:lvl7pPr lvl="6">
              <a:spcBef>
                <a:spcPts val="0"/>
              </a:spcBef>
              <a:spcAft>
                <a:spcPts val="0"/>
              </a:spcAft>
              <a:buClr>
                <a:schemeClr val="accent4"/>
              </a:buClr>
              <a:buSzPts val="1400"/>
              <a:buNone/>
              <a:defRPr>
                <a:solidFill>
                  <a:schemeClr val="accent4"/>
                </a:solidFill>
              </a:defRPr>
            </a:lvl7pPr>
            <a:lvl8pPr lvl="7">
              <a:spcBef>
                <a:spcPts val="0"/>
              </a:spcBef>
              <a:spcAft>
                <a:spcPts val="0"/>
              </a:spcAft>
              <a:buClr>
                <a:schemeClr val="accent4"/>
              </a:buClr>
              <a:buSzPts val="1400"/>
              <a:buNone/>
              <a:defRPr>
                <a:solidFill>
                  <a:schemeClr val="accent4"/>
                </a:solidFill>
              </a:defRPr>
            </a:lvl8pPr>
            <a:lvl9pPr lvl="8">
              <a:spcBef>
                <a:spcPts val="0"/>
              </a:spcBef>
              <a:spcAft>
                <a:spcPts val="0"/>
              </a:spcAft>
              <a:buClr>
                <a:schemeClr val="accent4"/>
              </a:buClr>
              <a:buSzPts val="1400"/>
              <a:buNone/>
              <a:defRPr>
                <a:solidFill>
                  <a:schemeClr val="accent4"/>
                </a:solidFill>
              </a:defRPr>
            </a:lvl9pPr>
          </a:lstStyle>
          <a:p>
            <a:endParaRPr/>
          </a:p>
        </p:txBody>
      </p:sp>
      <p:sp>
        <p:nvSpPr>
          <p:cNvPr id="786" name="Google Shape;786;p119"/>
          <p:cNvSpPr txBox="1">
            <a:spLocks noGrp="1"/>
          </p:cNvSpPr>
          <p:nvPr>
            <p:ph type="title"/>
          </p:nvPr>
        </p:nvSpPr>
        <p:spPr>
          <a:xfrm>
            <a:off x="444967" y="358200"/>
            <a:ext cx="11302000" cy="517001"/>
          </a:xfrm>
          <a:prstGeom prst="rect">
            <a:avLst/>
          </a:prstGeom>
          <a:noFill/>
          <a:ln>
            <a:noFill/>
          </a:ln>
        </p:spPr>
        <p:txBody>
          <a:bodyPr spcFirstLastPara="1" wrap="square" lIns="0" tIns="0" rIns="0" bIns="0" anchor="t" anchorCtr="0">
            <a:spAutoFit/>
          </a:bodyPr>
          <a:lstStyle>
            <a:lvl1pPr lvl="0">
              <a:lnSpc>
                <a:spcPct val="90000"/>
              </a:lnSpc>
              <a:spcBef>
                <a:spcPts val="0"/>
              </a:spcBef>
              <a:spcAft>
                <a:spcPts val="0"/>
              </a:spcAft>
              <a:buClr>
                <a:schemeClr val="dk2"/>
              </a:buClr>
              <a:buSzPts val="2800"/>
              <a:buFont typeface="Roboto Light"/>
              <a:buNone/>
              <a:defRPr sz="3733">
                <a:solidFill>
                  <a:schemeClr val="dk2"/>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7" name="Google Shape;787;p119"/>
          <p:cNvSpPr txBox="1"/>
          <p:nvPr/>
        </p:nvSpPr>
        <p:spPr>
          <a:xfrm>
            <a:off x="4799600" y="6378440"/>
            <a:ext cx="2592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a:solidFill>
                  <a:srgbClr val="B7B7B7"/>
                </a:solidFill>
                <a:latin typeface="Roboto"/>
                <a:ea typeface="Roboto"/>
                <a:cs typeface="Roboto"/>
                <a:sym typeface="Roboto"/>
              </a:rPr>
              <a:t>Confidential &amp; Proprietary</a:t>
            </a:r>
            <a:endParaRPr sz="1200">
              <a:solidFill>
                <a:srgbClr val="B7B7B7"/>
              </a:solidFill>
              <a:latin typeface="Roboto"/>
              <a:ea typeface="Roboto"/>
              <a:cs typeface="Roboto"/>
              <a:sym typeface="Roboto"/>
            </a:endParaRPr>
          </a:p>
        </p:txBody>
      </p:sp>
      <p:sp>
        <p:nvSpPr>
          <p:cNvPr id="788" name="Google Shape;788;p119"/>
          <p:cNvSpPr/>
          <p:nvPr/>
        </p:nvSpPr>
        <p:spPr>
          <a:xfrm>
            <a:off x="11346403" y="6132125"/>
            <a:ext cx="388400" cy="385600"/>
          </a:xfrm>
          <a:prstGeom prst="ellipse">
            <a:avLst/>
          </a:prstGeom>
          <a:solidFill>
            <a:srgbClr val="EA2626"/>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sz="1200">
                <a:solidFill>
                  <a:srgbClr val="FFFFFF"/>
                </a:solidFill>
                <a:latin typeface="Roboto"/>
                <a:ea typeface="Roboto"/>
                <a:cs typeface="Roboto"/>
                <a:sym typeface="Roboto"/>
              </a:rPr>
              <a:pPr marL="0" lvl="0" indent="0" algn="ctr" rtl="0">
                <a:spcBef>
                  <a:spcPts val="0"/>
                </a:spcBef>
                <a:spcAft>
                  <a:spcPts val="0"/>
                </a:spcAft>
                <a:buClr>
                  <a:srgbClr val="000000"/>
                </a:buClr>
                <a:buSzPts val="1400"/>
                <a:buFont typeface="Arial"/>
                <a:buNone/>
              </a:pPr>
              <a:t>‹#›</a:t>
            </a:fld>
            <a:endParaRPr sz="1333">
              <a:solidFill>
                <a:srgbClr val="FFFFFF"/>
              </a:solidFill>
              <a:latin typeface="Roboto Medium"/>
              <a:ea typeface="Roboto Medium"/>
              <a:cs typeface="Roboto Medium"/>
              <a:sym typeface="Roboto Medium"/>
            </a:endParaRPr>
          </a:p>
        </p:txBody>
      </p:sp>
      <p:sp>
        <p:nvSpPr>
          <p:cNvPr id="789" name="Google Shape;789;p119"/>
          <p:cNvSpPr/>
          <p:nvPr/>
        </p:nvSpPr>
        <p:spPr>
          <a:xfrm>
            <a:off x="11346395" y="6008513"/>
            <a:ext cx="78800" cy="78000"/>
          </a:xfrm>
          <a:prstGeom prst="ellipse">
            <a:avLst/>
          </a:prstGeom>
          <a:solidFill>
            <a:srgbClr val="006D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19"/>
          <p:cNvSpPr/>
          <p:nvPr/>
        </p:nvSpPr>
        <p:spPr>
          <a:xfrm>
            <a:off x="11133736" y="6086484"/>
            <a:ext cx="162400" cy="160800"/>
          </a:xfrm>
          <a:prstGeom prst="ellipse">
            <a:avLst/>
          </a:prstGeom>
          <a:solidFill>
            <a:srgbClr val="0067B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91" name="Google Shape;791;p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4800" y="6205747"/>
            <a:ext cx="402133" cy="390133"/>
          </a:xfrm>
          <a:prstGeom prst="rect">
            <a:avLst/>
          </a:prstGeom>
          <a:noFill/>
          <a:ln>
            <a:noFill/>
          </a:ln>
        </p:spPr>
      </p:pic>
    </p:spTree>
    <p:extLst>
      <p:ext uri="{BB962C8B-B14F-4D97-AF65-F5344CB8AC3E}">
        <p14:creationId xmlns:p14="http://schemas.microsoft.com/office/powerpoint/2010/main" val="844860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ext Slide - White Backgroun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65E7813-0ECF-46D4-BB1D-4B9E9C7FA06C}"/>
              </a:ext>
            </a:extLst>
          </p:cNvPr>
          <p:cNvGraphicFramePr>
            <a:graphicFrameLocks noChangeAspect="1"/>
          </p:cNvGraphicFramePr>
          <p:nvPr userDrawn="1">
            <p:custDataLst>
              <p:tags r:id="rId1"/>
            </p:custDataLst>
            <p:extLst>
              <p:ext uri="{D42A27DB-BD31-4B8C-83A1-F6EECF244321}">
                <p14:modId xmlns:p14="http://schemas.microsoft.com/office/powerpoint/2010/main" val="177966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B65E7813-0ECF-46D4-BB1D-4B9E9C7FA0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B2C699-CE20-7301-83C5-75C1BD96486F}"/>
              </a:ext>
            </a:extLst>
          </p:cNvPr>
          <p:cNvSpPr>
            <a:spLocks noGrp="1"/>
          </p:cNvSpPr>
          <p:nvPr>
            <p:ph type="title" hasCustomPrompt="1"/>
          </p:nvPr>
        </p:nvSpPr>
        <p:spPr/>
        <p:txBody>
          <a:bodyPr vert="horz"/>
          <a:lstStyle>
            <a:lvl1pPr>
              <a:lnSpc>
                <a:spcPct val="100000"/>
              </a:lnSpc>
              <a:defRPr>
                <a:cs typeface="+mj-cs"/>
              </a:defRPr>
            </a:lvl1pPr>
          </a:lstStyle>
          <a:p>
            <a:r>
              <a:rPr lang="en-US"/>
              <a:t>Basic text slide - white background</a:t>
            </a:r>
          </a:p>
        </p:txBody>
      </p:sp>
      <p:sp>
        <p:nvSpPr>
          <p:cNvPr id="21" name="Text Placeholder 2">
            <a:extLst>
              <a:ext uri="{FF2B5EF4-FFF2-40B4-BE49-F238E27FC236}">
                <a16:creationId xmlns:a16="http://schemas.microsoft.com/office/drawing/2014/main" id="{163DE8A5-5065-5348-8E74-D19DA245609C}"/>
              </a:ext>
            </a:extLst>
          </p:cNvPr>
          <p:cNvSpPr>
            <a:spLocks noGrp="1"/>
          </p:cNvSpPr>
          <p:nvPr>
            <p:ph type="body" sz="quarter" idx="13" hasCustomPrompt="1"/>
          </p:nvPr>
        </p:nvSpPr>
        <p:spPr>
          <a:xfrm>
            <a:off x="535488" y="1021112"/>
            <a:ext cx="11120967" cy="246221"/>
          </a:xfrm>
          <a:prstGeom prst="rect">
            <a:avLst/>
          </a:prstGeom>
        </p:spPr>
        <p:txBody>
          <a:bodyPr vert="horz" wrap="square" lIns="0" tIns="0" rIns="0" bIns="0" rtlCol="0">
            <a:noAutofit/>
          </a:bodyPr>
          <a:lstStyle>
            <a:lvl1pPr marL="0" indent="0" algn="l">
              <a:lnSpc>
                <a:spcPct val="100000"/>
              </a:lnSpc>
              <a:spcBef>
                <a:spcPts val="0"/>
              </a:spcBef>
              <a:buFont typeface="Arial" panose="020B0604020202020204" pitchFamily="34" charset="0"/>
              <a:buNone/>
              <a:defRPr lang="en-US" sz="1600" b="0" i="1" baseline="0" dirty="0">
                <a:solidFill>
                  <a:srgbClr val="000000"/>
                </a:solidFill>
                <a:cs typeface="+mn-cs"/>
              </a:defRPr>
            </a:lvl1pPr>
            <a:lvl2pPr marL="171501" indent="-171501">
              <a:spcBef>
                <a:spcPts val="336"/>
              </a:spcBef>
              <a:spcAft>
                <a:spcPts val="0"/>
              </a:spcAft>
              <a:buClr>
                <a:schemeClr val="accent3">
                  <a:lumMod val="75000"/>
                </a:schemeClr>
              </a:buClr>
              <a:buFont typeface="Wingdings" panose="05000000000000000000" pitchFamily="2" charset="2"/>
              <a:buChar char="§"/>
              <a:defRPr sz="1300"/>
            </a:lvl2pPr>
            <a:lvl3pPr marL="343003" indent="-171501">
              <a:spcBef>
                <a:spcPts val="336"/>
              </a:spcBef>
              <a:buClr>
                <a:srgbClr val="3086AB"/>
              </a:buClr>
              <a:buFont typeface="Arial" panose="020B0604020202020204" pitchFamily="34" charset="0"/>
              <a:buChar char="•"/>
              <a:tabLst/>
              <a:defRPr baseline="0"/>
            </a:lvl3pPr>
            <a:lvl4pPr marL="516093" indent="-173090">
              <a:spcBef>
                <a:spcPts val="336"/>
              </a:spcBef>
              <a:spcAft>
                <a:spcPts val="0"/>
              </a:spcAft>
              <a:buFont typeface="Arial" panose="020B0604020202020204" pitchFamily="34" charset="0"/>
              <a:buChar char="-"/>
              <a:tabLst/>
              <a:defRPr baseline="0"/>
            </a:lvl4pPr>
            <a:lvl5pPr marL="687594" indent="-171501">
              <a:spcBef>
                <a:spcPts val="336"/>
              </a:spcBef>
              <a:defRPr baseline="0"/>
            </a:lvl5pPr>
          </a:lstStyle>
          <a:p>
            <a:pPr marL="285836" lvl="0" indent="-285836">
              <a:lnSpc>
                <a:spcPct val="100000"/>
              </a:lnSpc>
            </a:pPr>
            <a:r>
              <a:rPr lang="en-US"/>
              <a:t>Page Description / Narrative Text (Optional)</a:t>
            </a:r>
          </a:p>
        </p:txBody>
      </p:sp>
      <p:sp>
        <p:nvSpPr>
          <p:cNvPr id="7" name="Text Placeholder 3">
            <a:extLst>
              <a:ext uri="{FF2B5EF4-FFF2-40B4-BE49-F238E27FC236}">
                <a16:creationId xmlns:a16="http://schemas.microsoft.com/office/drawing/2014/main" id="{D4CDDFFB-D274-6844-8B51-1DF88BFB98EB}"/>
              </a:ext>
            </a:extLst>
          </p:cNvPr>
          <p:cNvSpPr>
            <a:spLocks noGrp="1"/>
          </p:cNvSpPr>
          <p:nvPr>
            <p:ph type="body" sz="quarter" idx="21" hasCustomPrompt="1"/>
          </p:nvPr>
        </p:nvSpPr>
        <p:spPr>
          <a:xfrm>
            <a:off x="535486" y="6277832"/>
            <a:ext cx="11119274" cy="112595"/>
          </a:xfrm>
          <a:prstGeom prst="rect">
            <a:avLst/>
          </a:prstGeom>
        </p:spPr>
        <p:txBody>
          <a:bodyPr anchor="ctr">
            <a:spAutoFit/>
          </a:bodyPr>
          <a:lstStyle>
            <a:lvl1pPr>
              <a:spcAft>
                <a:spcPts val="0"/>
              </a:spcAft>
              <a:buFontTx/>
              <a:buNone/>
              <a:defRPr lang="en-US" sz="700" i="1" kern="1200" dirty="0">
                <a:solidFill>
                  <a:srgbClr val="000000"/>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18" name="Date Placeholder 4">
            <a:extLst>
              <a:ext uri="{FF2B5EF4-FFF2-40B4-BE49-F238E27FC236}">
                <a16:creationId xmlns:a16="http://schemas.microsoft.com/office/drawing/2014/main" id="{693A3A6B-2912-404C-B880-AB1575C2DDD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spAutoFit/>
          </a:bodyPr>
          <a:lstStyle>
            <a:defPPr>
              <a:defRPr lang="en-US"/>
            </a:defPPr>
            <a:lvl1pPr marL="0" algn="l" defTabSz="1218987" rtl="0" eaLnBrk="1" latinLnBrk="0" hangingPunct="1">
              <a:defRPr lang="en-US" sz="700" kern="1200" spc="20" baseline="0" smtClean="0">
                <a:solidFill>
                  <a:srgbClr val="000000"/>
                </a:solidFill>
                <a:latin typeface="Calibri" panose="020F0502020204030204" pitchFamily="34" charset="0"/>
                <a:ea typeface="+mn-ea"/>
                <a:cs typeface="Calibri" panose="020F050202020403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15B0F17-266B-47E3-9822-7066163A054C}" type="datetime3">
              <a:rPr lang="en-US" smtClean="0"/>
              <a:t>7 May 2026</a:t>
            </a:fld>
            <a:endParaRPr lang="en-US"/>
          </a:p>
        </p:txBody>
      </p:sp>
      <p:sp>
        <p:nvSpPr>
          <p:cNvPr id="13" name="Footer Placeholder 5">
            <a:extLst>
              <a:ext uri="{FF2B5EF4-FFF2-40B4-BE49-F238E27FC236}">
                <a16:creationId xmlns:a16="http://schemas.microsoft.com/office/drawing/2014/main" id="{2E7B7752-E4B2-ED4B-8866-D8BBE94936E5}"/>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spAutoFit/>
          </a:bodyPr>
          <a:lstStyle>
            <a:defPPr>
              <a:defRPr lang="en-US"/>
            </a:defPPr>
            <a:lvl1pPr marL="0" algn="ctr" defTabSz="1218987" rtl="0" eaLnBrk="1" latinLnBrk="0" hangingPunct="1">
              <a:defRPr sz="700" kern="1200" spc="20" baseline="0">
                <a:solidFill>
                  <a:srgbClr val="000000"/>
                </a:solidFill>
                <a:latin typeface="Calibri" panose="020F0502020204030204" pitchFamily="34" charset="0"/>
                <a:ea typeface="+mn-ea"/>
                <a:cs typeface="Calibri" panose="020F050202020403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6" name="Text Placeholder 5">
            <a:extLst>
              <a:ext uri="{FF2B5EF4-FFF2-40B4-BE49-F238E27FC236}">
                <a16:creationId xmlns:a16="http://schemas.microsoft.com/office/drawing/2014/main" id="{3627DB30-90C6-211C-BDBC-DB034F63F953}"/>
              </a:ext>
            </a:extLst>
          </p:cNvPr>
          <p:cNvSpPr>
            <a:spLocks noGrp="1"/>
          </p:cNvSpPr>
          <p:nvPr>
            <p:ph type="body" sz="quarter" idx="22" hasCustomPrompt="1"/>
          </p:nvPr>
        </p:nvSpPr>
        <p:spPr>
          <a:xfrm>
            <a:off x="542925" y="1562099"/>
            <a:ext cx="11118850" cy="4649073"/>
          </a:xfrm>
        </p:spPr>
        <p:txBody>
          <a:bodyPr>
            <a:noAutofit/>
          </a:bodyPr>
          <a:lstStyle>
            <a:lvl1pPr>
              <a:lnSpc>
                <a:spcPct val="114000"/>
              </a:lnSpc>
              <a:defRPr>
                <a:cs typeface="+mn-cs"/>
              </a:defRPr>
            </a:lvl1pPr>
          </a:lstStyle>
          <a:p>
            <a:pPr lvl="0"/>
            <a:r>
              <a:rPr lang="en-US"/>
              <a:t>Click to add text</a:t>
            </a:r>
          </a:p>
        </p:txBody>
      </p:sp>
    </p:spTree>
    <p:extLst>
      <p:ext uri="{BB962C8B-B14F-4D97-AF65-F5344CB8AC3E}">
        <p14:creationId xmlns:p14="http://schemas.microsoft.com/office/powerpoint/2010/main" val="14448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with logo">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640A0FCF-9804-E18E-92D3-3A97353F835F}"/>
              </a:ext>
            </a:extLst>
          </p:cNvPr>
          <p:cNvSpPr>
            <a:spLocks noGrp="1"/>
          </p:cNvSpPr>
          <p:nvPr>
            <p:ph type="ftr" sz="quarter" idx="11"/>
          </p:nvPr>
        </p:nvSpPr>
        <p:spPr>
          <a:xfrm>
            <a:off x="2647952" y="6203952"/>
            <a:ext cx="6905625" cy="365125"/>
          </a:xfrm>
        </p:spPr>
        <p:txBody>
          <a:bodyPr/>
          <a:lstStyle/>
          <a:p>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41" y="742950"/>
            <a:ext cx="11471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dirty="0"/>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1" y="270001"/>
            <a:ext cx="11471639"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169003001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88.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5" Type="http://schemas.openxmlformats.org/officeDocument/2006/relationships/image" Target="../media/image3.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52.xml"/><Relationship Id="rId21" Type="http://schemas.openxmlformats.org/officeDocument/2006/relationships/slideLayout" Target="../slideLayouts/slideLayout47.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63" Type="http://schemas.openxmlformats.org/officeDocument/2006/relationships/slideLayout" Target="../slideLayouts/slideLayout89.xml"/><Relationship Id="rId68" Type="http://schemas.openxmlformats.org/officeDocument/2006/relationships/slideLayout" Target="../slideLayouts/slideLayout9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9" Type="http://schemas.openxmlformats.org/officeDocument/2006/relationships/slideLayout" Target="../slideLayouts/slideLayout55.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66" Type="http://schemas.openxmlformats.org/officeDocument/2006/relationships/slideLayout" Target="../slideLayouts/slideLayout92.xml"/><Relationship Id="rId5" Type="http://schemas.openxmlformats.org/officeDocument/2006/relationships/slideLayout" Target="../slideLayouts/slideLayout31.xml"/><Relationship Id="rId61" Type="http://schemas.openxmlformats.org/officeDocument/2006/relationships/slideLayout" Target="../slideLayouts/slideLayout87.xml"/><Relationship Id="rId19" Type="http://schemas.openxmlformats.org/officeDocument/2006/relationships/slideLayout" Target="../slideLayouts/slideLayout4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64" Type="http://schemas.openxmlformats.org/officeDocument/2006/relationships/slideLayout" Target="../slideLayouts/slideLayout90.xml"/><Relationship Id="rId69" Type="http://schemas.openxmlformats.org/officeDocument/2006/relationships/slideLayout" Target="../slideLayouts/slideLayout95.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72" Type="http://schemas.openxmlformats.org/officeDocument/2006/relationships/slideLayout" Target="../slideLayouts/slideLayout98.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 Id="rId67" Type="http://schemas.openxmlformats.org/officeDocument/2006/relationships/slideLayout" Target="../slideLayouts/slideLayout93.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62" Type="http://schemas.openxmlformats.org/officeDocument/2006/relationships/slideLayout" Target="../slideLayouts/slideLayout88.xml"/><Relationship Id="rId70" Type="http://schemas.openxmlformats.org/officeDocument/2006/relationships/slideLayout" Target="../slideLayouts/slideLayout9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10" Type="http://schemas.openxmlformats.org/officeDocument/2006/relationships/slideLayout" Target="../slideLayouts/slideLayout36.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slideLayout" Target="../slideLayouts/slideLayout86.xml"/><Relationship Id="rId65" Type="http://schemas.openxmlformats.org/officeDocument/2006/relationships/slideLayout" Target="../slideLayouts/slideLayout91.xml"/><Relationship Id="rId73"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9" Type="http://schemas.openxmlformats.org/officeDocument/2006/relationships/slideLayout" Target="../slideLayouts/slideLayout65.xml"/><Relationship Id="rId34" Type="http://schemas.openxmlformats.org/officeDocument/2006/relationships/slideLayout" Target="../slideLayouts/slideLayout60.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71"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tags" Target="../tags/tag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theme" Target="../theme/theme5.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tags" Target="../tags/tag3.xml"/><Relationship Id="rId20" Type="http://schemas.openxmlformats.org/officeDocument/2006/relationships/slideLayout" Target="../slideLayouts/slideLayout118.xml"/><Relationship Id="rId41" Type="http://schemas.openxmlformats.org/officeDocument/2006/relationships/slideLayout" Target="../slideLayouts/slideLayout1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theme" Target="../theme/theme6.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9.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5" Type="http://schemas.openxmlformats.org/officeDocument/2006/relationships/theme" Target="../theme/theme7.xml"/><Relationship Id="rId4" Type="http://schemas.openxmlformats.org/officeDocument/2006/relationships/slideLayout" Target="../slideLayouts/slideLayout1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8.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image" Target="../media/image3.jpeg"/><Relationship Id="rId5" Type="http://schemas.openxmlformats.org/officeDocument/2006/relationships/theme" Target="../theme/theme9.xml"/><Relationship Id="rId4"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184FF-C8C4-869C-8D30-AD70E640B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DAD53-2027-CFBE-4BE0-AB1EE9FBE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CECE1-E09D-118C-71EB-637E92517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ED0D61-17B3-44A9-9999-8F39D972DDDC}" type="datetimeFigureOut">
              <a:rPr lang="en-US" smtClean="0"/>
              <a:t>5/7/2026</a:t>
            </a:fld>
            <a:endParaRPr lang="en-US"/>
          </a:p>
        </p:txBody>
      </p:sp>
      <p:sp>
        <p:nvSpPr>
          <p:cNvPr id="5" name="Footer Placeholder 4">
            <a:extLst>
              <a:ext uri="{FF2B5EF4-FFF2-40B4-BE49-F238E27FC236}">
                <a16:creationId xmlns:a16="http://schemas.microsoft.com/office/drawing/2014/main" id="{222EB4C0-D7EB-5A5D-A72D-55C1DAE8E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1884C0-3E52-03BB-5C88-2D88DD782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71D3B1-6881-47AE-B3CE-569491BC3C0D}" type="slidenum">
              <a:rPr lang="en-US" smtClean="0"/>
              <a:t>‹#›</a:t>
            </a:fld>
            <a:endParaRPr lang="en-US"/>
          </a:p>
        </p:txBody>
      </p:sp>
    </p:spTree>
    <p:extLst>
      <p:ext uri="{BB962C8B-B14F-4D97-AF65-F5344CB8AC3E}">
        <p14:creationId xmlns:p14="http://schemas.microsoft.com/office/powerpoint/2010/main" val="269093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5/7/2026</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92829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E18DC-B60B-0D50-6CDE-9942EDE85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E597897C-B85D-C4DF-DB99-BA887F629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429E6B1-EA5F-4347-BF56-A70AE068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A1C130-2CC3-4888-8DBA-D9FFE337BF3B}" type="datetimeFigureOut">
              <a:rPr lang="en-CH" smtClean="0"/>
              <a:t>07/05/2026</a:t>
            </a:fld>
            <a:endParaRPr lang="en-CH"/>
          </a:p>
        </p:txBody>
      </p:sp>
      <p:sp>
        <p:nvSpPr>
          <p:cNvPr id="5" name="Footer Placeholder 4">
            <a:extLst>
              <a:ext uri="{FF2B5EF4-FFF2-40B4-BE49-F238E27FC236}">
                <a16:creationId xmlns:a16="http://schemas.microsoft.com/office/drawing/2014/main" id="{C15EF2AF-EE63-817D-B65E-78CBF946F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1AD2045F-5B9B-1BBB-0353-E36A1F3E0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AA2E8A-1CF4-4DAB-90ED-46B121EA6193}" type="slidenum">
              <a:rPr lang="en-CH" smtClean="0"/>
              <a:t>‹#›</a:t>
            </a:fld>
            <a:endParaRPr lang="en-CH"/>
          </a:p>
        </p:txBody>
      </p:sp>
    </p:spTree>
    <p:extLst>
      <p:ext uri="{BB962C8B-B14F-4D97-AF65-F5344CB8AC3E}">
        <p14:creationId xmlns:p14="http://schemas.microsoft.com/office/powerpoint/2010/main" val="18106127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5/7/2026</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9922"/>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35487" y="535517"/>
            <a:ext cx="11120967" cy="365760"/>
          </a:xfrm>
          <a:prstGeom prst="rect">
            <a:avLst/>
          </a:prstGeom>
        </p:spPr>
        <p:txBody>
          <a:bodyPr vert="horz" lIns="0" tIns="0" rIns="0" bIns="0" rtlCol="0" anchor="t" anchorCtr="0">
            <a:noAutofit/>
          </a:bodyPr>
          <a:lstStyle/>
          <a:p>
            <a:pPr lvl="0">
              <a:lnSpc>
                <a:spcPct val="100000"/>
              </a:lnSpc>
            </a:pPr>
            <a:r>
              <a:rPr lang="en-US"/>
              <a:t>Click to edit Master title style</a:t>
            </a:r>
          </a:p>
        </p:txBody>
      </p:sp>
      <p:sp>
        <p:nvSpPr>
          <p:cNvPr id="5" name="Text Placeholder 2">
            <a:extLst>
              <a:ext uri="{FF2B5EF4-FFF2-40B4-BE49-F238E27FC236}">
                <a16:creationId xmlns:a16="http://schemas.microsoft.com/office/drawing/2014/main" id="{2CFDBF2F-985A-41CB-86F1-7456683154F5}"/>
              </a:ext>
            </a:extLst>
          </p:cNvPr>
          <p:cNvSpPr>
            <a:spLocks noGrp="1"/>
          </p:cNvSpPr>
          <p:nvPr>
            <p:ph type="body" idx="1"/>
          </p:nvPr>
        </p:nvSpPr>
        <p:spPr>
          <a:xfrm>
            <a:off x="535487" y="1568132"/>
            <a:ext cx="11120966" cy="426116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90CE9821-4EAA-4CBC-B4C8-160B7A126B7D}"/>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sp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42A02819-2556-6D4D-9652-FC025265AC09}" type="datetime3">
              <a:rPr lang="en-US" smtClean="0"/>
              <a:pPr/>
              <a:t>7 May 2026</a:t>
            </a:fld>
            <a:endParaRPr lang="en-US"/>
          </a:p>
        </p:txBody>
      </p:sp>
      <p:sp>
        <p:nvSpPr>
          <p:cNvPr id="9" name="Footer Placeholder 4"/>
          <p:cNvSpPr>
            <a:spLocks noGrp="1"/>
          </p:cNvSpPr>
          <p:nvPr>
            <p:ph type="ftr" sz="quarter" idx="3"/>
          </p:nvPr>
        </p:nvSpPr>
        <p:spPr>
          <a:xfrm>
            <a:off x="4038063" y="6577816"/>
            <a:ext cx="4115872" cy="107722"/>
          </a:xfrm>
          <a:prstGeom prst="rect">
            <a:avLst/>
          </a:prstGeom>
        </p:spPr>
        <p:txBody>
          <a:bodyPr vert="horz" lIns="0" tIns="0" rIns="0" bIns="0" rtlCol="0" anchor="ctr" anchorCtr="0">
            <a:sp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(TO EDIT THIS TEXT: select Header &amp; Footer on Insert tab) </a:t>
            </a:r>
          </a:p>
        </p:txBody>
      </p:sp>
      <p:sp>
        <p:nvSpPr>
          <p:cNvPr id="4" name="TextBox 5">
            <a:extLst>
              <a:ext uri="{FF2B5EF4-FFF2-40B4-BE49-F238E27FC236}">
                <a16:creationId xmlns:a16="http://schemas.microsoft.com/office/drawing/2014/main" id="{9646D8E4-CFBD-654F-88D5-B9988759092F}"/>
              </a:ext>
            </a:extLst>
          </p:cNvPr>
          <p:cNvSpPr txBox="1"/>
          <p:nvPr userDrawn="1"/>
        </p:nvSpPr>
        <p:spPr>
          <a:xfrm>
            <a:off x="9933766" y="6577228"/>
            <a:ext cx="1371957" cy="107722"/>
          </a:xfrm>
          <a:prstGeom prst="rect">
            <a:avLst/>
          </a:prstGeom>
        </p:spPr>
        <p:txBody>
          <a:bodyPr vert="horz" lIns="0" tIns="0" rIns="0" bIns="0" rtlCol="0" anchor="ctr" anchorCtr="0">
            <a:spAutoFit/>
          </a:bodyPr>
          <a:lstStyle>
            <a:defPPr>
              <a:defRPr lang="en-US"/>
            </a:defPPr>
            <a:lvl1pPr algn="ctr">
              <a:defRPr sz="700" spc="20" baseline="0">
                <a:solidFill>
                  <a:schemeClr val="accent6"/>
                </a:solidFill>
                <a:latin typeface="Calibri" panose="020F0502020204030204" pitchFamily="34" charset="0"/>
                <a:cs typeface="Calibri" panose="020F0502020204030204" pitchFamily="34" charset="0"/>
              </a:defRPr>
            </a:lvl1pPr>
          </a:lstStyle>
          <a:p>
            <a:pPr lvl="0" algn="r"/>
            <a:r>
              <a:rPr lang="en-US" sz="700">
                <a:solidFill>
                  <a:schemeClr val="accent6"/>
                </a:solidFill>
              </a:rPr>
              <a:t>©Gates Foundation</a:t>
            </a:r>
          </a:p>
        </p:txBody>
      </p:sp>
      <p:sp>
        <p:nvSpPr>
          <p:cNvPr id="11" name="Slide Number Placeholder 6"/>
          <p:cNvSpPr>
            <a:spLocks noGrp="1"/>
          </p:cNvSpPr>
          <p:nvPr>
            <p:ph type="sldNum" sz="quarter" idx="4"/>
          </p:nvPr>
        </p:nvSpPr>
        <p:spPr>
          <a:xfrm>
            <a:off x="11408288" y="6577228"/>
            <a:ext cx="253444" cy="107722"/>
          </a:xfrm>
          <a:prstGeom prst="rect">
            <a:avLst/>
          </a:prstGeom>
        </p:spPr>
        <p:txBody>
          <a:bodyPr vert="horz" lIns="0" tIns="0" rIns="0" bIns="0" rtlCol="0" anchor="ctr">
            <a:sp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cxnSp>
        <p:nvCxnSpPr>
          <p:cNvPr id="12" name="Straight Connector 7"/>
          <p:cNvCxnSpPr>
            <a:cxnSpLocks/>
          </p:cNvCxnSpPr>
          <p:nvPr/>
        </p:nvCxnSpPr>
        <p:spPr>
          <a:xfrm>
            <a:off x="535517" y="6465243"/>
            <a:ext cx="1112096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16836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 id="2147483791" r:id="rId38"/>
    <p:sldLayoutId id="2147483792" r:id="rId39"/>
    <p:sldLayoutId id="2147483793" r:id="rId40"/>
    <p:sldLayoutId id="2147483794" r:id="rId41"/>
    <p:sldLayoutId id="2147483795" r:id="rId42"/>
    <p:sldLayoutId id="2147483796" r:id="rId43"/>
    <p:sldLayoutId id="2147483797" r:id="rId44"/>
    <p:sldLayoutId id="2147483798" r:id="rId45"/>
    <p:sldLayoutId id="2147483799" r:id="rId46"/>
    <p:sldLayoutId id="2147483800" r:id="rId47"/>
    <p:sldLayoutId id="2147483801" r:id="rId48"/>
    <p:sldLayoutId id="2147483802" r:id="rId49"/>
    <p:sldLayoutId id="2147483803" r:id="rId50"/>
    <p:sldLayoutId id="2147483804" r:id="rId51"/>
    <p:sldLayoutId id="2147483805" r:id="rId52"/>
    <p:sldLayoutId id="2147483806" r:id="rId53"/>
    <p:sldLayoutId id="2147483807" r:id="rId54"/>
    <p:sldLayoutId id="2147483808" r:id="rId55"/>
    <p:sldLayoutId id="2147483809" r:id="rId56"/>
    <p:sldLayoutId id="2147483810" r:id="rId57"/>
    <p:sldLayoutId id="2147483811" r:id="rId58"/>
    <p:sldLayoutId id="2147483812" r:id="rId59"/>
    <p:sldLayoutId id="2147483813" r:id="rId60"/>
    <p:sldLayoutId id="2147483814" r:id="rId61"/>
    <p:sldLayoutId id="2147483815" r:id="rId62"/>
    <p:sldLayoutId id="2147483816" r:id="rId63"/>
    <p:sldLayoutId id="2147483817" r:id="rId64"/>
    <p:sldLayoutId id="2147483818" r:id="rId65"/>
    <p:sldLayoutId id="2147483819" r:id="rId66"/>
    <p:sldLayoutId id="2147483820" r:id="rId67"/>
    <p:sldLayoutId id="2147483821" r:id="rId68"/>
    <p:sldLayoutId id="2147483822" r:id="rId69"/>
    <p:sldLayoutId id="2147483823" r:id="rId70"/>
    <p:sldLayoutId id="2147483824" r:id="rId71"/>
    <p:sldLayoutId id="2147483825" r:id="rId7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p:titleStyle>
    <p:bodyStyle>
      <a:lvl1pPr marL="0" indent="0" algn="l" defTabSz="914674" rtl="0" eaLnBrk="1" latinLnBrk="0" hangingPunct="1">
        <a:lnSpc>
          <a:spcPct val="114000"/>
        </a:lnSpc>
        <a:spcBef>
          <a:spcPts val="300"/>
        </a:spcBef>
        <a:spcAft>
          <a:spcPts val="300"/>
        </a:spcAft>
        <a:buClr>
          <a:schemeClr val="accent6"/>
        </a:buClr>
        <a:buFontTx/>
        <a:buNone/>
        <a:defRPr sz="1400" kern="1200">
          <a:solidFill>
            <a:schemeClr val="tx1"/>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tx1"/>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tx1"/>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tx1"/>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tx1"/>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36">
          <p15:clr>
            <a:srgbClr val="F26B43"/>
          </p15:clr>
        </p15:guide>
        <p15:guide id="4" pos="7347">
          <p15:clr>
            <a:srgbClr val="F26B43"/>
          </p15:clr>
        </p15:guide>
        <p15:guide id="5" orient="horz" pos="384">
          <p15:clr>
            <a:srgbClr val="F26B43"/>
          </p15:clr>
        </p15:guide>
        <p15:guide id="7" orient="horz" pos="984">
          <p15:clr>
            <a:srgbClr val="F26B43"/>
          </p15:clr>
        </p15:guide>
        <p15:guide id="8" pos="3936">
          <p15:clr>
            <a:srgbClr val="F26B43"/>
          </p15:clr>
        </p15:guide>
        <p15:guide id="9" pos="3768">
          <p15:clr>
            <a:srgbClr val="F26B43"/>
          </p15:clr>
        </p15:guide>
        <p15:guide id="10" orient="horz" pos="2496">
          <p15:clr>
            <a:srgbClr val="F26B43"/>
          </p15:clr>
        </p15:guide>
        <p15:guide id="11" orient="horz" pos="3816">
          <p15:clr>
            <a:srgbClr val="F26B43"/>
          </p15:clr>
        </p15:guide>
        <p15:guide id="12" orient="horz" pos="3672">
          <p15:clr>
            <a:srgbClr val="F26B43"/>
          </p15:clr>
        </p15:guide>
        <p15:guide id="13" pos="2544">
          <p15:clr>
            <a:srgbClr val="F26B43"/>
          </p15:clr>
        </p15:guide>
        <p15:guide id="14" pos="2736">
          <p15:clr>
            <a:srgbClr val="F26B43"/>
          </p15:clr>
        </p15:guide>
        <p15:guide id="15" pos="4944">
          <p15:clr>
            <a:srgbClr val="F26B43"/>
          </p15:clr>
        </p15:guide>
        <p15:guide id="16" pos="5136">
          <p15:clr>
            <a:srgbClr val="F26B43"/>
          </p15:clr>
        </p15:guide>
        <p15:guide id="18" orient="horz" pos="3864">
          <p15:clr>
            <a:srgbClr val="F26B43"/>
          </p15:clr>
        </p15:guide>
        <p15:guide id="19" orient="horz" pos="2328">
          <p15:clr>
            <a:srgbClr val="F26B43"/>
          </p15:clr>
        </p15:guide>
        <p15:guide id="20" orient="horz" pos="26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2313273F-7E94-4F41-A744-2212393418B2}"/>
              </a:ext>
            </a:extLst>
          </p:cNvPr>
          <p:cNvSpPr>
            <a:spLocks noGrp="1"/>
          </p:cNvSpPr>
          <p:nvPr>
            <p:ph type="ftr" sz="quarter" idx="3"/>
          </p:nvPr>
        </p:nvSpPr>
        <p:spPr>
          <a:xfrm>
            <a:off x="2647952" y="6203952"/>
            <a:ext cx="6905625" cy="365125"/>
          </a:xfrm>
          <a:prstGeom prst="rect">
            <a:avLst/>
          </a:prstGeom>
        </p:spPr>
        <p:txBody>
          <a:bodyPr vert="horz" lIns="0" tIns="0" rIns="0" bIns="0" rtlCol="0" anchor="b" anchorCtr="0"/>
          <a:lstStyle>
            <a:lvl1pPr algn="ctr">
              <a:defRPr sz="750">
                <a:solidFill>
                  <a:schemeClr val="tx1"/>
                </a:solidFill>
                <a:latin typeface="+mj-lt"/>
              </a:defRPr>
            </a:lvl1pPr>
          </a:lstStyle>
          <a:p>
            <a:endParaRPr lang="en-US" dirty="0"/>
          </a:p>
        </p:txBody>
      </p:sp>
      <p:sp>
        <p:nvSpPr>
          <p:cNvPr id="3" name="Text">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2" name="Title">
            <a:extLst>
              <a:ext uri="{FF2B5EF4-FFF2-40B4-BE49-F238E27FC236}">
                <a16:creationId xmlns:a16="http://schemas.microsoft.com/office/drawing/2014/main" id="{28938BD6-A3CA-4583-9B72-F24990967C8D}"/>
              </a:ext>
            </a:extLst>
          </p:cNvPr>
          <p:cNvSpPr>
            <a:spLocks noGrp="1"/>
          </p:cNvSpPr>
          <p:nvPr>
            <p:ph type="title"/>
            <p:custDataLst>
              <p:tags r:id="rId46"/>
            </p:custDataLst>
          </p:nvPr>
        </p:nvSpPr>
        <p:spPr>
          <a:xfrm>
            <a:off x="360000" y="270001"/>
            <a:ext cx="11472000" cy="939674"/>
          </a:xfrm>
          <a:prstGeom prst="rect">
            <a:avLst/>
          </a:prstGeom>
        </p:spPr>
        <p:txBody>
          <a:bodyPr vert="horz" lIns="0" tIns="0" rIns="0" bIns="0" rtlCol="0" anchor="t" anchorCtr="0">
            <a:noAutofit/>
          </a:bodyPr>
          <a:lstStyle/>
          <a:p>
            <a:r>
              <a:rPr lang="en-US" dirty="0"/>
              <a:t>Add Title</a:t>
            </a:r>
          </a:p>
        </p:txBody>
      </p:sp>
    </p:spTree>
    <p:extLst>
      <p:ext uri="{BB962C8B-B14F-4D97-AF65-F5344CB8AC3E}">
        <p14:creationId xmlns:p14="http://schemas.microsoft.com/office/powerpoint/2010/main" val="70363376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6" r:id="rId40"/>
    <p:sldLayoutId id="2147483867" r:id="rId41"/>
    <p:sldLayoutId id="2147483868" r:id="rId42"/>
    <p:sldLayoutId id="2147483869" r:id="rId43"/>
  </p:sldLayoutIdLst>
  <p:hf hdr="0" ft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35000" indent="-13500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j-lt"/>
          <a:ea typeface="+mn-ea"/>
          <a:cs typeface="+mn-cs"/>
        </a:defRPr>
      </a:lvl1pPr>
      <a:lvl2pPr marL="135731" indent="-135731"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271463" indent="-135731"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407194" indent="-135731"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535781" indent="-128588"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6pPr>
      <a:lvl7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24013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23071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D291B-3EA0-524F-8879-9EA631EE0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18826-6571-3942-9DCF-17C59E4E5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128E8-23F6-8C44-BE4A-18C403CE0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33213-EF80-6E41-BC21-2231291FDF0A}" type="datetimeFigureOut">
              <a:rPr lang="en-US" smtClean="0"/>
              <a:t>5/7/2026</a:t>
            </a:fld>
            <a:endParaRPr lang="en-US"/>
          </a:p>
        </p:txBody>
      </p:sp>
      <p:sp>
        <p:nvSpPr>
          <p:cNvPr id="5" name="Footer Placeholder 4">
            <a:extLst>
              <a:ext uri="{FF2B5EF4-FFF2-40B4-BE49-F238E27FC236}">
                <a16:creationId xmlns:a16="http://schemas.microsoft.com/office/drawing/2014/main" id="{8D5DF11E-8AC5-9440-9D2E-F98A82BFB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49516C-C6AE-934C-8449-3167C2922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9D1E-6D44-B24B-8148-03A8B6B98BCE}" type="slidenum">
              <a:rPr lang="en-US" smtClean="0"/>
              <a:t>‹#›</a:t>
            </a:fld>
            <a:endParaRPr lang="en-US"/>
          </a:p>
        </p:txBody>
      </p:sp>
    </p:spTree>
    <p:extLst>
      <p:ext uri="{BB962C8B-B14F-4D97-AF65-F5344CB8AC3E}">
        <p14:creationId xmlns:p14="http://schemas.microsoft.com/office/powerpoint/2010/main" val="92822030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E780C6-5F05-4942-9FBE-C3CD3EF3AE2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611107C-EA7B-450E-8B3D-2BE43E4A2C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1F236F-D2B1-4269-9C65-2CD29588723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ACC09BC-F056-47DE-B949-5ED9128E5376}" type="datetimeFigureOut">
              <a:rPr lang="en-US"/>
              <a:pPr>
                <a:defRPr/>
              </a:pPr>
              <a:t>5/7/2026</a:t>
            </a:fld>
            <a:endParaRPr lang="en-US"/>
          </a:p>
        </p:txBody>
      </p:sp>
      <p:sp>
        <p:nvSpPr>
          <p:cNvPr id="5" name="Footer Placeholder 4">
            <a:extLst>
              <a:ext uri="{FF2B5EF4-FFF2-40B4-BE49-F238E27FC236}">
                <a16:creationId xmlns:a16="http://schemas.microsoft.com/office/drawing/2014/main" id="{F03B04C1-C498-4F69-93E9-16AED0093B6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0422607-0F87-4627-8A86-0FD42C378A5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620AEB6-5A5E-4600-84A1-2C8453A4B547}" type="slidenum">
              <a:rPr lang="en-US" altLang="LID4096"/>
              <a:pPr>
                <a:defRPr/>
              </a:pPr>
              <a:t>‹#›</a:t>
            </a:fld>
            <a:endParaRPr lang="en-US" altLang="LID4096"/>
          </a:p>
        </p:txBody>
      </p:sp>
      <p:pic>
        <p:nvPicPr>
          <p:cNvPr id="1031" name="Picture 6">
            <a:extLst>
              <a:ext uri="{FF2B5EF4-FFF2-40B4-BE49-F238E27FC236}">
                <a16:creationId xmlns:a16="http://schemas.microsoft.com/office/drawing/2014/main" id="{FB517A2E-FE12-41FC-BC15-0942B83B314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1123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hivpreventioncoalition.unaids.org/en/resources/sub-national-hiv-estimates-priority-populations-too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68.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5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85.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7.png"/><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unaids.org/sites/default/files/media_asset/2020-recommended-population-size-estimates-of-men-who-have-sex-with-men_en.pdf" TargetMode="External"/><Relationship Id="rId1" Type="http://schemas.openxmlformats.org/officeDocument/2006/relationships/slideLayout" Target="../slideLayouts/slideLayout167.xml"/><Relationship Id="rId6" Type="http://schemas.microsoft.com/office/2007/relationships/hdphoto" Target="../media/hdphoto2.wdp"/><Relationship Id="rId5" Type="http://schemas.openxmlformats.org/officeDocument/2006/relationships/image" Target="../media/image4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6702284" y="659935"/>
            <a:ext cx="5258067" cy="3413846"/>
          </a:xfrm>
          <a:solidFill>
            <a:schemeClr val="bg1"/>
          </a:solidFill>
        </p:spPr>
        <p:txBody>
          <a:bodyPr>
            <a:noAutofit/>
          </a:bodyPr>
          <a:lstStyle/>
          <a:p>
            <a:pPr algn="ctr"/>
            <a:r>
              <a:rPr lang="en-US" sz="5100" dirty="0">
                <a:solidFill>
                  <a:srgbClr val="009999"/>
                </a:solidFill>
                <a:latin typeface="Arial Nova Cond" panose="020B0506020202020204" pitchFamily="34" charset="0"/>
              </a:rPr>
              <a:t>HIV Prevention 2030. </a:t>
            </a:r>
            <a:br>
              <a:rPr lang="en-US" sz="4800" dirty="0">
                <a:solidFill>
                  <a:srgbClr val="009999"/>
                </a:solidFill>
                <a:latin typeface="Arial Nova Cond" panose="020B0506020202020204" pitchFamily="34" charset="0"/>
              </a:rPr>
            </a:br>
            <a:r>
              <a:rPr lang="en-ZA" sz="2800" dirty="0">
                <a:solidFill>
                  <a:srgbClr val="C00000"/>
                </a:solidFill>
                <a:latin typeface="Arial Nova Cond" panose="020B0506020202020204" pitchFamily="34" charset="0"/>
              </a:rPr>
              <a:t>A prioritized approach to prevention in line with a Global Access Framework for Country-Led Responses</a:t>
            </a:r>
            <a:endParaRPr lang="en-US" sz="4800" dirty="0">
              <a:solidFill>
                <a:srgbClr val="C00000"/>
              </a:solidFill>
              <a:latin typeface="Arial Nova Cond" panose="020B0506020202020204" pitchFamily="34" charset="0"/>
            </a:endParaRPr>
          </a:p>
        </p:txBody>
      </p:sp>
      <p:pic>
        <p:nvPicPr>
          <p:cNvPr id="4" name="Picture 3">
            <a:extLst>
              <a:ext uri="{FF2B5EF4-FFF2-40B4-BE49-F238E27FC236}">
                <a16:creationId xmlns:a16="http://schemas.microsoft.com/office/drawing/2014/main" id="{F719767B-32F7-FC52-C84C-348E7E6E6286}"/>
              </a:ext>
            </a:extLst>
          </p:cNvPr>
          <p:cNvPicPr>
            <a:picLocks noChangeAspect="1"/>
          </p:cNvPicPr>
          <p:nvPr/>
        </p:nvPicPr>
        <p:blipFill>
          <a:blip r:embed="rId3"/>
          <a:srcRect t="19333" r="1727"/>
          <a:stretch>
            <a:fillRect/>
          </a:stretch>
        </p:blipFill>
        <p:spPr>
          <a:xfrm>
            <a:off x="-1" y="0"/>
            <a:ext cx="6718421" cy="6858000"/>
          </a:xfrm>
          <a:prstGeom prst="rect">
            <a:avLst/>
          </a:prstGeom>
        </p:spPr>
      </p:pic>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DD4696-4CFD-D16C-8462-1D01D29CAF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4592" y="181835"/>
            <a:ext cx="7190055" cy="6463513"/>
          </a:xfrm>
          <a:prstGeom prst="rect">
            <a:avLst/>
          </a:prstGeom>
        </p:spPr>
      </p:pic>
      <p:pic>
        <p:nvPicPr>
          <p:cNvPr id="6" name="Picture 5">
            <a:extLst>
              <a:ext uri="{FF2B5EF4-FFF2-40B4-BE49-F238E27FC236}">
                <a16:creationId xmlns:a16="http://schemas.microsoft.com/office/drawing/2014/main" id="{D4EE8E29-79A8-933C-40F9-D58B1A9D2E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21" y="3702292"/>
            <a:ext cx="2468463" cy="2943056"/>
          </a:xfrm>
          <a:prstGeom prst="rect">
            <a:avLst/>
          </a:prstGeom>
        </p:spPr>
      </p:pic>
      <p:sp>
        <p:nvSpPr>
          <p:cNvPr id="7" name="TextBox 6">
            <a:extLst>
              <a:ext uri="{FF2B5EF4-FFF2-40B4-BE49-F238E27FC236}">
                <a16:creationId xmlns:a16="http://schemas.microsoft.com/office/drawing/2014/main" id="{EA047B12-C515-B629-8C84-4CD2C67B9EAD}"/>
              </a:ext>
            </a:extLst>
          </p:cNvPr>
          <p:cNvSpPr txBox="1"/>
          <p:nvPr/>
        </p:nvSpPr>
        <p:spPr>
          <a:xfrm>
            <a:off x="498021" y="212652"/>
            <a:ext cx="38932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999"/>
                </a:solidFill>
                <a:effectLst/>
                <a:uLnTx/>
                <a:uFillTx/>
                <a:latin typeface="Calibri" panose="020F0502020204030204"/>
                <a:ea typeface="+mn-ea"/>
                <a:cs typeface="+mn-cs"/>
              </a:rPr>
              <a:t>Understand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999"/>
                </a:solidFill>
                <a:effectLst/>
                <a:uLnTx/>
                <a:uFillTx/>
                <a:latin typeface="Calibri" panose="020F0502020204030204"/>
                <a:ea typeface="+mn-ea"/>
                <a:cs typeface="+mn-cs"/>
              </a:rPr>
              <a:t>and put communities in the driving seat</a:t>
            </a:r>
          </a:p>
        </p:txBody>
      </p:sp>
      <p:sp>
        <p:nvSpPr>
          <p:cNvPr id="3" name="TextBox 2">
            <a:extLst>
              <a:ext uri="{FF2B5EF4-FFF2-40B4-BE49-F238E27FC236}">
                <a16:creationId xmlns:a16="http://schemas.microsoft.com/office/drawing/2014/main" id="{5352C2EC-7036-2EBF-A7ED-9680D7A888C5}"/>
              </a:ext>
            </a:extLst>
          </p:cNvPr>
          <p:cNvSpPr txBox="1"/>
          <p:nvPr/>
        </p:nvSpPr>
        <p:spPr>
          <a:xfrm>
            <a:off x="21266" y="1849425"/>
            <a:ext cx="4667692" cy="1200329"/>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Co-create with communities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Life-style choices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Local design</a:t>
            </a:r>
          </a:p>
        </p:txBody>
      </p:sp>
    </p:spTree>
    <p:extLst>
      <p:ext uri="{BB962C8B-B14F-4D97-AF65-F5344CB8AC3E}">
        <p14:creationId xmlns:p14="http://schemas.microsoft.com/office/powerpoint/2010/main" val="411634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D5028-D3E6-50EE-9CEF-9B90C7BBE1B7}"/>
              </a:ext>
            </a:extLst>
          </p:cNvPr>
          <p:cNvSpPr>
            <a:spLocks noGrp="1"/>
          </p:cNvSpPr>
          <p:nvPr>
            <p:ph idx="1"/>
          </p:nvPr>
        </p:nvSpPr>
        <p:spPr/>
        <p:txBody>
          <a:bodyPr/>
          <a:lstStyle/>
          <a:p>
            <a:endParaRPr lang="en-CH"/>
          </a:p>
        </p:txBody>
      </p:sp>
      <p:pic>
        <p:nvPicPr>
          <p:cNvPr id="2" name="Picture 1">
            <a:extLst>
              <a:ext uri="{FF2B5EF4-FFF2-40B4-BE49-F238E27FC236}">
                <a16:creationId xmlns:a16="http://schemas.microsoft.com/office/drawing/2014/main" id="{4DB8BC7C-FD0C-BEBB-2589-DD537BCA7E6E}"/>
              </a:ext>
            </a:extLst>
          </p:cNvPr>
          <p:cNvPicPr>
            <a:picLocks noChangeAspect="1"/>
          </p:cNvPicPr>
          <p:nvPr/>
        </p:nvPicPr>
        <p:blipFill>
          <a:blip r:embed="rId2"/>
          <a:stretch>
            <a:fillRect/>
          </a:stretch>
        </p:blipFill>
        <p:spPr>
          <a:xfrm>
            <a:off x="0" y="-1"/>
            <a:ext cx="12192000" cy="6850433"/>
          </a:xfrm>
          <a:prstGeom prst="rect">
            <a:avLst/>
          </a:prstGeom>
          <a:solidFill>
            <a:schemeClr val="bg1"/>
          </a:solidFill>
        </p:spPr>
      </p:pic>
    </p:spTree>
    <p:extLst>
      <p:ext uri="{BB962C8B-B14F-4D97-AF65-F5344CB8AC3E}">
        <p14:creationId xmlns:p14="http://schemas.microsoft.com/office/powerpoint/2010/main" val="59130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C3AE-C025-D84D-218C-BB9749B47F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7A7A7A4-C2CF-93CA-F32D-DD07729DE19E}"/>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The right</a:t>
            </a:r>
            <a:r>
              <a:rPr kumimoji="0" lang="en-US" sz="3200" b="1"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 </a:t>
            </a:r>
            <a:r>
              <a:rPr kumimoji="0" lang="en-US" sz="3200" b="1" i="0" u="none" strike="noStrike" kern="1200" cap="none" spc="0" normalizeH="0" baseline="0" noProof="0" dirty="0">
                <a:ln>
                  <a:noFill/>
                </a:ln>
                <a:solidFill>
                  <a:srgbClr val="FFFFFF">
                    <a:lumMod val="85000"/>
                  </a:srgb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769780AD-459E-0DB7-30DB-3E2807D30DDB}"/>
              </a:ext>
            </a:extLst>
          </p:cNvPr>
          <p:cNvSpPr>
            <a:spLocks noGrp="1"/>
          </p:cNvSpPr>
          <p:nvPr>
            <p:ph type="title"/>
          </p:nvPr>
        </p:nvSpPr>
        <p:spPr/>
        <p:txBody>
          <a:bodyPr/>
          <a:lstStyle/>
          <a:p>
            <a:r>
              <a:rPr lang="en-US" sz="3600" b="0" dirty="0"/>
              <a:t>Prioritized, efficient, effective &amp; sustainable</a:t>
            </a:r>
          </a:p>
        </p:txBody>
      </p:sp>
      <p:sp>
        <p:nvSpPr>
          <p:cNvPr id="3" name="Content Placeholder 2">
            <a:extLst>
              <a:ext uri="{FF2B5EF4-FFF2-40B4-BE49-F238E27FC236}">
                <a16:creationId xmlns:a16="http://schemas.microsoft.com/office/drawing/2014/main" id="{0AA0CBDD-736A-F2C3-C487-C2C70CB95E4E}"/>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dirty="0">
                <a:solidFill>
                  <a:schemeClr val="bg1">
                    <a:lumMod val="85000"/>
                  </a:schemeClr>
                </a:solidFill>
              </a:rPr>
              <a:t>For the right people</a:t>
            </a:r>
          </a:p>
          <a:p>
            <a:pPr>
              <a:lnSpc>
                <a:spcPct val="100000"/>
              </a:lnSpc>
              <a:spcAft>
                <a:spcPts val="1200"/>
              </a:spcAft>
            </a:pPr>
            <a:r>
              <a:rPr lang="en-US" sz="3600" dirty="0">
                <a:solidFill>
                  <a:srgbClr val="000000"/>
                </a:solidFill>
              </a:rPr>
              <a:t>In the right </a:t>
            </a:r>
            <a:r>
              <a:rPr lang="en-US" sz="3600" b="1" dirty="0">
                <a:solidFill>
                  <a:schemeClr val="accent2"/>
                </a:solidFill>
              </a:rPr>
              <a:t>places</a:t>
            </a:r>
          </a:p>
          <a:p>
            <a:pPr>
              <a:lnSpc>
                <a:spcPct val="100000"/>
              </a:lnSpc>
              <a:spcAft>
                <a:spcPts val="1200"/>
              </a:spcAft>
            </a:pPr>
            <a:r>
              <a:rPr lang="en-US" sz="3600" dirty="0">
                <a:solidFill>
                  <a:schemeClr val="bg1">
                    <a:lumMod val="85000"/>
                  </a:schemeClr>
                </a:solidFill>
              </a:rPr>
              <a:t>With the right packages</a:t>
            </a:r>
          </a:p>
          <a:p>
            <a:pPr>
              <a:lnSpc>
                <a:spcPct val="100000"/>
              </a:lnSpc>
              <a:spcAft>
                <a:spcPts val="1200"/>
              </a:spcAft>
            </a:pPr>
            <a:r>
              <a:rPr lang="en-US" sz="3600" dirty="0">
                <a:solidFill>
                  <a:schemeClr val="bg1">
                    <a:lumMod val="85000"/>
                  </a:schemeClr>
                </a:solidFill>
              </a:rPr>
              <a:t>Using the right platforms</a:t>
            </a:r>
          </a:p>
          <a:p>
            <a:pPr>
              <a:lnSpc>
                <a:spcPct val="100000"/>
              </a:lnSpc>
              <a:spcAft>
                <a:spcPts val="1200"/>
              </a:spcAft>
            </a:pPr>
            <a:r>
              <a:rPr lang="en-US" sz="3600" dirty="0">
                <a:solidFill>
                  <a:schemeClr val="bg1">
                    <a:lumMod val="85000"/>
                  </a:schemeClr>
                </a:solidFill>
              </a:rPr>
              <a:t>At the right price</a:t>
            </a:r>
          </a:p>
          <a:p>
            <a:endParaRPr lang="en-US" sz="3200" dirty="0">
              <a:solidFill>
                <a:schemeClr val="bg1">
                  <a:lumMod val="75000"/>
                </a:schemeClr>
              </a:solidFill>
            </a:endParaRPr>
          </a:p>
        </p:txBody>
      </p:sp>
      <p:sp>
        <p:nvSpPr>
          <p:cNvPr id="5" name="Right Brace 4">
            <a:extLst>
              <a:ext uri="{FF2B5EF4-FFF2-40B4-BE49-F238E27FC236}">
                <a16:creationId xmlns:a16="http://schemas.microsoft.com/office/drawing/2014/main" id="{D93A17B3-37C4-F00E-FB9F-211D4148271D}"/>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76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E728-B1B8-BED4-012E-025CA798AE65}"/>
              </a:ext>
            </a:extLst>
          </p:cNvPr>
          <p:cNvSpPr>
            <a:spLocks noGrp="1"/>
          </p:cNvSpPr>
          <p:nvPr>
            <p:ph type="title"/>
          </p:nvPr>
        </p:nvSpPr>
        <p:spPr/>
        <p:txBody>
          <a:bodyPr/>
          <a:lstStyle/>
          <a:p>
            <a:r>
              <a:rPr lang="en-US" dirty="0"/>
              <a:t>Location-population dynamics</a:t>
            </a:r>
            <a:endParaRPr lang="en-CH" dirty="0"/>
          </a:p>
        </p:txBody>
      </p:sp>
      <p:sp>
        <p:nvSpPr>
          <p:cNvPr id="3" name="Content Placeholder 2">
            <a:extLst>
              <a:ext uri="{FF2B5EF4-FFF2-40B4-BE49-F238E27FC236}">
                <a16:creationId xmlns:a16="http://schemas.microsoft.com/office/drawing/2014/main" id="{E8E4C4D2-1FA9-4D21-38CE-2772567BEFDF}"/>
              </a:ext>
            </a:extLst>
          </p:cNvPr>
          <p:cNvSpPr>
            <a:spLocks noGrp="1"/>
          </p:cNvSpPr>
          <p:nvPr>
            <p:ph idx="1"/>
          </p:nvPr>
        </p:nvSpPr>
        <p:spPr/>
        <p:txBody>
          <a:bodyPr/>
          <a:lstStyle/>
          <a:p>
            <a:r>
              <a:rPr lang="en-US" dirty="0"/>
              <a:t>Globally</a:t>
            </a:r>
          </a:p>
          <a:p>
            <a:pPr lvl="1"/>
            <a:r>
              <a:rPr lang="en-US" sz="2000" dirty="0"/>
              <a:t>Key populations and their partners at highest risk</a:t>
            </a:r>
          </a:p>
          <a:p>
            <a:pPr lvl="1"/>
            <a:r>
              <a:rPr lang="en-US" sz="2000" dirty="0"/>
              <a:t>Prevention programs needed wherever key populations are: Urban settings, other key locations, virtual platforms</a:t>
            </a:r>
          </a:p>
          <a:p>
            <a:pPr lvl="1"/>
            <a:endParaRPr lang="en-US" dirty="0"/>
          </a:p>
          <a:p>
            <a:r>
              <a:rPr lang="en-US" dirty="0"/>
              <a:t>For heterosexual transmission in Africa: </a:t>
            </a:r>
          </a:p>
          <a:p>
            <a:pPr lvl="1"/>
            <a:r>
              <a:rPr lang="en-US" sz="2000" dirty="0"/>
              <a:t>Location the primary factory: Where you live determines probability of acquiring HIV (&gt; 1000 fold differences in HIV incidence by location on the continent)</a:t>
            </a:r>
          </a:p>
          <a:p>
            <a:pPr lvl="1"/>
            <a:r>
              <a:rPr lang="en-US" sz="2000" dirty="0"/>
              <a:t>Intensity of </a:t>
            </a:r>
            <a:r>
              <a:rPr lang="en-US" sz="2000" dirty="0" err="1"/>
              <a:t>programmes</a:t>
            </a:r>
            <a:r>
              <a:rPr lang="en-US" sz="2000" dirty="0"/>
              <a:t> needs to follow geography</a:t>
            </a:r>
          </a:p>
          <a:p>
            <a:pPr lvl="1"/>
            <a:r>
              <a:rPr lang="en-US" sz="2000" dirty="0"/>
              <a:t>Some countries with large variation in HIV incidence by location within the country (</a:t>
            </a:r>
            <a:r>
              <a:rPr lang="en-US" sz="2000" dirty="0" err="1"/>
              <a:t>eg</a:t>
            </a:r>
            <a:r>
              <a:rPr lang="en-US" sz="2000" dirty="0"/>
              <a:t> Kenya, Tanzania, Nigeria)</a:t>
            </a:r>
          </a:p>
          <a:p>
            <a:pPr lvl="1"/>
            <a:r>
              <a:rPr lang="en-US" sz="2000" dirty="0"/>
              <a:t>Some countries with relatively lower variation of HIV incidence by location within the country (e.g. Botswana, Eswatini, Lesotho)</a:t>
            </a:r>
          </a:p>
        </p:txBody>
      </p:sp>
      <p:sp>
        <p:nvSpPr>
          <p:cNvPr id="4" name="Text Placeholder 3">
            <a:extLst>
              <a:ext uri="{FF2B5EF4-FFF2-40B4-BE49-F238E27FC236}">
                <a16:creationId xmlns:a16="http://schemas.microsoft.com/office/drawing/2014/main" id="{47E2BEF9-53B2-5E76-BE9D-B2FCA2D2D13D}"/>
              </a:ext>
            </a:extLst>
          </p:cNvPr>
          <p:cNvSpPr>
            <a:spLocks noGrp="1"/>
          </p:cNvSpPr>
          <p:nvPr>
            <p:ph type="body" sz="quarter" idx="10"/>
          </p:nvPr>
        </p:nvSpPr>
        <p:spPr/>
        <p:txBody>
          <a:bodyPr/>
          <a:lstStyle/>
          <a:p>
            <a:endParaRPr lang="en-CH"/>
          </a:p>
        </p:txBody>
      </p:sp>
    </p:spTree>
    <p:extLst>
      <p:ext uri="{BB962C8B-B14F-4D97-AF65-F5344CB8AC3E}">
        <p14:creationId xmlns:p14="http://schemas.microsoft.com/office/powerpoint/2010/main" val="319955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0FF503-F909-2295-1627-3A741B4F0C22}"/>
              </a:ext>
            </a:extLst>
          </p:cNvPr>
          <p:cNvSpPr txBox="1">
            <a:spLocks/>
          </p:cNvSpPr>
          <p:nvPr/>
        </p:nvSpPr>
        <p:spPr bwMode="auto">
          <a:xfrm>
            <a:off x="101571" y="5116782"/>
            <a:ext cx="1950581" cy="8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18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Excerpt from a national summary of district estimates for an eastern African country</a:t>
            </a:r>
            <a:endPar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rPr>
              <a:t>DO NOT CITE</a:t>
            </a:r>
            <a:br>
              <a:rPr kumimoji="0" lang="en-US" alt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b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3">
            <a:extLst>
              <a:ext uri="{FF2B5EF4-FFF2-40B4-BE49-F238E27FC236}">
                <a16:creationId xmlns:a16="http://schemas.microsoft.com/office/drawing/2014/main" id="{7042B20A-9DF1-FFDD-A0D7-1FCBDF21334A}"/>
              </a:ext>
            </a:extLst>
          </p:cNvPr>
          <p:cNvSpPr>
            <a:spLocks noChangeArrowheads="1"/>
          </p:cNvSpPr>
          <p:nvPr/>
        </p:nvSpPr>
        <p:spPr bwMode="auto">
          <a:xfrm>
            <a:off x="107351" y="6224196"/>
            <a:ext cx="1552141" cy="523220"/>
          </a:xfrm>
          <a:prstGeom prst="rect">
            <a:avLst/>
          </a:prstGeom>
          <a:solidFill>
            <a:sysClr val="window" lastClr="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Source: Tool for estimating the population size of people at risk of acquiring HIV in settings with high HIV incidence. Geneva, 2023.</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678646-986C-1A87-00DD-2E63B1CD4DD6}"/>
              </a:ext>
            </a:extLst>
          </p:cNvPr>
          <p:cNvSpPr txBox="1"/>
          <p:nvPr/>
        </p:nvSpPr>
        <p:spPr>
          <a:xfrm>
            <a:off x="107351" y="325115"/>
            <a:ext cx="2151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all" spc="0" normalizeH="0" baseline="0" noProof="0" dirty="0">
                <a:ln>
                  <a:noFill/>
                </a:ln>
                <a:solidFill>
                  <a:srgbClr val="50AA9B"/>
                </a:solidFill>
                <a:effectLst/>
                <a:uLnTx/>
                <a:uFillTx/>
                <a:latin typeface="Arial" panose="020B0604020202020204" pitchFamily="34" charset="0"/>
                <a:ea typeface="+mn-ea"/>
                <a:cs typeface="Arial" panose="020B0604020202020204" pitchFamily="34" charset="0"/>
              </a:rPr>
              <a:t>Analyze HIV incidence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A99A"/>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A99A"/>
                </a:solidFill>
                <a:effectLst/>
                <a:uLnTx/>
                <a:uFillTx/>
                <a:latin typeface="Calibri"/>
                <a:ea typeface="+mn-ea"/>
                <a:cs typeface="+mn-cs"/>
              </a:rPr>
              <a:t>Major differences in HIV incidence by: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A99A"/>
                </a:solidFill>
                <a:effectLst/>
                <a:uLnTx/>
                <a:uFillTx/>
                <a:latin typeface="Calibri"/>
                <a:ea typeface="+mn-ea"/>
                <a:cs typeface="+mn-cs"/>
              </a:rPr>
              <a:t>Location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A99A"/>
                </a:solidFill>
                <a:effectLst/>
                <a:uLnTx/>
                <a:uFillTx/>
                <a:latin typeface="Calibri"/>
                <a:ea typeface="+mn-ea"/>
                <a:cs typeface="+mn-cs"/>
              </a:rPr>
              <a:t>Individual level of risk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A99A"/>
                </a:solidFill>
                <a:effectLst/>
                <a:uLnTx/>
                <a:uFillTx/>
                <a:latin typeface="Calibri"/>
                <a:ea typeface="+mn-ea"/>
                <a:cs typeface="+mn-cs"/>
              </a:rPr>
              <a:t>Sex</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A99A"/>
                </a:solidFill>
                <a:effectLst/>
                <a:uLnTx/>
                <a:uFillTx/>
                <a:latin typeface="Calibri"/>
                <a:ea typeface="+mn-ea"/>
                <a:cs typeface="+mn-cs"/>
              </a:rPr>
              <a:t>Age </a:t>
            </a:r>
            <a:endParaRPr kumimoji="0" lang="en-US" sz="2200" b="0" i="0" u="none" strike="noStrike" kern="0" cap="none" spc="0" normalizeH="0" baseline="0" noProof="0" dirty="0">
              <a:ln>
                <a:noFill/>
              </a:ln>
              <a:solidFill>
                <a:srgbClr val="00A99A"/>
              </a:solidFill>
              <a:effectLst/>
              <a:uLnTx/>
              <a:uFillTx/>
              <a:latin typeface="Calibri"/>
              <a:ea typeface="+mn-ea"/>
              <a:cs typeface="+mn-cs"/>
            </a:endParaRPr>
          </a:p>
        </p:txBody>
      </p:sp>
      <p:sp>
        <p:nvSpPr>
          <p:cNvPr id="4" name="TextBox 3">
            <a:extLst>
              <a:ext uri="{FF2B5EF4-FFF2-40B4-BE49-F238E27FC236}">
                <a16:creationId xmlns:a16="http://schemas.microsoft.com/office/drawing/2014/main" id="{69448885-50E0-E369-2F58-0A90A7424FFC}"/>
              </a:ext>
            </a:extLst>
          </p:cNvPr>
          <p:cNvSpPr txBox="1"/>
          <p:nvPr/>
        </p:nvSpPr>
        <p:spPr>
          <a:xfrm>
            <a:off x="6098382" y="6348219"/>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Sub-national HIV Estimates in Priority Populations Tool | GPC</a:t>
            </a:r>
            <a:endParaRPr kumimoji="0" lang="en-CH"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76FFD0B0-1EA5-8798-9F5C-9E63C76017FE}"/>
              </a:ext>
            </a:extLst>
          </p:cNvPr>
          <p:cNvPicPr>
            <a:picLocks noChangeAspect="1"/>
          </p:cNvPicPr>
          <p:nvPr/>
        </p:nvPicPr>
        <p:blipFill>
          <a:blip r:embed="rId3"/>
          <a:stretch>
            <a:fillRect/>
          </a:stretch>
        </p:blipFill>
        <p:spPr>
          <a:xfrm>
            <a:off x="2450592" y="0"/>
            <a:ext cx="9741408" cy="6858000"/>
          </a:xfrm>
          <a:prstGeom prst="rect">
            <a:avLst/>
          </a:prstGeom>
        </p:spPr>
      </p:pic>
    </p:spTree>
    <p:extLst>
      <p:ext uri="{BB962C8B-B14F-4D97-AF65-F5344CB8AC3E}">
        <p14:creationId xmlns:p14="http://schemas.microsoft.com/office/powerpoint/2010/main" val="3730203386"/>
      </p:ext>
    </p:extLst>
  </p:cSld>
  <p:clrMapOvr>
    <a:masterClrMapping/>
  </p:clrMapOvr>
  <mc:AlternateContent xmlns:mc="http://schemas.openxmlformats.org/markup-compatibility/2006" xmlns:p14="http://schemas.microsoft.com/office/powerpoint/2010/main">
    <mc:Choice Requires="p14">
      <p:transition spd="slow" p14:dur="2000" advTm="141990"/>
    </mc:Choice>
    <mc:Fallback xmlns="">
      <p:transition spd="slow" advTm="1419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0FF503-F909-2295-1627-3A741B4F0C22}"/>
              </a:ext>
            </a:extLst>
          </p:cNvPr>
          <p:cNvSpPr txBox="1">
            <a:spLocks/>
          </p:cNvSpPr>
          <p:nvPr/>
        </p:nvSpPr>
        <p:spPr bwMode="auto">
          <a:xfrm>
            <a:off x="101571" y="5198705"/>
            <a:ext cx="1950581" cy="8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18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Excerpt from a national summary of district estimates for an eastern African country</a:t>
            </a:r>
            <a:endPar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rPr>
              <a:t>DO NOT CITE</a:t>
            </a:r>
            <a:br>
              <a:rPr kumimoji="0" lang="en-US" alt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b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3">
            <a:extLst>
              <a:ext uri="{FF2B5EF4-FFF2-40B4-BE49-F238E27FC236}">
                <a16:creationId xmlns:a16="http://schemas.microsoft.com/office/drawing/2014/main" id="{7042B20A-9DF1-FFDD-A0D7-1FCBDF21334A}"/>
              </a:ext>
            </a:extLst>
          </p:cNvPr>
          <p:cNvSpPr>
            <a:spLocks noChangeArrowheads="1"/>
          </p:cNvSpPr>
          <p:nvPr/>
        </p:nvSpPr>
        <p:spPr bwMode="auto">
          <a:xfrm>
            <a:off x="107351" y="6224196"/>
            <a:ext cx="1552141" cy="523220"/>
          </a:xfrm>
          <a:prstGeom prst="rect">
            <a:avLst/>
          </a:prstGeom>
          <a:solidFill>
            <a:sysClr val="window" lastClr="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Source: Tool for estimating the population size of people at risk of acquiring HIV in settings with high HIV incidence. Geneva, 2023.</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678646-986C-1A87-00DD-2E63B1CD4DD6}"/>
              </a:ext>
            </a:extLst>
          </p:cNvPr>
          <p:cNvSpPr txBox="1"/>
          <p:nvPr/>
        </p:nvSpPr>
        <p:spPr>
          <a:xfrm>
            <a:off x="107351" y="325115"/>
            <a:ext cx="1796125"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50AA9B"/>
                </a:solidFill>
                <a:effectLst/>
                <a:uLnTx/>
                <a:uFillTx/>
                <a:latin typeface="Arial" panose="020B0604020202020204" pitchFamily="34" charset="0"/>
                <a:ea typeface="+mn-ea"/>
                <a:cs typeface="Arial" panose="020B0604020202020204" pitchFamily="34" charset="0"/>
              </a:rPr>
              <a:t>Analyze VOLUME OF NEW HIV INFECTIONS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A99A"/>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76B2E33-27E3-5A8E-5256-42850617592E}"/>
              </a:ext>
            </a:extLst>
          </p:cNvPr>
          <p:cNvPicPr>
            <a:picLocks noChangeAspect="1"/>
          </p:cNvPicPr>
          <p:nvPr/>
        </p:nvPicPr>
        <p:blipFill>
          <a:blip r:embed="rId2"/>
          <a:stretch>
            <a:fillRect/>
          </a:stretch>
        </p:blipFill>
        <p:spPr>
          <a:xfrm>
            <a:off x="2052152" y="0"/>
            <a:ext cx="10139848" cy="6858000"/>
          </a:xfrm>
          <a:prstGeom prst="rect">
            <a:avLst/>
          </a:prstGeom>
        </p:spPr>
      </p:pic>
    </p:spTree>
    <p:extLst>
      <p:ext uri="{BB962C8B-B14F-4D97-AF65-F5344CB8AC3E}">
        <p14:creationId xmlns:p14="http://schemas.microsoft.com/office/powerpoint/2010/main" val="561313328"/>
      </p:ext>
    </p:extLst>
  </p:cSld>
  <p:clrMapOvr>
    <a:masterClrMapping/>
  </p:clrMapOvr>
  <mc:AlternateContent xmlns:mc="http://schemas.openxmlformats.org/markup-compatibility/2006" xmlns:p14="http://schemas.microsoft.com/office/powerpoint/2010/main">
    <mc:Choice Requires="p14">
      <p:transition spd="slow" p14:dur="2000" advTm="60983"/>
    </mc:Choice>
    <mc:Fallback xmlns="">
      <p:transition spd="slow" advTm="609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3394-47AF-CCEC-346F-E07D120D2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EBD9B6F-8538-DDAA-1272-56E85CE0AA63}"/>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The right</a:t>
            </a:r>
            <a:r>
              <a:rPr kumimoji="0" lang="en-US" sz="3200" b="1"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 </a:t>
            </a:r>
            <a:r>
              <a:rPr kumimoji="0" lang="en-US" sz="3200" b="1" i="0" u="none" strike="noStrike" kern="1200" cap="none" spc="0" normalizeH="0" baseline="0" noProof="0" dirty="0">
                <a:ln>
                  <a:noFill/>
                </a:ln>
                <a:solidFill>
                  <a:srgbClr val="FFFFFF">
                    <a:lumMod val="85000"/>
                  </a:srgb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A94200C8-B171-DAB7-532D-AE68D7C3CD2F}"/>
              </a:ext>
            </a:extLst>
          </p:cNvPr>
          <p:cNvSpPr>
            <a:spLocks noGrp="1"/>
          </p:cNvSpPr>
          <p:nvPr>
            <p:ph type="title"/>
          </p:nvPr>
        </p:nvSpPr>
        <p:spPr/>
        <p:txBody>
          <a:bodyPr/>
          <a:lstStyle/>
          <a:p>
            <a:r>
              <a:rPr lang="en-US" sz="3600" b="0" dirty="0"/>
              <a:t>Prioritized, efficient, effective &amp; sustainable</a:t>
            </a:r>
          </a:p>
        </p:txBody>
      </p:sp>
      <p:sp>
        <p:nvSpPr>
          <p:cNvPr id="3" name="Content Placeholder 2">
            <a:extLst>
              <a:ext uri="{FF2B5EF4-FFF2-40B4-BE49-F238E27FC236}">
                <a16:creationId xmlns:a16="http://schemas.microsoft.com/office/drawing/2014/main" id="{27739EC3-B259-9747-7CD3-96504BA16894}"/>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dirty="0">
                <a:solidFill>
                  <a:schemeClr val="bg1">
                    <a:lumMod val="85000"/>
                  </a:schemeClr>
                </a:solidFill>
              </a:rPr>
              <a:t>For the right people</a:t>
            </a:r>
          </a:p>
          <a:p>
            <a:pPr>
              <a:lnSpc>
                <a:spcPct val="100000"/>
              </a:lnSpc>
              <a:spcAft>
                <a:spcPts val="1200"/>
              </a:spcAft>
            </a:pPr>
            <a:r>
              <a:rPr lang="en-US" sz="3600" dirty="0">
                <a:solidFill>
                  <a:schemeClr val="bg1">
                    <a:lumMod val="85000"/>
                  </a:schemeClr>
                </a:solidFill>
              </a:rPr>
              <a:t>In the right places</a:t>
            </a:r>
          </a:p>
          <a:p>
            <a:pPr>
              <a:spcAft>
                <a:spcPts val="1200"/>
              </a:spcAft>
            </a:pPr>
            <a:r>
              <a:rPr lang="en-US" sz="3600" dirty="0">
                <a:solidFill>
                  <a:srgbClr val="000000"/>
                </a:solidFill>
              </a:rPr>
              <a:t>With the right </a:t>
            </a:r>
            <a:r>
              <a:rPr lang="en-US" sz="3600" b="1" dirty="0">
                <a:solidFill>
                  <a:schemeClr val="accent2"/>
                </a:solidFill>
              </a:rPr>
              <a:t>packages</a:t>
            </a:r>
          </a:p>
          <a:p>
            <a:pPr>
              <a:lnSpc>
                <a:spcPct val="100000"/>
              </a:lnSpc>
              <a:spcAft>
                <a:spcPts val="1200"/>
              </a:spcAft>
            </a:pPr>
            <a:r>
              <a:rPr lang="en-US" sz="3600" dirty="0">
                <a:solidFill>
                  <a:schemeClr val="bg1">
                    <a:lumMod val="85000"/>
                  </a:schemeClr>
                </a:solidFill>
              </a:rPr>
              <a:t>Using the right platforms</a:t>
            </a:r>
          </a:p>
          <a:p>
            <a:pPr>
              <a:lnSpc>
                <a:spcPct val="100000"/>
              </a:lnSpc>
              <a:spcAft>
                <a:spcPts val="1200"/>
              </a:spcAft>
            </a:pPr>
            <a:r>
              <a:rPr lang="en-US" sz="3600" dirty="0">
                <a:solidFill>
                  <a:schemeClr val="bg1">
                    <a:lumMod val="85000"/>
                  </a:schemeClr>
                </a:solidFill>
              </a:rPr>
              <a:t>At the right price</a:t>
            </a:r>
          </a:p>
          <a:p>
            <a:endParaRPr lang="en-US" sz="3200" dirty="0">
              <a:solidFill>
                <a:schemeClr val="bg1">
                  <a:lumMod val="75000"/>
                </a:schemeClr>
              </a:solidFill>
            </a:endParaRPr>
          </a:p>
        </p:txBody>
      </p:sp>
      <p:sp>
        <p:nvSpPr>
          <p:cNvPr id="5" name="Right Brace 4">
            <a:extLst>
              <a:ext uri="{FF2B5EF4-FFF2-40B4-BE49-F238E27FC236}">
                <a16:creationId xmlns:a16="http://schemas.microsoft.com/office/drawing/2014/main" id="{361F0E33-4E9D-ACE1-06F0-B4665977A20E}"/>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678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F9C1-584F-5E43-D221-59D6815A47ED}"/>
              </a:ext>
            </a:extLst>
          </p:cNvPr>
          <p:cNvSpPr>
            <a:spLocks noGrp="1"/>
          </p:cNvSpPr>
          <p:nvPr>
            <p:ph type="title"/>
          </p:nvPr>
        </p:nvSpPr>
        <p:spPr>
          <a:xfrm>
            <a:off x="228601" y="203200"/>
            <a:ext cx="3935184" cy="1549400"/>
          </a:xfrm>
        </p:spPr>
        <p:txBody>
          <a:bodyPr>
            <a:noAutofit/>
          </a:bodyPr>
          <a:lstStyle/>
          <a:p>
            <a:r>
              <a:rPr lang="en-US" sz="2400" b="1" dirty="0">
                <a:solidFill>
                  <a:schemeClr val="accent1"/>
                </a:solidFill>
              </a:rPr>
              <a:t>A person- </a:t>
            </a:r>
            <a:r>
              <a:rPr lang="en-US" sz="2400" b="1" dirty="0" err="1">
                <a:solidFill>
                  <a:schemeClr val="accent1"/>
                </a:solidFill>
              </a:rPr>
              <a:t>centred</a:t>
            </a:r>
            <a:br>
              <a:rPr lang="en-US" sz="2400" b="1" dirty="0">
                <a:solidFill>
                  <a:schemeClr val="accent1"/>
                </a:solidFill>
              </a:rPr>
            </a:br>
            <a:r>
              <a:rPr lang="en-US" sz="2400" b="1" dirty="0">
                <a:solidFill>
                  <a:schemeClr val="accent1"/>
                </a:solidFill>
              </a:rPr>
              <a:t>prevention framework</a:t>
            </a:r>
            <a:endParaRPr lang="en-CH" sz="2400" b="1" dirty="0">
              <a:solidFill>
                <a:schemeClr val="accent1"/>
              </a:solidFill>
            </a:endParaRPr>
          </a:p>
        </p:txBody>
      </p:sp>
      <p:sp>
        <p:nvSpPr>
          <p:cNvPr id="3" name="TextBox 2">
            <a:extLst>
              <a:ext uri="{FF2B5EF4-FFF2-40B4-BE49-F238E27FC236}">
                <a16:creationId xmlns:a16="http://schemas.microsoft.com/office/drawing/2014/main" id="{1D5CDBB2-7653-6787-5304-71A762BA9FE3}"/>
              </a:ext>
            </a:extLst>
          </p:cNvPr>
          <p:cNvSpPr txBox="1"/>
          <p:nvPr/>
        </p:nvSpPr>
        <p:spPr>
          <a:xfrm>
            <a:off x="275468" y="2715113"/>
            <a:ext cx="40142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rPr>
              <a:t>But not everything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rPr>
              <a:t>Carefully chosen biomedical, behavioral,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rPr>
              <a:t>structural elements</a:t>
            </a:r>
            <a:endParaRPr kumimoji="0" lang="en-CH" sz="16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pic>
        <p:nvPicPr>
          <p:cNvPr id="5" name="image1.png">
            <a:extLst>
              <a:ext uri="{FF2B5EF4-FFF2-40B4-BE49-F238E27FC236}">
                <a16:creationId xmlns:a16="http://schemas.microsoft.com/office/drawing/2014/main" id="{7638BD67-BA9E-2052-8419-3D9E50C920A3}"/>
              </a:ext>
            </a:extLst>
          </p:cNvPr>
          <p:cNvPicPr/>
          <p:nvPr/>
        </p:nvPicPr>
        <p:blipFill>
          <a:blip r:embed="rId3">
            <a:extLst>
              <a:ext uri="{28A0092B-C50C-407E-A947-70E740481C1C}">
                <a14:useLocalDpi xmlns:a14="http://schemas.microsoft.com/office/drawing/2010/main" val="0"/>
              </a:ext>
            </a:extLst>
          </a:blip>
          <a:stretch>
            <a:fillRect/>
          </a:stretch>
        </p:blipFill>
        <p:spPr>
          <a:xfrm>
            <a:off x="275468" y="5850109"/>
            <a:ext cx="747017" cy="369332"/>
          </a:xfrm>
          <a:prstGeom prst="rect">
            <a:avLst/>
          </a:prstGeom>
        </p:spPr>
      </p:pic>
      <p:pic>
        <p:nvPicPr>
          <p:cNvPr id="6" name="Picture 5" descr="A black and red letter a&#10;&#10;AI-generated content may be incorrect.">
            <a:extLst>
              <a:ext uri="{FF2B5EF4-FFF2-40B4-BE49-F238E27FC236}">
                <a16:creationId xmlns:a16="http://schemas.microsoft.com/office/drawing/2014/main" id="{12E14980-9B29-9CD9-461D-44EB85BD9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68" y="6438773"/>
            <a:ext cx="1152144" cy="216027"/>
          </a:xfrm>
          <a:prstGeom prst="rect">
            <a:avLst/>
          </a:prstGeom>
        </p:spPr>
      </p:pic>
      <p:pic>
        <p:nvPicPr>
          <p:cNvPr id="7" name="Picture 6">
            <a:extLst>
              <a:ext uri="{FF2B5EF4-FFF2-40B4-BE49-F238E27FC236}">
                <a16:creationId xmlns:a16="http://schemas.microsoft.com/office/drawing/2014/main" id="{43DD6886-0B53-128D-E373-DAC89353E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141" y="0"/>
            <a:ext cx="7555686" cy="6838078"/>
          </a:xfrm>
          <a:prstGeom prst="rect">
            <a:avLst/>
          </a:prstGeom>
        </p:spPr>
      </p:pic>
    </p:spTree>
    <p:extLst>
      <p:ext uri="{BB962C8B-B14F-4D97-AF65-F5344CB8AC3E}">
        <p14:creationId xmlns:p14="http://schemas.microsoft.com/office/powerpoint/2010/main" val="189092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FCB6-C9A2-0635-5C5C-C56625910938}"/>
              </a:ext>
            </a:extLst>
          </p:cNvPr>
          <p:cNvSpPr>
            <a:spLocks noGrp="1"/>
          </p:cNvSpPr>
          <p:nvPr>
            <p:ph type="title"/>
          </p:nvPr>
        </p:nvSpPr>
        <p:spPr>
          <a:xfrm>
            <a:off x="439343" y="291973"/>
            <a:ext cx="10515600" cy="1325563"/>
          </a:xfrm>
        </p:spPr>
        <p:txBody>
          <a:bodyPr>
            <a:normAutofit/>
          </a:bodyPr>
          <a:lstStyle/>
          <a:p>
            <a:r>
              <a:rPr lang="en-US" sz="3600" dirty="0"/>
              <a:t>Rationale for prevention targets – and how they relate to HIV incidence</a:t>
            </a:r>
            <a:endParaRPr lang="en-CH" sz="3600" dirty="0"/>
          </a:p>
        </p:txBody>
      </p:sp>
      <p:pic>
        <p:nvPicPr>
          <p:cNvPr id="9" name="Picture 8">
            <a:extLst>
              <a:ext uri="{FF2B5EF4-FFF2-40B4-BE49-F238E27FC236}">
                <a16:creationId xmlns:a16="http://schemas.microsoft.com/office/drawing/2014/main" id="{017F214B-1331-2C79-521C-1FC7FD709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43" y="1453771"/>
            <a:ext cx="11034200" cy="5306925"/>
          </a:xfrm>
          <a:prstGeom prst="rect">
            <a:avLst/>
          </a:prstGeom>
        </p:spPr>
      </p:pic>
    </p:spTree>
    <p:extLst>
      <p:ext uri="{BB962C8B-B14F-4D97-AF65-F5344CB8AC3E}">
        <p14:creationId xmlns:p14="http://schemas.microsoft.com/office/powerpoint/2010/main" val="79417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A0A24C-668E-A268-D48D-1B7444882EC0}"/>
              </a:ext>
            </a:extLst>
          </p:cNvPr>
          <p:cNvGraphicFramePr>
            <a:graphicFrameLocks noGrp="1"/>
          </p:cNvGraphicFramePr>
          <p:nvPr/>
        </p:nvGraphicFramePr>
        <p:xfrm>
          <a:off x="1143000" y="491959"/>
          <a:ext cx="10792325" cy="6034414"/>
        </p:xfrm>
        <a:graphic>
          <a:graphicData uri="http://schemas.openxmlformats.org/drawingml/2006/table">
            <a:tbl>
              <a:tblPr firstRow="1" firstCol="1" bandRow="1"/>
              <a:tblGrid>
                <a:gridCol w="2346206">
                  <a:extLst>
                    <a:ext uri="{9D8B030D-6E8A-4147-A177-3AD203B41FA5}">
                      <a16:colId xmlns:a16="http://schemas.microsoft.com/office/drawing/2014/main" val="3632910376"/>
                    </a:ext>
                  </a:extLst>
                </a:gridCol>
                <a:gridCol w="1542710">
                  <a:extLst>
                    <a:ext uri="{9D8B030D-6E8A-4147-A177-3AD203B41FA5}">
                      <a16:colId xmlns:a16="http://schemas.microsoft.com/office/drawing/2014/main" val="2066881684"/>
                    </a:ext>
                  </a:extLst>
                </a:gridCol>
                <a:gridCol w="1144178">
                  <a:extLst>
                    <a:ext uri="{9D8B030D-6E8A-4147-A177-3AD203B41FA5}">
                      <a16:colId xmlns:a16="http://schemas.microsoft.com/office/drawing/2014/main" val="618141889"/>
                    </a:ext>
                  </a:extLst>
                </a:gridCol>
                <a:gridCol w="911662">
                  <a:extLst>
                    <a:ext uri="{9D8B030D-6E8A-4147-A177-3AD203B41FA5}">
                      <a16:colId xmlns:a16="http://schemas.microsoft.com/office/drawing/2014/main" val="715733388"/>
                    </a:ext>
                  </a:extLst>
                </a:gridCol>
                <a:gridCol w="1028474">
                  <a:extLst>
                    <a:ext uri="{9D8B030D-6E8A-4147-A177-3AD203B41FA5}">
                      <a16:colId xmlns:a16="http://schemas.microsoft.com/office/drawing/2014/main" val="1793827898"/>
                    </a:ext>
                  </a:extLst>
                </a:gridCol>
                <a:gridCol w="1247911">
                  <a:extLst>
                    <a:ext uri="{9D8B030D-6E8A-4147-A177-3AD203B41FA5}">
                      <a16:colId xmlns:a16="http://schemas.microsoft.com/office/drawing/2014/main" val="283744788"/>
                    </a:ext>
                  </a:extLst>
                </a:gridCol>
                <a:gridCol w="2571184">
                  <a:extLst>
                    <a:ext uri="{9D8B030D-6E8A-4147-A177-3AD203B41FA5}">
                      <a16:colId xmlns:a16="http://schemas.microsoft.com/office/drawing/2014/main" val="2011955288"/>
                    </a:ext>
                  </a:extLst>
                </a:gridCol>
              </a:tblGrid>
              <a:tr h="625813">
                <a:tc>
                  <a:txBody>
                    <a:bodyPr/>
                    <a:lstStyle/>
                    <a:p>
                      <a:pPr>
                        <a:buNone/>
                      </a:pPr>
                      <a:r>
                        <a:rPr lang="en-ZA" sz="1400" kern="100" dirty="0">
                          <a:solidFill>
                            <a:srgbClr val="000000"/>
                          </a:solidFill>
                          <a:effectLst/>
                          <a:latin typeface="Arial" panose="020B0604020202020204" pitchFamily="34" charset="0"/>
                          <a:ea typeface="Times New Roman" panose="02020603050405020304" pitchFamily="18" charset="0"/>
                        </a:rPr>
                        <a:t> </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2024 (baseline)</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2026</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2027</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2028</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2029</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400" b="1" kern="100">
                          <a:solidFill>
                            <a:srgbClr val="FFFFFF"/>
                          </a:solidFill>
                          <a:effectLst/>
                          <a:latin typeface="Arial" panose="020B0604020202020204" pitchFamily="34" charset="0"/>
                          <a:ea typeface="Times New Roman" panose="02020603050405020304" pitchFamily="18" charset="0"/>
                        </a:rPr>
                        <a:t>2030</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extLst>
                  <a:ext uri="{0D108BD9-81ED-4DB2-BD59-A6C34878D82A}">
                    <a16:rowId xmlns:a16="http://schemas.microsoft.com/office/drawing/2014/main" val="3790126917"/>
                  </a:ext>
                </a:extLst>
              </a:tr>
              <a:tr h="449573">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Condoms</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rPr>
                        <a:t>52 million</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56</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64</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72</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80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85 million</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18819091"/>
                  </a:ext>
                </a:extLst>
              </a:tr>
              <a:tr h="366202">
                <a:tc>
                  <a:txBody>
                    <a:bodyPr/>
                    <a:lstStyle/>
                    <a:p>
                      <a:pPr>
                        <a:buNone/>
                      </a:pPr>
                      <a:r>
                        <a:rPr lang="en-ZA" sz="1400" b="1" kern="100" dirty="0" err="1">
                          <a:solidFill>
                            <a:srgbClr val="FFFFFF"/>
                          </a:solidFill>
                          <a:effectLst/>
                          <a:latin typeface="Arial" panose="020B0604020202020204" pitchFamily="34" charset="0"/>
                          <a:ea typeface="Times New Roman" panose="02020603050405020304" pitchFamily="18" charset="0"/>
                        </a:rPr>
                        <a:t>PrEP</a:t>
                      </a:r>
                      <a:r>
                        <a:rPr lang="en-ZA" sz="1400" b="1" kern="100" dirty="0">
                          <a:solidFill>
                            <a:srgbClr val="FFFFFF"/>
                          </a:solidFill>
                          <a:effectLst/>
                          <a:latin typeface="Arial" panose="020B0604020202020204" pitchFamily="34" charset="0"/>
                          <a:ea typeface="Times New Roman" panose="02020603050405020304" pitchFamily="18" charset="0"/>
                        </a:rPr>
                        <a:t> </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70 000 </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100 000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220 000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270 000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350 000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350 000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54965747"/>
                  </a:ext>
                </a:extLst>
              </a:tr>
              <a:tr h="366202">
                <a:tc>
                  <a:txBody>
                    <a:bodyPr/>
                    <a:lstStyle/>
                    <a:p>
                      <a:pPr>
                        <a:buNone/>
                      </a:pPr>
                      <a:r>
                        <a:rPr lang="en-ZA" sz="1400" b="1" kern="100" dirty="0">
                          <a:solidFill>
                            <a:srgbClr val="FFFFFF"/>
                          </a:solidFill>
                          <a:effectLst/>
                          <a:latin typeface="Arial" panose="020B0604020202020204" pitchFamily="34" charset="0"/>
                          <a:ea typeface="Times New Roman" panose="02020603050405020304" pitchFamily="18" charset="0"/>
                        </a:rPr>
                        <a:t>PEP</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TBC</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a:solidFill>
                            <a:srgbClr val="000000"/>
                          </a:solidFill>
                          <a:effectLst/>
                          <a:latin typeface="Arial" panose="020B0604020202020204" pitchFamily="34" charset="0"/>
                          <a:ea typeface="Times New Roman" panose="02020603050405020304" pitchFamily="18" charset="0"/>
                        </a:rPr>
                        <a:t>TBC</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a:solidFill>
                            <a:srgbClr val="000000"/>
                          </a:solidFill>
                          <a:effectLst/>
                          <a:latin typeface="Arial" panose="020B0604020202020204" pitchFamily="34" charset="0"/>
                          <a:ea typeface="Times New Roman" panose="02020603050405020304" pitchFamily="18" charset="0"/>
                        </a:rPr>
                        <a:t>TBC</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a:solidFill>
                            <a:srgbClr val="000000"/>
                          </a:solidFill>
                          <a:effectLst/>
                          <a:latin typeface="Arial" panose="020B0604020202020204" pitchFamily="34" charset="0"/>
                          <a:ea typeface="Times New Roman" panose="02020603050405020304" pitchFamily="18" charset="0"/>
                        </a:rPr>
                        <a:t>TBC</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TBC</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TBC</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20650185"/>
                  </a:ext>
                </a:extLst>
              </a:tr>
              <a:tr h="366202">
                <a:tc>
                  <a:txBody>
                    <a:bodyPr/>
                    <a:lstStyle/>
                    <a:p>
                      <a:pPr>
                        <a:buNone/>
                      </a:pPr>
                      <a:r>
                        <a:rPr lang="en-ZA" sz="1400" b="1" kern="100" dirty="0">
                          <a:solidFill>
                            <a:srgbClr val="FFFFFF"/>
                          </a:solidFill>
                          <a:effectLst/>
                          <a:latin typeface="Arial" panose="020B0604020202020204" pitchFamily="34" charset="0"/>
                          <a:ea typeface="Times New Roman" panose="02020603050405020304" pitchFamily="18" charset="0"/>
                        </a:rPr>
                        <a:t>VMMC</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79439823"/>
                  </a:ext>
                </a:extLst>
              </a:tr>
              <a:tr h="732404">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Women  &amp; girls in locations with elevated HIV incidence (&gt;0.2%)</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350 000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350 000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550 000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750 000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900 000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900 000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15697756"/>
                  </a:ext>
                </a:extLst>
              </a:tr>
              <a:tr h="812609">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Men and boys in locations with elevated HIV incidence (&gt;0.2%)</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200 000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200 000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300 000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350 000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400 000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chemeClr val="tx1"/>
                          </a:solidFill>
                          <a:effectLst/>
                          <a:latin typeface="Arial" panose="020B0604020202020204" pitchFamily="34" charset="0"/>
                          <a:ea typeface="Times New Roman" panose="02020603050405020304" pitchFamily="18" charset="0"/>
                        </a:rPr>
                        <a:t>400 000</a:t>
                      </a:r>
                      <a:endParaRPr lang="en-CH" sz="2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39479919"/>
                  </a:ext>
                </a:extLst>
              </a:tr>
              <a:tr h="366202">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Sex Workers reached </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7F7F7F"/>
                          </a:solidFill>
                          <a:effectLst/>
                          <a:latin typeface="Arial" panose="020B0604020202020204" pitchFamily="34" charset="0"/>
                          <a:ea typeface="Times New Roman" panose="02020603050405020304" pitchFamily="18" charset="0"/>
                        </a:rPr>
                        <a:t>23 000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25 000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35 000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40 000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45 000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45 000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35388342"/>
                  </a:ext>
                </a:extLst>
              </a:tr>
              <a:tr h="366202">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MSM reached</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7F7F7F"/>
                          </a:solidFill>
                          <a:effectLst/>
                          <a:latin typeface="Arial" panose="020B0604020202020204" pitchFamily="34" charset="0"/>
                          <a:ea typeface="Times New Roman" panose="02020603050405020304" pitchFamily="18" charset="0"/>
                        </a:rPr>
                        <a:t>20 000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24 000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32 000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40 000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50 000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60 000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5871699"/>
                  </a:ext>
                </a:extLst>
              </a:tr>
              <a:tr h="366202">
                <a:tc>
                  <a:txBody>
                    <a:bodyPr/>
                    <a:lstStyle/>
                    <a:p>
                      <a:pPr>
                        <a:buNone/>
                      </a:pPr>
                      <a:r>
                        <a:rPr lang="en-ZA" sz="1400" b="1" kern="100">
                          <a:solidFill>
                            <a:srgbClr val="FFFFFF"/>
                          </a:solidFill>
                          <a:effectLst/>
                          <a:latin typeface="Arial" panose="020B0604020202020204" pitchFamily="34" charset="0"/>
                          <a:ea typeface="Times New Roman" panose="02020603050405020304" pitchFamily="18" charset="0"/>
                        </a:rPr>
                        <a:t>TG people reached</a:t>
                      </a:r>
                      <a:endParaRPr lang="en-CH" sz="2800" kern="1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7F7F7F"/>
                          </a:solidFill>
                          <a:effectLst/>
                          <a:latin typeface="Arial" panose="020B0604020202020204" pitchFamily="34" charset="0"/>
                          <a:ea typeface="Times New Roman" panose="02020603050405020304" pitchFamily="18" charset="0"/>
                        </a:rPr>
                        <a:t>1000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1500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2000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3500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4000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70125828"/>
                  </a:ext>
                </a:extLst>
              </a:tr>
              <a:tr h="484399">
                <a:tc>
                  <a:txBody>
                    <a:bodyPr/>
                    <a:lstStyle/>
                    <a:p>
                      <a:pPr>
                        <a:buNone/>
                      </a:pPr>
                      <a:r>
                        <a:rPr lang="en-ZA" sz="1400" b="1" kern="100" dirty="0">
                          <a:solidFill>
                            <a:srgbClr val="FFFFFF"/>
                          </a:solidFill>
                          <a:effectLst/>
                          <a:latin typeface="Arial" panose="020B0604020202020204" pitchFamily="34" charset="0"/>
                          <a:ea typeface="Times New Roman" panose="02020603050405020304" pitchFamily="18" charset="0"/>
                        </a:rPr>
                        <a:t>PWID reached with needles &amp; syringes</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7F7F7F"/>
                          </a:solidFill>
                          <a:effectLst/>
                          <a:latin typeface="Arial" panose="020B0604020202020204" pitchFamily="34" charset="0"/>
                          <a:ea typeface="Times New Roman" panose="02020603050405020304" pitchFamily="18" charset="0"/>
                        </a:rPr>
                        <a:t>4000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6000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8000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9500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9500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400" kern="1200" dirty="0">
                          <a:solidFill>
                            <a:srgbClr val="000000"/>
                          </a:solidFill>
                          <a:effectLst/>
                          <a:latin typeface="Arial" panose="020B0604020202020204" pitchFamily="34" charset="0"/>
                          <a:ea typeface="Times New Roman" panose="02020603050405020304" pitchFamily="18" charset="0"/>
                        </a:rPr>
                        <a:t>9500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0009900"/>
                  </a:ext>
                </a:extLst>
              </a:tr>
              <a:tr h="366202">
                <a:tc>
                  <a:txBody>
                    <a:bodyPr/>
                    <a:lstStyle/>
                    <a:p>
                      <a:pPr>
                        <a:buNone/>
                      </a:pPr>
                      <a:r>
                        <a:rPr lang="en-ZA" sz="1400" b="1" kern="100" dirty="0">
                          <a:solidFill>
                            <a:srgbClr val="FFFFFF"/>
                          </a:solidFill>
                          <a:effectLst/>
                          <a:latin typeface="Arial" panose="020B0604020202020204" pitchFamily="34" charset="0"/>
                          <a:ea typeface="Times New Roman" panose="02020603050405020304" pitchFamily="18" charset="0"/>
                        </a:rPr>
                        <a:t>PWID receiving OAMT</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500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1000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2000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4000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marL="0" lvl="1" indent="0" algn="ctr" defTabSz="914400" rtl="0" eaLnBrk="1" latinLnBrk="0" hangingPunct="1">
                        <a:buClr>
                          <a:srgbClr val="000000"/>
                        </a:buClr>
                        <a:buFont typeface="+mj-lt"/>
                        <a:buNone/>
                      </a:pPr>
                      <a:r>
                        <a:rPr lang="en-ZA" sz="1400" kern="100" dirty="0">
                          <a:solidFill>
                            <a:srgbClr val="000000"/>
                          </a:solidFill>
                          <a:effectLst/>
                          <a:latin typeface="Arial" panose="020B0604020202020204" pitchFamily="34" charset="0"/>
                          <a:ea typeface="Aptos" panose="020B0004020202020204" pitchFamily="34" charset="0"/>
                          <a:cs typeface="+mn-cs"/>
                        </a:rPr>
                        <a:t>4800</a:t>
                      </a:r>
                      <a:endParaRPr lang="en-CH" sz="1400" kern="100" dirty="0">
                        <a:solidFill>
                          <a:srgbClr val="000000"/>
                        </a:solidFill>
                        <a:effectLst/>
                        <a:latin typeface="Arial" panose="020B0604020202020204" pitchFamily="34" charset="0"/>
                        <a:ea typeface="Aptos" panose="020B0004020202020204" pitchFamily="34"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09427012"/>
                  </a:ext>
                </a:extLst>
              </a:tr>
              <a:tr h="366202">
                <a:tc>
                  <a:txBody>
                    <a:bodyPr/>
                    <a:lstStyle/>
                    <a:p>
                      <a:pPr>
                        <a:buNone/>
                      </a:pPr>
                      <a:r>
                        <a:rPr lang="en-ZA" sz="1400" b="1" kern="100" dirty="0">
                          <a:solidFill>
                            <a:srgbClr val="FFFFFF"/>
                          </a:solidFill>
                          <a:effectLst/>
                          <a:latin typeface="Arial" panose="020B0604020202020204" pitchFamily="34" charset="0"/>
                          <a:ea typeface="Times New Roman" panose="02020603050405020304" pitchFamily="18" charset="0"/>
                        </a:rPr>
                        <a:t>Prisoners reached</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400" kern="100" dirty="0">
                          <a:solidFill>
                            <a:srgbClr val="000000"/>
                          </a:solidFill>
                          <a:effectLst/>
                          <a:latin typeface="Arial" panose="020B0604020202020204" pitchFamily="34" charset="0"/>
                          <a:ea typeface="Times New Roman" panose="02020603050405020304" pitchFamily="18" charset="0"/>
                        </a:rPr>
                        <a:t>1000</a:t>
                      </a:r>
                      <a:endParaRPr lang="en-CH" sz="2800" kern="1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2000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3000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5000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US" sz="1400" kern="100" dirty="0">
                          <a:solidFill>
                            <a:srgbClr val="000000"/>
                          </a:solidFill>
                          <a:effectLst/>
                          <a:latin typeface="Arial" panose="020B0604020202020204" pitchFamily="34" charset="0"/>
                          <a:ea typeface="Times New Roman" panose="02020603050405020304" pitchFamily="18" charset="0"/>
                          <a:cs typeface="+mn-cs"/>
                        </a:rPr>
                        <a:t>6000</a:t>
                      </a:r>
                      <a:endParaRPr lang="en-CH" sz="1400" kern="1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marL="0" lvl="1" indent="0" algn="ctr" defTabSz="914400" rtl="0" eaLnBrk="1" latinLnBrk="0" hangingPunct="1">
                        <a:buClr>
                          <a:srgbClr val="000000"/>
                        </a:buClr>
                        <a:buFont typeface="+mj-lt"/>
                        <a:buNone/>
                      </a:pPr>
                      <a:r>
                        <a:rPr lang="en-ZA" sz="1400" kern="100" dirty="0">
                          <a:solidFill>
                            <a:srgbClr val="000000"/>
                          </a:solidFill>
                          <a:effectLst/>
                          <a:latin typeface="Arial" panose="020B0604020202020204" pitchFamily="34" charset="0"/>
                          <a:ea typeface="Aptos" panose="020B0004020202020204" pitchFamily="34" charset="0"/>
                          <a:cs typeface="+mn-cs"/>
                        </a:rPr>
                        <a:t>6000</a:t>
                      </a:r>
                      <a:endParaRPr lang="en-CH" sz="1400" kern="100" dirty="0">
                        <a:solidFill>
                          <a:srgbClr val="000000"/>
                        </a:solidFill>
                        <a:effectLst/>
                        <a:latin typeface="Arial" panose="020B0604020202020204" pitchFamily="34" charset="0"/>
                        <a:ea typeface="Aptos" panose="020B0004020202020204" pitchFamily="34" charset="0"/>
                        <a:cs typeface="+mn-cs"/>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11074730"/>
                  </a:ext>
                </a:extLst>
              </a:tr>
            </a:tbl>
          </a:graphicData>
        </a:graphic>
      </p:graphicFrame>
      <p:sp>
        <p:nvSpPr>
          <p:cNvPr id="3" name="TextBox 2">
            <a:extLst>
              <a:ext uri="{FF2B5EF4-FFF2-40B4-BE49-F238E27FC236}">
                <a16:creationId xmlns:a16="http://schemas.microsoft.com/office/drawing/2014/main" id="{E601D2E1-8428-D59C-9955-9C35FEA3D866}"/>
              </a:ext>
            </a:extLst>
          </p:cNvPr>
          <p:cNvSpPr txBox="1"/>
          <p:nvPr/>
        </p:nvSpPr>
        <p:spPr>
          <a:xfrm>
            <a:off x="69296" y="30294"/>
            <a:ext cx="11788538" cy="461665"/>
          </a:xfrm>
          <a:prstGeom prst="rect">
            <a:avLst/>
          </a:prstGeom>
          <a:noFill/>
        </p:spPr>
        <p:txBody>
          <a:bodyPr wrap="square" rtlCol="0">
            <a:spAutoFit/>
          </a:bodyPr>
          <a:lstStyle/>
          <a:p>
            <a:r>
              <a:rPr lang="en-US" sz="2400" dirty="0">
                <a:solidFill>
                  <a:srgbClr val="36A0A8"/>
                </a:solidFill>
              </a:rPr>
              <a:t>Illustrative country target table based on granular needs estimate</a:t>
            </a:r>
            <a:endParaRPr lang="en-CH" sz="2400" dirty="0">
              <a:solidFill>
                <a:srgbClr val="36A0A8"/>
              </a:solidFill>
            </a:endParaRPr>
          </a:p>
        </p:txBody>
      </p:sp>
    </p:spTree>
    <p:extLst>
      <p:ext uri="{BB962C8B-B14F-4D97-AF65-F5344CB8AC3E}">
        <p14:creationId xmlns:p14="http://schemas.microsoft.com/office/powerpoint/2010/main" val="18706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7107F3-1F45-FEFB-F8E7-1D46E484F813}"/>
              </a:ext>
            </a:extLst>
          </p:cNvPr>
          <p:cNvSpPr/>
          <p:nvPr/>
        </p:nvSpPr>
        <p:spPr>
          <a:xfrm>
            <a:off x="0" y="0"/>
            <a:ext cx="12192000" cy="6858000"/>
          </a:xfrm>
          <a:prstGeom prst="rect">
            <a:avLst/>
          </a:prstGeom>
          <a:solidFill>
            <a:srgbClr val="0E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4F81E5C-0A8C-F70A-5DDE-F5273DBDE6C4}"/>
              </a:ext>
            </a:extLst>
          </p:cNvPr>
          <p:cNvSpPr>
            <a:spLocks noGrp="1"/>
          </p:cNvSpPr>
          <p:nvPr>
            <p:ph type="title"/>
          </p:nvPr>
        </p:nvSpPr>
        <p:spPr>
          <a:xfrm>
            <a:off x="838200" y="571314"/>
            <a:ext cx="10515600" cy="1325563"/>
          </a:xfrm>
        </p:spPr>
        <p:txBody>
          <a:bodyPr>
            <a:noAutofit/>
          </a:bodyPr>
          <a:lstStyle/>
          <a:p>
            <a:pPr algn="ctr"/>
            <a:r>
              <a:rPr lang="en-US" sz="10000" b="1" dirty="0">
                <a:solidFill>
                  <a:srgbClr val="FFFF00"/>
                </a:solidFill>
              </a:rPr>
              <a:t>Bold Vision</a:t>
            </a:r>
            <a:endParaRPr lang="en-CH" sz="10000" b="1" dirty="0">
              <a:solidFill>
                <a:srgbClr val="FFFF00"/>
              </a:solidFill>
            </a:endParaRPr>
          </a:p>
        </p:txBody>
      </p:sp>
      <p:sp>
        <p:nvSpPr>
          <p:cNvPr id="3" name="Content Placeholder 2">
            <a:extLst>
              <a:ext uri="{FF2B5EF4-FFF2-40B4-BE49-F238E27FC236}">
                <a16:creationId xmlns:a16="http://schemas.microsoft.com/office/drawing/2014/main" id="{C0AABEC3-7D3A-1EE0-518E-2F656A579396}"/>
              </a:ext>
            </a:extLst>
          </p:cNvPr>
          <p:cNvSpPr>
            <a:spLocks noGrp="1"/>
          </p:cNvSpPr>
          <p:nvPr>
            <p:ph idx="1"/>
          </p:nvPr>
        </p:nvSpPr>
        <p:spPr>
          <a:xfrm>
            <a:off x="562535" y="2396004"/>
            <a:ext cx="11066930" cy="3890682"/>
          </a:xfrm>
        </p:spPr>
        <p:txBody>
          <a:bodyPr>
            <a:normAutofit fontScale="92500"/>
          </a:bodyPr>
          <a:lstStyle/>
          <a:p>
            <a:pPr marL="0" indent="0" algn="ctr">
              <a:buNone/>
            </a:pPr>
            <a:r>
              <a:rPr lang="en-US" sz="7200" b="1" dirty="0">
                <a:solidFill>
                  <a:schemeClr val="bg1"/>
                </a:solidFill>
              </a:rPr>
              <a:t>By 2030, every person at risk of HIV will have access to a prevention option that suits their needs.</a:t>
            </a:r>
            <a:endParaRPr lang="en-CH" sz="7200" b="1" dirty="0">
              <a:solidFill>
                <a:schemeClr val="bg1"/>
              </a:solidFill>
            </a:endParaRPr>
          </a:p>
        </p:txBody>
      </p:sp>
    </p:spTree>
    <p:extLst>
      <p:ext uri="{BB962C8B-B14F-4D97-AF65-F5344CB8AC3E}">
        <p14:creationId xmlns:p14="http://schemas.microsoft.com/office/powerpoint/2010/main" val="28953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187DA-4A33-2C9C-578E-37FDA0A3FAA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550DCB-4B2E-334E-4009-073991E8CD98}"/>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The right</a:t>
            </a:r>
            <a:r>
              <a:rPr kumimoji="0" lang="en-US" sz="3200" b="1"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 </a:t>
            </a:r>
            <a:r>
              <a:rPr kumimoji="0" lang="en-US" sz="3200" b="1" i="0" u="none" strike="noStrike" kern="1200" cap="none" spc="0" normalizeH="0" baseline="0" noProof="0" dirty="0">
                <a:ln>
                  <a:noFill/>
                </a:ln>
                <a:solidFill>
                  <a:srgbClr val="FFFFFF">
                    <a:lumMod val="85000"/>
                  </a:srgb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DED34AD7-817E-2F81-9707-03FCCD808F29}"/>
              </a:ext>
            </a:extLst>
          </p:cNvPr>
          <p:cNvSpPr>
            <a:spLocks noGrp="1"/>
          </p:cNvSpPr>
          <p:nvPr>
            <p:ph type="title"/>
          </p:nvPr>
        </p:nvSpPr>
        <p:spPr/>
        <p:txBody>
          <a:bodyPr/>
          <a:lstStyle/>
          <a:p>
            <a:r>
              <a:rPr lang="en-US" sz="3600" b="0" dirty="0"/>
              <a:t>Prioritized, efficient, effective &amp; sustainable</a:t>
            </a:r>
          </a:p>
        </p:txBody>
      </p:sp>
      <p:sp>
        <p:nvSpPr>
          <p:cNvPr id="3" name="Content Placeholder 2">
            <a:extLst>
              <a:ext uri="{FF2B5EF4-FFF2-40B4-BE49-F238E27FC236}">
                <a16:creationId xmlns:a16="http://schemas.microsoft.com/office/drawing/2014/main" id="{4A6F2827-EF45-AE9F-E34C-E4AAFDDF8856}"/>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dirty="0">
                <a:solidFill>
                  <a:schemeClr val="bg1">
                    <a:lumMod val="85000"/>
                  </a:schemeClr>
                </a:solidFill>
              </a:rPr>
              <a:t>For the right people</a:t>
            </a:r>
          </a:p>
          <a:p>
            <a:pPr>
              <a:lnSpc>
                <a:spcPct val="100000"/>
              </a:lnSpc>
              <a:spcAft>
                <a:spcPts val="1200"/>
              </a:spcAft>
            </a:pPr>
            <a:r>
              <a:rPr lang="en-US" sz="3600" dirty="0">
                <a:solidFill>
                  <a:schemeClr val="bg1">
                    <a:lumMod val="85000"/>
                  </a:schemeClr>
                </a:solidFill>
              </a:rPr>
              <a:t>In the right places</a:t>
            </a:r>
          </a:p>
          <a:p>
            <a:pPr>
              <a:spcAft>
                <a:spcPts val="1200"/>
              </a:spcAft>
            </a:pPr>
            <a:r>
              <a:rPr lang="en-US" sz="3600" dirty="0">
                <a:solidFill>
                  <a:schemeClr val="bg1">
                    <a:lumMod val="85000"/>
                  </a:schemeClr>
                </a:solidFill>
              </a:rPr>
              <a:t>With the right packages</a:t>
            </a:r>
          </a:p>
          <a:p>
            <a:pPr>
              <a:lnSpc>
                <a:spcPct val="100000"/>
              </a:lnSpc>
              <a:spcAft>
                <a:spcPts val="1200"/>
              </a:spcAft>
            </a:pPr>
            <a:r>
              <a:rPr lang="en-US" sz="3600" dirty="0">
                <a:solidFill>
                  <a:srgbClr val="000000"/>
                </a:solidFill>
              </a:rPr>
              <a:t>Using the right </a:t>
            </a:r>
            <a:r>
              <a:rPr lang="en-US" sz="3600" b="1" dirty="0">
                <a:solidFill>
                  <a:schemeClr val="accent2"/>
                </a:solidFill>
              </a:rPr>
              <a:t>platforms</a:t>
            </a:r>
          </a:p>
          <a:p>
            <a:pPr>
              <a:lnSpc>
                <a:spcPct val="100000"/>
              </a:lnSpc>
              <a:spcAft>
                <a:spcPts val="1200"/>
              </a:spcAft>
            </a:pPr>
            <a:r>
              <a:rPr lang="en-US" sz="3600" dirty="0">
                <a:solidFill>
                  <a:schemeClr val="bg1">
                    <a:lumMod val="85000"/>
                  </a:schemeClr>
                </a:solidFill>
              </a:rPr>
              <a:t>At the right price</a:t>
            </a:r>
          </a:p>
          <a:p>
            <a:endParaRPr lang="en-US" sz="3200" dirty="0">
              <a:solidFill>
                <a:schemeClr val="bg1">
                  <a:lumMod val="75000"/>
                </a:schemeClr>
              </a:solidFill>
            </a:endParaRPr>
          </a:p>
        </p:txBody>
      </p:sp>
      <p:sp>
        <p:nvSpPr>
          <p:cNvPr id="5" name="Right Brace 4">
            <a:extLst>
              <a:ext uri="{FF2B5EF4-FFF2-40B4-BE49-F238E27FC236}">
                <a16:creationId xmlns:a16="http://schemas.microsoft.com/office/drawing/2014/main" id="{ADD1A962-7588-9CA7-31C0-4C7054DBE5A1}"/>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770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AD16-63A3-255F-3488-7D78DE8B9019}"/>
              </a:ext>
            </a:extLst>
          </p:cNvPr>
          <p:cNvSpPr>
            <a:spLocks noGrp="1"/>
          </p:cNvSpPr>
          <p:nvPr>
            <p:ph type="title"/>
          </p:nvPr>
        </p:nvSpPr>
        <p:spPr>
          <a:xfrm>
            <a:off x="287108" y="-216568"/>
            <a:ext cx="11828691" cy="1325563"/>
          </a:xfrm>
        </p:spPr>
        <p:txBody>
          <a:bodyPr>
            <a:normAutofit/>
          </a:bodyPr>
          <a:lstStyle/>
          <a:p>
            <a:r>
              <a:rPr lang="en-US" sz="2400">
                <a:solidFill>
                  <a:srgbClr val="00A99A"/>
                </a:solidFill>
                <a:latin typeface="+mn-lt"/>
              </a:rPr>
              <a:t>Scaled trusted access </a:t>
            </a:r>
            <a:r>
              <a:rPr lang="en-US" sz="2400" dirty="0">
                <a:solidFill>
                  <a:srgbClr val="00A99A"/>
                </a:solidFill>
                <a:latin typeface="+mn-lt"/>
              </a:rPr>
              <a:t>platforms</a:t>
            </a:r>
            <a:endParaRPr lang="en-CH" sz="2400" dirty="0">
              <a:solidFill>
                <a:srgbClr val="00A99A"/>
              </a:solidFill>
              <a:latin typeface="+mn-lt"/>
            </a:endParaRPr>
          </a:p>
        </p:txBody>
      </p:sp>
      <p:graphicFrame>
        <p:nvGraphicFramePr>
          <p:cNvPr id="6" name="Content Placeholder 5">
            <a:extLst>
              <a:ext uri="{FF2B5EF4-FFF2-40B4-BE49-F238E27FC236}">
                <a16:creationId xmlns:a16="http://schemas.microsoft.com/office/drawing/2014/main" id="{0DCBF3F4-0987-3D5C-F2A8-EB0A74B2B8D2}"/>
              </a:ext>
            </a:extLst>
          </p:cNvPr>
          <p:cNvGraphicFramePr>
            <a:graphicFrameLocks noGrp="1"/>
          </p:cNvGraphicFramePr>
          <p:nvPr>
            <p:ph idx="1"/>
          </p:nvPr>
        </p:nvGraphicFramePr>
        <p:xfrm>
          <a:off x="6430486" y="3581117"/>
          <a:ext cx="5685312" cy="3094375"/>
        </p:xfrm>
        <a:graphic>
          <a:graphicData uri="http://schemas.openxmlformats.org/drawingml/2006/table">
            <a:tbl>
              <a:tblPr firstRow="1" bandRow="1"/>
              <a:tblGrid>
                <a:gridCol w="968564">
                  <a:extLst>
                    <a:ext uri="{9D8B030D-6E8A-4147-A177-3AD203B41FA5}">
                      <a16:colId xmlns:a16="http://schemas.microsoft.com/office/drawing/2014/main" val="3581667024"/>
                    </a:ext>
                  </a:extLst>
                </a:gridCol>
                <a:gridCol w="623592">
                  <a:extLst>
                    <a:ext uri="{9D8B030D-6E8A-4147-A177-3AD203B41FA5}">
                      <a16:colId xmlns:a16="http://schemas.microsoft.com/office/drawing/2014/main" val="2461992520"/>
                    </a:ext>
                  </a:extLst>
                </a:gridCol>
                <a:gridCol w="608403">
                  <a:extLst>
                    <a:ext uri="{9D8B030D-6E8A-4147-A177-3AD203B41FA5}">
                      <a16:colId xmlns:a16="http://schemas.microsoft.com/office/drawing/2014/main" val="2031551765"/>
                    </a:ext>
                  </a:extLst>
                </a:gridCol>
                <a:gridCol w="607282">
                  <a:extLst>
                    <a:ext uri="{9D8B030D-6E8A-4147-A177-3AD203B41FA5}">
                      <a16:colId xmlns:a16="http://schemas.microsoft.com/office/drawing/2014/main" val="1049846416"/>
                    </a:ext>
                  </a:extLst>
                </a:gridCol>
                <a:gridCol w="607282">
                  <a:extLst>
                    <a:ext uri="{9D8B030D-6E8A-4147-A177-3AD203B41FA5}">
                      <a16:colId xmlns:a16="http://schemas.microsoft.com/office/drawing/2014/main" val="4072324488"/>
                    </a:ext>
                  </a:extLst>
                </a:gridCol>
                <a:gridCol w="456022">
                  <a:extLst>
                    <a:ext uri="{9D8B030D-6E8A-4147-A177-3AD203B41FA5}">
                      <a16:colId xmlns:a16="http://schemas.microsoft.com/office/drawing/2014/main" val="1164879237"/>
                    </a:ext>
                  </a:extLst>
                </a:gridCol>
                <a:gridCol w="532212">
                  <a:extLst>
                    <a:ext uri="{9D8B030D-6E8A-4147-A177-3AD203B41FA5}">
                      <a16:colId xmlns:a16="http://schemas.microsoft.com/office/drawing/2014/main" val="1650899287"/>
                    </a:ext>
                  </a:extLst>
                </a:gridCol>
                <a:gridCol w="620728">
                  <a:extLst>
                    <a:ext uri="{9D8B030D-6E8A-4147-A177-3AD203B41FA5}">
                      <a16:colId xmlns:a16="http://schemas.microsoft.com/office/drawing/2014/main" val="2065707288"/>
                    </a:ext>
                  </a:extLst>
                </a:gridCol>
                <a:gridCol w="661227">
                  <a:extLst>
                    <a:ext uri="{9D8B030D-6E8A-4147-A177-3AD203B41FA5}">
                      <a16:colId xmlns:a16="http://schemas.microsoft.com/office/drawing/2014/main" val="410508090"/>
                    </a:ext>
                  </a:extLst>
                </a:gridCol>
              </a:tblGrid>
              <a:tr h="198775">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gridSpan="8">
                  <a:txBody>
                    <a:bodyPr/>
                    <a:lstStyle/>
                    <a:p>
                      <a:pPr algn="ctr">
                        <a:spcBef>
                          <a:spcPts val="1200"/>
                        </a:spcBef>
                        <a:spcAft>
                          <a:spcPts val="1200"/>
                        </a:spcAft>
                        <a:buNone/>
                      </a:pPr>
                      <a:r>
                        <a:rPr lang="en-US" sz="1000" b="1" u="none"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Access points</a:t>
                      </a:r>
                      <a:endParaRPr lang="en-CH" sz="1000" u="none"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593149140"/>
                  </a:ext>
                </a:extLst>
              </a:tr>
              <a:tr h="565400">
                <a:tc>
                  <a:txBody>
                    <a:bodyPr/>
                    <a:lstStyle/>
                    <a:p>
                      <a:pPr algn="just">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 By intervention</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Health facilities</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Community -led and other outreach</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Pharmacies</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Key / higher risk locations  </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a:solidFill>
                            <a:srgbClr val="FFFFFF"/>
                          </a:solidFill>
                          <a:effectLst/>
                          <a:latin typeface="Agency FB" panose="020B0503020202020204" pitchFamily="34" charset="0"/>
                          <a:ea typeface="Aptos" panose="020B0004020202020204" pitchFamily="34" charset="0"/>
                          <a:cs typeface="Arial" panose="020B0604020202020204" pitchFamily="34" charset="0"/>
                        </a:rPr>
                        <a:t>Virtual space</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Private sector outlets </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Other government sectors</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l">
                        <a:spcBef>
                          <a:spcPts val="1200"/>
                        </a:spcBef>
                        <a:spcAft>
                          <a:spcPts val="1200"/>
                        </a:spcAft>
                        <a:buNone/>
                      </a:pPr>
                      <a:r>
                        <a:rPr lang="en-US" sz="1000" b="1" kern="100" dirty="0">
                          <a:solidFill>
                            <a:srgbClr val="FFFFFF"/>
                          </a:solidFill>
                          <a:effectLst/>
                          <a:latin typeface="Agency FB" panose="020B0503020202020204" pitchFamily="34" charset="0"/>
                          <a:ea typeface="Aptos" panose="020B0004020202020204" pitchFamily="34" charset="0"/>
                          <a:cs typeface="Arial" panose="020B0604020202020204" pitchFamily="34" charset="0"/>
                        </a:rPr>
                        <a:t>Dispensers</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extLst>
                  <a:ext uri="{0D108BD9-81ED-4DB2-BD59-A6C34878D82A}">
                    <a16:rowId xmlns:a16="http://schemas.microsoft.com/office/drawing/2014/main" val="3727932715"/>
                  </a:ext>
                </a:extLst>
              </a:tr>
              <a:tr h="141350">
                <a:tc>
                  <a:txBody>
                    <a:bodyPr/>
                    <a:lstStyle/>
                    <a:p>
                      <a:pPr algn="just">
                        <a:spcBef>
                          <a:spcPts val="1200"/>
                        </a:spcBef>
                        <a:spcAft>
                          <a:spcPts val="1200"/>
                        </a:spcAft>
                        <a:buNone/>
                      </a:pPr>
                      <a:r>
                        <a:rPr lang="en-US" sz="1000" b="1" kern="100" dirty="0">
                          <a:effectLst/>
                          <a:latin typeface="Agency FB" panose="020B0503020202020204" pitchFamily="34" charset="0"/>
                          <a:ea typeface="Aptos" panose="020B0004020202020204" pitchFamily="34" charset="0"/>
                          <a:cs typeface="Arial" panose="020B0604020202020204" pitchFamily="34" charset="0"/>
                        </a:rPr>
                        <a:t>Communications</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28522130"/>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Condoms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72419904"/>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Oral PrEP</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32222515"/>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PEP</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00157784"/>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Needles &amp; syringes</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40023329"/>
                  </a:ext>
                </a:extLst>
              </a:tr>
              <a:tr h="141350">
                <a:tc>
                  <a:txBody>
                    <a:bodyPr/>
                    <a:lstStyle/>
                    <a:p>
                      <a:pPr algn="just">
                        <a:spcBef>
                          <a:spcPts val="1200"/>
                        </a:spcBef>
                        <a:spcAft>
                          <a:spcPts val="1200"/>
                        </a:spcAft>
                        <a:buNone/>
                      </a:pPr>
                      <a:r>
                        <a:rPr lang="en-US" sz="1000" b="1" kern="100">
                          <a:solidFill>
                            <a:srgbClr val="FFFFFF"/>
                          </a:solidFill>
                          <a:effectLst/>
                          <a:latin typeface="Agency FB" panose="020B0503020202020204" pitchFamily="34" charset="0"/>
                          <a:ea typeface="Aptos" panose="020B0004020202020204" pitchFamily="34" charset="0"/>
                          <a:cs typeface="Arial" panose="020B0604020202020204" pitchFamily="34" charset="0"/>
                        </a:rPr>
                        <a:t>By population</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just">
                        <a:spcBef>
                          <a:spcPts val="1200"/>
                        </a:spcBef>
                        <a:spcAft>
                          <a:spcPts val="1200"/>
                        </a:spcAft>
                        <a:buNone/>
                      </a:pPr>
                      <a:r>
                        <a:rPr lang="en-CA" sz="1000" kern="100">
                          <a:solidFill>
                            <a:srgbClr val="FFFFFF"/>
                          </a:solidFill>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tc>
                  <a:txBody>
                    <a:bodyPr/>
                    <a:lstStyle/>
                    <a:p>
                      <a:pPr algn="just">
                        <a:spcBef>
                          <a:spcPts val="1200"/>
                        </a:spcBef>
                        <a:spcAft>
                          <a:spcPts val="1200"/>
                        </a:spcAft>
                        <a:buNone/>
                      </a:pPr>
                      <a:r>
                        <a:rPr lang="en-CA" sz="1000" kern="100">
                          <a:solidFill>
                            <a:srgbClr val="FFFFFF"/>
                          </a:solidFill>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156082"/>
                    </a:solidFill>
                  </a:tcPr>
                </a:tc>
                <a:extLst>
                  <a:ext uri="{0D108BD9-81ED-4DB2-BD59-A6C34878D82A}">
                    <a16:rowId xmlns:a16="http://schemas.microsoft.com/office/drawing/2014/main" val="2499515744"/>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Women &amp; Girls</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80131"/>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Men &amp; boys</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9661452"/>
                  </a:ext>
                </a:extLst>
              </a:tr>
              <a:tr h="28270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Gay men &amp; other MSM</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15089649"/>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Sex workers</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44639035"/>
                  </a:ext>
                </a:extLst>
              </a:tr>
              <a:tr h="141350">
                <a:tc>
                  <a:txBody>
                    <a:bodyPr/>
                    <a:lstStyle/>
                    <a:p>
                      <a:pPr algn="just">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Transgender people</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a:effectLst/>
                          <a:latin typeface="Agency FB" panose="020B0503020202020204" pitchFamily="34" charset="0"/>
                          <a:ea typeface="Aptos" panose="020B0004020202020204" pitchFamily="34" charset="0"/>
                          <a:cs typeface="Arial" panose="020B0604020202020204" pitchFamily="34" charset="0"/>
                        </a:rPr>
                        <a:t> </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9204384"/>
                  </a:ext>
                </a:extLst>
              </a:tr>
              <a:tr h="282700">
                <a:tc>
                  <a:txBody>
                    <a:bodyPr/>
                    <a:lstStyle/>
                    <a:p>
                      <a:pPr>
                        <a:spcBef>
                          <a:spcPts val="1200"/>
                        </a:spcBef>
                        <a:spcAft>
                          <a:spcPts val="1200"/>
                        </a:spcAft>
                        <a:buNone/>
                      </a:pPr>
                      <a:r>
                        <a:rPr lang="en-US" sz="1000" b="1" kern="100">
                          <a:effectLst/>
                          <a:latin typeface="Agency FB" panose="020B0503020202020204" pitchFamily="34" charset="0"/>
                          <a:ea typeface="Aptos" panose="020B0004020202020204" pitchFamily="34" charset="0"/>
                          <a:cs typeface="Arial" panose="020B0604020202020204" pitchFamily="34" charset="0"/>
                        </a:rPr>
                        <a:t>People who inject drugs</a:t>
                      </a:r>
                      <a:endParaRPr lang="en-CH" sz="1000" kern="10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buNone/>
                      </a:pPr>
                      <a:endParaRPr lang="en-CH" sz="1000" kern="100" dirty="0">
                        <a:effectLst/>
                        <a:latin typeface="Agency FB" panose="020B0503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dirty="0">
                          <a:effectLst/>
                          <a:latin typeface="Agency FB" panose="020B0503020202020204" pitchFamily="34" charset="0"/>
                          <a:ea typeface="Aptos" panose="020B0004020202020204" pitchFamily="34" charset="0"/>
                          <a:cs typeface="Arial" panose="020B0604020202020204" pitchFamily="34" charset="0"/>
                        </a:rPr>
                        <a:t> </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spcBef>
                          <a:spcPts val="1200"/>
                        </a:spcBef>
                        <a:spcAft>
                          <a:spcPts val="1200"/>
                        </a:spcAft>
                        <a:buNone/>
                      </a:pPr>
                      <a:r>
                        <a:rPr lang="en-CA" sz="1000" kern="100" dirty="0">
                          <a:effectLst/>
                          <a:latin typeface="Agency FB" panose="020B0503020202020204" pitchFamily="34" charset="0"/>
                          <a:ea typeface="Aptos" panose="020B0004020202020204" pitchFamily="34" charset="0"/>
                          <a:cs typeface="Arial" panose="020B0604020202020204" pitchFamily="34" charset="0"/>
                        </a:rPr>
                        <a:t> </a:t>
                      </a:r>
                      <a:endParaRPr lang="en-CH" sz="1000" kern="100" dirty="0">
                        <a:effectLst/>
                        <a:latin typeface="Agency FB" panose="020B0503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70510811"/>
                  </a:ext>
                </a:extLst>
              </a:tr>
            </a:tbl>
          </a:graphicData>
        </a:graphic>
      </p:graphicFrame>
      <p:sp>
        <p:nvSpPr>
          <p:cNvPr id="4" name="TextBox 3">
            <a:extLst>
              <a:ext uri="{FF2B5EF4-FFF2-40B4-BE49-F238E27FC236}">
                <a16:creationId xmlns:a16="http://schemas.microsoft.com/office/drawing/2014/main" id="{7686262C-DFA5-5289-E75C-3C259D15CEFF}"/>
              </a:ext>
            </a:extLst>
          </p:cNvPr>
          <p:cNvSpPr txBox="1"/>
          <p:nvPr/>
        </p:nvSpPr>
        <p:spPr>
          <a:xfrm>
            <a:off x="7790447" y="1108995"/>
            <a:ext cx="4018548" cy="2031325"/>
          </a:xfrm>
          <a:prstGeom prst="rect">
            <a:avLst/>
          </a:prstGeom>
          <a:noFill/>
        </p:spPr>
        <p:txBody>
          <a:bodyPr wrap="square" rtlCol="0">
            <a:spAutoFit/>
          </a:bodyPr>
          <a:lstStyle/>
          <a:p>
            <a:r>
              <a:rPr lang="en-US" dirty="0">
                <a:solidFill>
                  <a:srgbClr val="C00000"/>
                </a:solidFill>
              </a:rPr>
              <a:t>NEW</a:t>
            </a:r>
          </a:p>
          <a:p>
            <a:pPr marL="285750" indent="-285750">
              <a:buFontTx/>
              <a:buChar char="-"/>
            </a:pPr>
            <a:r>
              <a:rPr lang="en-US" dirty="0"/>
              <a:t>Systematically plan country access platforms for different prevention options and populations</a:t>
            </a:r>
          </a:p>
          <a:p>
            <a:pPr marL="285750" indent="-285750">
              <a:buFontTx/>
              <a:buChar char="-"/>
            </a:pPr>
            <a:r>
              <a:rPr lang="en-US" dirty="0"/>
              <a:t>Design with a view to enable self-care</a:t>
            </a:r>
          </a:p>
          <a:p>
            <a:pPr marL="285750" indent="-285750">
              <a:buFontTx/>
              <a:buChar char="-"/>
            </a:pPr>
            <a:endParaRPr lang="en-US" dirty="0"/>
          </a:p>
        </p:txBody>
      </p:sp>
      <p:pic>
        <p:nvPicPr>
          <p:cNvPr id="5" name="image1.png">
            <a:extLst>
              <a:ext uri="{FF2B5EF4-FFF2-40B4-BE49-F238E27FC236}">
                <a16:creationId xmlns:a16="http://schemas.microsoft.com/office/drawing/2014/main" id="{2290ADE4-DB14-B793-B31D-E1FF0708DF26}"/>
              </a:ext>
            </a:extLst>
          </p:cNvPr>
          <p:cNvPicPr/>
          <p:nvPr/>
        </p:nvPicPr>
        <p:blipFill>
          <a:blip r:embed="rId2">
            <a:extLst>
              <a:ext uri="{28A0092B-C50C-407E-A947-70E740481C1C}">
                <a14:useLocalDpi xmlns:a14="http://schemas.microsoft.com/office/drawing/2010/main" val="0"/>
              </a:ext>
            </a:extLst>
          </a:blip>
          <a:stretch>
            <a:fillRect/>
          </a:stretch>
        </p:blipFill>
        <p:spPr>
          <a:xfrm>
            <a:off x="287108" y="6300148"/>
            <a:ext cx="747017" cy="369332"/>
          </a:xfrm>
          <a:prstGeom prst="rect">
            <a:avLst/>
          </a:prstGeom>
        </p:spPr>
      </p:pic>
      <p:pic>
        <p:nvPicPr>
          <p:cNvPr id="8" name="Picture 7" descr="A black and red letter a&#10;&#10;AI-generated content may be incorrect.">
            <a:extLst>
              <a:ext uri="{FF2B5EF4-FFF2-40B4-BE49-F238E27FC236}">
                <a16:creationId xmlns:a16="http://schemas.microsoft.com/office/drawing/2014/main" id="{287A1B1D-2620-D481-6048-CAF13427C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6376800"/>
            <a:ext cx="1152144" cy="216027"/>
          </a:xfrm>
          <a:prstGeom prst="rect">
            <a:avLst/>
          </a:prstGeom>
        </p:spPr>
      </p:pic>
      <p:pic>
        <p:nvPicPr>
          <p:cNvPr id="9" name="Picture 8">
            <a:extLst>
              <a:ext uri="{FF2B5EF4-FFF2-40B4-BE49-F238E27FC236}">
                <a16:creationId xmlns:a16="http://schemas.microsoft.com/office/drawing/2014/main" id="{1AACA06A-F7B1-2F69-A88D-363C53C01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931722"/>
            <a:ext cx="6047482" cy="3467513"/>
          </a:xfrm>
          <a:prstGeom prst="rect">
            <a:avLst/>
          </a:prstGeom>
        </p:spPr>
      </p:pic>
    </p:spTree>
    <p:extLst>
      <p:ext uri="{BB962C8B-B14F-4D97-AF65-F5344CB8AC3E}">
        <p14:creationId xmlns:p14="http://schemas.microsoft.com/office/powerpoint/2010/main" val="3664862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C429-AA85-35AD-8777-3CCF94EF21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2D3126-99EB-071E-DF21-5E8CC922B66F}"/>
              </a:ext>
            </a:extLst>
          </p:cNvPr>
          <p:cNvSpPr txBox="1"/>
          <p:nvPr/>
        </p:nvSpPr>
        <p:spPr>
          <a:xfrm>
            <a:off x="3244885" y="4457312"/>
            <a:ext cx="8538210" cy="307777"/>
          </a:xfrm>
          <a:prstGeom prst="rect">
            <a:avLst/>
          </a:prstGeom>
          <a:noFill/>
          <a:ln>
            <a:noFill/>
          </a:ln>
          <a:effectLst/>
        </p:spPr>
        <p:txBody>
          <a:bodyPr wrap="square">
            <a:spAutoFit/>
          </a:bodyPr>
          <a:lstStyle/>
          <a:p>
            <a:pPr defTabSz="685800">
              <a:defRPr sz="1200" b="0">
                <a:solidFill>
                  <a:srgbClr val="000000"/>
                </a:solidFill>
              </a:defRPr>
            </a:pPr>
            <a:r>
              <a:rPr lang="en-US" sz="1400" b="1" dirty="0">
                <a:solidFill>
                  <a:srgbClr val="FF6600"/>
                </a:solidFill>
                <a:latin typeface="Arial"/>
                <a:ea typeface="Calibri" panose="020F0502020204030204" pitchFamily="34" charset="0"/>
                <a:cs typeface="DokChampa" panose="020B0502040204020203" pitchFamily="34" charset="-34"/>
              </a:rPr>
              <a:t>Fewer resources                                                                                                           More resources</a:t>
            </a:r>
            <a:endParaRPr sz="1400" b="1" dirty="0">
              <a:solidFill>
                <a:srgbClr val="FF6600"/>
              </a:solidFill>
              <a:latin typeface="Arial"/>
              <a:ea typeface="Calibri" panose="020F0502020204030204" pitchFamily="34" charset="0"/>
              <a:cs typeface="DokChampa" panose="020B0502040204020203" pitchFamily="34" charset="-34"/>
            </a:endParaRPr>
          </a:p>
        </p:txBody>
      </p:sp>
      <p:sp>
        <p:nvSpPr>
          <p:cNvPr id="5" name="TextBox 4">
            <a:extLst>
              <a:ext uri="{FF2B5EF4-FFF2-40B4-BE49-F238E27FC236}">
                <a16:creationId xmlns:a16="http://schemas.microsoft.com/office/drawing/2014/main" id="{D6C5C6FD-2D3C-FD45-9352-DA5115E292C8}"/>
              </a:ext>
            </a:extLst>
          </p:cNvPr>
          <p:cNvSpPr txBox="1"/>
          <p:nvPr/>
        </p:nvSpPr>
        <p:spPr>
          <a:xfrm rot="16200000">
            <a:off x="10578852" y="1947763"/>
            <a:ext cx="2433680" cy="307777"/>
          </a:xfrm>
          <a:prstGeom prst="rect">
            <a:avLst/>
          </a:prstGeom>
          <a:noFill/>
          <a:ln>
            <a:noFill/>
          </a:ln>
          <a:effectLst/>
        </p:spPr>
        <p:txBody>
          <a:bodyPr wrap="none">
            <a:spAutoFit/>
          </a:bodyPr>
          <a:lstStyle/>
          <a:p>
            <a:pPr defTabSz="685800">
              <a:defRPr sz="1200" b="0">
                <a:solidFill>
                  <a:srgbClr val="000000"/>
                </a:solidFill>
              </a:defRPr>
            </a:pPr>
            <a:r>
              <a:rPr sz="1400" dirty="0">
                <a:solidFill>
                  <a:srgbClr val="009999"/>
                </a:solidFill>
                <a:latin typeface="Arial"/>
                <a:ea typeface="Calibri" panose="020F0502020204030204" pitchFamily="34" charset="0"/>
                <a:cs typeface="DokChampa" panose="020B0502040204020203" pitchFamily="34" charset="-34"/>
              </a:rPr>
              <a:t>Service delivery approaches</a:t>
            </a:r>
          </a:p>
        </p:txBody>
      </p:sp>
      <p:sp>
        <p:nvSpPr>
          <p:cNvPr id="6" name="Rectangle 5">
            <a:extLst>
              <a:ext uri="{FF2B5EF4-FFF2-40B4-BE49-F238E27FC236}">
                <a16:creationId xmlns:a16="http://schemas.microsoft.com/office/drawing/2014/main" id="{D7C3FCF3-551F-A95B-84EE-5C4BAB0010AF}"/>
              </a:ext>
            </a:extLst>
          </p:cNvPr>
          <p:cNvSpPr/>
          <p:nvPr/>
        </p:nvSpPr>
        <p:spPr>
          <a:xfrm>
            <a:off x="4900769" y="5928187"/>
            <a:ext cx="5309935" cy="3933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75000"/>
                    <a:lumOff val="25000"/>
                  </a:prstClr>
                </a:solidFill>
                <a:latin typeface="Arial"/>
                <a:ea typeface="Calibri" panose="020F0502020204030204" pitchFamily="34" charset="0"/>
                <a:cs typeface="DokChampa" panose="020B0502040204020203" pitchFamily="34" charset="-34"/>
              </a:rPr>
              <a:t>Community engagement</a:t>
            </a:r>
            <a:r>
              <a:rPr lang="en-US" sz="1100" b="1" dirty="0">
                <a:solidFill>
                  <a:prstClr val="black">
                    <a:lumMod val="75000"/>
                    <a:lumOff val="25000"/>
                  </a:prstClr>
                </a:solidFill>
                <a:latin typeface="Arial"/>
                <a:ea typeface="Calibri" panose="020F0502020204030204" pitchFamily="34" charset="0"/>
                <a:cs typeface="DokChampa" panose="020B0502040204020203" pitchFamily="34" charset="-34"/>
              </a:rPr>
              <a:t>, leadership</a:t>
            </a:r>
            <a:r>
              <a:rPr sz="1100" b="1" dirty="0">
                <a:solidFill>
                  <a:prstClr val="black">
                    <a:lumMod val="75000"/>
                    <a:lumOff val="25000"/>
                  </a:prstClr>
                </a:solidFill>
                <a:latin typeface="Arial"/>
                <a:ea typeface="Calibri" panose="020F0502020204030204" pitchFamily="34" charset="0"/>
                <a:cs typeface="DokChampa" panose="020B0502040204020203" pitchFamily="34" charset="-34"/>
              </a:rPr>
              <a:t> and accountability</a:t>
            </a:r>
          </a:p>
        </p:txBody>
      </p:sp>
      <p:sp>
        <p:nvSpPr>
          <p:cNvPr id="7" name="Rectangle 6">
            <a:extLst>
              <a:ext uri="{FF2B5EF4-FFF2-40B4-BE49-F238E27FC236}">
                <a16:creationId xmlns:a16="http://schemas.microsoft.com/office/drawing/2014/main" id="{F0CAC957-211C-F7C9-FF30-AD092C2880F2}"/>
              </a:ext>
            </a:extLst>
          </p:cNvPr>
          <p:cNvSpPr/>
          <p:nvPr/>
        </p:nvSpPr>
        <p:spPr>
          <a:xfrm>
            <a:off x="4900769" y="5501545"/>
            <a:ext cx="5309936" cy="3933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Actions to address human-rights &amp; gender related barriers and create an enabling policy environment</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8" name="Rectangle 7">
            <a:extLst>
              <a:ext uri="{FF2B5EF4-FFF2-40B4-BE49-F238E27FC236}">
                <a16:creationId xmlns:a16="http://schemas.microsoft.com/office/drawing/2014/main" id="{F8A5129C-D46C-DD77-65E7-E8F205E23CC8}"/>
              </a:ext>
            </a:extLst>
          </p:cNvPr>
          <p:cNvSpPr/>
          <p:nvPr/>
        </p:nvSpPr>
        <p:spPr>
          <a:xfrm>
            <a:off x="3311234" y="3746978"/>
            <a:ext cx="8322877" cy="37256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r>
              <a:rPr sz="1100" b="1" dirty="0">
                <a:solidFill>
                  <a:prstClr val="black">
                    <a:lumMod val="95000"/>
                    <a:lumOff val="5000"/>
                  </a:prstClr>
                </a:solidFill>
                <a:latin typeface="Arial"/>
                <a:ea typeface="Calibri" panose="020F0502020204030204" pitchFamily="34" charset="0"/>
                <a:cs typeface="DokChampa" panose="020B0502040204020203" pitchFamily="34" charset="-34"/>
              </a:rPr>
              <a:t>KP-competent </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p</a:t>
            </a: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harmacies</a:t>
            </a:r>
          </a:p>
        </p:txBody>
      </p:sp>
      <p:sp>
        <p:nvSpPr>
          <p:cNvPr id="9" name="Rectangle 8">
            <a:extLst>
              <a:ext uri="{FF2B5EF4-FFF2-40B4-BE49-F238E27FC236}">
                <a16:creationId xmlns:a16="http://schemas.microsoft.com/office/drawing/2014/main" id="{C0AA5063-E6C7-3B3C-F877-0350464CB33B}"/>
              </a:ext>
            </a:extLst>
          </p:cNvPr>
          <p:cNvSpPr/>
          <p:nvPr/>
        </p:nvSpPr>
        <p:spPr>
          <a:xfrm>
            <a:off x="3311235" y="3342215"/>
            <a:ext cx="8322874" cy="37256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KP-competent health facilities</a:t>
            </a:r>
          </a:p>
        </p:txBody>
      </p:sp>
      <p:sp>
        <p:nvSpPr>
          <p:cNvPr id="10" name="Rectangle 9">
            <a:extLst>
              <a:ext uri="{FF2B5EF4-FFF2-40B4-BE49-F238E27FC236}">
                <a16:creationId xmlns:a16="http://schemas.microsoft.com/office/drawing/2014/main" id="{B3C6BDE2-1E56-DB69-85DF-5624693D4C92}"/>
              </a:ext>
            </a:extLst>
          </p:cNvPr>
          <p:cNvSpPr/>
          <p:nvPr/>
        </p:nvSpPr>
        <p:spPr>
          <a:xfrm>
            <a:off x="7660012" y="1687428"/>
            <a:ext cx="3956714" cy="39183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Other health facility-based modalities: Peer navigation,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KP rooms or days, sexual health clinics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2" name="Rectangle 11">
            <a:extLst>
              <a:ext uri="{FF2B5EF4-FFF2-40B4-BE49-F238E27FC236}">
                <a16:creationId xmlns:a16="http://schemas.microsoft.com/office/drawing/2014/main" id="{E92EBE82-61B7-A288-F171-F15128E1A345}"/>
              </a:ext>
            </a:extLst>
          </p:cNvPr>
          <p:cNvSpPr/>
          <p:nvPr/>
        </p:nvSpPr>
        <p:spPr>
          <a:xfrm>
            <a:off x="3311234" y="2940103"/>
            <a:ext cx="8301086" cy="372568"/>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Peer-led outreach in virtual spaces</a:t>
            </a:r>
          </a:p>
        </p:txBody>
      </p:sp>
      <p:sp>
        <p:nvSpPr>
          <p:cNvPr id="13" name="Rectangle 12">
            <a:extLst>
              <a:ext uri="{FF2B5EF4-FFF2-40B4-BE49-F238E27FC236}">
                <a16:creationId xmlns:a16="http://schemas.microsoft.com/office/drawing/2014/main" id="{D88C08EA-6D6F-B436-5415-7A36C751B44A}"/>
              </a:ext>
            </a:extLst>
          </p:cNvPr>
          <p:cNvSpPr/>
          <p:nvPr/>
        </p:nvSpPr>
        <p:spPr>
          <a:xfrm>
            <a:off x="6467547" y="2101651"/>
            <a:ext cx="5152048" cy="391838"/>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Additional online services</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 </a:t>
            </a: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 (e-pharmacy, counselling)</a:t>
            </a:r>
          </a:p>
        </p:txBody>
      </p:sp>
      <p:sp>
        <p:nvSpPr>
          <p:cNvPr id="14" name="Rectangle 13">
            <a:extLst>
              <a:ext uri="{FF2B5EF4-FFF2-40B4-BE49-F238E27FC236}">
                <a16:creationId xmlns:a16="http://schemas.microsoft.com/office/drawing/2014/main" id="{A9665386-2EA0-4071-A68F-05AF678A4580}"/>
              </a:ext>
            </a:extLst>
          </p:cNvPr>
          <p:cNvSpPr/>
          <p:nvPr/>
        </p:nvSpPr>
        <p:spPr>
          <a:xfrm>
            <a:off x="5200221" y="2518891"/>
            <a:ext cx="6406836"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Peer-led outreach in physical settings</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 (differentiated based on need)</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5" name="Rectangle 14">
            <a:extLst>
              <a:ext uri="{FF2B5EF4-FFF2-40B4-BE49-F238E27FC236}">
                <a16:creationId xmlns:a16="http://schemas.microsoft.com/office/drawing/2014/main" id="{4B80EA54-F98F-4983-AA9D-2274DC9FDDEE}"/>
              </a:ext>
            </a:extLst>
          </p:cNvPr>
          <p:cNvSpPr/>
          <p:nvPr/>
        </p:nvSpPr>
        <p:spPr>
          <a:xfrm>
            <a:off x="8705081" y="856928"/>
            <a:ext cx="2893615"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Drop-in </a:t>
            </a:r>
            <a:r>
              <a:rPr sz="1100" b="1" dirty="0" err="1">
                <a:solidFill>
                  <a:prstClr val="black">
                    <a:lumMod val="95000"/>
                    <a:lumOff val="5000"/>
                  </a:prstClr>
                </a:solidFill>
                <a:latin typeface="Arial"/>
                <a:ea typeface="Calibri" panose="020F0502020204030204" pitchFamily="34" charset="0"/>
                <a:cs typeface="DokChampa" panose="020B0502040204020203" pitchFamily="34" charset="-34"/>
              </a:rPr>
              <a:t>centres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6" name="Rectangle 15">
            <a:extLst>
              <a:ext uri="{FF2B5EF4-FFF2-40B4-BE49-F238E27FC236}">
                <a16:creationId xmlns:a16="http://schemas.microsoft.com/office/drawing/2014/main" id="{616ED6A7-B5D0-7845-76E4-B51D30B9E60C}"/>
              </a:ext>
            </a:extLst>
          </p:cNvPr>
          <p:cNvSpPr/>
          <p:nvPr/>
        </p:nvSpPr>
        <p:spPr>
          <a:xfrm>
            <a:off x="7655607" y="1274375"/>
            <a:ext cx="3956713"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Other key venue presence: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Vending machines, bars, kiosks, events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7" name="Rectangle 16">
            <a:extLst>
              <a:ext uri="{FF2B5EF4-FFF2-40B4-BE49-F238E27FC236}">
                <a16:creationId xmlns:a16="http://schemas.microsoft.com/office/drawing/2014/main" id="{89D54F9E-236A-724E-BE98-AD34AC3ACF15}"/>
              </a:ext>
            </a:extLst>
          </p:cNvPr>
          <p:cNvSpPr/>
          <p:nvPr/>
        </p:nvSpPr>
        <p:spPr>
          <a:xfrm>
            <a:off x="10233755" y="443400"/>
            <a:ext cx="1360106"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Mobile clinics</a:t>
            </a:r>
          </a:p>
        </p:txBody>
      </p:sp>
      <p:cxnSp>
        <p:nvCxnSpPr>
          <p:cNvPr id="19" name="Straight Arrow Connector 18">
            <a:extLst>
              <a:ext uri="{FF2B5EF4-FFF2-40B4-BE49-F238E27FC236}">
                <a16:creationId xmlns:a16="http://schemas.microsoft.com/office/drawing/2014/main" id="{25D79A4F-D481-C377-E773-3001D205AA85}"/>
              </a:ext>
            </a:extLst>
          </p:cNvPr>
          <p:cNvCxnSpPr>
            <a:cxnSpLocks/>
          </p:cNvCxnSpPr>
          <p:nvPr/>
        </p:nvCxnSpPr>
        <p:spPr>
          <a:xfrm>
            <a:off x="3227343" y="4432148"/>
            <a:ext cx="8469630" cy="0"/>
          </a:xfrm>
          <a:prstGeom prst="straightConnector1">
            <a:avLst/>
          </a:prstGeom>
          <a:ln w="76200">
            <a:solidFill>
              <a:srgbClr val="FF66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B55F03AD-0BA8-EE20-7C1E-6ECE6EE2D346}"/>
              </a:ext>
            </a:extLst>
          </p:cNvPr>
          <p:cNvSpPr/>
          <p:nvPr/>
        </p:nvSpPr>
        <p:spPr>
          <a:xfrm>
            <a:off x="10238591" y="30496"/>
            <a:ext cx="1360105" cy="39183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Dedicated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KP clinic sites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1" name="Rectangle 20">
            <a:extLst>
              <a:ext uri="{FF2B5EF4-FFF2-40B4-BE49-F238E27FC236}">
                <a16:creationId xmlns:a16="http://schemas.microsoft.com/office/drawing/2014/main" id="{7A07993A-4F69-AE75-3973-11E7D06876E0}"/>
              </a:ext>
            </a:extLst>
          </p:cNvPr>
          <p:cNvSpPr/>
          <p:nvPr/>
        </p:nvSpPr>
        <p:spPr>
          <a:xfrm>
            <a:off x="3132695" y="2104924"/>
            <a:ext cx="622093" cy="143567"/>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Online</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2" name="Rectangle 21">
            <a:extLst>
              <a:ext uri="{FF2B5EF4-FFF2-40B4-BE49-F238E27FC236}">
                <a16:creationId xmlns:a16="http://schemas.microsoft.com/office/drawing/2014/main" id="{E81F39BF-C75A-385A-07DA-392BF3F7E061}"/>
              </a:ext>
            </a:extLst>
          </p:cNvPr>
          <p:cNvSpPr/>
          <p:nvPr/>
        </p:nvSpPr>
        <p:spPr>
          <a:xfrm>
            <a:off x="3132695" y="1752299"/>
            <a:ext cx="622093" cy="143567"/>
          </a:xfrm>
          <a:prstGeom prst="rect">
            <a:avLst/>
          </a:prstGeom>
          <a:solidFill>
            <a:srgbClr val="CCFF99"/>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Clinics</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3" name="Rectangle 22">
            <a:extLst>
              <a:ext uri="{FF2B5EF4-FFF2-40B4-BE49-F238E27FC236}">
                <a16:creationId xmlns:a16="http://schemas.microsoft.com/office/drawing/2014/main" id="{CDD34295-358A-9C43-3FC3-6A2987216E61}"/>
              </a:ext>
            </a:extLst>
          </p:cNvPr>
          <p:cNvSpPr/>
          <p:nvPr/>
        </p:nvSpPr>
        <p:spPr>
          <a:xfrm>
            <a:off x="3132694" y="1935555"/>
            <a:ext cx="622093" cy="143567"/>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Outreach</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4" name="Arc 23">
            <a:extLst>
              <a:ext uri="{FF2B5EF4-FFF2-40B4-BE49-F238E27FC236}">
                <a16:creationId xmlns:a16="http://schemas.microsoft.com/office/drawing/2014/main" id="{BA0127F1-5624-6CD6-1095-03EA34783603}"/>
              </a:ext>
            </a:extLst>
          </p:cNvPr>
          <p:cNvSpPr/>
          <p:nvPr/>
        </p:nvSpPr>
        <p:spPr>
          <a:xfrm rot="9688276" flipH="1">
            <a:off x="-2331401" y="817827"/>
            <a:ext cx="10588077" cy="2065494"/>
          </a:xfrm>
          <a:prstGeom prst="arc">
            <a:avLst/>
          </a:prstGeom>
          <a:ln w="76200">
            <a:solidFill>
              <a:srgbClr val="0099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CH" sz="1350">
              <a:solidFill>
                <a:prstClr val="black"/>
              </a:solidFill>
              <a:latin typeface="Arial"/>
            </a:endParaRPr>
          </a:p>
        </p:txBody>
      </p:sp>
      <p:sp>
        <p:nvSpPr>
          <p:cNvPr id="26" name="TextBox 25">
            <a:extLst>
              <a:ext uri="{FF2B5EF4-FFF2-40B4-BE49-F238E27FC236}">
                <a16:creationId xmlns:a16="http://schemas.microsoft.com/office/drawing/2014/main" id="{6B170D2C-9EB1-2640-D912-57B520262728}"/>
              </a:ext>
            </a:extLst>
          </p:cNvPr>
          <p:cNvSpPr txBox="1"/>
          <p:nvPr/>
        </p:nvSpPr>
        <p:spPr>
          <a:xfrm rot="20131491">
            <a:off x="5714851" y="1435084"/>
            <a:ext cx="557845" cy="207749"/>
          </a:xfrm>
          <a:prstGeom prst="rect">
            <a:avLst/>
          </a:prstGeom>
          <a:noFill/>
        </p:spPr>
        <p:txBody>
          <a:bodyPr wrap="none" lIns="0" tIns="0" rIns="0" bIns="0" rtlCol="0">
            <a:spAutoFit/>
          </a:bodyPr>
          <a:lstStyle/>
          <a:p>
            <a:pPr defTabSz="685800"/>
            <a:r>
              <a:rPr lang="en-US" sz="1350" b="1" dirty="0">
                <a:solidFill>
                  <a:srgbClr val="009999"/>
                </a:solidFill>
                <a:latin typeface="Arial"/>
              </a:rPr>
              <a:t>Add …</a:t>
            </a:r>
            <a:endParaRPr lang="en-CH" sz="1350" b="1" dirty="0">
              <a:solidFill>
                <a:srgbClr val="009999"/>
              </a:solidFill>
              <a:latin typeface="Arial"/>
            </a:endParaRPr>
          </a:p>
        </p:txBody>
      </p:sp>
      <p:cxnSp>
        <p:nvCxnSpPr>
          <p:cNvPr id="2" name="Straight Arrow Connector 1">
            <a:extLst>
              <a:ext uri="{FF2B5EF4-FFF2-40B4-BE49-F238E27FC236}">
                <a16:creationId xmlns:a16="http://schemas.microsoft.com/office/drawing/2014/main" id="{B2EBED96-6393-D0DC-D877-5166F32AEC27}"/>
              </a:ext>
            </a:extLst>
          </p:cNvPr>
          <p:cNvCxnSpPr>
            <a:cxnSpLocks/>
          </p:cNvCxnSpPr>
          <p:nvPr/>
        </p:nvCxnSpPr>
        <p:spPr>
          <a:xfrm>
            <a:off x="3227343" y="4944965"/>
            <a:ext cx="8469630" cy="0"/>
          </a:xfrm>
          <a:prstGeom prst="straightConnector1">
            <a:avLst/>
          </a:prstGeom>
          <a:ln w="76200">
            <a:solidFill>
              <a:schemeClr val="accent4">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8F68084-D4D3-1872-520D-1F8011D7063F}"/>
              </a:ext>
            </a:extLst>
          </p:cNvPr>
          <p:cNvSpPr txBox="1"/>
          <p:nvPr/>
        </p:nvSpPr>
        <p:spPr>
          <a:xfrm>
            <a:off x="3244885" y="5003187"/>
            <a:ext cx="8538210" cy="307777"/>
          </a:xfrm>
          <a:prstGeom prst="rect">
            <a:avLst/>
          </a:prstGeom>
          <a:noFill/>
          <a:ln>
            <a:noFill/>
          </a:ln>
          <a:effectLst/>
        </p:spPr>
        <p:txBody>
          <a:bodyPr wrap="square">
            <a:spAutoFit/>
          </a:bodyPr>
          <a:lstStyle/>
          <a:p>
            <a:pPr defTabSz="685800">
              <a:defRPr sz="1200" b="0">
                <a:solidFill>
                  <a:srgbClr val="000000"/>
                </a:solidFill>
              </a:defRPr>
            </a:pPr>
            <a:r>
              <a:rPr lang="en-US" sz="1400" b="1" dirty="0">
                <a:solidFill>
                  <a:srgbClr val="44CC36">
                    <a:lumMod val="75000"/>
                  </a:srgbClr>
                </a:solidFill>
                <a:latin typeface="Arial"/>
                <a:ea typeface="Calibri" panose="020F0502020204030204" pitchFamily="34" charset="0"/>
                <a:cs typeface="DokChampa" panose="020B0502040204020203" pitchFamily="34" charset="-34"/>
              </a:rPr>
              <a:t>Lower HIV incidence                                                                                            Higher HIV incidence</a:t>
            </a:r>
            <a:endParaRPr sz="1400" b="1" dirty="0">
              <a:solidFill>
                <a:srgbClr val="44CC36">
                  <a:lumMod val="75000"/>
                </a:srgbClr>
              </a:solidFill>
              <a:latin typeface="Arial"/>
              <a:ea typeface="Calibri" panose="020F0502020204030204" pitchFamily="34" charset="0"/>
              <a:cs typeface="DokChampa" panose="020B0502040204020203" pitchFamily="34" charset="-34"/>
            </a:endParaRPr>
          </a:p>
        </p:txBody>
      </p:sp>
      <p:sp>
        <p:nvSpPr>
          <p:cNvPr id="27" name="TextBox 26">
            <a:extLst>
              <a:ext uri="{FF2B5EF4-FFF2-40B4-BE49-F238E27FC236}">
                <a16:creationId xmlns:a16="http://schemas.microsoft.com/office/drawing/2014/main" id="{DAF366AF-B287-B6F2-550A-0F6831165F19}"/>
              </a:ext>
            </a:extLst>
          </p:cNvPr>
          <p:cNvSpPr txBox="1"/>
          <p:nvPr/>
        </p:nvSpPr>
        <p:spPr>
          <a:xfrm>
            <a:off x="4417348" y="6427591"/>
            <a:ext cx="6110647" cy="276999"/>
          </a:xfrm>
          <a:prstGeom prst="rect">
            <a:avLst/>
          </a:prstGeom>
          <a:noFill/>
        </p:spPr>
        <p:txBody>
          <a:bodyPr wrap="none" lIns="0" tIns="0" rIns="0" bIns="0" rtlCol="0">
            <a:spAutoFit/>
          </a:bodyPr>
          <a:lstStyle/>
          <a:p>
            <a:pPr algn="ctr" defTabSz="457200"/>
            <a:r>
              <a:rPr lang="en-US" sz="900" i="1" dirty="0">
                <a:solidFill>
                  <a:prstClr val="white">
                    <a:lumMod val="50000"/>
                  </a:prstClr>
                </a:solidFill>
                <a:latin typeface="Arial"/>
              </a:rPr>
              <a:t>Enablers are a foundation that entail some actions that do not require extensive resources and others that do. </a:t>
            </a:r>
            <a:br>
              <a:rPr lang="en-US" sz="900" i="1" dirty="0">
                <a:solidFill>
                  <a:prstClr val="white">
                    <a:lumMod val="50000"/>
                  </a:prstClr>
                </a:solidFill>
                <a:latin typeface="Arial"/>
              </a:rPr>
            </a:br>
            <a:r>
              <a:rPr lang="en-US" sz="900" i="1" dirty="0">
                <a:solidFill>
                  <a:prstClr val="white">
                    <a:lumMod val="50000"/>
                  </a:prstClr>
                </a:solidFill>
                <a:latin typeface="Arial"/>
              </a:rPr>
              <a:t>The specific needs should be considered based on the country’s legal and policy environment and resource availability .</a:t>
            </a:r>
            <a:endParaRPr lang="en-CH" sz="900" i="1" dirty="0">
              <a:solidFill>
                <a:prstClr val="white">
                  <a:lumMod val="50000"/>
                </a:prstClr>
              </a:solidFill>
              <a:latin typeface="Arial"/>
            </a:endParaRPr>
          </a:p>
        </p:txBody>
      </p:sp>
      <p:sp>
        <p:nvSpPr>
          <p:cNvPr id="28" name="TextBox 27">
            <a:extLst>
              <a:ext uri="{FF2B5EF4-FFF2-40B4-BE49-F238E27FC236}">
                <a16:creationId xmlns:a16="http://schemas.microsoft.com/office/drawing/2014/main" id="{DB3F1D18-75A8-AA02-E6E3-E01D7F8E9612}"/>
              </a:ext>
            </a:extLst>
          </p:cNvPr>
          <p:cNvSpPr txBox="1"/>
          <p:nvPr/>
        </p:nvSpPr>
        <p:spPr>
          <a:xfrm rot="16200000">
            <a:off x="11223927" y="5860526"/>
            <a:ext cx="946093" cy="323165"/>
          </a:xfrm>
          <a:prstGeom prst="rect">
            <a:avLst/>
          </a:prstGeom>
          <a:noFill/>
          <a:ln>
            <a:noFill/>
          </a:ln>
          <a:effectLst/>
        </p:spPr>
        <p:txBody>
          <a:bodyPr wrap="none">
            <a:spAutoFit/>
          </a:bodyPr>
          <a:lstStyle/>
          <a:p>
            <a:pPr defTabSz="685800">
              <a:defRPr sz="1200" b="0">
                <a:solidFill>
                  <a:srgbClr val="000000"/>
                </a:solidFill>
              </a:defRPr>
            </a:pPr>
            <a:r>
              <a:rPr lang="en-US" sz="1500" dirty="0">
                <a:solidFill>
                  <a:srgbClr val="C00000"/>
                </a:solidFill>
                <a:latin typeface="Arial"/>
                <a:ea typeface="Calibri" panose="020F0502020204030204" pitchFamily="34" charset="0"/>
                <a:cs typeface="DokChampa" panose="020B0502040204020203" pitchFamily="34" charset="-34"/>
              </a:rPr>
              <a:t>Enablers</a:t>
            </a:r>
            <a:endParaRPr sz="1500" dirty="0">
              <a:solidFill>
                <a:srgbClr val="C00000"/>
              </a:solidFill>
              <a:latin typeface="Arial"/>
              <a:ea typeface="Calibri" panose="020F0502020204030204" pitchFamily="34" charset="0"/>
              <a:cs typeface="DokChampa" panose="020B0502040204020203" pitchFamily="34" charset="-34"/>
            </a:endParaRPr>
          </a:p>
        </p:txBody>
      </p:sp>
      <p:sp>
        <p:nvSpPr>
          <p:cNvPr id="11" name="TextBox 10">
            <a:extLst>
              <a:ext uri="{FF2B5EF4-FFF2-40B4-BE49-F238E27FC236}">
                <a16:creationId xmlns:a16="http://schemas.microsoft.com/office/drawing/2014/main" id="{70BA07DC-BA30-AAD9-797E-7CA9B7295820}"/>
              </a:ext>
            </a:extLst>
          </p:cNvPr>
          <p:cNvSpPr txBox="1"/>
          <p:nvPr/>
        </p:nvSpPr>
        <p:spPr>
          <a:xfrm>
            <a:off x="313307" y="3309974"/>
            <a:ext cx="1374396" cy="984885"/>
          </a:xfrm>
          <a:prstGeom prst="rect">
            <a:avLst/>
          </a:prstGeom>
          <a:noFill/>
        </p:spPr>
        <p:txBody>
          <a:bodyPr wrap="square" lIns="0" tIns="0" rIns="0" bIns="0" rtlCol="0">
            <a:spAutoFit/>
          </a:bodyPr>
          <a:lstStyle/>
          <a:p>
            <a:pPr algn="l"/>
            <a:r>
              <a:rPr lang="en-US" sz="1600" i="1" dirty="0">
                <a:solidFill>
                  <a:srgbClr val="C00000"/>
                </a:solidFill>
              </a:rPr>
              <a:t>Updated detailed </a:t>
            </a:r>
            <a:br>
              <a:rPr lang="en-US" sz="1600" i="1" dirty="0">
                <a:solidFill>
                  <a:srgbClr val="C00000"/>
                </a:solidFill>
              </a:rPr>
            </a:br>
            <a:r>
              <a:rPr lang="en-US" sz="1600" i="1" dirty="0">
                <a:solidFill>
                  <a:srgbClr val="C00000"/>
                </a:solidFill>
              </a:rPr>
              <a:t>planning guide available</a:t>
            </a:r>
            <a:endParaRPr lang="en-CH" sz="1600" i="1" dirty="0">
              <a:solidFill>
                <a:srgbClr val="C00000"/>
              </a:solidFill>
            </a:endParaRPr>
          </a:p>
        </p:txBody>
      </p:sp>
      <p:pic>
        <p:nvPicPr>
          <p:cNvPr id="3074" name="Picture 2" descr="PLANNING AND MANAGING HIV PROGRAMMES WITH KEY POPULATIONS">
            <a:extLst>
              <a:ext uri="{FF2B5EF4-FFF2-40B4-BE49-F238E27FC236}">
                <a16:creationId xmlns:a16="http://schemas.microsoft.com/office/drawing/2014/main" id="{BAB05FCF-BFA7-8DFF-C0DE-94B757446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27" y="4611200"/>
            <a:ext cx="1442274" cy="203503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6D92FAA-369A-DC45-F5ED-8ED10407A3E2}"/>
              </a:ext>
            </a:extLst>
          </p:cNvPr>
          <p:cNvSpPr txBox="1"/>
          <p:nvPr/>
        </p:nvSpPr>
        <p:spPr>
          <a:xfrm>
            <a:off x="330040" y="329270"/>
            <a:ext cx="1851686" cy="738664"/>
          </a:xfrm>
          <a:prstGeom prst="rect">
            <a:avLst/>
          </a:prstGeom>
          <a:noFill/>
        </p:spPr>
        <p:txBody>
          <a:bodyPr wrap="square" lIns="0" tIns="0" rIns="0" bIns="0" rtlCol="0">
            <a:spAutoFit/>
          </a:bodyPr>
          <a:lstStyle/>
          <a:p>
            <a:pPr algn="l"/>
            <a:r>
              <a:rPr lang="en-US" sz="1600" i="1" dirty="0">
                <a:solidFill>
                  <a:srgbClr val="C00000"/>
                </a:solidFill>
              </a:rPr>
              <a:t>Example: Prioritizing access platforms for key populations</a:t>
            </a:r>
            <a:endParaRPr lang="en-CH" sz="1600" i="1" dirty="0">
              <a:solidFill>
                <a:srgbClr val="C00000"/>
              </a:solidFill>
            </a:endParaRPr>
          </a:p>
        </p:txBody>
      </p:sp>
    </p:spTree>
    <p:extLst>
      <p:ext uri="{BB962C8B-B14F-4D97-AF65-F5344CB8AC3E}">
        <p14:creationId xmlns:p14="http://schemas.microsoft.com/office/powerpoint/2010/main" val="165479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5D30D-BB0B-78D0-22CF-F75E296FE58E}"/>
              </a:ext>
            </a:extLst>
          </p:cNvPr>
          <p:cNvSpPr/>
          <p:nvPr/>
        </p:nvSpPr>
        <p:spPr>
          <a:xfrm>
            <a:off x="5005137" y="905256"/>
            <a:ext cx="6964359" cy="46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F73F61F-65F5-46BF-37BD-B7B57D712BB1}"/>
              </a:ext>
            </a:extLst>
          </p:cNvPr>
          <p:cNvSpPr>
            <a:spLocks noGrp="1"/>
          </p:cNvSpPr>
          <p:nvPr>
            <p:ph type="title"/>
          </p:nvPr>
        </p:nvSpPr>
        <p:spPr>
          <a:xfrm>
            <a:off x="393192" y="399800"/>
            <a:ext cx="2793653" cy="971800"/>
          </a:xfrm>
          <a:solidFill>
            <a:schemeClr val="bg1"/>
          </a:solidFill>
        </p:spPr>
        <p:txBody>
          <a:bodyPr/>
          <a:lstStyle/>
          <a:p>
            <a:r>
              <a:rPr lang="en-US" sz="2800" b="0" dirty="0"/>
              <a:t>The ‘right’ platform is local: </a:t>
            </a:r>
            <a:r>
              <a:rPr lang="en-US" sz="2800" b="0" dirty="0">
                <a:solidFill>
                  <a:srgbClr val="006666"/>
                </a:solidFill>
              </a:rPr>
              <a:t>Finding and engaging people using local data</a:t>
            </a:r>
            <a:br>
              <a:rPr lang="en-US" sz="2800" b="0" dirty="0">
                <a:solidFill>
                  <a:srgbClr val="006666"/>
                </a:solidFill>
              </a:rPr>
            </a:br>
            <a:br>
              <a:rPr lang="en-US" sz="2800" b="0" dirty="0">
                <a:solidFill>
                  <a:srgbClr val="006666"/>
                </a:solidFill>
              </a:rPr>
            </a:br>
            <a:endParaRPr lang="en-US" sz="2800" b="0" dirty="0">
              <a:solidFill>
                <a:srgbClr val="006666"/>
              </a:solidFill>
            </a:endParaRPr>
          </a:p>
        </p:txBody>
      </p:sp>
      <p:pic>
        <p:nvPicPr>
          <p:cNvPr id="7" name="Picture 6">
            <a:extLst>
              <a:ext uri="{FF2B5EF4-FFF2-40B4-BE49-F238E27FC236}">
                <a16:creationId xmlns:a16="http://schemas.microsoft.com/office/drawing/2014/main" id="{F989AACE-7AD9-86DF-E1BF-D578486048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204" b="20710"/>
          <a:stretch/>
        </p:blipFill>
        <p:spPr>
          <a:xfrm>
            <a:off x="3409349" y="0"/>
            <a:ext cx="8782651" cy="5139908"/>
          </a:xfrm>
          <a:prstGeom prst="rect">
            <a:avLst/>
          </a:prstGeom>
          <a:solidFill>
            <a:schemeClr val="bg1"/>
          </a:solidFill>
        </p:spPr>
      </p:pic>
      <p:pic>
        <p:nvPicPr>
          <p:cNvPr id="3" name="Picture 2">
            <a:extLst>
              <a:ext uri="{FF2B5EF4-FFF2-40B4-BE49-F238E27FC236}">
                <a16:creationId xmlns:a16="http://schemas.microsoft.com/office/drawing/2014/main" id="{B4F5DFA2-B29A-8560-DE02-E8FD917AB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475" t="79289"/>
          <a:stretch/>
        </p:blipFill>
        <p:spPr>
          <a:xfrm>
            <a:off x="161865" y="5041392"/>
            <a:ext cx="5126736" cy="2104644"/>
          </a:xfrm>
          <a:prstGeom prst="rect">
            <a:avLst/>
          </a:prstGeom>
        </p:spPr>
      </p:pic>
      <p:sp>
        <p:nvSpPr>
          <p:cNvPr id="4" name="TextBox 3">
            <a:extLst>
              <a:ext uri="{FF2B5EF4-FFF2-40B4-BE49-F238E27FC236}">
                <a16:creationId xmlns:a16="http://schemas.microsoft.com/office/drawing/2014/main" id="{FB363C1B-7020-9629-CCF0-77023A64E7B7}"/>
              </a:ext>
            </a:extLst>
          </p:cNvPr>
          <p:cNvSpPr txBox="1"/>
          <p:nvPr/>
        </p:nvSpPr>
        <p:spPr>
          <a:xfrm>
            <a:off x="414007" y="3091821"/>
            <a:ext cx="2743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Arial" panose="020B060402020202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Arial" panose="020B0604020202020204"/>
                <a:ea typeface="+mn-ea"/>
                <a:cs typeface="+mn-cs"/>
              </a:rPr>
              <a:t>Using local data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Arial" panose="020B0604020202020204"/>
                <a:ea typeface="+mn-ea"/>
                <a:cs typeface="+mn-cs"/>
              </a:rPr>
              <a:t>reach young 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Arial" panose="020B0604020202020204"/>
                <a:ea typeface="+mn-ea"/>
                <a:cs typeface="+mn-cs"/>
              </a:rPr>
              <a:t>in a district with high HIV incidence</a:t>
            </a:r>
          </a:p>
        </p:txBody>
      </p:sp>
    </p:spTree>
    <p:extLst>
      <p:ext uri="{BB962C8B-B14F-4D97-AF65-F5344CB8AC3E}">
        <p14:creationId xmlns:p14="http://schemas.microsoft.com/office/powerpoint/2010/main" val="86111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AFA-83D1-49AF-9119-AC271DC93B54}"/>
              </a:ext>
            </a:extLst>
          </p:cNvPr>
          <p:cNvSpPr>
            <a:spLocks noGrp="1"/>
          </p:cNvSpPr>
          <p:nvPr>
            <p:ph type="title"/>
          </p:nvPr>
        </p:nvSpPr>
        <p:spPr>
          <a:xfrm>
            <a:off x="371474" y="2611423"/>
            <a:ext cx="2295526" cy="817577"/>
          </a:xfrm>
        </p:spPr>
        <p:txBody>
          <a:bodyPr>
            <a:noAutofit/>
          </a:bodyPr>
          <a:lstStyle/>
          <a:p>
            <a:pPr algn="l"/>
            <a:r>
              <a:rPr lang="en-US" sz="2400" dirty="0"/>
              <a:t>Virtual HIV interventions:</a:t>
            </a:r>
            <a:br>
              <a:rPr lang="en-US" sz="2400" dirty="0"/>
            </a:br>
            <a:br>
              <a:rPr lang="en-US" sz="2400" dirty="0"/>
            </a:br>
            <a:r>
              <a:rPr lang="en-US" sz="2400" dirty="0"/>
              <a:t>Consider the range of options and </a:t>
            </a:r>
            <a:r>
              <a:rPr lang="en-US" sz="2400" dirty="0">
                <a:solidFill>
                  <a:srgbClr val="006666"/>
                </a:solidFill>
              </a:rPr>
              <a:t>prioritize</a:t>
            </a:r>
            <a:r>
              <a:rPr lang="en-US" sz="2400" dirty="0"/>
              <a:t> in line with country realities</a:t>
            </a:r>
          </a:p>
        </p:txBody>
      </p:sp>
      <p:pic>
        <p:nvPicPr>
          <p:cNvPr id="4" name="Picture 3">
            <a:extLst>
              <a:ext uri="{FF2B5EF4-FFF2-40B4-BE49-F238E27FC236}">
                <a16:creationId xmlns:a16="http://schemas.microsoft.com/office/drawing/2014/main" id="{B908ECA2-0AA7-3803-F0B6-C18324C9C9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00280" y="-2925"/>
            <a:ext cx="7591721" cy="6868894"/>
          </a:xfrm>
          <a:prstGeom prst="rect">
            <a:avLst/>
          </a:prstGeom>
        </p:spPr>
      </p:pic>
      <p:pic>
        <p:nvPicPr>
          <p:cNvPr id="5" name="Picture 4">
            <a:extLst>
              <a:ext uri="{FF2B5EF4-FFF2-40B4-BE49-F238E27FC236}">
                <a16:creationId xmlns:a16="http://schemas.microsoft.com/office/drawing/2014/main" id="{875696C7-2985-7593-B9EE-BAE6580511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6200000">
            <a:off x="908563" y="3193997"/>
            <a:ext cx="6732986" cy="470006"/>
          </a:xfrm>
          <a:prstGeom prst="rect">
            <a:avLst/>
          </a:prstGeom>
        </p:spPr>
      </p:pic>
    </p:spTree>
    <p:extLst>
      <p:ext uri="{BB962C8B-B14F-4D97-AF65-F5344CB8AC3E}">
        <p14:creationId xmlns:p14="http://schemas.microsoft.com/office/powerpoint/2010/main" val="389203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055E-AEEF-4D3A-A371-E9D9F0B952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154DB90-320F-779A-9592-EAC152DD18D6}"/>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The right</a:t>
            </a:r>
            <a:r>
              <a:rPr kumimoji="0" lang="en-US" sz="3200" b="1"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 </a:t>
            </a:r>
            <a:r>
              <a:rPr kumimoji="0" lang="en-US" sz="3200" b="1" i="0" u="none" strike="noStrike" kern="1200" cap="none" spc="0" normalizeH="0" baseline="0" noProof="0" dirty="0">
                <a:ln>
                  <a:noFill/>
                </a:ln>
                <a:solidFill>
                  <a:srgbClr val="FFFFFF">
                    <a:lumMod val="85000"/>
                  </a:srgb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C9BB4BD3-DE85-1FA8-AA31-28BEBCCEA303}"/>
              </a:ext>
            </a:extLst>
          </p:cNvPr>
          <p:cNvSpPr>
            <a:spLocks noGrp="1"/>
          </p:cNvSpPr>
          <p:nvPr>
            <p:ph type="title"/>
          </p:nvPr>
        </p:nvSpPr>
        <p:spPr/>
        <p:txBody>
          <a:bodyPr/>
          <a:lstStyle/>
          <a:p>
            <a:r>
              <a:rPr lang="en-US" sz="3600" b="0" dirty="0"/>
              <a:t>Prioritized, efficient, effective &amp; sustainable</a:t>
            </a:r>
          </a:p>
        </p:txBody>
      </p:sp>
      <p:sp>
        <p:nvSpPr>
          <p:cNvPr id="3" name="Content Placeholder 2">
            <a:extLst>
              <a:ext uri="{FF2B5EF4-FFF2-40B4-BE49-F238E27FC236}">
                <a16:creationId xmlns:a16="http://schemas.microsoft.com/office/drawing/2014/main" id="{FA231D99-9B67-8479-13EB-E57D26C27450}"/>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dirty="0">
                <a:solidFill>
                  <a:schemeClr val="bg1">
                    <a:lumMod val="85000"/>
                  </a:schemeClr>
                </a:solidFill>
              </a:rPr>
              <a:t>For the right people</a:t>
            </a:r>
          </a:p>
          <a:p>
            <a:pPr>
              <a:lnSpc>
                <a:spcPct val="100000"/>
              </a:lnSpc>
              <a:spcAft>
                <a:spcPts val="1200"/>
              </a:spcAft>
            </a:pPr>
            <a:r>
              <a:rPr lang="en-US" sz="3600" dirty="0">
                <a:solidFill>
                  <a:schemeClr val="bg1">
                    <a:lumMod val="85000"/>
                  </a:schemeClr>
                </a:solidFill>
              </a:rPr>
              <a:t>In the right places</a:t>
            </a:r>
          </a:p>
          <a:p>
            <a:pPr>
              <a:spcAft>
                <a:spcPts val="1200"/>
              </a:spcAft>
            </a:pPr>
            <a:r>
              <a:rPr lang="en-US" sz="3600" dirty="0">
                <a:solidFill>
                  <a:schemeClr val="bg1">
                    <a:lumMod val="85000"/>
                  </a:schemeClr>
                </a:solidFill>
              </a:rPr>
              <a:t>With the right packages</a:t>
            </a:r>
          </a:p>
          <a:p>
            <a:pPr>
              <a:lnSpc>
                <a:spcPct val="100000"/>
              </a:lnSpc>
              <a:spcAft>
                <a:spcPts val="1200"/>
              </a:spcAft>
            </a:pPr>
            <a:r>
              <a:rPr lang="en-US" sz="3600" dirty="0">
                <a:solidFill>
                  <a:schemeClr val="bg1">
                    <a:lumMod val="85000"/>
                  </a:schemeClr>
                </a:solidFill>
              </a:rPr>
              <a:t>Using the right platforms</a:t>
            </a:r>
          </a:p>
          <a:p>
            <a:pPr>
              <a:spcAft>
                <a:spcPts val="1200"/>
              </a:spcAft>
            </a:pPr>
            <a:r>
              <a:rPr lang="en-US" sz="3600" dirty="0">
                <a:solidFill>
                  <a:srgbClr val="000000"/>
                </a:solidFill>
              </a:rPr>
              <a:t>At the right </a:t>
            </a:r>
            <a:r>
              <a:rPr lang="en-US" sz="3600" b="1" dirty="0">
                <a:solidFill>
                  <a:schemeClr val="accent2"/>
                </a:solidFill>
              </a:rPr>
              <a:t>price</a:t>
            </a:r>
          </a:p>
          <a:p>
            <a:endParaRPr lang="en-US" sz="3200" dirty="0">
              <a:solidFill>
                <a:schemeClr val="bg1">
                  <a:lumMod val="75000"/>
                </a:schemeClr>
              </a:solidFill>
            </a:endParaRPr>
          </a:p>
        </p:txBody>
      </p:sp>
      <p:sp>
        <p:nvSpPr>
          <p:cNvPr id="5" name="Right Brace 4">
            <a:extLst>
              <a:ext uri="{FF2B5EF4-FFF2-40B4-BE49-F238E27FC236}">
                <a16:creationId xmlns:a16="http://schemas.microsoft.com/office/drawing/2014/main" id="{BA9A75A0-5E72-1B8C-D1BA-F3ECCEF437ED}"/>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709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12CE-B0DC-E9D8-9117-87FB8315DCB2}"/>
              </a:ext>
            </a:extLst>
          </p:cNvPr>
          <p:cNvSpPr>
            <a:spLocks noGrp="1"/>
          </p:cNvSpPr>
          <p:nvPr>
            <p:ph type="title"/>
          </p:nvPr>
        </p:nvSpPr>
        <p:spPr/>
        <p:txBody>
          <a:bodyPr/>
          <a:lstStyle/>
          <a:p>
            <a:r>
              <a:rPr lang="en-US" dirty="0"/>
              <a:t>Cost-efficiency for prevention</a:t>
            </a:r>
            <a:endParaRPr lang="en-CH" dirty="0"/>
          </a:p>
        </p:txBody>
      </p:sp>
      <p:sp>
        <p:nvSpPr>
          <p:cNvPr id="3" name="Content Placeholder 2">
            <a:extLst>
              <a:ext uri="{FF2B5EF4-FFF2-40B4-BE49-F238E27FC236}">
                <a16:creationId xmlns:a16="http://schemas.microsoft.com/office/drawing/2014/main" id="{CA7DF44B-F72D-FD16-8992-254B8389FE64}"/>
              </a:ext>
            </a:extLst>
          </p:cNvPr>
          <p:cNvSpPr>
            <a:spLocks noGrp="1"/>
          </p:cNvSpPr>
          <p:nvPr>
            <p:ph idx="1"/>
          </p:nvPr>
        </p:nvSpPr>
        <p:spPr>
          <a:xfrm>
            <a:off x="838200" y="2145240"/>
            <a:ext cx="10882745" cy="4493636"/>
          </a:xfrm>
        </p:spPr>
        <p:txBody>
          <a:bodyPr/>
          <a:lstStyle/>
          <a:p>
            <a:r>
              <a:rPr lang="en-US" dirty="0">
                <a:solidFill>
                  <a:srgbClr val="009999"/>
                </a:solidFill>
              </a:rPr>
              <a:t>Reduce fragmentation of delivery: </a:t>
            </a:r>
            <a:r>
              <a:rPr lang="en-US" dirty="0">
                <a:solidFill>
                  <a:srgbClr val="000000"/>
                </a:solidFill>
              </a:rPr>
              <a:t>Reduce multiplicity of overlapping cadres &amp; projects</a:t>
            </a:r>
          </a:p>
          <a:p>
            <a:endParaRPr lang="en-CH" dirty="0">
              <a:solidFill>
                <a:srgbClr val="009999"/>
              </a:solidFill>
            </a:endParaRPr>
          </a:p>
          <a:p>
            <a:r>
              <a:rPr lang="en-US" dirty="0">
                <a:solidFill>
                  <a:srgbClr val="009999"/>
                </a:solidFill>
              </a:rPr>
              <a:t>Human resources: </a:t>
            </a:r>
            <a:r>
              <a:rPr lang="en-US" dirty="0"/>
              <a:t>Move to sustainable and standardized country scales for health and non-health delivery</a:t>
            </a:r>
          </a:p>
          <a:p>
            <a:endParaRPr lang="en-US" dirty="0"/>
          </a:p>
          <a:p>
            <a:r>
              <a:rPr lang="en-US" dirty="0">
                <a:solidFill>
                  <a:srgbClr val="009999"/>
                </a:solidFill>
              </a:rPr>
              <a:t>Prevention commodities: </a:t>
            </a:r>
            <a:r>
              <a:rPr lang="en-US" dirty="0"/>
              <a:t>Use high volume international procurement platforms</a:t>
            </a:r>
          </a:p>
          <a:p>
            <a:endParaRPr lang="en-US" dirty="0"/>
          </a:p>
        </p:txBody>
      </p:sp>
      <p:sp>
        <p:nvSpPr>
          <p:cNvPr id="4" name="Text Placeholder 3">
            <a:extLst>
              <a:ext uri="{FF2B5EF4-FFF2-40B4-BE49-F238E27FC236}">
                <a16:creationId xmlns:a16="http://schemas.microsoft.com/office/drawing/2014/main" id="{F81B5296-4880-E986-89D5-2C6AC3561C22}"/>
              </a:ext>
            </a:extLst>
          </p:cNvPr>
          <p:cNvSpPr>
            <a:spLocks noGrp="1"/>
          </p:cNvSpPr>
          <p:nvPr>
            <p:ph type="body" sz="quarter" idx="10"/>
          </p:nvPr>
        </p:nvSpPr>
        <p:spPr>
          <a:xfrm>
            <a:off x="838200" y="1264636"/>
            <a:ext cx="10882744" cy="547098"/>
          </a:xfrm>
        </p:spPr>
        <p:txBody>
          <a:bodyPr/>
          <a:lstStyle/>
          <a:p>
            <a:r>
              <a:rPr lang="en-US" dirty="0"/>
              <a:t>What are typical areas for large savings through implementation efficiencies</a:t>
            </a:r>
            <a:endParaRPr lang="en-CH" dirty="0"/>
          </a:p>
        </p:txBody>
      </p:sp>
    </p:spTree>
    <p:extLst>
      <p:ext uri="{BB962C8B-B14F-4D97-AF65-F5344CB8AC3E}">
        <p14:creationId xmlns:p14="http://schemas.microsoft.com/office/powerpoint/2010/main" val="131756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D9E-C1E8-600A-799C-C9716807B4CB}"/>
              </a:ext>
            </a:extLst>
          </p:cNvPr>
          <p:cNvSpPr>
            <a:spLocks noGrp="1"/>
          </p:cNvSpPr>
          <p:nvPr>
            <p:ph type="title"/>
          </p:nvPr>
        </p:nvSpPr>
        <p:spPr>
          <a:xfrm>
            <a:off x="454152" y="246254"/>
            <a:ext cx="10515600" cy="292606"/>
          </a:xfrm>
        </p:spPr>
        <p:txBody>
          <a:bodyPr>
            <a:noAutofit/>
          </a:bodyPr>
          <a:lstStyle/>
          <a:p>
            <a:r>
              <a:rPr lang="en-US" sz="2400" b="1" dirty="0">
                <a:solidFill>
                  <a:schemeClr val="accent4">
                    <a:lumMod val="75000"/>
                  </a:schemeClr>
                </a:solidFill>
              </a:rPr>
              <a:t>From needs estimates to delivery and financing (illustrative country table)</a:t>
            </a:r>
            <a:endParaRPr lang="en-CH" sz="2400" b="1" dirty="0">
              <a:solidFill>
                <a:schemeClr val="accent4">
                  <a:lumMod val="75000"/>
                </a:schemeClr>
              </a:solidFill>
            </a:endParaRPr>
          </a:p>
        </p:txBody>
      </p:sp>
      <p:graphicFrame>
        <p:nvGraphicFramePr>
          <p:cNvPr id="5" name="Table 4">
            <a:extLst>
              <a:ext uri="{FF2B5EF4-FFF2-40B4-BE49-F238E27FC236}">
                <a16:creationId xmlns:a16="http://schemas.microsoft.com/office/drawing/2014/main" id="{91FF1DF6-C72C-4792-41AC-A07C06A94D5D}"/>
              </a:ext>
            </a:extLst>
          </p:cNvPr>
          <p:cNvGraphicFramePr>
            <a:graphicFrameLocks noGrp="1"/>
          </p:cNvGraphicFramePr>
          <p:nvPr/>
        </p:nvGraphicFramePr>
        <p:xfrm>
          <a:off x="36576" y="657731"/>
          <a:ext cx="12127990" cy="6200269"/>
        </p:xfrm>
        <a:graphic>
          <a:graphicData uri="http://schemas.openxmlformats.org/drawingml/2006/table">
            <a:tbl>
              <a:tblPr firstRow="1" firstCol="1" bandRow="1"/>
              <a:tblGrid>
                <a:gridCol w="3283653">
                  <a:extLst>
                    <a:ext uri="{9D8B030D-6E8A-4147-A177-3AD203B41FA5}">
                      <a16:colId xmlns:a16="http://schemas.microsoft.com/office/drawing/2014/main" val="400177697"/>
                    </a:ext>
                  </a:extLst>
                </a:gridCol>
                <a:gridCol w="1351337">
                  <a:extLst>
                    <a:ext uri="{9D8B030D-6E8A-4147-A177-3AD203B41FA5}">
                      <a16:colId xmlns:a16="http://schemas.microsoft.com/office/drawing/2014/main" val="3742581936"/>
                    </a:ext>
                  </a:extLst>
                </a:gridCol>
                <a:gridCol w="1498600">
                  <a:extLst>
                    <a:ext uri="{9D8B030D-6E8A-4147-A177-3AD203B41FA5}">
                      <a16:colId xmlns:a16="http://schemas.microsoft.com/office/drawing/2014/main" val="3556886850"/>
                    </a:ext>
                  </a:extLst>
                </a:gridCol>
                <a:gridCol w="1498600">
                  <a:extLst>
                    <a:ext uri="{9D8B030D-6E8A-4147-A177-3AD203B41FA5}">
                      <a16:colId xmlns:a16="http://schemas.microsoft.com/office/drawing/2014/main" val="4136445004"/>
                    </a:ext>
                  </a:extLst>
                </a:gridCol>
                <a:gridCol w="1498600">
                  <a:extLst>
                    <a:ext uri="{9D8B030D-6E8A-4147-A177-3AD203B41FA5}">
                      <a16:colId xmlns:a16="http://schemas.microsoft.com/office/drawing/2014/main" val="3939436152"/>
                    </a:ext>
                  </a:extLst>
                </a:gridCol>
                <a:gridCol w="1498600">
                  <a:extLst>
                    <a:ext uri="{9D8B030D-6E8A-4147-A177-3AD203B41FA5}">
                      <a16:colId xmlns:a16="http://schemas.microsoft.com/office/drawing/2014/main" val="3329140661"/>
                    </a:ext>
                  </a:extLst>
                </a:gridCol>
                <a:gridCol w="1498600">
                  <a:extLst>
                    <a:ext uri="{9D8B030D-6E8A-4147-A177-3AD203B41FA5}">
                      <a16:colId xmlns:a16="http://schemas.microsoft.com/office/drawing/2014/main" val="2183928391"/>
                    </a:ext>
                  </a:extLst>
                </a:gridCol>
              </a:tblGrid>
              <a:tr h="563056">
                <a:tc rowSpan="2">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 Prevention options</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rowSpan="2">
                  <a:txBody>
                    <a:bodyPr/>
                    <a:lstStyle/>
                    <a:p>
                      <a:pPr marL="0" algn="ctr">
                        <a:buNone/>
                      </a:pPr>
                      <a:r>
                        <a:rPr lang="en-ZA" sz="16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 </a:t>
                      </a:r>
                      <a:br>
                        <a:rPr lang="en-ZA" sz="16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ZA" sz="16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(illustrative)</a:t>
                      </a:r>
                      <a:endParaRPr lang="en-CH" sz="2000" kern="100" dirty="0">
                        <a:effectLst/>
                        <a:latin typeface="Aptos" panose="020B0004020202020204" pitchFamily="34" charset="0"/>
                        <a:ea typeface="Aptos" panose="020B0004020202020204" pitchFamily="34" charset="0"/>
                        <a:cs typeface="Arial" panose="020B0604020202020204" pitchFamily="34"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gridSpan="3">
                  <a:txBody>
                    <a:bodyPr/>
                    <a:lstStyle/>
                    <a:p>
                      <a:pPr marL="457200" algn="ctr">
                        <a:buNone/>
                      </a:pPr>
                      <a:r>
                        <a:rPr lang="en-ZA" sz="16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 /market segment</a:t>
                      </a:r>
                    </a:p>
                    <a:p>
                      <a:pPr marL="0" algn="ctr">
                        <a:buNone/>
                      </a:pPr>
                      <a:r>
                        <a:rPr lang="en-ZA" sz="14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(share in % of products and populations to be reached)</a:t>
                      </a:r>
                      <a:endParaRPr lang="en-CH" sz="2000" kern="100" dirty="0">
                        <a:effectLst/>
                        <a:latin typeface="Aptos" panose="020B0004020202020204" pitchFamily="34" charset="0"/>
                        <a:ea typeface="Aptos" panose="020B0004020202020204" pitchFamily="34" charset="0"/>
                        <a:cs typeface="Arial" panose="020B0604020202020204" pitchFamily="34"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hMerge="1">
                  <a:txBody>
                    <a:bodyPr/>
                    <a:lstStyle/>
                    <a:p>
                      <a:endParaRPr lang="en-CH"/>
                    </a:p>
                  </a:txBody>
                  <a:tcPr/>
                </a:tc>
                <a:tc hMerge="1">
                  <a:txBody>
                    <a:bodyPr/>
                    <a:lstStyle/>
                    <a:p>
                      <a:endParaRPr lang="en-CH"/>
                    </a:p>
                  </a:txBody>
                  <a:tcPr/>
                </a:tc>
                <a:tc gridSpan="2">
                  <a:txBody>
                    <a:bodyPr/>
                    <a:lstStyle/>
                    <a:p>
                      <a:pPr marL="0" algn="ctr">
                        <a:buNone/>
                      </a:pPr>
                      <a:r>
                        <a:rPr lang="en-ZA" sz="16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Funding source for free &amp; subsidized  </a:t>
                      </a:r>
                      <a:r>
                        <a:rPr lang="en-ZA" sz="14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(share in % of cost)</a:t>
                      </a:r>
                      <a:endParaRPr lang="en-CH" sz="2000" kern="100" dirty="0">
                        <a:effectLst/>
                        <a:latin typeface="Aptos" panose="020B0004020202020204" pitchFamily="34" charset="0"/>
                        <a:ea typeface="Aptos" panose="020B0004020202020204" pitchFamily="34" charset="0"/>
                        <a:cs typeface="Arial" panose="020B0604020202020204" pitchFamily="34"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hMerge="1">
                  <a:txBody>
                    <a:bodyPr/>
                    <a:lstStyle/>
                    <a:p>
                      <a:pPr marL="457200" algn="ctr">
                        <a:buNone/>
                      </a:pPr>
                      <a:endParaRPr lang="en-CH" sz="1100" kern="100">
                        <a:effectLst/>
                        <a:latin typeface="Aptos" panose="020B0004020202020204" pitchFamily="34" charset="0"/>
                        <a:ea typeface="Aptos" panose="020B0004020202020204" pitchFamily="34" charset="0"/>
                        <a:cs typeface="Arial" panose="020B0604020202020204" pitchFamily="34"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extLst>
                  <a:ext uri="{0D108BD9-81ED-4DB2-BD59-A6C34878D82A}">
                    <a16:rowId xmlns:a16="http://schemas.microsoft.com/office/drawing/2014/main" val="1206691535"/>
                  </a:ext>
                </a:extLst>
              </a:tr>
              <a:tr h="528297">
                <a:tc vMerge="1">
                  <a:txBody>
                    <a:bodyPr/>
                    <a:lstStyle/>
                    <a:p>
                      <a:endParaRPr lang="en-CH"/>
                    </a:p>
                  </a:txBody>
                  <a:tcPr/>
                </a:tc>
                <a:tc vMerge="1">
                  <a:txBody>
                    <a:bodyPr/>
                    <a:lstStyle/>
                    <a:p>
                      <a:endParaRPr lang="en-CH"/>
                    </a:p>
                  </a:txBody>
                  <a:tcPr/>
                </a:tc>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Free (public)</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Subsidized </a:t>
                      </a:r>
                      <a:r>
                        <a:rPr lang="en-ZA" sz="1400" kern="100" dirty="0">
                          <a:solidFill>
                            <a:srgbClr val="FFFFFF"/>
                          </a:solidFill>
                          <a:effectLst/>
                          <a:latin typeface="Arial" panose="020B0604020202020204" pitchFamily="34" charset="0"/>
                          <a:ea typeface="Times New Roman" panose="02020603050405020304" pitchFamily="18" charset="0"/>
                        </a:rPr>
                        <a:t>(social marketing)</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Sold </a:t>
                      </a:r>
                      <a:r>
                        <a:rPr lang="en-ZA" sz="1400" kern="100" dirty="0">
                          <a:solidFill>
                            <a:srgbClr val="FFFFFF"/>
                          </a:solidFill>
                          <a:effectLst/>
                          <a:latin typeface="Arial" panose="020B0604020202020204" pitchFamily="34" charset="0"/>
                          <a:ea typeface="Times New Roman" panose="02020603050405020304" pitchFamily="18" charset="0"/>
                        </a:rPr>
                        <a:t>(private /out of pocket)</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Government </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Donors</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F6993"/>
                    </a:solidFill>
                  </a:tcPr>
                </a:tc>
                <a:extLst>
                  <a:ext uri="{0D108BD9-81ED-4DB2-BD59-A6C34878D82A}">
                    <a16:rowId xmlns:a16="http://schemas.microsoft.com/office/drawing/2014/main" val="592302497"/>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Condoms</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85 million</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50%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30%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30%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35330619"/>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PrEP (Daily Oral)</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120 000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30%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60%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42263413"/>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PrEP (Long-acting)</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230 000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90%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85582932"/>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PEP</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TBC</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60%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18307072"/>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VMMC</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120 000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90%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20339499"/>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Needles &amp; syringes</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2.5 million</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80%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22131993"/>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OAMT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4 800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68954564"/>
                  </a:ext>
                </a:extLst>
              </a:tr>
              <a:tr h="563056">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People-centred programs and access platforms</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Target</a:t>
                      </a:r>
                      <a:br>
                        <a:rPr lang="en-ZA" sz="1600" b="1" kern="100" dirty="0">
                          <a:solidFill>
                            <a:srgbClr val="FFFFFF"/>
                          </a:solidFill>
                          <a:effectLst/>
                          <a:latin typeface="Arial" panose="020B0604020202020204" pitchFamily="34" charset="0"/>
                          <a:ea typeface="Times New Roman" panose="02020603050405020304" pitchFamily="18" charset="0"/>
                        </a:rPr>
                      </a:br>
                      <a:r>
                        <a:rPr lang="en-ZA" sz="1600" kern="100" dirty="0">
                          <a:solidFill>
                            <a:srgbClr val="FFFFFF"/>
                          </a:solidFill>
                          <a:effectLst/>
                          <a:latin typeface="Arial" panose="020B0604020202020204" pitchFamily="34" charset="0"/>
                          <a:ea typeface="Times New Roman" panose="02020603050405020304" pitchFamily="18" charset="0"/>
                        </a:rPr>
                        <a:t>(illustrative)</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Facility</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dirty="0">
                          <a:solidFill>
                            <a:srgbClr val="FFFFFF"/>
                          </a:solidFill>
                          <a:effectLst/>
                          <a:latin typeface="Arial" panose="020B0604020202020204" pitchFamily="34" charset="0"/>
                          <a:ea typeface="Times New Roman" panose="02020603050405020304" pitchFamily="18" charset="0"/>
                        </a:rPr>
                        <a:t>Outreach</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Virtual</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Government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Donors</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361520428"/>
                  </a:ext>
                </a:extLst>
              </a:tr>
              <a:tr h="563056">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Women &amp; girls in locations with elevated HIV incidence </a:t>
                      </a:r>
                      <a:r>
                        <a:rPr lang="en-ZA" sz="1600" kern="100">
                          <a:solidFill>
                            <a:srgbClr val="FFFFFF"/>
                          </a:solidFill>
                          <a:effectLst/>
                          <a:latin typeface="Arial" panose="020B0604020202020204" pitchFamily="34" charset="0"/>
                          <a:ea typeface="Times New Roman" panose="02020603050405020304" pitchFamily="18" charset="0"/>
                        </a:rPr>
                        <a:t>(&gt;0.2%)</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900 000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40%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10%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4193969"/>
                  </a:ext>
                </a:extLst>
              </a:tr>
              <a:tr h="563056">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Men and boys in locations with elevated HIV incidence </a:t>
                      </a:r>
                      <a:r>
                        <a:rPr lang="en-ZA" sz="1600" kern="100">
                          <a:solidFill>
                            <a:srgbClr val="FFFFFF"/>
                          </a:solidFill>
                          <a:effectLst/>
                          <a:latin typeface="Arial" panose="020B0604020202020204" pitchFamily="34" charset="0"/>
                          <a:ea typeface="Times New Roman" panose="02020603050405020304" pitchFamily="18" charset="0"/>
                        </a:rPr>
                        <a:t>(&gt;0.2%)</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400 000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80%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09788756"/>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Sex Workers reached </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45 000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40%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20%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9513949"/>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MSM reached</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60 000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70%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50%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63550453"/>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TG people reached</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30%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50%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50%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8074201"/>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PWID reached</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10 000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40%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20%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50%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50%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07528662"/>
                  </a:ext>
                </a:extLst>
              </a:tr>
              <a:tr h="284979">
                <a:tc>
                  <a:txBody>
                    <a:bodyPr/>
                    <a:lstStyle/>
                    <a:p>
                      <a:pPr algn="ctr">
                        <a:buNone/>
                      </a:pPr>
                      <a:r>
                        <a:rPr lang="en-ZA" sz="1600" b="1" kern="100">
                          <a:solidFill>
                            <a:srgbClr val="FFFFFF"/>
                          </a:solidFill>
                          <a:effectLst/>
                          <a:latin typeface="Arial" panose="020B0604020202020204" pitchFamily="34" charset="0"/>
                          <a:ea typeface="Times New Roman" panose="02020603050405020304" pitchFamily="18" charset="0"/>
                        </a:rPr>
                        <a:t>Prisoners</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8965F"/>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8 000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80%</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a:solidFill>
                            <a:srgbClr val="156082"/>
                          </a:solidFill>
                          <a:effectLst/>
                          <a:latin typeface="Arial" panose="020B0604020202020204" pitchFamily="34" charset="0"/>
                          <a:ea typeface="Times New Roman" panose="02020603050405020304" pitchFamily="18" charset="0"/>
                        </a:rPr>
                        <a:t>-</a:t>
                      </a:r>
                      <a:endParaRPr lang="en-CH" sz="2000" kern="10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20%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90%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en-ZA" sz="1600" kern="100" dirty="0">
                          <a:solidFill>
                            <a:srgbClr val="156082"/>
                          </a:solidFill>
                          <a:effectLst/>
                          <a:latin typeface="Arial" panose="020B0604020202020204" pitchFamily="34" charset="0"/>
                          <a:ea typeface="Times New Roman" panose="02020603050405020304" pitchFamily="18" charset="0"/>
                        </a:rPr>
                        <a:t>10%</a:t>
                      </a:r>
                      <a:endParaRPr lang="en-CH" sz="2000" kern="100" dirty="0">
                        <a:effectLst/>
                        <a:latin typeface="Times New Roman" panose="02020603050405020304" pitchFamily="18" charset="0"/>
                        <a:ea typeface="Times New Roman" panose="02020603050405020304" pitchFamily="18" charset="0"/>
                      </a:endParaRPr>
                    </a:p>
                  </a:txBody>
                  <a:tcPr marL="43566" marR="43566" marT="6051"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90730600"/>
                  </a:ext>
                </a:extLst>
              </a:tr>
            </a:tbl>
          </a:graphicData>
        </a:graphic>
      </p:graphicFrame>
    </p:spTree>
    <p:extLst>
      <p:ext uri="{BB962C8B-B14F-4D97-AF65-F5344CB8AC3E}">
        <p14:creationId xmlns:p14="http://schemas.microsoft.com/office/powerpoint/2010/main" val="985729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4C9F-BB6E-48D8-8DE6-D52CA3C9C776}"/>
              </a:ext>
            </a:extLst>
          </p:cNvPr>
          <p:cNvSpPr>
            <a:spLocks noGrp="1"/>
          </p:cNvSpPr>
          <p:nvPr>
            <p:ph type="title"/>
          </p:nvPr>
        </p:nvSpPr>
        <p:spPr/>
        <p:txBody>
          <a:bodyPr>
            <a:normAutofit/>
          </a:bodyPr>
          <a:lstStyle/>
          <a:p>
            <a:r>
              <a:rPr lang="en-US" sz="2800" dirty="0"/>
              <a:t>Prioritization is unavoidable in any HIV prevention response</a:t>
            </a:r>
          </a:p>
        </p:txBody>
      </p:sp>
      <p:sp>
        <p:nvSpPr>
          <p:cNvPr id="3" name="Content Placeholder 2">
            <a:extLst>
              <a:ext uri="{FF2B5EF4-FFF2-40B4-BE49-F238E27FC236}">
                <a16:creationId xmlns:a16="http://schemas.microsoft.com/office/drawing/2014/main" id="{BD1B3430-FD53-434E-BC82-D09A5F8368DE}"/>
              </a:ext>
            </a:extLst>
          </p:cNvPr>
          <p:cNvSpPr>
            <a:spLocks noGrp="1"/>
          </p:cNvSpPr>
          <p:nvPr>
            <p:ph idx="1"/>
          </p:nvPr>
        </p:nvSpPr>
        <p:spPr/>
        <p:txBody>
          <a:bodyPr/>
          <a:lstStyle/>
          <a:p>
            <a:r>
              <a:rPr lang="en-US" sz="2400" dirty="0"/>
              <a:t>Beyond cost-effectiveness: For full value for money considerations: Important to consider equity, non-HIV benefits and other factors</a:t>
            </a:r>
          </a:p>
          <a:p>
            <a:endParaRPr lang="en-US" sz="2400" dirty="0"/>
          </a:p>
          <a:p>
            <a:r>
              <a:rPr lang="en-US" sz="2400" dirty="0"/>
              <a:t>BUT – avoiding prioritization is not possible in any public health response</a:t>
            </a:r>
          </a:p>
          <a:p>
            <a:endParaRPr lang="en-US" sz="2400" dirty="0"/>
          </a:p>
          <a:p>
            <a:r>
              <a:rPr lang="en-US" sz="2400" dirty="0"/>
              <a:t>The attempt to avoid explicit prioritization is likely to lead to implicit prioritization, which typically more inequity and lower impact</a:t>
            </a:r>
          </a:p>
          <a:p>
            <a:endParaRPr lang="en-US" sz="2400" dirty="0"/>
          </a:p>
          <a:p>
            <a:r>
              <a:rPr lang="en-US" sz="2400" dirty="0"/>
              <a:t>Various modelling tools available to support allocative efficiency analyses (GOALS, AEM, Optima …)</a:t>
            </a:r>
          </a:p>
          <a:p>
            <a:endParaRPr lang="en-US" sz="2400" dirty="0"/>
          </a:p>
        </p:txBody>
      </p:sp>
      <p:pic>
        <p:nvPicPr>
          <p:cNvPr id="5" name="Audio 4">
            <a:hlinkClick r:id="" action="ppaction://media"/>
            <a:extLst>
              <a:ext uri="{FF2B5EF4-FFF2-40B4-BE49-F238E27FC236}">
                <a16:creationId xmlns:a16="http://schemas.microsoft.com/office/drawing/2014/main" id="{A09B6C8D-AE6A-2C60-E039-45D5049D30B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91302493"/>
      </p:ext>
    </p:extLst>
  </p:cSld>
  <p:clrMapOvr>
    <a:masterClrMapping/>
  </p:clrMapOvr>
  <mc:AlternateContent xmlns:mc="http://schemas.openxmlformats.org/markup-compatibility/2006">
    <mc:Choice xmlns:p14="http://schemas.microsoft.com/office/powerpoint/2010/main" Requires="p14">
      <p:transition spd="slow" p14:dur="2000" advTm="74246"/>
    </mc:Choice>
    <mc:Fallback>
      <p:transition spd="slow" advTm="74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BE14-2499-B7E5-001D-0B212B504E7F}"/>
              </a:ext>
            </a:extLst>
          </p:cNvPr>
          <p:cNvSpPr>
            <a:spLocks noGrp="1"/>
          </p:cNvSpPr>
          <p:nvPr>
            <p:ph type="title"/>
          </p:nvPr>
        </p:nvSpPr>
        <p:spPr/>
        <p:txBody>
          <a:bodyPr>
            <a:normAutofit/>
          </a:bodyPr>
          <a:lstStyle/>
          <a:p>
            <a:r>
              <a:rPr lang="en-US" sz="5400" dirty="0"/>
              <a:t>Thank you, Merci, </a:t>
            </a:r>
            <a:r>
              <a:rPr lang="en-US" sz="5400" dirty="0" err="1"/>
              <a:t>Obrigado</a:t>
            </a:r>
            <a:endParaRPr lang="en-CH" sz="5400" dirty="0"/>
          </a:p>
        </p:txBody>
      </p:sp>
      <p:pic>
        <p:nvPicPr>
          <p:cNvPr id="4" name="image1.png">
            <a:extLst>
              <a:ext uri="{FF2B5EF4-FFF2-40B4-BE49-F238E27FC236}">
                <a16:creationId xmlns:a16="http://schemas.microsoft.com/office/drawing/2014/main" id="{315E3F6C-4094-B8B8-C3C2-7CD3B7769531}"/>
              </a:ext>
            </a:extLst>
          </p:cNvPr>
          <p:cNvPicPr/>
          <p:nvPr/>
        </p:nvPicPr>
        <p:blipFill>
          <a:blip r:embed="rId2">
            <a:extLst>
              <a:ext uri="{28A0092B-C50C-407E-A947-70E740481C1C}">
                <a14:useLocalDpi xmlns:a14="http://schemas.microsoft.com/office/drawing/2010/main" val="0"/>
              </a:ext>
            </a:extLst>
          </a:blip>
          <a:stretch>
            <a:fillRect/>
          </a:stretch>
        </p:blipFill>
        <p:spPr>
          <a:xfrm>
            <a:off x="3719609" y="5617029"/>
            <a:ext cx="2093361" cy="991177"/>
          </a:xfrm>
          <a:prstGeom prst="rect">
            <a:avLst/>
          </a:prstGeom>
        </p:spPr>
      </p:pic>
      <p:pic>
        <p:nvPicPr>
          <p:cNvPr id="5" name="Picture 4" descr="A black and red letter a&#10;&#10;AI-generated content may be incorrect.">
            <a:extLst>
              <a:ext uri="{FF2B5EF4-FFF2-40B4-BE49-F238E27FC236}">
                <a16:creationId xmlns:a16="http://schemas.microsoft.com/office/drawing/2014/main" id="{3044B051-F39C-6A4C-F428-24AD73DE6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716" y="5921828"/>
            <a:ext cx="2920453" cy="547585"/>
          </a:xfrm>
          <a:prstGeom prst="rect">
            <a:avLst/>
          </a:prstGeom>
        </p:spPr>
      </p:pic>
    </p:spTree>
    <p:extLst>
      <p:ext uri="{BB962C8B-B14F-4D97-AF65-F5344CB8AC3E}">
        <p14:creationId xmlns:p14="http://schemas.microsoft.com/office/powerpoint/2010/main" val="360499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3B08-9103-6285-A233-AA0532A0A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40F06-1F38-9876-E583-45253292D365}"/>
              </a:ext>
            </a:extLst>
          </p:cNvPr>
          <p:cNvSpPr>
            <a:spLocks noGrp="1"/>
          </p:cNvSpPr>
          <p:nvPr>
            <p:ph type="title"/>
          </p:nvPr>
        </p:nvSpPr>
        <p:spPr>
          <a:xfrm>
            <a:off x="562535" y="420920"/>
            <a:ext cx="11318300" cy="1325563"/>
          </a:xfrm>
        </p:spPr>
        <p:txBody>
          <a:bodyPr>
            <a:noAutofit/>
          </a:bodyPr>
          <a:lstStyle/>
          <a:p>
            <a:pPr algn="ctr"/>
            <a:r>
              <a:rPr lang="en-US" sz="6000" b="1" dirty="0">
                <a:solidFill>
                  <a:srgbClr val="C00000"/>
                </a:solidFill>
              </a:rPr>
              <a:t>Reality of a Funding Crisis and Fragmented Prevention Systems</a:t>
            </a:r>
            <a:endParaRPr lang="en-CH" sz="6000" b="1" dirty="0">
              <a:solidFill>
                <a:srgbClr val="C00000"/>
              </a:solidFill>
            </a:endParaRPr>
          </a:p>
        </p:txBody>
      </p:sp>
      <p:sp>
        <p:nvSpPr>
          <p:cNvPr id="3" name="Content Placeholder 2">
            <a:extLst>
              <a:ext uri="{FF2B5EF4-FFF2-40B4-BE49-F238E27FC236}">
                <a16:creationId xmlns:a16="http://schemas.microsoft.com/office/drawing/2014/main" id="{96BBF46D-4E72-A9BE-26A7-2D1BF1F9585A}"/>
              </a:ext>
            </a:extLst>
          </p:cNvPr>
          <p:cNvSpPr>
            <a:spLocks noGrp="1"/>
          </p:cNvSpPr>
          <p:nvPr>
            <p:ph idx="1"/>
          </p:nvPr>
        </p:nvSpPr>
        <p:spPr>
          <a:xfrm>
            <a:off x="562535" y="2044700"/>
            <a:ext cx="11066930" cy="4813300"/>
          </a:xfrm>
        </p:spPr>
        <p:txBody>
          <a:bodyPr>
            <a:normAutofit fontScale="62500" lnSpcReduction="20000"/>
          </a:bodyPr>
          <a:lstStyle/>
          <a:p>
            <a:pPr marL="0" indent="0" algn="ctr">
              <a:buNone/>
            </a:pPr>
            <a:r>
              <a:rPr lang="en-US" sz="6600" b="1" dirty="0">
                <a:solidFill>
                  <a:schemeClr val="accent4">
                    <a:lumMod val="75000"/>
                  </a:schemeClr>
                </a:solidFill>
              </a:rPr>
              <a:t>We will not achieve our bold vision for 2030 in a constrained environment without significant transformation.</a:t>
            </a:r>
          </a:p>
          <a:p>
            <a:pPr marL="0" indent="0" algn="ctr">
              <a:buNone/>
            </a:pPr>
            <a:endParaRPr lang="en-US" sz="2900" b="1" dirty="0">
              <a:solidFill>
                <a:schemeClr val="accent4">
                  <a:lumMod val="75000"/>
                </a:schemeClr>
              </a:solidFill>
            </a:endParaRPr>
          </a:p>
          <a:p>
            <a:pPr marL="0" indent="0" algn="ctr">
              <a:buNone/>
            </a:pPr>
            <a:r>
              <a:rPr lang="en-US" sz="6600" b="1" dirty="0">
                <a:solidFill>
                  <a:schemeClr val="accent4">
                    <a:lumMod val="75000"/>
                  </a:schemeClr>
                </a:solidFill>
              </a:rPr>
              <a:t>Countries now need to reshape their responses towards country-led, sustainable, well-prioritized, efficient prevention programs.</a:t>
            </a:r>
          </a:p>
          <a:p>
            <a:pPr marL="0" indent="0" algn="ctr">
              <a:buNone/>
            </a:pPr>
            <a:endParaRPr lang="en-US" sz="2700" b="1" dirty="0">
              <a:solidFill>
                <a:schemeClr val="accent4">
                  <a:lumMod val="75000"/>
                </a:schemeClr>
              </a:solidFill>
            </a:endParaRPr>
          </a:p>
          <a:p>
            <a:pPr marL="0" indent="0" algn="ctr">
              <a:buNone/>
            </a:pPr>
            <a:r>
              <a:rPr lang="en-US" sz="6600" b="1" dirty="0">
                <a:solidFill>
                  <a:srgbClr val="D30000"/>
                </a:solidFill>
              </a:rPr>
              <a:t>-&gt; optimally use available resources</a:t>
            </a:r>
            <a:endParaRPr lang="en-CH" sz="6600" b="1" dirty="0">
              <a:solidFill>
                <a:srgbClr val="D30000"/>
              </a:solidFill>
            </a:endParaRPr>
          </a:p>
        </p:txBody>
      </p:sp>
    </p:spTree>
    <p:extLst>
      <p:ext uri="{BB962C8B-B14F-4D97-AF65-F5344CB8AC3E}">
        <p14:creationId xmlns:p14="http://schemas.microsoft.com/office/powerpoint/2010/main" val="107378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C0C4-2022-9249-59D2-A1DAB76E63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305324-1126-FC5B-CDD9-EF69826F64EC}"/>
              </a:ext>
            </a:extLst>
          </p:cNvPr>
          <p:cNvSpPr txBox="1"/>
          <p:nvPr/>
        </p:nvSpPr>
        <p:spPr>
          <a:xfrm>
            <a:off x="10304422" y="839797"/>
            <a:ext cx="848309" cy="338554"/>
          </a:xfrm>
          <a:prstGeom prst="rect">
            <a:avLst/>
          </a:prstGeom>
          <a:noFill/>
        </p:spPr>
        <p:txBody>
          <a:bodyPr wrap="none" rtlCol="0">
            <a:spAutoFit/>
          </a:bodyPr>
          <a:lstStyle>
            <a:defPPr>
              <a:defRPr lang="en-CH"/>
            </a:defPPr>
            <a:lvl1pPr>
              <a:defRPr sz="1600" b="1">
                <a:solidFill>
                  <a:schemeClr val="bg1">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F9ED5">
                    <a:lumMod val="40000"/>
                    <a:lumOff val="60000"/>
                  </a:srgbClr>
                </a:solidFill>
                <a:effectLst/>
                <a:uLnTx/>
                <a:uFillTx/>
                <a:latin typeface="Aptos" panose="02110004020202020204"/>
                <a:ea typeface="+mn-ea"/>
                <a:cs typeface="+mn-cs"/>
              </a:rPr>
              <a:t>Impact</a:t>
            </a:r>
            <a:endParaRPr kumimoji="0" lang="en-CH" sz="1600" b="1" i="0" u="none" strike="noStrike" kern="1200" cap="none" spc="0" normalizeH="0" baseline="0" noProof="0" dirty="0">
              <a:ln>
                <a:noFill/>
              </a:ln>
              <a:solidFill>
                <a:srgbClr val="0F9ED5">
                  <a:lumMod val="40000"/>
                  <a:lumOff val="60000"/>
                </a:srgbClr>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F977AF1B-C0D4-7C94-623D-15E3A28F15A7}"/>
              </a:ext>
            </a:extLst>
          </p:cNvPr>
          <p:cNvSpPr txBox="1"/>
          <p:nvPr/>
        </p:nvSpPr>
        <p:spPr>
          <a:xfrm>
            <a:off x="245979" y="240170"/>
            <a:ext cx="102420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9ED5"/>
                </a:solidFill>
                <a:effectLst/>
                <a:uLnTx/>
                <a:uFillTx/>
                <a:latin typeface="Aptos" panose="02110004020202020204"/>
                <a:ea typeface="+mn-ea"/>
                <a:cs typeface="+mn-cs"/>
              </a:rPr>
              <a:t>Zooming in on 2030 programmatic primary prevention targets within GAS</a:t>
            </a:r>
            <a:endParaRPr kumimoji="0" lang="en-CH" sz="2400" b="1" i="0" u="none" strike="noStrike" kern="1200" cap="none" spc="0" normalizeH="0" baseline="0" noProof="0" dirty="0">
              <a:ln>
                <a:noFill/>
              </a:ln>
              <a:solidFill>
                <a:prstClr val="white">
                  <a:lumMod val="65000"/>
                </a:prstClr>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10F09546-C3D2-1054-2009-2B6B542E7E42}"/>
              </a:ext>
            </a:extLst>
          </p:cNvPr>
          <p:cNvSpPr txBox="1"/>
          <p:nvPr/>
        </p:nvSpPr>
        <p:spPr>
          <a:xfrm>
            <a:off x="2847717" y="850905"/>
            <a:ext cx="94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rPr>
              <a:t>Outputs</a:t>
            </a:r>
            <a:endParaRPr kumimoji="0" lang="en-CH" sz="1600" b="1"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688ED55-A53B-7E4E-EEF9-974A87BC9523}"/>
              </a:ext>
            </a:extLst>
          </p:cNvPr>
          <p:cNvSpPr txBox="1"/>
          <p:nvPr/>
        </p:nvSpPr>
        <p:spPr>
          <a:xfrm>
            <a:off x="6520200" y="833176"/>
            <a:ext cx="11582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rPr>
              <a:t>Outcomes</a:t>
            </a:r>
            <a:endParaRPr kumimoji="0" lang="en-CH" sz="1600" b="1"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3F6A8A8C-FBBF-0606-092A-667AB9ADE146}"/>
              </a:ext>
            </a:extLst>
          </p:cNvPr>
          <p:cNvSpPr txBox="1"/>
          <p:nvPr/>
        </p:nvSpPr>
        <p:spPr>
          <a:xfrm>
            <a:off x="2815232" y="2167128"/>
            <a:ext cx="2920298" cy="2523745"/>
          </a:xfrm>
          <a:prstGeom prst="roundRect">
            <a:avLst>
              <a:gd name="adj" fmla="val 3668"/>
            </a:avLst>
          </a:prstGeom>
          <a:solidFill>
            <a:srgbClr val="ECF9FE"/>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a:lnSpc>
                <a:spcPct val="80000"/>
              </a:lnSpc>
              <a:defRPr sz="105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80000"/>
              </a:lnSpc>
              <a:spcBef>
                <a:spcPts val="0"/>
              </a:spcBef>
              <a:spcAft>
                <a:spcPts val="500"/>
              </a:spcAft>
              <a:buClrTx/>
              <a:buSzTx/>
              <a:buFontTx/>
              <a:buNone/>
              <a:tabLst/>
              <a:defRPr/>
            </a:pPr>
            <a: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t>Translated into:</a:t>
            </a:r>
          </a:p>
          <a:p>
            <a:pPr marL="171450" marR="0" lvl="0" indent="-171450" algn="l" defTabSz="914400" rtl="0" eaLnBrk="1" fontAlgn="auto" latinLnBrk="0" hangingPunct="1">
              <a:lnSpc>
                <a:spcPct val="8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95% of people reached with person-</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centred</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prevention programs*</a:t>
            </a:r>
          </a:p>
          <a:p>
            <a:pPr marL="171450" marR="0" lvl="0" indent="-171450" algn="l" defTabSz="914400" rtl="0" eaLnBrk="1" fontAlgn="auto" latinLnBrk="0" hangingPunct="1">
              <a:lnSpc>
                <a:spcPct val="8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Country distribution need met for condoms, </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PrEP</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PEP, needles, syringes, OAMT</a:t>
            </a:r>
          </a:p>
          <a:p>
            <a:pPr marL="171450" marR="0" lvl="0" indent="-171450" algn="l" defTabSz="914400" rtl="0" eaLnBrk="1" fontAlgn="auto" latinLnBrk="0" hangingPunct="1">
              <a:lnSpc>
                <a:spcPct val="8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90% of adolescents and young people receive CSE</a:t>
            </a:r>
          </a:p>
          <a:p>
            <a:pPr marL="171450" marR="0" lvl="0" indent="-171450" algn="l" defTabSz="914400" rtl="0" eaLnBrk="1" fontAlgn="auto" latinLnBrk="0" hangingPunct="1">
              <a:lnSpc>
                <a:spcPct val="8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80% of people-</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centred</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HIV prevention </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programmes</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for key populations delivered by community-led organizations</a:t>
            </a:r>
          </a:p>
          <a:p>
            <a:pPr marL="0" marR="0" lvl="0" indent="0" algn="l" defTabSz="914400" rtl="0" eaLnBrk="1" fontAlgn="auto" latinLnBrk="0" hangingPunct="1">
              <a:lnSpc>
                <a:spcPct val="80000"/>
              </a:lnSpc>
              <a:spcBef>
                <a:spcPts val="0"/>
              </a:spcBef>
              <a:spcAft>
                <a:spcPts val="500"/>
              </a:spcAft>
              <a:buClrTx/>
              <a:buSzTx/>
              <a:buFontTx/>
              <a:buNone/>
              <a:tabLst/>
              <a:defRPr/>
            </a:pPr>
            <a:r>
              <a:rPr kumimoji="0" lang="en-US" sz="800" b="0" i="0" u="none" strike="noStrike" kern="1200" cap="none" spc="0" normalizeH="0" baseline="0" noProof="0" dirty="0">
                <a:ln>
                  <a:noFill/>
                </a:ln>
                <a:solidFill>
                  <a:srgbClr val="0F9ED5"/>
                </a:solidFill>
                <a:effectLst/>
                <a:uLnTx/>
                <a:uFillTx/>
                <a:latin typeface="Aptos" panose="02110004020202020204"/>
                <a:ea typeface="+mn-ea"/>
                <a:cs typeface="+mn-cs"/>
              </a:rPr>
              <a:t>Achieved through trusted health, community, virtual and other sector platforms for women &amp; girls, men &amp; boys in settings with high HIV and  five key popula</a:t>
            </a:r>
            <a:r>
              <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rPr>
              <a:t>tions </a:t>
            </a:r>
          </a:p>
        </p:txBody>
      </p:sp>
      <p:sp>
        <p:nvSpPr>
          <p:cNvPr id="25" name="TextBox 24">
            <a:extLst>
              <a:ext uri="{FF2B5EF4-FFF2-40B4-BE49-F238E27FC236}">
                <a16:creationId xmlns:a16="http://schemas.microsoft.com/office/drawing/2014/main" id="{CDC0A3D5-B886-FEBD-9B16-886C9DD5B73D}"/>
              </a:ext>
            </a:extLst>
          </p:cNvPr>
          <p:cNvSpPr txBox="1"/>
          <p:nvPr/>
        </p:nvSpPr>
        <p:spPr>
          <a:xfrm>
            <a:off x="10233272" y="2447828"/>
            <a:ext cx="1838917" cy="1962344"/>
          </a:xfrm>
          <a:prstGeom prst="roundRect">
            <a:avLst>
              <a:gd name="adj" fmla="val 831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CH"/>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New HIV infections reduced by 90% in 2030 compared to 2010</a:t>
            </a:r>
          </a:p>
        </p:txBody>
      </p:sp>
      <p:sp>
        <p:nvSpPr>
          <p:cNvPr id="28" name="TextBox 27">
            <a:extLst>
              <a:ext uri="{FF2B5EF4-FFF2-40B4-BE49-F238E27FC236}">
                <a16:creationId xmlns:a16="http://schemas.microsoft.com/office/drawing/2014/main" id="{45782CB5-5932-DA65-8660-F7632672355A}"/>
              </a:ext>
            </a:extLst>
          </p:cNvPr>
          <p:cNvSpPr txBox="1"/>
          <p:nvPr/>
        </p:nvSpPr>
        <p:spPr>
          <a:xfrm>
            <a:off x="6495108" y="1173905"/>
            <a:ext cx="2978492" cy="988777"/>
          </a:xfrm>
          <a:prstGeom prst="roundRect">
            <a:avLst>
              <a:gd name="adj" fmla="val 580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90%* of people in need of prevention use effective prevention options</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Arrow: Pentagon 29">
            <a:extLst>
              <a:ext uri="{FF2B5EF4-FFF2-40B4-BE49-F238E27FC236}">
                <a16:creationId xmlns:a16="http://schemas.microsoft.com/office/drawing/2014/main" id="{F7D5B566-3578-56BE-A282-9EE6E5B90FC4}"/>
              </a:ext>
            </a:extLst>
          </p:cNvPr>
          <p:cNvSpPr/>
          <p:nvPr/>
        </p:nvSpPr>
        <p:spPr>
          <a:xfrm>
            <a:off x="9646686" y="1163798"/>
            <a:ext cx="376606" cy="4636367"/>
          </a:xfrm>
          <a:prstGeom prst="homePlate">
            <a:avLst>
              <a:gd name="adj" fmla="val 1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Arrow: Pentagon 8">
            <a:extLst>
              <a:ext uri="{FF2B5EF4-FFF2-40B4-BE49-F238E27FC236}">
                <a16:creationId xmlns:a16="http://schemas.microsoft.com/office/drawing/2014/main" id="{76C011DA-CC91-6B91-BBAF-6ADE145490F3}"/>
              </a:ext>
            </a:extLst>
          </p:cNvPr>
          <p:cNvSpPr/>
          <p:nvPr/>
        </p:nvSpPr>
        <p:spPr>
          <a:xfrm>
            <a:off x="5929513" y="1184246"/>
            <a:ext cx="376606" cy="4615920"/>
          </a:xfrm>
          <a:prstGeom prst="homePlate">
            <a:avLst>
              <a:gd name="adj" fmla="val 1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BE1F5DE3-694B-89AA-159F-DEF62E193165}"/>
              </a:ext>
            </a:extLst>
          </p:cNvPr>
          <p:cNvSpPr txBox="1"/>
          <p:nvPr/>
        </p:nvSpPr>
        <p:spPr>
          <a:xfrm>
            <a:off x="6495108" y="2162682"/>
            <a:ext cx="2978492" cy="2532637"/>
          </a:xfrm>
          <a:prstGeom prst="roundRect">
            <a:avLst>
              <a:gd name="adj" fmla="val 2295"/>
            </a:avLst>
          </a:prstGeom>
          <a:solidFill>
            <a:srgbClr val="ECF9FE"/>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a:lnSpc>
                <a:spcPct val="80000"/>
              </a:lnSpc>
              <a:defRPr sz="900" b="0">
                <a:solidFill>
                  <a:srgbClr val="009999"/>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t>Translated into thematic targets:</a:t>
            </a:r>
            <a:b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br>
            <a:endPar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t>80% condom use with non-regular partners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t>Up to 80% use of ARV-based prevention – PEP/</a:t>
            </a:r>
            <a:r>
              <a:rPr kumimoji="0" lang="en-US" sz="1300" b="0" i="0" u="none" strike="noStrike" kern="1200" cap="none" spc="0" normalizeH="0" baseline="0" noProof="0" dirty="0" err="1">
                <a:ln>
                  <a:noFill/>
                </a:ln>
                <a:solidFill>
                  <a:srgbClr val="0F9ED5"/>
                </a:solidFill>
                <a:effectLst/>
                <a:uLnTx/>
                <a:uFillTx/>
                <a:latin typeface="Aptos" panose="02110004020202020204"/>
                <a:ea typeface="+mn-ea"/>
                <a:cs typeface="+mn-cs"/>
              </a:rPr>
              <a:t>PrEP</a:t>
            </a:r>
            <a:r>
              <a:rPr kumimoji="0" lang="en-US" sz="1300" b="0" i="0" u="none" strike="noStrike" kern="1200" cap="none" spc="0" normalizeH="0" baseline="0" noProof="0" dirty="0">
                <a:ln>
                  <a:noFill/>
                </a:ln>
                <a:solidFill>
                  <a:srgbClr val="0F9ED5"/>
                </a:solidFill>
                <a:effectLst/>
                <a:uLnTx/>
                <a:uFillTx/>
                <a:latin typeface="Aptos" panose="02110004020202020204"/>
                <a:ea typeface="+mn-ea"/>
                <a:cs typeface="+mn-cs"/>
              </a:rPr>
              <a:t> including long-acting products in line with epidemiology** and people’s choices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rPr>
              <a:t>Population-specific targets:</a:t>
            </a:r>
          </a:p>
          <a:p>
            <a:pPr marL="108000" marR="0" lvl="0" indent="-1080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endParaRPr>
          </a:p>
          <a:p>
            <a:pPr marL="108000" marR="0" lvl="0" indent="-1080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rPr>
              <a:t>90% of boys &amp; men accessed VMMC in 15 priority countries</a:t>
            </a:r>
          </a:p>
          <a:p>
            <a:pPr marL="108000" marR="0" lvl="0" indent="-1080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rPr>
              <a:t>95% of people who inject drugs use safe injecting equipment, 50% of people who inject opioids on OST</a:t>
            </a:r>
          </a:p>
          <a:p>
            <a:pPr marL="108000" marR="0" lvl="0" indent="-1080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F9ED5"/>
                </a:solidFill>
                <a:effectLst/>
                <a:uLnTx/>
                <a:uFillTx/>
                <a:latin typeface="Aptos" panose="02110004020202020204"/>
                <a:ea typeface="+mn-ea"/>
                <a:cs typeface="+mn-cs"/>
              </a:rPr>
              <a:t>95% condom use at paid sex among sex workers and their clients</a:t>
            </a:r>
          </a:p>
        </p:txBody>
      </p:sp>
      <p:sp>
        <p:nvSpPr>
          <p:cNvPr id="19" name="TextBox 18">
            <a:extLst>
              <a:ext uri="{FF2B5EF4-FFF2-40B4-BE49-F238E27FC236}">
                <a16:creationId xmlns:a16="http://schemas.microsoft.com/office/drawing/2014/main" id="{C2D07777-0D17-A7B9-DF33-AAA9350D929B}"/>
              </a:ext>
            </a:extLst>
          </p:cNvPr>
          <p:cNvSpPr txBox="1"/>
          <p:nvPr/>
        </p:nvSpPr>
        <p:spPr>
          <a:xfrm>
            <a:off x="6495108" y="5882670"/>
            <a:ext cx="34743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For </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PrEP</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targets, indicative HIV incidence thresholds by sub-populations will be updated and simplified, while maintaining the principle of a differentiated approach.</a:t>
            </a:r>
          </a:p>
        </p:txBody>
      </p:sp>
      <p:sp>
        <p:nvSpPr>
          <p:cNvPr id="24" name="TextBox 23">
            <a:extLst>
              <a:ext uri="{FF2B5EF4-FFF2-40B4-BE49-F238E27FC236}">
                <a16:creationId xmlns:a16="http://schemas.microsoft.com/office/drawing/2014/main" id="{7DD5EB94-F2EE-E617-384D-DAAD5C59CC0B}"/>
              </a:ext>
            </a:extLst>
          </p:cNvPr>
          <p:cNvSpPr txBox="1"/>
          <p:nvPr/>
        </p:nvSpPr>
        <p:spPr>
          <a:xfrm>
            <a:off x="6495108" y="4721276"/>
            <a:ext cx="2978492" cy="1060103"/>
          </a:xfrm>
          <a:prstGeom prst="roundRect">
            <a:avLst>
              <a:gd name="adj" fmla="val 5807"/>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HIV treatment as prevention: </a:t>
            </a:r>
            <a:b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200" b="0" i="0" u="none" strike="noStrike" kern="1200" cap="none" spc="0" normalizeH="0" baseline="0" noProof="0" dirty="0">
                <a:ln>
                  <a:noFill/>
                </a:ln>
                <a:solidFill>
                  <a:prstClr val="white"/>
                </a:solidFill>
                <a:effectLst/>
                <a:uLnTx/>
                <a:uFillTx/>
                <a:latin typeface="Aptos" panose="02110004020202020204"/>
                <a:ea typeface="ＭＳ Ｐゴシック" panose="020B0600070205080204" pitchFamily="34" charset="-128"/>
                <a:cs typeface="+mn-cs"/>
              </a:rPr>
              <a:t>90% of all people living with HIV have suppressed viral loads</a:t>
            </a:r>
            <a:endParaRPr kumimoji="0" lang="en-US" sz="1400" b="0" i="0" u="none" strike="noStrike" kern="1200" cap="none" spc="0" normalizeH="0" baseline="0" noProof="0" dirty="0">
              <a:ln>
                <a:noFill/>
              </a:ln>
              <a:solidFill>
                <a:prstClr val="white"/>
              </a:solidFill>
              <a:effectLst/>
              <a:uLnTx/>
              <a:uFillTx/>
              <a:latin typeface="Aptos" panose="02110004020202020204"/>
              <a:ea typeface="ＭＳ Ｐゴシック" panose="020B0600070205080204" pitchFamily="34" charset="-128"/>
              <a:cs typeface="+mn-cs"/>
            </a:endParaRPr>
          </a:p>
        </p:txBody>
      </p:sp>
      <p:sp>
        <p:nvSpPr>
          <p:cNvPr id="34" name="TextBox 33">
            <a:extLst>
              <a:ext uri="{FF2B5EF4-FFF2-40B4-BE49-F238E27FC236}">
                <a16:creationId xmlns:a16="http://schemas.microsoft.com/office/drawing/2014/main" id="{8DE9AE7A-EC24-ADA1-B163-745E5D635A61}"/>
              </a:ext>
            </a:extLst>
          </p:cNvPr>
          <p:cNvSpPr txBox="1"/>
          <p:nvPr/>
        </p:nvSpPr>
        <p:spPr>
          <a:xfrm>
            <a:off x="2788262" y="4711882"/>
            <a:ext cx="2914014" cy="1078890"/>
          </a:xfrm>
          <a:prstGeom prst="roundRect">
            <a:avLst>
              <a:gd name="adj" fmla="val 5807"/>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Improved health, community, education &amp; social support systems, legal environments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panose="02110004020202020204"/>
                <a:ea typeface="+mn-ea"/>
                <a:cs typeface="+mn-cs"/>
              </a:rPr>
              <a:t>80% HIV prevention options delivered by  community-led organizations</a:t>
            </a:r>
            <a:endPar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73815787-FFCB-29E4-6D0E-8428CD724738}"/>
              </a:ext>
            </a:extLst>
          </p:cNvPr>
          <p:cNvSpPr txBox="1"/>
          <p:nvPr/>
        </p:nvSpPr>
        <p:spPr>
          <a:xfrm>
            <a:off x="269545" y="6492960"/>
            <a:ext cx="286615" cy="157949"/>
          </a:xfrm>
          <a:prstGeom prst="roundRect">
            <a:avLst>
              <a:gd name="adj" fmla="val 6850"/>
            </a:avLst>
          </a:prstGeom>
          <a:solidFill>
            <a:schemeClr val="bg1">
              <a:lumMod val="75000"/>
            </a:schemeClr>
          </a:solidFill>
        </p:spPr>
        <p:txBody>
          <a:bodyPr wrap="square" rtlCol="0">
            <a:spAutoFit/>
          </a:bodyPr>
          <a:lstStyle>
            <a:defPPr>
              <a:defRPr lang="en-CH"/>
            </a:defPPr>
            <a:lvl1pPr>
              <a:defRPr sz="1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F7B48AAD-EAE8-BC58-0992-DF335E8BB7B2}"/>
              </a:ext>
            </a:extLst>
          </p:cNvPr>
          <p:cNvSpPr txBox="1"/>
          <p:nvPr/>
        </p:nvSpPr>
        <p:spPr>
          <a:xfrm>
            <a:off x="685033" y="6377544"/>
            <a:ext cx="171205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Other critical HIV, health &amp; development targets</a:t>
            </a:r>
            <a:endParaRPr kumimoji="0" lang="en-CH" sz="10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81B12934-3C95-AE23-7EC7-5C1A0154CB29}"/>
              </a:ext>
            </a:extLst>
          </p:cNvPr>
          <p:cNvSpPr/>
          <p:nvPr/>
        </p:nvSpPr>
        <p:spPr>
          <a:xfrm>
            <a:off x="256896" y="1184245"/>
            <a:ext cx="2304129" cy="4615920"/>
          </a:xfrm>
          <a:prstGeom prst="roundRect">
            <a:avLst>
              <a:gd name="adj" fmla="val 3439"/>
            </a:avLst>
          </a:prstGeom>
          <a:solidFill>
            <a:srgbClr val="ECF9FE"/>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0F9ED5"/>
                </a:solidFill>
                <a:effectLst/>
                <a:uLnTx/>
                <a:uFillTx/>
                <a:latin typeface="Aptos" panose="02110004020202020204"/>
                <a:ea typeface="+mn-ea"/>
                <a:cs typeface="+mn-cs"/>
              </a:rPr>
            </a:br>
            <a:r>
              <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rPr>
              <a:t>People in need of HIV prevention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rPr>
              <a:t>Young people and adults </a:t>
            </a:r>
            <a:br>
              <a:rPr kumimoji="0" lang="en-US" sz="2000" b="1" i="0" u="none" strike="noStrike" kern="1200" cap="none" spc="0" normalizeH="0" baseline="0" noProof="0" dirty="0">
                <a:ln>
                  <a:noFill/>
                </a:ln>
                <a:solidFill>
                  <a:srgbClr val="0F9ED5"/>
                </a:solidFill>
                <a:effectLst/>
                <a:uLnTx/>
                <a:uFillTx/>
                <a:latin typeface="Aptos" panose="02110004020202020204"/>
                <a:ea typeface="+mn-ea"/>
                <a:cs typeface="+mn-cs"/>
              </a:rPr>
            </a:b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(in areas with elevated HIV)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rPr>
              <a:t>Key populations </a:t>
            </a:r>
            <a:br>
              <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rPr>
            </a:b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(sex workers, gay men and other men who have sex with men, transgender people, people who inject drugs, people in prisons and other closed settings)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F9ED5"/>
                </a:solidFill>
                <a:effectLst/>
                <a:uLnTx/>
                <a:uFillTx/>
                <a:latin typeface="Aptos" panose="02110004020202020204"/>
                <a:ea typeface="+mn-ea"/>
                <a:cs typeface="+mn-cs"/>
              </a:rPr>
              <a:t>People living with HIV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9ED5"/>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67E59D0-A519-E27B-41D4-AC2ED795FC9B}"/>
              </a:ext>
            </a:extLst>
          </p:cNvPr>
          <p:cNvSpPr txBox="1"/>
          <p:nvPr/>
        </p:nvSpPr>
        <p:spPr>
          <a:xfrm>
            <a:off x="2815232" y="1178352"/>
            <a:ext cx="2920298" cy="988776"/>
          </a:xfrm>
          <a:prstGeom prst="roundRect">
            <a:avLst>
              <a:gd name="adj" fmla="val 580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95% of people in need of prevention reached with HIV prevention</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B32EFD56-5494-69F0-3B38-E876339DB302}"/>
              </a:ext>
            </a:extLst>
          </p:cNvPr>
          <p:cNvSpPr txBox="1"/>
          <p:nvPr/>
        </p:nvSpPr>
        <p:spPr>
          <a:xfrm>
            <a:off x="2699323" y="5830568"/>
            <a:ext cx="3606796" cy="1015663"/>
          </a:xfrm>
          <a:prstGeom prst="rect">
            <a:avLst/>
          </a:prstGeom>
          <a:noFill/>
        </p:spPr>
        <p:txBody>
          <a:bodyPr wrap="square" rtlCol="0">
            <a:spAutoFit/>
          </a:bodyPr>
          <a:lstStyle>
            <a:defPPr>
              <a:defRPr lang="en-CH"/>
            </a:defPPr>
            <a:lvl1pPr>
              <a:defRPr sz="1200">
                <a:solidFill>
                  <a:srgbClr val="00999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People-</a:t>
            </a:r>
            <a:r>
              <a:rPr kumimoji="0" lang="en-US" sz="1200" b="0" i="0" u="none" strike="noStrike" kern="1200" cap="none" spc="0" normalizeH="0" baseline="0" noProof="0" dirty="0" err="1">
                <a:ln>
                  <a:noFill/>
                </a:ln>
                <a:solidFill>
                  <a:srgbClr val="0F9ED5"/>
                </a:solidFill>
                <a:effectLst/>
                <a:uLnTx/>
                <a:uFillTx/>
                <a:latin typeface="Aptos" panose="02110004020202020204"/>
                <a:ea typeface="+mn-ea"/>
                <a:cs typeface="+mn-cs"/>
              </a:rPr>
              <a:t>centred</a:t>
            </a:r>
            <a:r>
              <a:rPr kumimoji="0" lang="en-US" sz="1200" b="0" i="0" u="none" strike="noStrike" kern="1200" cap="none" spc="0" normalizeH="0" baseline="0" noProof="0" dirty="0">
                <a:ln>
                  <a:noFill/>
                </a:ln>
                <a:solidFill>
                  <a:srgbClr val="0F9ED5"/>
                </a:solidFill>
                <a:effectLst/>
                <a:uLnTx/>
                <a:uFillTx/>
                <a:latin typeface="Aptos" panose="02110004020202020204"/>
                <a:ea typeface="+mn-ea"/>
                <a:cs typeface="+mn-cs"/>
              </a:rPr>
              <a:t> programs in line with programmatic guidance include services, access to prevention options, actions to address structural barriers and tailored prevention communications addressing behavior and norms</a:t>
            </a:r>
          </a:p>
        </p:txBody>
      </p:sp>
      <p:sp>
        <p:nvSpPr>
          <p:cNvPr id="8" name="TextBox 7">
            <a:extLst>
              <a:ext uri="{FF2B5EF4-FFF2-40B4-BE49-F238E27FC236}">
                <a16:creationId xmlns:a16="http://schemas.microsoft.com/office/drawing/2014/main" id="{99C29492-FC3D-4E22-E086-A1829F5D2C84}"/>
              </a:ext>
            </a:extLst>
          </p:cNvPr>
          <p:cNvSpPr txBox="1"/>
          <p:nvPr/>
        </p:nvSpPr>
        <p:spPr>
          <a:xfrm>
            <a:off x="245979" y="838430"/>
            <a:ext cx="185176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rPr>
              <a:t>Denominators </a:t>
            </a:r>
            <a:endParaRPr kumimoji="0" lang="en-CH" sz="1600" b="0" i="0" u="none" strike="noStrike" kern="1200" cap="none" spc="0" normalizeH="0" baseline="0" noProof="0">
              <a:ln>
                <a:noFill/>
              </a:ln>
              <a:solidFill>
                <a:srgbClr val="0F9ED5">
                  <a:lumMod val="40000"/>
                  <a:lumOff val="60000"/>
                </a:srgb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90D5D983-D97A-3D08-FBC9-C6A9C51EBCE0}"/>
              </a:ext>
            </a:extLst>
          </p:cNvPr>
          <p:cNvSpPr txBox="1"/>
          <p:nvPr/>
        </p:nvSpPr>
        <p:spPr>
          <a:xfrm>
            <a:off x="269545" y="6094008"/>
            <a:ext cx="286615" cy="157949"/>
          </a:xfrm>
          <a:prstGeom prst="roundRect">
            <a:avLst>
              <a:gd name="adj" fmla="val 6850"/>
            </a:avLst>
          </a:prstGeom>
          <a:solidFill>
            <a:schemeClr val="accent4"/>
          </a:solidFill>
        </p:spPr>
        <p:txBody>
          <a:bodyPr wrap="square" rtlCol="0">
            <a:spAutoFit/>
          </a:bodyPr>
          <a:lstStyle>
            <a:defPPr>
              <a:defRPr lang="en-CH"/>
            </a:defPPr>
            <a:lvl1pPr>
              <a:defRPr sz="1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FBC24F66-F992-49A7-12FF-E28151740033}"/>
              </a:ext>
            </a:extLst>
          </p:cNvPr>
          <p:cNvSpPr txBox="1"/>
          <p:nvPr/>
        </p:nvSpPr>
        <p:spPr>
          <a:xfrm>
            <a:off x="685033" y="5978592"/>
            <a:ext cx="171205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F9ED5"/>
                </a:solidFill>
                <a:effectLst/>
                <a:uLnTx/>
                <a:uFillTx/>
                <a:latin typeface="Aptos" panose="02110004020202020204"/>
                <a:ea typeface="+mn-ea"/>
                <a:cs typeface="+mn-cs"/>
              </a:rPr>
              <a:t>Primary HIV prevention targets</a:t>
            </a:r>
            <a:endParaRPr kumimoji="0" lang="en-CH" sz="1050" b="0" i="0" u="none" strike="noStrike" kern="1200" cap="none" spc="0" normalizeH="0" baseline="0" noProof="0" dirty="0">
              <a:ln>
                <a:noFill/>
              </a:ln>
              <a:solidFill>
                <a:srgbClr val="0F9ED5"/>
              </a:solidFill>
              <a:effectLst/>
              <a:uLnTx/>
              <a:uFillTx/>
              <a:latin typeface="Aptos" panose="02110004020202020204"/>
              <a:ea typeface="+mn-ea"/>
              <a:cs typeface="+mn-cs"/>
            </a:endParaRPr>
          </a:p>
        </p:txBody>
      </p:sp>
      <p:pic>
        <p:nvPicPr>
          <p:cNvPr id="6" name="image1.png">
            <a:extLst>
              <a:ext uri="{FF2B5EF4-FFF2-40B4-BE49-F238E27FC236}">
                <a16:creationId xmlns:a16="http://schemas.microsoft.com/office/drawing/2014/main" id="{31061036-FE60-0FA0-8D22-C3133A00A796}"/>
              </a:ext>
            </a:extLst>
          </p:cNvPr>
          <p:cNvPicPr/>
          <p:nvPr/>
        </p:nvPicPr>
        <p:blipFill>
          <a:blip r:embed="rId3">
            <a:extLst>
              <a:ext uri="{28A0092B-C50C-407E-A947-70E740481C1C}">
                <a14:useLocalDpi xmlns:a14="http://schemas.microsoft.com/office/drawing/2010/main" val="0"/>
              </a:ext>
            </a:extLst>
          </a:blip>
          <a:stretch>
            <a:fillRect/>
          </a:stretch>
        </p:blipFill>
        <p:spPr>
          <a:xfrm>
            <a:off x="11175438" y="6389590"/>
            <a:ext cx="747017" cy="369332"/>
          </a:xfrm>
          <a:prstGeom prst="rect">
            <a:avLst/>
          </a:prstGeom>
        </p:spPr>
      </p:pic>
      <p:pic>
        <p:nvPicPr>
          <p:cNvPr id="12" name="Picture 11" descr="A black and red letter a&#10;&#10;AI-generated content may be incorrect.">
            <a:extLst>
              <a:ext uri="{FF2B5EF4-FFF2-40B4-BE49-F238E27FC236}">
                <a16:creationId xmlns:a16="http://schemas.microsoft.com/office/drawing/2014/main" id="{FA9DF484-2C19-BF4D-AC2E-479A200DD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989" y="6542895"/>
            <a:ext cx="1152144" cy="216027"/>
          </a:xfrm>
          <a:prstGeom prst="rect">
            <a:avLst/>
          </a:prstGeom>
        </p:spPr>
      </p:pic>
    </p:spTree>
    <p:extLst>
      <p:ext uri="{BB962C8B-B14F-4D97-AF65-F5344CB8AC3E}">
        <p14:creationId xmlns:p14="http://schemas.microsoft.com/office/powerpoint/2010/main" val="172277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7B33-F584-DF3E-B619-5164B63CB1E2}"/>
            </a:ext>
          </a:extLst>
        </p:cNvPr>
        <p:cNvGrpSpPr/>
        <p:nvPr/>
      </p:nvGrpSpPr>
      <p:grpSpPr>
        <a:xfrm>
          <a:off x="0" y="0"/>
          <a:ext cx="0" cy="0"/>
          <a:chOff x="0" y="0"/>
          <a:chExt cx="0" cy="0"/>
        </a:xfrm>
      </p:grpSpPr>
      <p:pic>
        <p:nvPicPr>
          <p:cNvPr id="3078" name="Picture 7" descr="Pills Blue Icon PNG Transparent Background, Free Download #6569 -  FreeIconsPNG">
            <a:extLst>
              <a:ext uri="{FF2B5EF4-FFF2-40B4-BE49-F238E27FC236}">
                <a16:creationId xmlns:a16="http://schemas.microsoft.com/office/drawing/2014/main" id="{6CD2097D-7F1B-DA6C-9627-94C0D27B4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8" y="3230406"/>
            <a:ext cx="522819" cy="52281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9" descr="Condom - Free healthcare and medical icons">
            <a:extLst>
              <a:ext uri="{FF2B5EF4-FFF2-40B4-BE49-F238E27FC236}">
                <a16:creationId xmlns:a16="http://schemas.microsoft.com/office/drawing/2014/main" id="{6F5B2F3E-5E65-79F2-FC04-D6D595B36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554" y="2696854"/>
            <a:ext cx="628035" cy="628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5" descr="Money - Free business and finance icons">
            <a:extLst>
              <a:ext uri="{FF2B5EF4-FFF2-40B4-BE49-F238E27FC236}">
                <a16:creationId xmlns:a16="http://schemas.microsoft.com/office/drawing/2014/main" id="{FB4BB228-1A1E-03CD-9303-42DA0337F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179" y="3599614"/>
            <a:ext cx="726564" cy="7265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Pills Blue Icon PNG Transparent Background, Free Download #6569 -  FreeIconsPNG">
            <a:extLst>
              <a:ext uri="{FF2B5EF4-FFF2-40B4-BE49-F238E27FC236}">
                <a16:creationId xmlns:a16="http://schemas.microsoft.com/office/drawing/2014/main" id="{826CA577-AB69-2C79-D9DC-8C7E39245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22" y="3278605"/>
            <a:ext cx="522819" cy="522819"/>
          </a:xfrm>
          <a:prstGeom prst="rect">
            <a:avLst/>
          </a:prstGeom>
          <a:noFill/>
          <a:extLst>
            <a:ext uri="{909E8E84-426E-40DD-AFC4-6F175D3DCCD1}">
              <a14:hiddenFill xmlns:a14="http://schemas.microsoft.com/office/drawing/2010/main">
                <a:solidFill>
                  <a:srgbClr val="FFFFFF"/>
                </a:solidFill>
              </a14:hiddenFill>
            </a:ext>
          </a:extLst>
        </p:spPr>
      </p:pic>
      <p:sp>
        <p:nvSpPr>
          <p:cNvPr id="5" name="Heart 4">
            <a:extLst>
              <a:ext uri="{FF2B5EF4-FFF2-40B4-BE49-F238E27FC236}">
                <a16:creationId xmlns:a16="http://schemas.microsoft.com/office/drawing/2014/main" id="{ADE1D0A1-0E69-A858-8B03-9A156699B9DF}"/>
              </a:ext>
            </a:extLst>
          </p:cNvPr>
          <p:cNvSpPr/>
          <p:nvPr/>
        </p:nvSpPr>
        <p:spPr>
          <a:xfrm>
            <a:off x="3411988" y="3429000"/>
            <a:ext cx="410204" cy="372424"/>
          </a:xfrm>
          <a:prstGeom prst="hear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Graphic 6" descr="Medical with solid fill">
            <a:extLst>
              <a:ext uri="{FF2B5EF4-FFF2-40B4-BE49-F238E27FC236}">
                <a16:creationId xmlns:a16="http://schemas.microsoft.com/office/drawing/2014/main" id="{784888F7-BA23-51CE-92D5-2BDA653D387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65115" y="3230406"/>
            <a:ext cx="656052" cy="656052"/>
          </a:xfrm>
          <a:prstGeom prst="rect">
            <a:avLst/>
          </a:prstGeom>
        </p:spPr>
      </p:pic>
      <p:pic>
        <p:nvPicPr>
          <p:cNvPr id="9" name="Graphic 8" descr="Group success outline">
            <a:extLst>
              <a:ext uri="{FF2B5EF4-FFF2-40B4-BE49-F238E27FC236}">
                <a16:creationId xmlns:a16="http://schemas.microsoft.com/office/drawing/2014/main" id="{1D7E4C53-E605-B8F9-8C8A-30A31390025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33414" y="1468824"/>
            <a:ext cx="1058941" cy="1058941"/>
          </a:xfrm>
          <a:prstGeom prst="rect">
            <a:avLst/>
          </a:prstGeom>
        </p:spPr>
      </p:pic>
      <p:sp>
        <p:nvSpPr>
          <p:cNvPr id="10" name="TextBox 9">
            <a:extLst>
              <a:ext uri="{FF2B5EF4-FFF2-40B4-BE49-F238E27FC236}">
                <a16:creationId xmlns:a16="http://schemas.microsoft.com/office/drawing/2014/main" id="{22C27753-706D-866E-466A-F1EFE0F998C8}"/>
              </a:ext>
            </a:extLst>
          </p:cNvPr>
          <p:cNvSpPr txBox="1"/>
          <p:nvPr/>
        </p:nvSpPr>
        <p:spPr>
          <a:xfrm>
            <a:off x="44905" y="363633"/>
            <a:ext cx="115813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97132">
                    <a:lumMod val="75000"/>
                  </a:srgbClr>
                </a:solidFill>
                <a:effectLst/>
                <a:uLnTx/>
                <a:uFillTx/>
                <a:latin typeface="Arial" panose="020B0604020202020204" pitchFamily="34" charset="0"/>
                <a:ea typeface="+mn-ea"/>
                <a:cs typeface="Arial" panose="020B0604020202020204" pitchFamily="34" charset="0"/>
              </a:rPr>
              <a:t>The key innovation will be country-owned needs estimates &amp; milestones based on granular data: Illustrative country example</a:t>
            </a:r>
            <a:endParaRPr kumimoji="0" lang="en-CH" sz="1200" b="1"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BD68B94-D9D1-E553-D615-A7DD2CC65079}"/>
              </a:ext>
            </a:extLst>
          </p:cNvPr>
          <p:cNvSpPr txBox="1"/>
          <p:nvPr/>
        </p:nvSpPr>
        <p:spPr>
          <a:xfrm>
            <a:off x="8437609" y="58421"/>
            <a:ext cx="36472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rPr>
              <a:t>Alternative presentation – DO NOT CITE</a:t>
            </a:r>
            <a:endParaRPr kumimoji="0" lang="en-CH" sz="16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7EE85F19-1C38-6115-78E6-49B6DF25455A}"/>
              </a:ext>
            </a:extLst>
          </p:cNvPr>
          <p:cNvGraphicFramePr>
            <a:graphicFrameLocks noGrp="1"/>
          </p:cNvGraphicFramePr>
          <p:nvPr>
            <p:extLst>
              <p:ext uri="{D42A27DB-BD31-4B8C-83A1-F6EECF244321}">
                <p14:modId xmlns:p14="http://schemas.microsoft.com/office/powerpoint/2010/main" val="1846635580"/>
              </p:ext>
            </p:extLst>
          </p:nvPr>
        </p:nvGraphicFramePr>
        <p:xfrm>
          <a:off x="107110" y="1034880"/>
          <a:ext cx="12039985" cy="5749602"/>
        </p:xfrm>
        <a:graphic>
          <a:graphicData uri="http://schemas.openxmlformats.org/drawingml/2006/table">
            <a:tbl>
              <a:tblPr firstRow="1" firstCol="1" bandRow="1"/>
              <a:tblGrid>
                <a:gridCol w="2207827">
                  <a:extLst>
                    <a:ext uri="{9D8B030D-6E8A-4147-A177-3AD203B41FA5}">
                      <a16:colId xmlns:a16="http://schemas.microsoft.com/office/drawing/2014/main" val="3961624263"/>
                    </a:ext>
                  </a:extLst>
                </a:gridCol>
                <a:gridCol w="353028">
                  <a:extLst>
                    <a:ext uri="{9D8B030D-6E8A-4147-A177-3AD203B41FA5}">
                      <a16:colId xmlns:a16="http://schemas.microsoft.com/office/drawing/2014/main" val="3433435054"/>
                    </a:ext>
                  </a:extLst>
                </a:gridCol>
                <a:gridCol w="1237721">
                  <a:extLst>
                    <a:ext uri="{9D8B030D-6E8A-4147-A177-3AD203B41FA5}">
                      <a16:colId xmlns:a16="http://schemas.microsoft.com/office/drawing/2014/main" val="3077676287"/>
                    </a:ext>
                  </a:extLst>
                </a:gridCol>
                <a:gridCol w="1042491">
                  <a:extLst>
                    <a:ext uri="{9D8B030D-6E8A-4147-A177-3AD203B41FA5}">
                      <a16:colId xmlns:a16="http://schemas.microsoft.com/office/drawing/2014/main" val="3501709460"/>
                    </a:ext>
                  </a:extLst>
                </a:gridCol>
                <a:gridCol w="272005">
                  <a:extLst>
                    <a:ext uri="{9D8B030D-6E8A-4147-A177-3AD203B41FA5}">
                      <a16:colId xmlns:a16="http://schemas.microsoft.com/office/drawing/2014/main" val="620117696"/>
                    </a:ext>
                  </a:extLst>
                </a:gridCol>
                <a:gridCol w="1111170">
                  <a:extLst>
                    <a:ext uri="{9D8B030D-6E8A-4147-A177-3AD203B41FA5}">
                      <a16:colId xmlns:a16="http://schemas.microsoft.com/office/drawing/2014/main" val="319427415"/>
                    </a:ext>
                  </a:extLst>
                </a:gridCol>
                <a:gridCol w="1134319">
                  <a:extLst>
                    <a:ext uri="{9D8B030D-6E8A-4147-A177-3AD203B41FA5}">
                      <a16:colId xmlns:a16="http://schemas.microsoft.com/office/drawing/2014/main" val="568267659"/>
                    </a:ext>
                  </a:extLst>
                </a:gridCol>
                <a:gridCol w="380510">
                  <a:extLst>
                    <a:ext uri="{9D8B030D-6E8A-4147-A177-3AD203B41FA5}">
                      <a16:colId xmlns:a16="http://schemas.microsoft.com/office/drawing/2014/main" val="2170087534"/>
                    </a:ext>
                  </a:extLst>
                </a:gridCol>
                <a:gridCol w="1990734">
                  <a:extLst>
                    <a:ext uri="{9D8B030D-6E8A-4147-A177-3AD203B41FA5}">
                      <a16:colId xmlns:a16="http://schemas.microsoft.com/office/drawing/2014/main" val="772584331"/>
                    </a:ext>
                  </a:extLst>
                </a:gridCol>
                <a:gridCol w="401262">
                  <a:extLst>
                    <a:ext uri="{9D8B030D-6E8A-4147-A177-3AD203B41FA5}">
                      <a16:colId xmlns:a16="http://schemas.microsoft.com/office/drawing/2014/main" val="2161561249"/>
                    </a:ext>
                  </a:extLst>
                </a:gridCol>
                <a:gridCol w="1908918">
                  <a:extLst>
                    <a:ext uri="{9D8B030D-6E8A-4147-A177-3AD203B41FA5}">
                      <a16:colId xmlns:a16="http://schemas.microsoft.com/office/drawing/2014/main" val="1254909857"/>
                    </a:ext>
                  </a:extLst>
                </a:gridCol>
              </a:tblGrid>
              <a:tr h="174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Arial" panose="020B0604020202020204" pitchFamily="34" charset="0"/>
                        </a:rPr>
                        <a:t>1.1</a:t>
                      </a:r>
                      <a:endParaRPr kumimoji="0" lang="en-CH" sz="3600" b="0" i="0" u="none" strike="noStrike" kern="1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r>
                        <a:rPr kumimoji="0" lang="en-GB" sz="2400" b="0"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MILLION</a:t>
                      </a: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00" dirty="0">
                          <a:solidFill>
                            <a:srgbClr val="1F6993"/>
                          </a:solidFill>
                          <a:effectLst/>
                          <a:latin typeface="Arial Black" panose="020B0A04020102020204" pitchFamily="34" charset="0"/>
                          <a:ea typeface="Times New Roman" panose="02020603050405020304" pitchFamily="18" charset="0"/>
                          <a:cs typeface="Arial" panose="020B0604020202020204" pitchFamily="34" charset="0"/>
                        </a:rPr>
                        <a:t>+</a:t>
                      </a:r>
                      <a:endParaRPr lang="en-CH" sz="1200" kern="100" dirty="0">
                        <a:effectLst/>
                        <a:latin typeface="Times New Roman" panose="02020603050405020304" pitchFamily="18" charset="0"/>
                        <a:ea typeface="Times New Roman" panose="02020603050405020304" pitchFamily="18" charset="0"/>
                      </a:endParaRPr>
                    </a:p>
                    <a:p>
                      <a:pPr algn="ctr">
                        <a:buNone/>
                      </a:pP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buNone/>
                      </a:pPr>
                      <a:r>
                        <a:rPr lang="en-US" sz="8000" b="1" kern="1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350</a:t>
                      </a:r>
                      <a:endParaRPr lang="en-CH" sz="3200" kern="100" dirty="0">
                        <a:effectLst/>
                        <a:latin typeface="Times New Roman" panose="02020603050405020304" pitchFamily="18" charset="0"/>
                        <a:ea typeface="Times New Roman" panose="02020603050405020304" pitchFamily="18" charset="0"/>
                      </a:endParaRPr>
                    </a:p>
                    <a:p>
                      <a:pPr algn="ctr">
                        <a:buNone/>
                      </a:pPr>
                      <a:r>
                        <a:rPr lang="en-GB" sz="1600" kern="100" dirty="0">
                          <a:solidFill>
                            <a:srgbClr val="FFFFFF"/>
                          </a:solidFill>
                          <a:effectLst/>
                          <a:latin typeface="Arial" panose="020B0604020202020204" pitchFamily="34" charset="0"/>
                          <a:ea typeface="Times New Roman" panose="02020603050405020304" pitchFamily="18" charset="0"/>
                        </a:rPr>
                        <a:t> </a:t>
                      </a:r>
                      <a:r>
                        <a:rPr lang="en-GB" sz="2400" kern="100" dirty="0">
                          <a:solidFill>
                            <a:srgbClr val="FFFFFF"/>
                          </a:solidFill>
                          <a:effectLst/>
                          <a:latin typeface="Arial" panose="020B0604020202020204" pitchFamily="34" charset="0"/>
                          <a:ea typeface="Times New Roman" panose="02020603050405020304" pitchFamily="18" charset="0"/>
                        </a:rPr>
                        <a:t>THOUSAND</a:t>
                      </a: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6A93"/>
                    </a:solidFill>
                  </a:tcPr>
                </a:tc>
                <a:tc hMerge="1">
                  <a:txBody>
                    <a:bodyPr/>
                    <a:lstStyle/>
                    <a:p>
                      <a:endParaRPr lang="en-CH"/>
                    </a:p>
                  </a:txBody>
                  <a:tcPr/>
                </a:tc>
                <a:tc rowSpan="2">
                  <a:txBody>
                    <a:bodyPr/>
                    <a:lstStyle/>
                    <a:p>
                      <a:pPr algn="ctr">
                        <a:buNone/>
                      </a:pPr>
                      <a:r>
                        <a:rPr lang="en-GB" sz="2400" b="1" kern="100" dirty="0">
                          <a:solidFill>
                            <a:srgbClr val="1F6993"/>
                          </a:solidFill>
                          <a:effectLst/>
                          <a:latin typeface="Arial Black" panose="020B0A04020102020204" pitchFamily="34" charset="0"/>
                          <a:ea typeface="Times New Roman" panose="02020603050405020304" pitchFamily="18" charset="0"/>
                          <a:cs typeface="Arial" panose="020B0604020202020204" pitchFamily="34" charset="0"/>
                        </a:rPr>
                        <a:t>+</a:t>
                      </a: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buNone/>
                      </a:pPr>
                      <a:r>
                        <a:rPr lang="en-US" sz="8800" b="1" kern="1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85</a:t>
                      </a:r>
                      <a:endParaRPr lang="en-CH" sz="1200" kern="100" dirty="0">
                        <a:effectLst/>
                        <a:latin typeface="Times New Roman" panose="02020603050405020304" pitchFamily="18" charset="0"/>
                        <a:ea typeface="Times New Roman" panose="02020603050405020304" pitchFamily="18" charset="0"/>
                      </a:endParaRPr>
                    </a:p>
                    <a:p>
                      <a:pPr algn="ctr">
                        <a:buNone/>
                      </a:pPr>
                      <a:r>
                        <a:rPr lang="en-GB" sz="1600" kern="100" dirty="0">
                          <a:solidFill>
                            <a:srgbClr val="FFFFFF"/>
                          </a:solidFill>
                          <a:effectLst/>
                          <a:latin typeface="Arial" panose="020B0604020202020204" pitchFamily="34" charset="0"/>
                          <a:ea typeface="Times New Roman" panose="02020603050405020304" pitchFamily="18" charset="0"/>
                        </a:rPr>
                        <a:t> </a:t>
                      </a:r>
                      <a:r>
                        <a:rPr lang="en-GB" sz="2400" kern="100" dirty="0">
                          <a:solidFill>
                            <a:srgbClr val="FFFFFF"/>
                          </a:solidFill>
                          <a:effectLst/>
                          <a:latin typeface="Arial" panose="020B0604020202020204" pitchFamily="34" charset="0"/>
                          <a:ea typeface="Times New Roman" panose="02020603050405020304" pitchFamily="18" charset="0"/>
                        </a:rPr>
                        <a:t>MILLION</a:t>
                      </a:r>
                      <a:endParaRPr lang="en-CH" dirty="0"/>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6A93"/>
                    </a:solidFill>
                  </a:tcPr>
                </a:tc>
                <a:tc hMerge="1">
                  <a:txBody>
                    <a:bodyPr/>
                    <a:lstStyle/>
                    <a:p>
                      <a:pPr algn="ctr">
                        <a:buNone/>
                      </a:pPr>
                      <a:endParaRPr lang="en-CH" dirty="0"/>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6A93"/>
                    </a:solidFill>
                  </a:tcPr>
                </a:tc>
                <a:tc rowSpan="2">
                  <a:txBody>
                    <a:bodyPr/>
                    <a:lstStyle/>
                    <a:p>
                      <a:pPr algn="ctr">
                        <a:buNone/>
                      </a:pPr>
                      <a:r>
                        <a:rPr lang="en-GB" sz="2400" b="1" kern="100" dirty="0">
                          <a:solidFill>
                            <a:srgbClr val="1F6993"/>
                          </a:solidFill>
                          <a:effectLst/>
                          <a:latin typeface="Arial Black" panose="020B0A04020102020204" pitchFamily="34" charset="0"/>
                          <a:ea typeface="Times New Roman" panose="02020603050405020304" pitchFamily="18" charset="0"/>
                          <a:cs typeface="Arial" panose="020B0604020202020204" pitchFamily="34" charset="0"/>
                        </a:rPr>
                        <a:t>+</a:t>
                      </a: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4500" b="0" dirty="0">
                          <a:solidFill>
                            <a:schemeClr val="bg1"/>
                          </a:solidFill>
                          <a:latin typeface="Arial Black" panose="020B0A04020102020204" pitchFamily="34" charset="0"/>
                        </a:rPr>
                        <a:t>&gt;</a:t>
                      </a:r>
                      <a:r>
                        <a:rPr lang="en-US" sz="8800" b="0" dirty="0">
                          <a:solidFill>
                            <a:schemeClr val="bg1"/>
                          </a:solidFill>
                          <a:latin typeface="Arial Black" panose="020B0A04020102020204" pitchFamily="34" charset="0"/>
                        </a:rPr>
                        <a:t>20</a:t>
                      </a:r>
                      <a:r>
                        <a:rPr lang="en-US" sz="2400" kern="100" dirty="0">
                          <a:solidFill>
                            <a:srgbClr val="FFFFFF"/>
                          </a:solidFill>
                          <a:effectLst/>
                          <a:latin typeface="Arial" panose="020B0604020202020204" pitchFamily="34" charset="0"/>
                          <a:ea typeface="Times New Roman" panose="02020603050405020304" pitchFamily="18" charset="0"/>
                        </a:rPr>
                        <a:t>PERCENT</a:t>
                      </a:r>
                      <a:endParaRPr lang="en-CH" sz="2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945B"/>
                    </a:solidFill>
                  </a:tcPr>
                </a:tc>
                <a:tc rowSpan="4">
                  <a:txBody>
                    <a:bodyPr/>
                    <a:lstStyle/>
                    <a:p>
                      <a:pPr algn="ctr">
                        <a:buNone/>
                      </a:pPr>
                      <a:r>
                        <a:rPr lang="en-GB" sz="1400" b="1" kern="1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 </a:t>
                      </a:r>
                    </a:p>
                    <a:p>
                      <a:pPr algn="ctr">
                        <a:buNone/>
                      </a:pPr>
                      <a:r>
                        <a:rPr lang="en-GB" sz="2000" b="1" kern="0" dirty="0">
                          <a:solidFill>
                            <a:srgbClr val="1F6993"/>
                          </a:solidFill>
                          <a:effectLst/>
                          <a:latin typeface="Arial Black" panose="020B0A04020102020204" pitchFamily="34" charset="0"/>
                          <a:cs typeface="Arial" panose="020B0604020202020204" pitchFamily="34" charset="0"/>
                        </a:rPr>
                        <a:t>=</a:t>
                      </a:r>
                    </a:p>
                    <a:p>
                      <a:pPr algn="ctr">
                        <a:buNone/>
                      </a:pPr>
                      <a:r>
                        <a:rPr lang="en-GB" sz="1100" b="1" kern="100" dirty="0">
                          <a:solidFill>
                            <a:srgbClr val="C7945B"/>
                          </a:solidFill>
                          <a:effectLst/>
                          <a:latin typeface="Arial" panose="020B0604020202020204" pitchFamily="34" charset="0"/>
                        </a:rPr>
                        <a:t> </a:t>
                      </a:r>
                      <a:endParaRPr lang="en-CH" sz="2400" b="1" dirty="0">
                        <a:solidFill>
                          <a:schemeClr val="bg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buNone/>
                      </a:pPr>
                      <a:r>
                        <a:rPr lang="en-US" sz="5400" b="1" kern="1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90% </a:t>
                      </a:r>
                      <a:endParaRPr lang="en-CH" sz="1800" kern="100" dirty="0">
                        <a:effectLst/>
                        <a:latin typeface="Times New Roman" panose="02020603050405020304" pitchFamily="18" charset="0"/>
                        <a:ea typeface="Times New Roman" panose="02020603050405020304" pitchFamily="18" charset="0"/>
                      </a:endParaRPr>
                    </a:p>
                    <a:p>
                      <a:pPr algn="ctr">
                        <a:lnSpc>
                          <a:spcPct val="90000"/>
                        </a:lnSpc>
                        <a:buNone/>
                      </a:pPr>
                      <a:r>
                        <a:rPr lang="en-US" sz="1600" b="1" kern="100" dirty="0">
                          <a:solidFill>
                            <a:srgbClr val="FFFFFF"/>
                          </a:solidFill>
                          <a:effectLst/>
                          <a:latin typeface="Arial" panose="020B0604020202020204" pitchFamily="34" charset="0"/>
                          <a:ea typeface="Times New Roman" panose="02020603050405020304" pitchFamily="18" charset="0"/>
                        </a:rPr>
                        <a:t>of people in need use prevention options</a:t>
                      </a:r>
                      <a:endParaRPr lang="en-CH" sz="1200" kern="100" dirty="0">
                        <a:effectLst/>
                        <a:latin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6A93"/>
                    </a:solidFill>
                  </a:tcPr>
                </a:tc>
                <a:extLst>
                  <a:ext uri="{0D108BD9-81ED-4DB2-BD59-A6C34878D82A}">
                    <a16:rowId xmlns:a16="http://schemas.microsoft.com/office/drawing/2014/main" val="2385142424"/>
                  </a:ext>
                </a:extLst>
              </a:tr>
              <a:tr h="1624464">
                <a:tc>
                  <a:txBody>
                    <a:bodyPr/>
                    <a:lstStyle/>
                    <a:p>
                      <a:pPr algn="ctr"/>
                      <a:r>
                        <a:rPr kumimoji="0" lang="en-US" sz="1800" b="1" i="0" u="none" strike="noStrike" kern="100" cap="none" spc="0" normalizeH="0" baseline="0" dirty="0">
                          <a:ln>
                            <a:noFill/>
                          </a:ln>
                          <a:solidFill>
                            <a:schemeClr val="bg1"/>
                          </a:solidFill>
                          <a:effectLst/>
                          <a:uLnTx/>
                          <a:uFillTx/>
                          <a:latin typeface="Arial" panose="020B0604020202020204" pitchFamily="34" charset="0"/>
                          <a:ea typeface="Times New Roman" panose="02020603050405020304" pitchFamily="18" charset="0"/>
                          <a:cs typeface="+mn-cs"/>
                        </a:rPr>
                        <a:t>People living with HIV accessing treatment</a:t>
                      </a: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vMerge="1">
                  <a:txBody>
                    <a:bodyPr/>
                    <a:lstStyle/>
                    <a:p>
                      <a:endParaRPr lang="en-CH"/>
                    </a:p>
                  </a:txBody>
                  <a:tcPr>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tc gridSpan="2">
                  <a:txBody>
                    <a:bodyPr/>
                    <a:lstStyle/>
                    <a:p>
                      <a:pPr algn="ctr"/>
                      <a:r>
                        <a:rPr kumimoji="0" lang="en-US" sz="2000" b="1" i="0" u="none" strike="noStrike" kern="1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People using </a:t>
                      </a:r>
                      <a:r>
                        <a:rPr kumimoji="0" lang="en-US" sz="2000" b="1" i="0" u="none" strike="noStrike" kern="100" cap="none" spc="0" normalizeH="0" baseline="0" noProof="0" dirty="0" err="1">
                          <a:ln>
                            <a:noFill/>
                          </a:ln>
                          <a:solidFill>
                            <a:schemeClr val="bg1"/>
                          </a:solidFill>
                          <a:effectLst/>
                          <a:uLnTx/>
                          <a:uFillTx/>
                          <a:latin typeface="Arial" panose="020B0604020202020204" pitchFamily="34" charset="0"/>
                          <a:ea typeface="Times New Roman" panose="02020603050405020304" pitchFamily="18" charset="0"/>
                          <a:cs typeface="+mn-cs"/>
                        </a:rPr>
                        <a:t>PrEP</a:t>
                      </a:r>
                      <a:r>
                        <a:rPr kumimoji="0" lang="en-US" sz="2000" b="1" i="0" u="none" strike="noStrike" kern="1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 options</a:t>
                      </a: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6A93"/>
                    </a:solidFill>
                  </a:tcPr>
                </a:tc>
                <a:tc hMerge="1">
                  <a:txBody>
                    <a:bodyPr/>
                    <a:lstStyle/>
                    <a:p>
                      <a:endParaRPr lang="en-CH"/>
                    </a:p>
                  </a:txBody>
                  <a:tcPr/>
                </a:tc>
                <a:tc vMerge="1">
                  <a:txBody>
                    <a:bodyPr/>
                    <a:lstStyle/>
                    <a:p>
                      <a:endParaRPr lang="en-CH"/>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2">
                  <a:txBody>
                    <a:bodyPr/>
                    <a:lstStyle/>
                    <a:p>
                      <a:pPr algn="ctr"/>
                      <a:r>
                        <a:rPr lang="en-US" sz="2000" b="1" kern="100">
                          <a:solidFill>
                            <a:schemeClr val="bg1"/>
                          </a:solidFill>
                          <a:effectLst/>
                          <a:latin typeface="Arial" panose="020B0604020202020204" pitchFamily="34" charset="0"/>
                          <a:ea typeface="Times New Roman" panose="02020603050405020304" pitchFamily="18" charset="0"/>
                          <a:cs typeface="+mn-cs"/>
                        </a:rPr>
                        <a:t>Condoms </a:t>
                      </a: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6A93"/>
                    </a:solidFill>
                  </a:tcPr>
                </a:tc>
                <a:tc hMerge="1">
                  <a:txBody>
                    <a:bodyPr/>
                    <a:lstStyle/>
                    <a:p>
                      <a:pPr algn="ct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6A93"/>
                    </a:solidFill>
                  </a:tcPr>
                </a:tc>
                <a:tc vMerge="1">
                  <a:txBody>
                    <a:bodyPr/>
                    <a:lstStyle/>
                    <a:p>
                      <a:pPr algn="ctr">
                        <a:buNone/>
                      </a:pP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a:solidFill>
                            <a:schemeClr val="bg1"/>
                          </a:solidFill>
                          <a:effectLst/>
                          <a:latin typeface="+mn-lt"/>
                          <a:ea typeface="+mn-ea"/>
                          <a:cs typeface="+mn-cs"/>
                        </a:rPr>
                        <a:t>of domestic HIV </a:t>
                      </a:r>
                      <a:br>
                        <a:rPr lang="en-GB" sz="1800" b="1" kern="1200" dirty="0">
                          <a:solidFill>
                            <a:schemeClr val="bg1"/>
                          </a:solidFill>
                          <a:effectLst/>
                          <a:latin typeface="+mn-lt"/>
                          <a:ea typeface="+mn-ea"/>
                          <a:cs typeface="+mn-cs"/>
                        </a:rPr>
                      </a:br>
                      <a:r>
                        <a:rPr lang="en-GB" sz="1800" b="1" kern="1200" dirty="0">
                          <a:solidFill>
                            <a:schemeClr val="bg1"/>
                          </a:solidFill>
                          <a:effectLst/>
                          <a:latin typeface="+mn-lt"/>
                          <a:ea typeface="+mn-ea"/>
                          <a:cs typeface="+mn-cs"/>
                        </a:rPr>
                        <a:t>funding goes to</a:t>
                      </a:r>
                      <a:br>
                        <a:rPr lang="en-GB" sz="1800" b="1" kern="1200" dirty="0">
                          <a:solidFill>
                            <a:schemeClr val="bg1"/>
                          </a:solidFill>
                          <a:effectLst/>
                          <a:latin typeface="+mn-lt"/>
                          <a:ea typeface="+mn-ea"/>
                          <a:cs typeface="+mn-cs"/>
                        </a:rPr>
                      </a:br>
                      <a:r>
                        <a:rPr lang="en-GB" sz="1800" b="1" kern="1200" dirty="0">
                          <a:solidFill>
                            <a:schemeClr val="bg1"/>
                          </a:solidFill>
                          <a:effectLst/>
                          <a:latin typeface="+mn-lt"/>
                          <a:ea typeface="+mn-ea"/>
                          <a:cs typeface="+mn-cs"/>
                        </a:rPr>
                        <a:t>prevention</a:t>
                      </a: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945B"/>
                    </a:solidFill>
                  </a:tcPr>
                </a:tc>
                <a:tc vMerge="1">
                  <a:txBody>
                    <a:bodyPr/>
                    <a:lstStyle/>
                    <a:p>
                      <a:endParaRPr lang="en-CH"/>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Arial" panose="020B0604020202020204" pitchFamily="34" charset="0"/>
                        </a:rPr>
                        <a:t>90%</a:t>
                      </a:r>
                      <a:r>
                        <a:rPr kumimoji="0" lang="en-US" sz="4800" b="1"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Arial" panose="020B0604020202020204" pitchFamily="34" charset="0"/>
                        </a:rPr>
                        <a:t> </a:t>
                      </a:r>
                      <a:br>
                        <a:rPr kumimoji="0" lang="en-US" sz="3600" b="1"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Arial" panose="020B0604020202020204" pitchFamily="34" charset="0"/>
                        </a:rPr>
                      </a:br>
                      <a:r>
                        <a:rPr kumimoji="0" lang="en-US" sz="16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of people living with HIV virally suppressed</a:t>
                      </a:r>
                      <a:endParaRPr lang="en-CH" sz="1800" kern="100" dirty="0">
                        <a:effectLst/>
                        <a:latin typeface="Times New Roman" panose="02020603050405020304" pitchFamily="18" charset="0"/>
                        <a:ea typeface="Times New Roman" panose="02020603050405020304" pitchFamily="18" charset="0"/>
                      </a:endParaRPr>
                    </a:p>
                    <a:p>
                      <a:pPr algn="ctr">
                        <a:lnSpc>
                          <a:spcPct val="90000"/>
                        </a:lnSpc>
                        <a:buNone/>
                      </a:pPr>
                      <a:r>
                        <a:rPr lang="en-US" sz="1100" b="1" kern="100" dirty="0">
                          <a:solidFill>
                            <a:srgbClr val="FFFFFF"/>
                          </a:solidFill>
                          <a:effectLst/>
                          <a:latin typeface="Arial" panose="020B0604020202020204" pitchFamily="34" charset="0"/>
                        </a:rPr>
                        <a:t> </a:t>
                      </a:r>
                      <a:endParaRPr lang="en-CH" dirty="0"/>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4862"/>
                    </a:solidFill>
                  </a:tcPr>
                </a:tc>
                <a:extLst>
                  <a:ext uri="{0D108BD9-81ED-4DB2-BD59-A6C34878D82A}">
                    <a16:rowId xmlns:a16="http://schemas.microsoft.com/office/drawing/2014/main" val="4166315387"/>
                  </a:ext>
                </a:extLst>
              </a:tr>
              <a:tr h="944714">
                <a:tc rowSpan="2">
                  <a:txBody>
                    <a:bodyPr/>
                    <a:lstStyle/>
                    <a:p>
                      <a:r>
                        <a:rPr lang="en-US" b="1" dirty="0">
                          <a:solidFill>
                            <a:schemeClr val="accent2"/>
                          </a:solidFill>
                        </a:rPr>
                        <a:t>And this could be translated into district targets as well</a:t>
                      </a:r>
                      <a:endParaRPr lang="en-CH" b="1" dirty="0">
                        <a:solidFill>
                          <a:schemeClr val="accent2"/>
                        </a:solidFil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endParaRPr lang="en-CH" sz="1800"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3600" b="1" kern="100">
                          <a:solidFill>
                            <a:schemeClr val="bg1"/>
                          </a:solidFill>
                          <a:effectLst/>
                          <a:latin typeface="Arial" panose="020B0604020202020204" pitchFamily="34" charset="0"/>
                          <a:ea typeface="Times New Roman" panose="02020603050405020304" pitchFamily="18" charset="0"/>
                          <a:cs typeface="+mn-cs"/>
                        </a:rPr>
                        <a:t>1.3</a:t>
                      </a:r>
                      <a:r>
                        <a:rPr lang="en-US" sz="2000" b="1" kern="100">
                          <a:solidFill>
                            <a:schemeClr val="bg1"/>
                          </a:solidFill>
                          <a:effectLst/>
                          <a:latin typeface="Arial" panose="020B0604020202020204" pitchFamily="34" charset="0"/>
                          <a:ea typeface="Times New Roman" panose="02020603050405020304" pitchFamily="18" charset="0"/>
                          <a:cs typeface="+mn-cs"/>
                        </a:rPr>
                        <a:t> </a:t>
                      </a:r>
                      <a:r>
                        <a:rPr lang="en-US" sz="1500" kern="100">
                          <a:solidFill>
                            <a:schemeClr val="bg1"/>
                          </a:solidFill>
                          <a:effectLst/>
                          <a:latin typeface="Arial" panose="020B0604020202020204" pitchFamily="34" charset="0"/>
                          <a:ea typeface="Times New Roman" panose="02020603050405020304" pitchFamily="18" charset="0"/>
                          <a:cs typeface="+mn-cs"/>
                        </a:rPr>
                        <a:t>MILLION</a:t>
                      </a:r>
                      <a:endParaRPr lang="en-CH" sz="1500"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92A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Women &amp; girls, boys &amp; men in locations with high HIV</a:t>
                      </a:r>
                      <a:endParaRPr lang="en-CH" sz="1200" b="1" dirty="0">
                        <a:solidFill>
                          <a:schemeClr val="bg1"/>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92A1"/>
                    </a:solidFill>
                  </a:tcPr>
                </a:tc>
                <a:tc hMerge="1">
                  <a:txBody>
                    <a:bodyPr/>
                    <a:lstStyle/>
                    <a:p>
                      <a:endParaRPr lang="en-CH"/>
                    </a:p>
                  </a:txBody>
                  <a:tcPr/>
                </a:tc>
                <a:tc hMerge="1">
                  <a:txBody>
                    <a:bodyPr/>
                    <a:lstStyle/>
                    <a:p>
                      <a:endParaRPr lang="en-CH"/>
                    </a:p>
                  </a:txBody>
                  <a:tcPr/>
                </a:tc>
                <a:tc rowSpan="2" gridSpan="3">
                  <a:txBody>
                    <a:bodyPr/>
                    <a:lstStyle/>
                    <a:p>
                      <a:r>
                        <a:rPr kumimoji="0" lang="en-GB" sz="1800" b="1"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Reached with combination prevention</a:t>
                      </a:r>
                      <a:br>
                        <a:rPr kumimoji="0" lang="en-GB" sz="2000" b="1"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br>
                      <a:r>
                        <a:rPr kumimoji="0" lang="en-GB" sz="1050" b="0"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Highly focused </a:t>
                      </a:r>
                      <a:r>
                        <a:rPr kumimoji="0" lang="en-GB" sz="1050" b="0" i="0" u="none" strike="noStrike" kern="1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behavioral</a:t>
                      </a:r>
                      <a:r>
                        <a:rPr kumimoji="0" lang="en-GB" sz="1050" b="0"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biomedical and structural elements with additional population-specific sub-targets for an optimized mix of interventions and access platforms</a:t>
                      </a:r>
                      <a:endParaRPr lang="en-CH"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92A1"/>
                    </a:solidFill>
                  </a:tcPr>
                </a:tc>
                <a:tc rowSpan="2" hMerge="1">
                  <a:txBody>
                    <a:bodyPr/>
                    <a:lstStyle/>
                    <a:p>
                      <a:endParaRPr lang="en-CH"/>
                    </a:p>
                  </a:txBody>
                  <a:tcPr/>
                </a:tc>
                <a:tc rowSpan="2" hMerge="1">
                  <a:txBody>
                    <a:bodyPr/>
                    <a:lstStyle/>
                    <a:p>
                      <a:endParaRPr lang="en-CH"/>
                    </a:p>
                  </a:txBody>
                  <a:tcPr/>
                </a:tc>
                <a:tc vMerge="1">
                  <a:txBody>
                    <a:bodyPr/>
                    <a:lstStyle/>
                    <a:p>
                      <a:endParaRPr lang="en-CH"/>
                    </a:p>
                  </a:txBody>
                  <a:tcPr>
                    <a:lnL w="12700" cmpd="sng">
                      <a:noFill/>
                      <a:prstDash val="solid"/>
                    </a:lnL>
                    <a:lnT w="12700" cap="flat" cmpd="sng" algn="ctr">
                      <a:solidFill>
                        <a:schemeClr val="bg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0"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mn-cs"/>
                        </a:rPr>
                        <a:t>90%</a:t>
                      </a:r>
                      <a:r>
                        <a:rPr kumimoji="0" lang="en-US" sz="54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br>
                        <a:rPr kumimoji="0" lang="en-US" sz="54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br>
                      <a:r>
                        <a:rPr kumimoji="0" lang="en-US" sz="16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reduction in new HIV infections</a:t>
                      </a:r>
                      <a:endParaRPr kumimoji="0" lang="en-US" sz="18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from 2010 to 2030</a:t>
                      </a:r>
                      <a:r>
                        <a:rPr lang="en-US" sz="500" b="1" kern="100" dirty="0">
                          <a:solidFill>
                            <a:srgbClr val="FFFFFF"/>
                          </a:solidFill>
                          <a:effectLst/>
                          <a:latin typeface="Arial" panose="020B0604020202020204" pitchFamily="34" charset="0"/>
                        </a:rPr>
                        <a:t> </a:t>
                      </a:r>
                      <a:endParaRPr lang="en-CH" sz="4400" dirty="0"/>
                    </a:p>
                  </a:txBody>
                  <a:tcPr marL="68580" marR="68580" marT="0" marB="0" anchor="ctr">
                    <a:lnL w="12700" cmpd="sng">
                      <a:noFill/>
                      <a:prstDash val="soli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7B1B2"/>
                    </a:solidFill>
                  </a:tcPr>
                </a:tc>
                <a:extLst>
                  <a:ext uri="{0D108BD9-81ED-4DB2-BD59-A6C34878D82A}">
                    <a16:rowId xmlns:a16="http://schemas.microsoft.com/office/drawing/2014/main" val="374328149"/>
                  </a:ext>
                </a:extLst>
              </a:tr>
              <a:tr h="851398">
                <a:tc vMerge="1">
                  <a:txBody>
                    <a:bodyPr/>
                    <a:lstStyle/>
                    <a:p>
                      <a:pPr algn="ctr">
                        <a:buNone/>
                      </a:pPr>
                      <a:endParaRPr lang="en-CH" sz="2000"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92A1"/>
                    </a:solidFill>
                  </a:tcPr>
                </a:tc>
                <a:tc>
                  <a:txBody>
                    <a:bodyPr/>
                    <a:lstStyle/>
                    <a:p>
                      <a:pPr algn="ctr">
                        <a:buNone/>
                      </a:pPr>
                      <a:endParaRPr lang="en-CH" sz="1800"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3600" b="1" kern="100" dirty="0">
                          <a:solidFill>
                            <a:schemeClr val="bg1"/>
                          </a:solidFill>
                          <a:effectLst/>
                          <a:latin typeface="Arial" panose="020B0604020202020204" pitchFamily="34" charset="0"/>
                          <a:ea typeface="Times New Roman" panose="02020603050405020304" pitchFamily="18" charset="0"/>
                          <a:cs typeface="+mn-cs"/>
                        </a:rPr>
                        <a:t>80</a:t>
                      </a:r>
                      <a:r>
                        <a:rPr lang="en-US" sz="2000" b="1" kern="100" dirty="0">
                          <a:solidFill>
                            <a:schemeClr val="bg1"/>
                          </a:solidFill>
                          <a:effectLst/>
                          <a:latin typeface="Arial" panose="020B0604020202020204" pitchFamily="34" charset="0"/>
                          <a:ea typeface="Times New Roman" panose="02020603050405020304" pitchFamily="18" charset="0"/>
                          <a:cs typeface="+mn-cs"/>
                        </a:rPr>
                        <a:t> </a:t>
                      </a:r>
                      <a:r>
                        <a:rPr lang="en-US" sz="1500" b="0" kern="100" dirty="0">
                          <a:solidFill>
                            <a:schemeClr val="bg1"/>
                          </a:solidFill>
                          <a:effectLst/>
                          <a:latin typeface="Arial" panose="020B0604020202020204" pitchFamily="34" charset="0"/>
                          <a:ea typeface="Times New Roman" panose="02020603050405020304" pitchFamily="18" charset="0"/>
                          <a:cs typeface="+mn-cs"/>
                        </a:rPr>
                        <a:t>THOUSAND</a:t>
                      </a:r>
                      <a:endParaRPr lang="en-CH" sz="1500" b="0"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92A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Key populations</a:t>
                      </a:r>
                      <a:br>
                        <a:rPr lang="en-US" sz="1200" b="1" dirty="0">
                          <a:solidFill>
                            <a:schemeClr val="bg1"/>
                          </a:solidFill>
                        </a:rPr>
                      </a:br>
                      <a:r>
                        <a:rPr lang="en-US" sz="1100" b="0" dirty="0">
                          <a:solidFill>
                            <a:schemeClr val="bg1"/>
                          </a:solidFill>
                        </a:rPr>
                        <a:t>(with 9 500 using harm reduction)</a:t>
                      </a:r>
                      <a:endParaRPr lang="en-CH" sz="1200" b="0" dirty="0">
                        <a:solidFill>
                          <a:schemeClr val="bg1"/>
                        </a:solidFill>
                      </a:endParaRPr>
                    </a:p>
                    <a:p>
                      <a:pPr algn="ctr">
                        <a:buNone/>
                      </a:pPr>
                      <a:endParaRPr lang="en-CH" sz="1200" b="1" kern="100" dirty="0">
                        <a:solidFill>
                          <a:schemeClr val="bg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92A1"/>
                    </a:solidFill>
                  </a:tcPr>
                </a:tc>
                <a:tc hMerge="1">
                  <a:txBody>
                    <a:bodyPr/>
                    <a:lstStyle/>
                    <a:p>
                      <a:endParaRPr lang="en-CH"/>
                    </a:p>
                  </a:txBody>
                  <a:tcPr/>
                </a:tc>
                <a:tc hMerge="1">
                  <a:txBody>
                    <a:bodyPr/>
                    <a:lstStyle/>
                    <a:p>
                      <a:pPr algn="ctr">
                        <a:buNone/>
                      </a:pPr>
                      <a:endParaRPr lang="en-CH" sz="1100" b="1" kern="100" dirty="0">
                        <a:solidFill>
                          <a:srgbClr val="206A93"/>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792A1"/>
                    </a:solidFill>
                  </a:tcPr>
                </a:tc>
                <a:tc gridSpan="3" vMerge="1">
                  <a:txBody>
                    <a:bodyPr/>
                    <a:lstStyle/>
                    <a:p>
                      <a:endParaRPr lang="en-CH"/>
                    </a:p>
                  </a:txBody>
                  <a:tcPr/>
                </a:tc>
                <a:tc hMerge="1" vMerge="1">
                  <a:txBody>
                    <a:bodyPr/>
                    <a:lstStyle/>
                    <a:p>
                      <a:endParaRPr lang="en-CH"/>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vMerge="1">
                  <a:txBody>
                    <a:bodyPr/>
                    <a:lstStyle/>
                    <a:p>
                      <a:endParaRPr lang="en-CH"/>
                    </a:p>
                  </a:txBody>
                  <a:tcPr>
                    <a:lnT w="12700" cap="flat" cmpd="sng" algn="ctr">
                      <a:solidFill>
                        <a:schemeClr val="bg1"/>
                      </a:solidFill>
                      <a:prstDash val="solid"/>
                      <a:round/>
                      <a:headEnd type="none" w="med" len="med"/>
                      <a:tailEnd type="none" w="med" len="med"/>
                    </a:lnT>
                  </a:tcPr>
                </a:tc>
                <a:tc vMerge="1">
                  <a:txBody>
                    <a:bodyPr/>
                    <a:lstStyle/>
                    <a:p>
                      <a:endParaRPr lang="en-CH"/>
                    </a:p>
                  </a:txBody>
                  <a:tcPr>
                    <a:lnT w="12700" cap="flat" cmpd="sng" algn="ctr">
                      <a:solidFill>
                        <a:schemeClr val="bg1"/>
                      </a:solidFill>
                      <a:prstDash val="solid"/>
                      <a:round/>
                      <a:headEnd type="none" w="med" len="med"/>
                      <a:tailEnd type="none" w="med" len="med"/>
                    </a:lnT>
                  </a:tcPr>
                </a:tc>
                <a:tc vMerge="1">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0" i="0" u="none" strike="noStrike" kern="1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mn-cs"/>
                        </a:rPr>
                        <a:t>90%</a:t>
                      </a:r>
                      <a:r>
                        <a:rPr kumimoji="0" lang="en-US" sz="54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br>
                        <a:rPr kumimoji="0" lang="en-US" sz="54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br>
                      <a:r>
                        <a:rPr kumimoji="0" lang="en-US" sz="16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reduction in new HIV infections</a:t>
                      </a:r>
                      <a:endParaRPr kumimoji="0" lang="en-US" sz="180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1" i="0" u="none" strike="noStrike" kern="1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from 2010 to 2030</a:t>
                      </a:r>
                      <a:r>
                        <a:rPr lang="en-US" sz="500" b="1" kern="100" dirty="0">
                          <a:solidFill>
                            <a:srgbClr val="FFFFFF"/>
                          </a:solidFill>
                          <a:effectLst/>
                          <a:latin typeface="Arial" panose="020B0604020202020204" pitchFamily="34" charset="0"/>
                        </a:rPr>
                        <a:t> </a:t>
                      </a:r>
                      <a:endParaRPr lang="en-CH" dirty="0"/>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B1B2"/>
                    </a:solidFill>
                  </a:tcPr>
                </a:tc>
                <a:extLst>
                  <a:ext uri="{0D108BD9-81ED-4DB2-BD59-A6C34878D82A}">
                    <a16:rowId xmlns:a16="http://schemas.microsoft.com/office/drawing/2014/main" val="2534441580"/>
                  </a:ext>
                </a:extLst>
              </a:tr>
              <a:tr h="93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6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6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6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CH"/>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CH"/>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6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877110"/>
                  </a:ext>
                </a:extLst>
              </a:tr>
              <a:tr h="490913">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Contribution of other HIV response targets, enablers and systems</a:t>
                      </a:r>
                      <a:endParaRPr lang="en-CH" sz="1800" kern="100" dirty="0">
                        <a:effectLst/>
                        <a:latin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CH"/>
                    </a:p>
                  </a:txBody>
                  <a:tcPr/>
                </a:tc>
                <a:tc hMerge="1">
                  <a:txBody>
                    <a:bodyPr/>
                    <a:lstStyle/>
                    <a:p>
                      <a:endParaRPr dirty="0"/>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CH"/>
                    </a:p>
                  </a:txBody>
                  <a:tcPr/>
                </a:tc>
                <a:tc hMerge="1">
                  <a:txBody>
                    <a:bodyPr/>
                    <a:lstStyle/>
                    <a:p>
                      <a:pPr algn="ctr">
                        <a:buNone/>
                      </a:pP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H"/>
                    </a:p>
                  </a:txBody>
                  <a:tcPr/>
                </a:tc>
                <a:tc hMerge="1">
                  <a:txBody>
                    <a:bodyPr/>
                    <a:lstStyle/>
                    <a:p>
                      <a:endParaRPr lang="en-CH"/>
                    </a:p>
                  </a:txBody>
                  <a:tcPr/>
                </a:tc>
                <a:tc hMerge="1">
                  <a:txBody>
                    <a:bodyPr/>
                    <a:lstStyle/>
                    <a:p>
                      <a:pPr algn="ctr">
                        <a:buNone/>
                      </a:pP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buNone/>
                      </a:pPr>
                      <a:endParaRPr lang="en-CH" sz="2000" kern="100" dirty="0">
                        <a:effectLst/>
                        <a:latin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E0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18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endParaRPr lang="en-CH" sz="1200" kern="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294815"/>
                  </a:ext>
                </a:extLst>
              </a:tr>
            </a:tbl>
          </a:graphicData>
        </a:graphic>
      </p:graphicFrame>
      <p:pic>
        <p:nvPicPr>
          <p:cNvPr id="8" name="image1.png">
            <a:extLst>
              <a:ext uri="{FF2B5EF4-FFF2-40B4-BE49-F238E27FC236}">
                <a16:creationId xmlns:a16="http://schemas.microsoft.com/office/drawing/2014/main" id="{BCE2B5C8-759F-286E-D57F-41FFD397286C}"/>
              </a:ext>
            </a:extLst>
          </p:cNvPr>
          <p:cNvPicPr/>
          <p:nvPr/>
        </p:nvPicPr>
        <p:blipFill>
          <a:blip r:embed="rId7">
            <a:extLst>
              <a:ext uri="{28A0092B-C50C-407E-A947-70E740481C1C}">
                <a14:useLocalDpi xmlns:a14="http://schemas.microsoft.com/office/drawing/2010/main" val="0"/>
              </a:ext>
            </a:extLst>
          </a:blip>
          <a:stretch>
            <a:fillRect/>
          </a:stretch>
        </p:blipFill>
        <p:spPr>
          <a:xfrm>
            <a:off x="5635495" y="73519"/>
            <a:ext cx="747017" cy="369332"/>
          </a:xfrm>
          <a:prstGeom prst="rect">
            <a:avLst/>
          </a:prstGeom>
        </p:spPr>
      </p:pic>
    </p:spTree>
    <p:extLst>
      <p:ext uri="{BB962C8B-B14F-4D97-AF65-F5344CB8AC3E}">
        <p14:creationId xmlns:p14="http://schemas.microsoft.com/office/powerpoint/2010/main" val="147781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01C44-F2CE-4816-93A7-D4424BE43E6D}"/>
              </a:ext>
            </a:extLst>
          </p:cNvPr>
          <p:cNvSpPr/>
          <p:nvPr/>
        </p:nvSpPr>
        <p:spPr>
          <a:xfrm>
            <a:off x="0" y="29"/>
            <a:ext cx="12192000" cy="102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9999"/>
              </a:solidFill>
              <a:effectLst/>
              <a:uLnTx/>
              <a:uFillTx/>
              <a:latin typeface="Calibri"/>
              <a:ea typeface="+mn-ea"/>
              <a:cs typeface="+mn-cs"/>
            </a:endParaRPr>
          </a:p>
        </p:txBody>
      </p:sp>
      <p:sp>
        <p:nvSpPr>
          <p:cNvPr id="2" name="Title 1"/>
          <p:cNvSpPr>
            <a:spLocks noGrp="1"/>
          </p:cNvSpPr>
          <p:nvPr>
            <p:ph type="title"/>
          </p:nvPr>
        </p:nvSpPr>
        <p:spPr>
          <a:xfrm>
            <a:off x="215462" y="77242"/>
            <a:ext cx="11954434" cy="952136"/>
          </a:xfrm>
          <a:solidFill>
            <a:schemeClr val="tx2">
              <a:lumMod val="20000"/>
              <a:lumOff val="80000"/>
            </a:schemeClr>
          </a:solidFill>
          <a:ln>
            <a:solidFill>
              <a:schemeClr val="accent1"/>
            </a:solidFill>
          </a:ln>
        </p:spPr>
        <p:txBody>
          <a:bodyPr>
            <a:noAutofit/>
          </a:bodyPr>
          <a:lstStyle/>
          <a:p>
            <a:pPr algn="l"/>
            <a:r>
              <a:rPr lang="en-GB" sz="2800" dirty="0">
                <a:solidFill>
                  <a:srgbClr val="009999"/>
                </a:solidFill>
              </a:rPr>
              <a:t>Many interventions, many populations, many platforms: </a:t>
            </a:r>
            <a:br>
              <a:rPr lang="en-GB" sz="2800" dirty="0">
                <a:solidFill>
                  <a:srgbClr val="009999"/>
                </a:solidFill>
              </a:rPr>
            </a:br>
            <a:r>
              <a:rPr lang="en-GB" sz="2800" dirty="0">
                <a:solidFill>
                  <a:srgbClr val="009999"/>
                </a:solidFill>
              </a:rPr>
              <a:t>What to sustain? What mix? What focus?</a:t>
            </a:r>
          </a:p>
        </p:txBody>
      </p:sp>
      <p:sp>
        <p:nvSpPr>
          <p:cNvPr id="3" name="Content Placeholder 2"/>
          <p:cNvSpPr>
            <a:spLocks noGrp="1"/>
          </p:cNvSpPr>
          <p:nvPr>
            <p:ph idx="1"/>
          </p:nvPr>
        </p:nvSpPr>
        <p:spPr>
          <a:xfrm>
            <a:off x="215462" y="1230824"/>
            <a:ext cx="11761076" cy="5773575"/>
          </a:xfrm>
          <a:solidFill>
            <a:schemeClr val="tx1"/>
          </a:solidFill>
        </p:spPr>
        <p:txBody>
          <a:bodyPr>
            <a:noAutofit/>
          </a:bodyPr>
          <a:lstStyle/>
          <a:p>
            <a:pPr marL="0" indent="0" algn="just">
              <a:buNone/>
            </a:pPr>
            <a:r>
              <a:rPr lang="en-GB" sz="2100" b="1" dirty="0">
                <a:solidFill>
                  <a:srgbClr val="FFC000"/>
                </a:solidFill>
              </a:rPr>
              <a:t>Behaviour change communication, </a:t>
            </a:r>
            <a:r>
              <a:rPr lang="en-GB" sz="2100" b="1" dirty="0">
                <a:solidFill>
                  <a:srgbClr val="00B050"/>
                </a:solidFill>
              </a:rPr>
              <a:t>blood </a:t>
            </a:r>
            <a:r>
              <a:rPr lang="en-GB" sz="2100" b="1" dirty="0" err="1">
                <a:solidFill>
                  <a:srgbClr val="00B050"/>
                </a:solidFill>
              </a:rPr>
              <a:t>safefy</a:t>
            </a:r>
            <a:r>
              <a:rPr lang="en-GB" sz="2100" b="1" dirty="0">
                <a:solidFill>
                  <a:srgbClr val="00B050"/>
                </a:solidFill>
              </a:rPr>
              <a:t>, </a:t>
            </a:r>
            <a:r>
              <a:rPr lang="en-GB" sz="2100" b="1" dirty="0">
                <a:solidFill>
                  <a:srgbClr val="C00000"/>
                </a:solidFill>
              </a:rPr>
              <a:t>cash transfers,</a:t>
            </a:r>
            <a:r>
              <a:rPr lang="en-GB" sz="2100" b="1" dirty="0">
                <a:solidFill>
                  <a:schemeClr val="accent2"/>
                </a:solidFill>
              </a:rPr>
              <a:t> </a:t>
            </a:r>
            <a:r>
              <a:rPr lang="en-GB" sz="2100" b="1" dirty="0">
                <a:solidFill>
                  <a:srgbClr val="7030A0"/>
                </a:solidFill>
              </a:rPr>
              <a:t>community mobilization,</a:t>
            </a:r>
            <a:r>
              <a:rPr lang="en-GB" sz="2100" b="1" dirty="0">
                <a:solidFill>
                  <a:srgbClr val="FFC000"/>
                </a:solidFill>
              </a:rPr>
              <a:t> comprehensive sexuality education, </a:t>
            </a:r>
            <a:r>
              <a:rPr lang="en-GB" sz="2100" b="1" dirty="0">
                <a:solidFill>
                  <a:srgbClr val="0070C0"/>
                </a:solidFill>
              </a:rPr>
              <a:t>community-led prevention services, </a:t>
            </a:r>
            <a:r>
              <a:rPr lang="en-GB" sz="2100" b="1" dirty="0">
                <a:solidFill>
                  <a:srgbClr val="00B050"/>
                </a:solidFill>
              </a:rPr>
              <a:t>condom social marketing/market development,</a:t>
            </a:r>
            <a:r>
              <a:rPr lang="en-GB" sz="2100" b="1" dirty="0">
                <a:solidFill>
                  <a:srgbClr val="7030A0"/>
                </a:solidFill>
              </a:rPr>
              <a:t> couples’ HIV prevention, </a:t>
            </a:r>
            <a:r>
              <a:rPr lang="en-GB" sz="2100" b="1" dirty="0">
                <a:solidFill>
                  <a:srgbClr val="FFC000"/>
                </a:solidFill>
              </a:rPr>
              <a:t> </a:t>
            </a:r>
            <a:r>
              <a:rPr lang="en-GB" sz="2100" b="1" dirty="0">
                <a:solidFill>
                  <a:schemeClr val="accent2"/>
                </a:solidFill>
              </a:rPr>
              <a:t>address criminalization and legal change, </a:t>
            </a:r>
            <a:r>
              <a:rPr lang="en-GB" sz="2100" b="1" dirty="0">
                <a:solidFill>
                  <a:srgbClr val="FFC000"/>
                </a:solidFill>
              </a:rPr>
              <a:t>education (keeping girls in school), </a:t>
            </a:r>
            <a:r>
              <a:rPr lang="en-GB" sz="2100" b="1" dirty="0">
                <a:solidFill>
                  <a:schemeClr val="accent2"/>
                </a:solidFill>
              </a:rPr>
              <a:t>early infant circumcision, </a:t>
            </a:r>
            <a:r>
              <a:rPr lang="en-GB" sz="2100" b="1" dirty="0">
                <a:solidFill>
                  <a:srgbClr val="0070C0"/>
                </a:solidFill>
              </a:rPr>
              <a:t> </a:t>
            </a:r>
            <a:r>
              <a:rPr lang="en-GB" sz="2100" b="1" dirty="0">
                <a:solidFill>
                  <a:srgbClr val="7030A0"/>
                </a:solidFill>
              </a:rPr>
              <a:t>economic empowerment of young women, </a:t>
            </a:r>
            <a:r>
              <a:rPr lang="en-GB" sz="2100" b="1" dirty="0">
                <a:solidFill>
                  <a:srgbClr val="0070C0"/>
                </a:solidFill>
              </a:rPr>
              <a:t>HIV prevention in humanitarian settings, </a:t>
            </a:r>
            <a:r>
              <a:rPr lang="en-GB" sz="2100" b="1" dirty="0">
                <a:solidFill>
                  <a:srgbClr val="00B050"/>
                </a:solidFill>
              </a:rPr>
              <a:t>income generation for HIV prevention, </a:t>
            </a:r>
            <a:r>
              <a:rPr lang="en-GB" sz="2100" b="1" dirty="0">
                <a:solidFill>
                  <a:srgbClr val="FFC000"/>
                </a:solidFill>
              </a:rPr>
              <a:t>integrated gender-based violence &amp; HIV prevention, </a:t>
            </a:r>
            <a:r>
              <a:rPr lang="en-GB" sz="2100" b="1" dirty="0">
                <a:solidFill>
                  <a:srgbClr val="C00000"/>
                </a:solidFill>
              </a:rPr>
              <a:t>injectable PrEP, </a:t>
            </a:r>
            <a:r>
              <a:rPr lang="en-GB" sz="2100" b="1" dirty="0">
                <a:solidFill>
                  <a:srgbClr val="0070C0"/>
                </a:solidFill>
              </a:rPr>
              <a:t>intergenerational sex campaigns,</a:t>
            </a:r>
            <a:r>
              <a:rPr lang="en-GB" sz="2100" b="1" dirty="0">
                <a:solidFill>
                  <a:srgbClr val="7030A0"/>
                </a:solidFill>
              </a:rPr>
              <a:t> life-skills education,</a:t>
            </a:r>
            <a:r>
              <a:rPr lang="en-GB" sz="2100" b="1" dirty="0"/>
              <a:t> </a:t>
            </a:r>
            <a:r>
              <a:rPr lang="en-GB" sz="2100" b="1" dirty="0">
                <a:solidFill>
                  <a:srgbClr val="0070C0"/>
                </a:solidFill>
              </a:rPr>
              <a:t>male &amp; female condom distribution,</a:t>
            </a:r>
            <a:r>
              <a:rPr lang="en-GB" sz="2100" b="1" dirty="0">
                <a:solidFill>
                  <a:srgbClr val="C00000"/>
                </a:solidFill>
              </a:rPr>
              <a:t> </a:t>
            </a:r>
            <a:r>
              <a:rPr lang="en-GB" sz="2100" b="1" dirty="0">
                <a:solidFill>
                  <a:srgbClr val="FFC000"/>
                </a:solidFill>
              </a:rPr>
              <a:t>mass media programmes, </a:t>
            </a:r>
            <a:r>
              <a:rPr lang="en-GB" sz="2100" b="1" dirty="0">
                <a:solidFill>
                  <a:schemeClr val="accent1">
                    <a:lumMod val="75000"/>
                  </a:schemeClr>
                </a:solidFill>
              </a:rPr>
              <a:t>micro-finance for HIV prevention,</a:t>
            </a:r>
            <a:r>
              <a:rPr lang="en-GB" sz="2100" b="1" dirty="0">
                <a:solidFill>
                  <a:srgbClr val="7030A0"/>
                </a:solidFill>
              </a:rPr>
              <a:t> multiple concurrent partnership campaigns, </a:t>
            </a:r>
            <a:r>
              <a:rPr lang="en-GB" sz="2100" b="1" dirty="0">
                <a:solidFill>
                  <a:schemeClr val="accent1">
                    <a:lumMod val="75000"/>
                  </a:schemeClr>
                </a:solidFill>
              </a:rPr>
              <a:t> </a:t>
            </a:r>
            <a:r>
              <a:rPr lang="en-GB" sz="2100" b="1" dirty="0">
                <a:solidFill>
                  <a:srgbClr val="00B050"/>
                </a:solidFill>
              </a:rPr>
              <a:t>multi-purpose youth centres,</a:t>
            </a:r>
            <a:r>
              <a:rPr lang="en-GB" sz="2100" b="1" dirty="0">
                <a:solidFill>
                  <a:srgbClr val="C00000"/>
                </a:solidFill>
              </a:rPr>
              <a:t> needle &amp; syringe distribution, </a:t>
            </a:r>
            <a:r>
              <a:rPr lang="en-GB" sz="2100" b="1" dirty="0">
                <a:solidFill>
                  <a:srgbClr val="0070C0"/>
                </a:solidFill>
              </a:rPr>
              <a:t>new media prevention programmes, </a:t>
            </a:r>
            <a:r>
              <a:rPr lang="en-GB" sz="2100" b="1" dirty="0">
                <a:solidFill>
                  <a:srgbClr val="FFC000"/>
                </a:solidFill>
              </a:rPr>
              <a:t>opioid substitution, </a:t>
            </a:r>
            <a:r>
              <a:rPr lang="en-GB" sz="2100" b="1" dirty="0">
                <a:solidFill>
                  <a:srgbClr val="0070C0"/>
                </a:solidFill>
              </a:rPr>
              <a:t>overdose prevention, </a:t>
            </a:r>
            <a:r>
              <a:rPr lang="en-GB" sz="2100" b="1" dirty="0">
                <a:solidFill>
                  <a:schemeClr val="accent2"/>
                </a:solidFill>
              </a:rPr>
              <a:t>oral pre-exposure prophylaxis, </a:t>
            </a:r>
            <a:r>
              <a:rPr lang="en-GB" sz="2100" b="1" dirty="0">
                <a:solidFill>
                  <a:srgbClr val="7030A0"/>
                </a:solidFill>
              </a:rPr>
              <a:t>parenting programmes, </a:t>
            </a:r>
            <a:r>
              <a:rPr lang="en-GB" sz="2100" b="1" dirty="0">
                <a:solidFill>
                  <a:srgbClr val="00B050"/>
                </a:solidFill>
              </a:rPr>
              <a:t>post-exposure prophylaxis,</a:t>
            </a:r>
            <a:r>
              <a:rPr lang="en-GB" sz="2100" b="1" dirty="0">
                <a:solidFill>
                  <a:srgbClr val="C00000"/>
                </a:solidFill>
              </a:rPr>
              <a:t> post-violence care,</a:t>
            </a:r>
            <a:r>
              <a:rPr lang="en-GB" sz="2100" b="1" dirty="0">
                <a:solidFill>
                  <a:schemeClr val="accent2"/>
                </a:solidFill>
              </a:rPr>
              <a:t> </a:t>
            </a:r>
            <a:r>
              <a:rPr lang="en-GB" sz="2100" b="1" dirty="0">
                <a:solidFill>
                  <a:srgbClr val="00B050"/>
                </a:solidFill>
              </a:rPr>
              <a:t>prevention with positives, </a:t>
            </a:r>
            <a:r>
              <a:rPr lang="en-GB" sz="2100" b="1" dirty="0">
                <a:solidFill>
                  <a:srgbClr val="FFC000"/>
                </a:solidFill>
              </a:rPr>
              <a:t>prevention among men having sex with men, </a:t>
            </a:r>
            <a:r>
              <a:rPr lang="en-GB" sz="2100" b="1" dirty="0">
                <a:solidFill>
                  <a:srgbClr val="0070C0"/>
                </a:solidFill>
              </a:rPr>
              <a:t>prevention among mobile populations, </a:t>
            </a:r>
            <a:r>
              <a:rPr lang="en-GB" sz="2100" b="1" dirty="0">
                <a:solidFill>
                  <a:srgbClr val="7030A0"/>
                </a:solidFill>
              </a:rPr>
              <a:t>prevention among sex workers, </a:t>
            </a:r>
            <a:r>
              <a:rPr lang="en-GB" sz="2100" b="1" dirty="0">
                <a:solidFill>
                  <a:srgbClr val="00B050"/>
                </a:solidFill>
              </a:rPr>
              <a:t>prevention with people living with disabilities, </a:t>
            </a:r>
            <a:r>
              <a:rPr lang="en-GB" sz="2100" b="1" dirty="0">
                <a:solidFill>
                  <a:srgbClr val="C00000"/>
                </a:solidFill>
              </a:rPr>
              <a:t>prevention for people who inject drugs, </a:t>
            </a:r>
            <a:r>
              <a:rPr lang="en-GB" sz="2100" b="1" dirty="0">
                <a:solidFill>
                  <a:srgbClr val="00B050"/>
                </a:solidFill>
              </a:rPr>
              <a:t>prevention among transgender people, </a:t>
            </a:r>
            <a:r>
              <a:rPr lang="en-GB" sz="2100" b="1" dirty="0">
                <a:solidFill>
                  <a:srgbClr val="C00000"/>
                </a:solidFill>
              </a:rPr>
              <a:t>prevention with people in prisons, </a:t>
            </a:r>
            <a:r>
              <a:rPr lang="en-GB" sz="2100" b="1" dirty="0">
                <a:solidFill>
                  <a:srgbClr val="7030A0"/>
                </a:solidFill>
              </a:rPr>
              <a:t>prevention for truck drivers, </a:t>
            </a:r>
            <a:r>
              <a:rPr lang="en-GB" sz="2100" b="1" dirty="0">
                <a:solidFill>
                  <a:srgbClr val="FFC000"/>
                </a:solidFill>
              </a:rPr>
              <a:t>primary prevention among pregnant women, </a:t>
            </a:r>
            <a:r>
              <a:rPr lang="en-GB" sz="2100" b="1" dirty="0">
                <a:solidFill>
                  <a:srgbClr val="C00000"/>
                </a:solidFill>
              </a:rPr>
              <a:t>safe spaces, </a:t>
            </a:r>
            <a:r>
              <a:rPr lang="en-GB" sz="2100" b="1" dirty="0">
                <a:solidFill>
                  <a:srgbClr val="FFC000"/>
                </a:solidFill>
              </a:rPr>
              <a:t>social asset building,</a:t>
            </a:r>
            <a:r>
              <a:rPr lang="en-GB" sz="2100" b="1" dirty="0">
                <a:solidFill>
                  <a:srgbClr val="00B050"/>
                </a:solidFill>
              </a:rPr>
              <a:t> </a:t>
            </a:r>
            <a:r>
              <a:rPr lang="en-GB" sz="2100" b="1" dirty="0">
                <a:solidFill>
                  <a:srgbClr val="0070C0"/>
                </a:solidFill>
              </a:rPr>
              <a:t>treatment as prevention, </a:t>
            </a:r>
            <a:r>
              <a:rPr lang="en-GB" sz="2100" b="1" dirty="0">
                <a:solidFill>
                  <a:srgbClr val="00B050"/>
                </a:solidFill>
              </a:rPr>
              <a:t>STI diagnosis &amp; management, </a:t>
            </a:r>
            <a:r>
              <a:rPr lang="en-GB" sz="2100" b="1" dirty="0">
                <a:solidFill>
                  <a:srgbClr val="C00000"/>
                </a:solidFill>
              </a:rPr>
              <a:t>U=U campaigns, </a:t>
            </a:r>
            <a:r>
              <a:rPr lang="en-GB" sz="2100" b="1" dirty="0">
                <a:solidFill>
                  <a:srgbClr val="FFC000"/>
                </a:solidFill>
              </a:rPr>
              <a:t>vaccine development, </a:t>
            </a:r>
            <a:r>
              <a:rPr lang="en-GB" sz="2100" b="1" dirty="0">
                <a:solidFill>
                  <a:srgbClr val="C00000"/>
                </a:solidFill>
              </a:rPr>
              <a:t>vaginal ring, </a:t>
            </a:r>
            <a:r>
              <a:rPr lang="en-GB" sz="2100" b="1" dirty="0">
                <a:solidFill>
                  <a:srgbClr val="0070C0"/>
                </a:solidFill>
              </a:rPr>
              <a:t>voluntary counselling and testing, </a:t>
            </a:r>
            <a:r>
              <a:rPr lang="en-GB" sz="2100" b="1" dirty="0">
                <a:solidFill>
                  <a:srgbClr val="00B050"/>
                </a:solidFill>
              </a:rPr>
              <a:t>voluntary medical male circumcision, </a:t>
            </a:r>
            <a:r>
              <a:rPr lang="en-GB" sz="2100" b="1" dirty="0">
                <a:solidFill>
                  <a:srgbClr val="FFC000"/>
                </a:solidFill>
              </a:rPr>
              <a:t>work-place based prevention, </a:t>
            </a:r>
            <a:r>
              <a:rPr lang="en-GB" sz="2100" b="1" dirty="0">
                <a:solidFill>
                  <a:srgbClr val="7030A0"/>
                </a:solidFill>
              </a:rPr>
              <a:t>youth friendly health services,</a:t>
            </a:r>
            <a:r>
              <a:rPr lang="en-GB" sz="2100" b="1" dirty="0"/>
              <a:t> </a:t>
            </a:r>
            <a:r>
              <a:rPr lang="en-GB" sz="2100" b="1" dirty="0">
                <a:solidFill>
                  <a:srgbClr val="C00000"/>
                </a:solidFill>
              </a:rPr>
              <a:t>… … …</a:t>
            </a:r>
          </a:p>
        </p:txBody>
      </p:sp>
    </p:spTree>
    <p:extLst>
      <p:ext uri="{BB962C8B-B14F-4D97-AF65-F5344CB8AC3E}">
        <p14:creationId xmlns:p14="http://schemas.microsoft.com/office/powerpoint/2010/main" val="262348766"/>
      </p:ext>
    </p:extLst>
  </p:cSld>
  <p:clrMapOvr>
    <a:masterClrMapping/>
  </p:clrMapOvr>
  <mc:AlternateContent xmlns:mc="http://schemas.openxmlformats.org/markup-compatibility/2006">
    <mc:Choice xmlns:p14="http://schemas.microsoft.com/office/powerpoint/2010/main" Requires="p14">
      <p:transition spd="slow" p14:dur="2000" advTm="20104"/>
    </mc:Choice>
    <mc:Fallback>
      <p:transition spd="slow" advTm="201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69BE-5ED4-38FF-B869-A00DDE149D52}"/>
              </a:ext>
            </a:extLst>
          </p:cNvPr>
          <p:cNvSpPr>
            <a:spLocks noGrp="1"/>
          </p:cNvSpPr>
          <p:nvPr>
            <p:ph type="title"/>
          </p:nvPr>
        </p:nvSpPr>
        <p:spPr>
          <a:xfrm>
            <a:off x="457200" y="114458"/>
            <a:ext cx="11734800" cy="896353"/>
          </a:xfrm>
        </p:spPr>
        <p:txBody>
          <a:bodyPr>
            <a:normAutofit/>
          </a:bodyPr>
          <a:lstStyle/>
          <a:p>
            <a:r>
              <a:rPr lang="en-US" sz="2800" dirty="0">
                <a:solidFill>
                  <a:srgbClr val="00A99A"/>
                </a:solidFill>
              </a:rPr>
              <a:t>Scalable and sustainable prevention to 2030 and beyond. </a:t>
            </a:r>
            <a:r>
              <a:rPr lang="en-US" sz="2800" dirty="0">
                <a:solidFill>
                  <a:srgbClr val="C00000"/>
                </a:solidFill>
              </a:rPr>
              <a:t>5 Ps of prioritization</a:t>
            </a:r>
            <a:br>
              <a:rPr lang="en-US" sz="2800" dirty="0">
                <a:solidFill>
                  <a:srgbClr val="00A99A"/>
                </a:solidFill>
              </a:rPr>
            </a:br>
            <a:r>
              <a:rPr lang="en-US" sz="2800" dirty="0">
                <a:solidFill>
                  <a:schemeClr val="accent4">
                    <a:lumMod val="75000"/>
                  </a:schemeClr>
                </a:solidFill>
              </a:rPr>
              <a:t>The right people, right places, packages, best platforms, prices</a:t>
            </a:r>
            <a:endParaRPr lang="en-CH" sz="2800" dirty="0">
              <a:solidFill>
                <a:schemeClr val="accent4">
                  <a:lumMod val="75000"/>
                </a:schemeClr>
              </a:solidFill>
            </a:endParaRPr>
          </a:p>
        </p:txBody>
      </p:sp>
      <p:pic>
        <p:nvPicPr>
          <p:cNvPr id="3" name="image1.png">
            <a:extLst>
              <a:ext uri="{FF2B5EF4-FFF2-40B4-BE49-F238E27FC236}">
                <a16:creationId xmlns:a16="http://schemas.microsoft.com/office/drawing/2014/main" id="{82445E75-3FA1-6723-F230-39E6DDDC5CA8}"/>
              </a:ext>
            </a:extLst>
          </p:cNvPr>
          <p:cNvPicPr/>
          <p:nvPr/>
        </p:nvPicPr>
        <p:blipFill>
          <a:blip r:embed="rId2">
            <a:extLst>
              <a:ext uri="{28A0092B-C50C-407E-A947-70E740481C1C}">
                <a14:useLocalDpi xmlns:a14="http://schemas.microsoft.com/office/drawing/2010/main" val="0"/>
              </a:ext>
            </a:extLst>
          </a:blip>
          <a:stretch>
            <a:fillRect/>
          </a:stretch>
        </p:blipFill>
        <p:spPr>
          <a:xfrm>
            <a:off x="11070771" y="6248400"/>
            <a:ext cx="994083" cy="495142"/>
          </a:xfrm>
          <a:prstGeom prst="rect">
            <a:avLst/>
          </a:prstGeom>
        </p:spPr>
      </p:pic>
      <p:pic>
        <p:nvPicPr>
          <p:cNvPr id="8" name="Picture 7">
            <a:extLst>
              <a:ext uri="{FF2B5EF4-FFF2-40B4-BE49-F238E27FC236}">
                <a16:creationId xmlns:a16="http://schemas.microsoft.com/office/drawing/2014/main" id="{78D708A8-0344-2ED1-412A-F5D26632050D}"/>
              </a:ext>
            </a:extLst>
          </p:cNvPr>
          <p:cNvPicPr>
            <a:picLocks noChangeAspect="1"/>
          </p:cNvPicPr>
          <p:nvPr/>
        </p:nvPicPr>
        <p:blipFill>
          <a:blip r:embed="rId3">
            <a:extLst>
              <a:ext uri="{28A0092B-C50C-407E-A947-70E740481C1C}">
                <a14:useLocalDpi xmlns:a14="http://schemas.microsoft.com/office/drawing/2010/main" val="0"/>
              </a:ext>
            </a:extLst>
          </a:blip>
          <a:srcRect t="4754" b="6596"/>
          <a:stretch>
            <a:fillRect/>
          </a:stretch>
        </p:blipFill>
        <p:spPr>
          <a:xfrm>
            <a:off x="0" y="1158679"/>
            <a:ext cx="10302842" cy="5699321"/>
          </a:xfrm>
          <a:prstGeom prst="rect">
            <a:avLst/>
          </a:prstGeom>
        </p:spPr>
      </p:pic>
      <p:sp>
        <p:nvSpPr>
          <p:cNvPr id="4" name="Rectangle 3">
            <a:extLst>
              <a:ext uri="{FF2B5EF4-FFF2-40B4-BE49-F238E27FC236}">
                <a16:creationId xmlns:a16="http://schemas.microsoft.com/office/drawing/2014/main" id="{E236B273-587B-AD19-2C93-AF371150DA3D}"/>
              </a:ext>
            </a:extLst>
          </p:cNvPr>
          <p:cNvSpPr/>
          <p:nvPr/>
        </p:nvSpPr>
        <p:spPr>
          <a:xfrm>
            <a:off x="3776472" y="4690872"/>
            <a:ext cx="2700000" cy="853186"/>
          </a:xfrm>
          <a:prstGeom prst="rect">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en-US" sz="1600" b="1">
                <a:solidFill>
                  <a:srgbClr val="FFFFFF"/>
                </a:solidFill>
                <a:effectLst/>
                <a:latin typeface="Dubai Light" panose="020B0303030403030204" pitchFamily="34" charset="-78"/>
                <a:ea typeface="Times New Roman" panose="02020603050405020304" pitchFamily="18" charset="0"/>
                <a:cs typeface="Dubai Light" panose="020B0303030403030204" pitchFamily="34" charset="-78"/>
              </a:rPr>
              <a:t>Focus on key and priority populations who need prevention most</a:t>
            </a:r>
            <a:endParaRPr lang="en-CH" sz="2800">
              <a:effectLst/>
              <a:latin typeface="Dubai Light" panose="020B0303030403030204" pitchFamily="34" charset="-78"/>
              <a:ea typeface="Times New Roman" panose="02020603050405020304" pitchFamily="18" charset="0"/>
              <a:cs typeface="Dubai Light" panose="020B0303030403030204" pitchFamily="34" charset="-78"/>
            </a:endParaRPr>
          </a:p>
        </p:txBody>
      </p:sp>
    </p:spTree>
    <p:extLst>
      <p:ext uri="{BB962C8B-B14F-4D97-AF65-F5344CB8AC3E}">
        <p14:creationId xmlns:p14="http://schemas.microsoft.com/office/powerpoint/2010/main" val="147245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17BB2-50FB-466F-701E-99BF740CDF4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794B1A1-5B65-45F8-D614-E168862B1EEB}"/>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The right</a:t>
            </a:r>
            <a:r>
              <a:rPr kumimoji="0" lang="en-US" sz="3200" b="1" i="0" u="none" strike="noStrike" kern="1200" cap="none" spc="0" normalizeH="0" baseline="0" noProof="0" dirty="0">
                <a:ln>
                  <a:noFill/>
                </a:ln>
                <a:solidFill>
                  <a:srgbClr val="FFFFFF">
                    <a:lumMod val="85000"/>
                  </a:srgbClr>
                </a:solidFill>
                <a:effectLst/>
                <a:uLnTx/>
                <a:uFillTx/>
                <a:latin typeface="Arial" panose="020B0604020202020204"/>
                <a:ea typeface="+mn-ea"/>
                <a:cs typeface="+mn-cs"/>
              </a:rPr>
              <a:t> </a:t>
            </a:r>
            <a:r>
              <a:rPr kumimoji="0" lang="en-US" sz="3200" b="1" i="0" u="none" strike="noStrike" kern="1200" cap="none" spc="0" normalizeH="0" baseline="0" noProof="0" dirty="0">
                <a:ln>
                  <a:noFill/>
                </a:ln>
                <a:solidFill>
                  <a:srgbClr val="FFFFFF">
                    <a:lumMod val="85000"/>
                  </a:srgb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867B276-54C3-E1C7-FB10-9DFB5080B1EB}"/>
              </a:ext>
            </a:extLst>
          </p:cNvPr>
          <p:cNvSpPr>
            <a:spLocks noGrp="1"/>
          </p:cNvSpPr>
          <p:nvPr>
            <p:ph type="title"/>
          </p:nvPr>
        </p:nvSpPr>
        <p:spPr/>
        <p:txBody>
          <a:bodyPr/>
          <a:lstStyle/>
          <a:p>
            <a:r>
              <a:rPr lang="en-US" sz="3600" b="0" dirty="0"/>
              <a:t>Prioritized, efficient, effective &amp; sustainable</a:t>
            </a:r>
          </a:p>
        </p:txBody>
      </p:sp>
      <p:sp>
        <p:nvSpPr>
          <p:cNvPr id="3" name="Content Placeholder 2">
            <a:extLst>
              <a:ext uri="{FF2B5EF4-FFF2-40B4-BE49-F238E27FC236}">
                <a16:creationId xmlns:a16="http://schemas.microsoft.com/office/drawing/2014/main" id="{B8CD63DA-5AE0-3FB2-2D99-C7A1038DDFED}"/>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dirty="0">
                <a:solidFill>
                  <a:srgbClr val="000000"/>
                </a:solidFill>
              </a:rPr>
              <a:t>For the right </a:t>
            </a:r>
            <a:r>
              <a:rPr lang="en-US" sz="3600" b="1" dirty="0">
                <a:solidFill>
                  <a:schemeClr val="accent2"/>
                </a:solidFill>
              </a:rPr>
              <a:t>people</a:t>
            </a:r>
          </a:p>
          <a:p>
            <a:pPr>
              <a:lnSpc>
                <a:spcPct val="100000"/>
              </a:lnSpc>
              <a:spcAft>
                <a:spcPts val="1200"/>
              </a:spcAft>
            </a:pPr>
            <a:r>
              <a:rPr lang="en-US" sz="3600" dirty="0">
                <a:solidFill>
                  <a:schemeClr val="bg1">
                    <a:lumMod val="85000"/>
                  </a:schemeClr>
                </a:solidFill>
              </a:rPr>
              <a:t>In the right places</a:t>
            </a:r>
          </a:p>
          <a:p>
            <a:pPr>
              <a:lnSpc>
                <a:spcPct val="100000"/>
              </a:lnSpc>
              <a:spcAft>
                <a:spcPts val="1200"/>
              </a:spcAft>
            </a:pPr>
            <a:r>
              <a:rPr lang="en-US" sz="3600" dirty="0">
                <a:solidFill>
                  <a:schemeClr val="bg1">
                    <a:lumMod val="85000"/>
                  </a:schemeClr>
                </a:solidFill>
              </a:rPr>
              <a:t>With the right packages</a:t>
            </a:r>
          </a:p>
          <a:p>
            <a:pPr>
              <a:lnSpc>
                <a:spcPct val="100000"/>
              </a:lnSpc>
              <a:spcAft>
                <a:spcPts val="1200"/>
              </a:spcAft>
            </a:pPr>
            <a:r>
              <a:rPr lang="en-US" sz="3600" dirty="0">
                <a:solidFill>
                  <a:schemeClr val="bg1">
                    <a:lumMod val="85000"/>
                  </a:schemeClr>
                </a:solidFill>
              </a:rPr>
              <a:t>Using the right platforms</a:t>
            </a:r>
          </a:p>
          <a:p>
            <a:pPr>
              <a:lnSpc>
                <a:spcPct val="100000"/>
              </a:lnSpc>
              <a:spcAft>
                <a:spcPts val="1200"/>
              </a:spcAft>
            </a:pPr>
            <a:r>
              <a:rPr lang="en-US" sz="3600" dirty="0">
                <a:solidFill>
                  <a:schemeClr val="bg1">
                    <a:lumMod val="85000"/>
                  </a:schemeClr>
                </a:solidFill>
              </a:rPr>
              <a:t>At the right price</a:t>
            </a:r>
          </a:p>
          <a:p>
            <a:endParaRPr lang="en-US" sz="3200" dirty="0">
              <a:solidFill>
                <a:schemeClr val="bg1">
                  <a:lumMod val="75000"/>
                </a:schemeClr>
              </a:solidFill>
            </a:endParaRPr>
          </a:p>
        </p:txBody>
      </p:sp>
      <p:sp>
        <p:nvSpPr>
          <p:cNvPr id="5" name="Right Brace 4">
            <a:extLst>
              <a:ext uri="{FF2B5EF4-FFF2-40B4-BE49-F238E27FC236}">
                <a16:creationId xmlns:a16="http://schemas.microsoft.com/office/drawing/2014/main" id="{6265ED7A-6C09-1340-D537-2D8CC9F47B1C}"/>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6298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09D246-D74B-2346-BAEF-E61F6CE4D58D}"/>
              </a:ext>
            </a:extLst>
          </p:cNvPr>
          <p:cNvSpPr/>
          <p:nvPr/>
        </p:nvSpPr>
        <p:spPr>
          <a:xfrm>
            <a:off x="0" y="9128"/>
            <a:ext cx="12192000" cy="743744"/>
          </a:xfrm>
          <a:prstGeom prst="rect">
            <a:avLst/>
          </a:prstGeom>
          <a:solidFill>
            <a:srgbClr val="50AA9B"/>
          </a:solidFill>
          <a:ln>
            <a:solidFill>
              <a:srgbClr val="50AA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56"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Defining Who Needs Prevention</a:t>
            </a:r>
          </a:p>
        </p:txBody>
      </p:sp>
      <p:sp>
        <p:nvSpPr>
          <p:cNvPr id="4" name="Rectangle 3">
            <a:extLst>
              <a:ext uri="{FF2B5EF4-FFF2-40B4-BE49-F238E27FC236}">
                <a16:creationId xmlns:a16="http://schemas.microsoft.com/office/drawing/2014/main" id="{D915D03E-5B5A-4269-86A2-854EC59EC16C}"/>
              </a:ext>
            </a:extLst>
          </p:cNvPr>
          <p:cNvSpPr/>
          <p:nvPr/>
        </p:nvSpPr>
        <p:spPr>
          <a:xfrm>
            <a:off x="27482" y="2587311"/>
            <a:ext cx="12109554" cy="1492716"/>
          </a:xfrm>
          <a:prstGeom prst="rect">
            <a:avLst/>
          </a:prstGeom>
        </p:spPr>
        <p:txBody>
          <a:bodyPr wrap="square">
            <a:spAutoFit/>
          </a:bodyPr>
          <a:lstStyle/>
          <a:p>
            <a:pPr marL="304804" marR="0" lvl="0" indent="-304804" algn="l" defTabSz="914400" rtl="0" eaLnBrk="1" fontAlgn="auto" latinLnBrk="0" hangingPunct="1">
              <a:lnSpc>
                <a:spcPct val="100000"/>
              </a:lnSpc>
              <a:spcBef>
                <a:spcPts val="0"/>
              </a:spcBef>
              <a:spcAft>
                <a:spcPts val="0"/>
              </a:spcAft>
              <a:buClr>
                <a:srgbClr val="50AA9B"/>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Countries should have </a:t>
            </a: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up-to-date, nationally validated key population size estimates generated from empirical methods </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and sound statistical concepts. </a:t>
            </a:r>
          </a:p>
          <a:p>
            <a:pPr marL="304804" marR="0" lvl="0" indent="-304804" algn="l" defTabSz="914400" rtl="0" eaLnBrk="1" fontAlgn="auto" latinLnBrk="0" hangingPunct="1">
              <a:lnSpc>
                <a:spcPct val="100000"/>
              </a:lnSpc>
              <a:spcBef>
                <a:spcPts val="0"/>
              </a:spcBef>
              <a:spcAft>
                <a:spcPts val="0"/>
              </a:spcAft>
              <a:buClr>
                <a:srgbClr val="50AA9B"/>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Where PSEs are outdated or do not exist, global or regional averages may be used to benchmark. For MSM, this should be </a:t>
            </a: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at least 1% </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of the total adult male population </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2"/>
              </a:rPr>
              <a:t>WHO &amp; UNAIDS, 2020</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304804" marR="0" lvl="0" indent="-304804" algn="l" defTabSz="914400" rtl="0" eaLnBrk="1" fontAlgn="auto" latinLnBrk="0" hangingPunct="1">
              <a:lnSpc>
                <a:spcPct val="100000"/>
              </a:lnSpc>
              <a:spcBef>
                <a:spcPts val="0"/>
              </a:spcBef>
              <a:spcAft>
                <a:spcPts val="0"/>
              </a:spcAft>
              <a:buClr>
                <a:srgbClr val="50AA9B"/>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In resource constrained settings, </a:t>
            </a: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low-cost methodologies that generate reliable PSEs </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need to be developed and used.</a:t>
            </a:r>
          </a:p>
          <a:p>
            <a:pPr marL="304804" marR="0" lvl="0" indent="-304804" algn="l" defTabSz="914400" rtl="0" eaLnBrk="1" fontAlgn="auto" latinLnBrk="0" hangingPunct="1">
              <a:lnSpc>
                <a:spcPct val="100000"/>
              </a:lnSpc>
              <a:spcBef>
                <a:spcPts val="0"/>
              </a:spcBef>
              <a:spcAft>
                <a:spcPts val="0"/>
              </a:spcAft>
              <a:buClr>
                <a:srgbClr val="50AA9B"/>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Where possible, </a:t>
            </a: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multiple sources </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should be triangulated for greater certainty. </a:t>
            </a:r>
          </a:p>
          <a:p>
            <a:pPr marL="304804" marR="0" lvl="0" indent="-304804" algn="l" defTabSz="914400" rtl="0" eaLnBrk="1" fontAlgn="auto" latinLnBrk="0" hangingPunct="1">
              <a:lnSpc>
                <a:spcPct val="100000"/>
              </a:lnSpc>
              <a:spcBef>
                <a:spcPts val="0"/>
              </a:spcBef>
              <a:spcAft>
                <a:spcPts val="0"/>
              </a:spcAft>
              <a:buClr>
                <a:srgbClr val="50AA9B"/>
              </a:buClr>
              <a:buSzTx/>
              <a:buFont typeface="System Font Regular"/>
              <a:buChar char="→"/>
              <a:tabLst/>
              <a:defRPr/>
            </a:pP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Plausible PSEs should be mandatory </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in the development of all national strategic plans, prevention roadmaps as well as funding requests/country operational plans for major donors. </a:t>
            </a:r>
          </a:p>
        </p:txBody>
      </p:sp>
      <p:pic>
        <p:nvPicPr>
          <p:cNvPr id="9" name="Picture 8">
            <a:extLst>
              <a:ext uri="{FF2B5EF4-FFF2-40B4-BE49-F238E27FC236}">
                <a16:creationId xmlns:a16="http://schemas.microsoft.com/office/drawing/2014/main" id="{356325A9-C5C2-CA47-B02C-734D07AD86ED}"/>
              </a:ext>
            </a:extLst>
          </p:cNvPr>
          <p:cNvPicPr>
            <a:picLocks noChangeAspect="1"/>
          </p:cNvPicPr>
          <p:nvPr/>
        </p:nvPicPr>
        <p:blipFill rotWithShape="1">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0" y="1493235"/>
            <a:ext cx="2839244" cy="1059318"/>
          </a:xfrm>
          <a:prstGeom prst="rect">
            <a:avLst/>
          </a:prstGeom>
        </p:spPr>
      </p:pic>
      <p:sp>
        <p:nvSpPr>
          <p:cNvPr id="10" name="Rectangle 9">
            <a:extLst>
              <a:ext uri="{FF2B5EF4-FFF2-40B4-BE49-F238E27FC236}">
                <a16:creationId xmlns:a16="http://schemas.microsoft.com/office/drawing/2014/main" id="{79BEB3E5-A6AA-8345-B57A-3D2B173C03BC}"/>
              </a:ext>
            </a:extLst>
          </p:cNvPr>
          <p:cNvSpPr/>
          <p:nvPr/>
        </p:nvSpPr>
        <p:spPr>
          <a:xfrm>
            <a:off x="2839244" y="1800625"/>
            <a:ext cx="6932411"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0AA9B"/>
                </a:solidFill>
                <a:effectLst/>
                <a:uLnTx/>
                <a:uFillTx/>
                <a:latin typeface="Arial" panose="020B0604020202020204" pitchFamily="34" charset="0"/>
                <a:ea typeface="Times New Roman" panose="02020603050405020304" pitchFamily="18" charset="0"/>
                <a:cs typeface="Arial" panose="020B0604020202020204" pitchFamily="34" charset="0"/>
              </a:rPr>
              <a:t>DETERMINE TOTAL POPULATION SIZE ESTIMATE</a:t>
            </a:r>
            <a:endParaRPr kumimoji="0" lang="en-US" sz="2200" b="1" i="0" u="none" strike="noStrike" kern="1200" cap="none" spc="0" normalizeH="0" baseline="0" noProof="0" dirty="0">
              <a:ln>
                <a:noFill/>
              </a:ln>
              <a:solidFill>
                <a:srgbClr val="50AA9B"/>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FE01F71C-114A-4D40-A0CD-48AC81666EB1}"/>
              </a:ext>
            </a:extLst>
          </p:cNvPr>
          <p:cNvPicPr>
            <a:picLocks noChangeAspect="1"/>
          </p:cNvPicPr>
          <p:nvPr/>
        </p:nvPicPr>
        <p:blipFill rotWithShape="1">
          <a:blip r:embed="rId5" cstate="email">
            <a:duotone>
              <a:schemeClr val="accent3">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p:blipFill>
        <p:spPr>
          <a:xfrm>
            <a:off x="0" y="4149552"/>
            <a:ext cx="2839244" cy="1059310"/>
          </a:xfrm>
          <a:prstGeom prst="rect">
            <a:avLst/>
          </a:prstGeom>
        </p:spPr>
      </p:pic>
      <p:sp>
        <p:nvSpPr>
          <p:cNvPr id="13" name="Rectangle 12">
            <a:extLst>
              <a:ext uri="{FF2B5EF4-FFF2-40B4-BE49-F238E27FC236}">
                <a16:creationId xmlns:a16="http://schemas.microsoft.com/office/drawing/2014/main" id="{630395B9-6663-E740-AF29-A6F47D021B56}"/>
              </a:ext>
            </a:extLst>
          </p:cNvPr>
          <p:cNvSpPr/>
          <p:nvPr/>
        </p:nvSpPr>
        <p:spPr>
          <a:xfrm>
            <a:off x="2839244" y="4463764"/>
            <a:ext cx="912290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0AA9B"/>
                </a:solidFill>
                <a:effectLst/>
                <a:uLnTx/>
                <a:uFillTx/>
                <a:latin typeface="Arial" panose="020B0604020202020204" pitchFamily="34" charset="0"/>
                <a:ea typeface="Times New Roman" panose="02020603050405020304" pitchFamily="18" charset="0"/>
                <a:cs typeface="Arial" panose="020B0604020202020204" pitchFamily="34" charset="0"/>
              </a:rPr>
              <a:t>CALCULATE A PREVENTION DENOMINATOR</a:t>
            </a:r>
            <a:endParaRPr kumimoji="0" lang="en-US" sz="2200" b="1" i="0" u="none" strike="noStrike" kern="1200" cap="none" spc="0" normalizeH="0" baseline="0" noProof="0" dirty="0">
              <a:ln>
                <a:noFill/>
              </a:ln>
              <a:solidFill>
                <a:srgbClr val="50AA9B"/>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20C0FAA-F552-5E48-88F6-673D8529565B}"/>
              </a:ext>
            </a:extLst>
          </p:cNvPr>
          <p:cNvSpPr/>
          <p:nvPr/>
        </p:nvSpPr>
        <p:spPr>
          <a:xfrm>
            <a:off x="54964" y="5208862"/>
            <a:ext cx="12082072" cy="3298275"/>
          </a:xfrm>
          <a:prstGeom prst="rect">
            <a:avLst/>
          </a:prstGeom>
        </p:spPr>
        <p:txBody>
          <a:bodyPr wrap="square" numCol="1">
            <a:spAutoFit/>
          </a:bodyPr>
          <a:lstStyle/>
          <a:p>
            <a:pPr marL="203203"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0AA9B"/>
                </a:solidFill>
                <a:effectLst/>
                <a:uLnTx/>
                <a:uFillTx/>
                <a:latin typeface="Calibri"/>
                <a:ea typeface="Times New Roman" panose="02020603050405020304" pitchFamily="18" charset="0"/>
                <a:cs typeface="Arial" panose="020B0604020202020204" pitchFamily="34" charset="0"/>
              </a:rPr>
              <a:t>For key populations:</a:t>
            </a:r>
          </a:p>
          <a:p>
            <a:pPr marL="203203"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0AA9B"/>
              </a:solidFill>
              <a:effectLst/>
              <a:uLnTx/>
              <a:uFillTx/>
              <a:latin typeface="Calibri"/>
              <a:ea typeface="Times New Roman" panose="02020603050405020304" pitchFamily="18" charset="0"/>
              <a:cs typeface="Arial" panose="020B0604020202020204" pitchFamily="34" charset="0"/>
            </a:endParaRPr>
          </a:p>
          <a:p>
            <a:pPr marL="692155" marR="0" lvl="1" indent="-285750" algn="l" defTabSz="914400" rtl="0" eaLnBrk="1" fontAlgn="auto" latinLnBrk="0" hangingPunct="1">
              <a:lnSpc>
                <a:spcPct val="100000"/>
              </a:lnSpc>
              <a:spcBef>
                <a:spcPts val="0"/>
              </a:spcBef>
              <a:spcAft>
                <a:spcPts val="0"/>
              </a:spcAft>
              <a:buClr>
                <a:srgbClr val="59A2AE"/>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Men who have sex with men with a non-regular partner </a:t>
            </a:r>
          </a:p>
          <a:p>
            <a:pPr marL="692155" marR="0" lvl="1" indent="-285750" algn="l" defTabSz="914400" rtl="0" eaLnBrk="1" fontAlgn="auto" latinLnBrk="0" hangingPunct="1">
              <a:lnSpc>
                <a:spcPct val="100000"/>
              </a:lnSpc>
              <a:spcBef>
                <a:spcPts val="0"/>
              </a:spcBef>
              <a:spcAft>
                <a:spcPts val="0"/>
              </a:spcAft>
              <a:buClr>
                <a:srgbClr val="59A2AE"/>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All transgender women (with non-regular partner)</a:t>
            </a:r>
          </a:p>
          <a:p>
            <a:pPr marL="692155" marR="0" lvl="1" indent="-285750" algn="l" defTabSz="914400" rtl="0" eaLnBrk="1" fontAlgn="auto" latinLnBrk="0" hangingPunct="1">
              <a:lnSpc>
                <a:spcPct val="100000"/>
              </a:lnSpc>
              <a:spcBef>
                <a:spcPts val="0"/>
              </a:spcBef>
              <a:spcAft>
                <a:spcPts val="0"/>
              </a:spcAft>
              <a:buClr>
                <a:srgbClr val="59A2AE"/>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All sex workers </a:t>
            </a:r>
          </a:p>
          <a:p>
            <a:pPr marL="692155" marR="0" lvl="1" indent="-285750" algn="l" defTabSz="914400" rtl="0" eaLnBrk="1" fontAlgn="auto" latinLnBrk="0" hangingPunct="1">
              <a:lnSpc>
                <a:spcPct val="100000"/>
              </a:lnSpc>
              <a:spcBef>
                <a:spcPts val="0"/>
              </a:spcBef>
              <a:spcAft>
                <a:spcPts val="0"/>
              </a:spcAft>
              <a:buClr>
                <a:srgbClr val="59A2AE"/>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All people who inject drugs </a:t>
            </a:r>
          </a:p>
          <a:p>
            <a:pPr marL="692155" marR="0" lvl="1" indent="-285750" algn="l" defTabSz="914400" rtl="0" eaLnBrk="1" fontAlgn="auto" latinLnBrk="0" hangingPunct="1">
              <a:lnSpc>
                <a:spcPct val="100000"/>
              </a:lnSpc>
              <a:spcBef>
                <a:spcPts val="0"/>
              </a:spcBef>
              <a:spcAft>
                <a:spcPts val="0"/>
              </a:spcAft>
              <a:buClr>
                <a:srgbClr val="59A2AE"/>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All prisoners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03203" marR="0" lvl="1"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50AA9B"/>
              </a:solidFill>
              <a:effectLst/>
              <a:uLnTx/>
              <a:uFillTx/>
              <a:latin typeface="Calibri"/>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B35C5FBA-58E3-034C-AFB0-5DD36BBAA4A3}"/>
              </a:ext>
            </a:extLst>
          </p:cNvPr>
          <p:cNvSpPr/>
          <p:nvPr/>
        </p:nvSpPr>
        <p:spPr>
          <a:xfrm>
            <a:off x="5011712" y="5208862"/>
            <a:ext cx="7180288" cy="1538883"/>
          </a:xfrm>
          <a:prstGeom prst="rect">
            <a:avLst/>
          </a:prstGeom>
        </p:spPr>
        <p:txBody>
          <a:bodyPr wrap="square">
            <a:spAutoFit/>
          </a:bodyPr>
          <a:lstStyle/>
          <a:p>
            <a:pPr marL="203203" marR="0" lvl="1"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0AA9B"/>
                </a:solidFill>
                <a:effectLst/>
                <a:uLnTx/>
                <a:uFillTx/>
                <a:latin typeface="Calibri"/>
                <a:ea typeface="Times New Roman" panose="02020603050405020304" pitchFamily="18" charset="0"/>
                <a:cs typeface="Arial" panose="020B0604020202020204" pitchFamily="34" charset="0"/>
              </a:rPr>
              <a:t>For other young people and adults:</a:t>
            </a:r>
          </a:p>
          <a:p>
            <a:pPr marL="203203" marR="0" lvl="1"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0AA9B"/>
              </a:solidFill>
              <a:effectLst/>
              <a:uLnTx/>
              <a:uFillTx/>
              <a:latin typeface="Calibri"/>
              <a:ea typeface="Times New Roman" panose="02020603050405020304" pitchFamily="18" charset="0"/>
              <a:cs typeface="Arial" panose="020B0604020202020204" pitchFamily="34" charset="0"/>
            </a:endParaRPr>
          </a:p>
          <a:p>
            <a:pPr marL="488953" marR="0" lvl="0" indent="-285750" algn="l" defTabSz="914400" rtl="0" eaLnBrk="1" fontAlgn="auto" latinLnBrk="0" hangingPunct="1">
              <a:lnSpc>
                <a:spcPct val="100000"/>
              </a:lnSpc>
              <a:spcBef>
                <a:spcPts val="0"/>
              </a:spcBef>
              <a:spcAft>
                <a:spcPts val="0"/>
              </a:spcAft>
              <a:buClr>
                <a:srgbClr val="3F6661"/>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Use sub-national HIV incidence estimates disaggregated by age, sex, location and risk. The denominator for regular community outreach should be </a:t>
            </a:r>
            <a:r>
              <a:rPr kumimoji="0" lang="en-US" sz="13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populations with high HIV incidence</a:t>
            </a: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(globally defined as more than 1 per 100 person years). </a:t>
            </a:r>
          </a:p>
          <a:p>
            <a:pPr marL="488953" marR="0" lvl="0" indent="-285750" algn="l" defTabSz="914400" rtl="0" eaLnBrk="1" fontAlgn="auto" latinLnBrk="0" hangingPunct="1">
              <a:lnSpc>
                <a:spcPct val="100000"/>
              </a:lnSpc>
              <a:spcBef>
                <a:spcPts val="0"/>
              </a:spcBef>
              <a:spcAft>
                <a:spcPts val="0"/>
              </a:spcAft>
              <a:buClr>
                <a:srgbClr val="3F6661"/>
              </a:buClr>
              <a:buSzTx/>
              <a:buFont typeface="System Font Regular"/>
              <a:buChar char="→"/>
              <a:tabLst/>
              <a:defRPr/>
            </a:pPr>
            <a:endParaRPr kumimoji="0" lang="en-US" sz="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488953" marR="0" lvl="0" indent="-285750" algn="l" defTabSz="914400" rtl="0" eaLnBrk="1" fontAlgn="auto" latinLnBrk="0" hangingPunct="1">
              <a:lnSpc>
                <a:spcPct val="100000"/>
              </a:lnSpc>
              <a:spcBef>
                <a:spcPts val="0"/>
              </a:spcBef>
              <a:spcAft>
                <a:spcPts val="0"/>
              </a:spcAft>
              <a:buClr>
                <a:srgbClr val="3F6661"/>
              </a:buClr>
              <a:buSzTx/>
              <a:buFont typeface="System Font Regular"/>
              <a:buChar char="→"/>
              <a:tabLst/>
              <a:defRPr/>
            </a:pPr>
            <a:r>
              <a:rPr kumimoji="0" lang="en-US" sz="13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In parts of sub-Saharan Africa this level is also reached among people with non-regular partner(s), people who have transactional sex or another sexually transmitted infection. </a:t>
            </a:r>
          </a:p>
        </p:txBody>
      </p:sp>
      <p:sp>
        <p:nvSpPr>
          <p:cNvPr id="15" name="Rectangle 37">
            <a:extLst>
              <a:ext uri="{FF2B5EF4-FFF2-40B4-BE49-F238E27FC236}">
                <a16:creationId xmlns:a16="http://schemas.microsoft.com/office/drawing/2014/main" id="{2961CA08-4A87-5647-B12F-0B222A7E8753}"/>
              </a:ext>
            </a:extLst>
          </p:cNvPr>
          <p:cNvSpPr>
            <a:spLocks noChangeArrowheads="1"/>
          </p:cNvSpPr>
          <p:nvPr/>
        </p:nvSpPr>
        <p:spPr bwMode="auto">
          <a:xfrm>
            <a:off x="0" y="760392"/>
            <a:ext cx="12192000" cy="646331"/>
          </a:xfrm>
          <a:prstGeom prst="rect">
            <a:avLst/>
          </a:prstGeom>
          <a:solidFill>
            <a:schemeClr val="accent1">
              <a:lumMod val="20000"/>
              <a:lumOff val="80000"/>
            </a:schemeClr>
          </a:solidFill>
          <a:ln>
            <a:noFill/>
          </a:ln>
        </p:spPr>
        <p:txBody>
          <a:bodyPr wrap="square">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0AA9B"/>
                </a:solidFill>
                <a:effectLst/>
                <a:uLnTx/>
                <a:uFillTx/>
                <a:latin typeface="Arial" charset="0"/>
                <a:ea typeface="ＭＳ Ｐゴシック" pitchFamily="34" charset="-128"/>
                <a:cs typeface="+mn-cs"/>
              </a:rPr>
              <a:t>Adopt a simple and practical approach that enables countries apply the new risk thresholds and arrive at clearly defined denominators for prevention programs within 12 months, in line with the Global AIDS Strategy. </a:t>
            </a:r>
          </a:p>
        </p:txBody>
      </p:sp>
    </p:spTree>
    <p:extLst>
      <p:ext uri="{BB962C8B-B14F-4D97-AF65-F5344CB8AC3E}">
        <p14:creationId xmlns:p14="http://schemas.microsoft.com/office/powerpoint/2010/main" val="662062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6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5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MGF Layouts">
  <a:themeElements>
    <a:clrScheme name="Custom 4">
      <a:dk1>
        <a:srgbClr val="000000"/>
      </a:dk1>
      <a:lt1>
        <a:srgbClr val="F5F3ED"/>
      </a:lt1>
      <a:dk2>
        <a:srgbClr val="E7C700"/>
      </a:dk2>
      <a:lt2>
        <a:srgbClr val="FFFFFF"/>
      </a:lt2>
      <a:accent1>
        <a:srgbClr val="F85C02"/>
      </a:accent1>
      <a:accent2>
        <a:srgbClr val="D93027"/>
      </a:accent2>
      <a:accent3>
        <a:srgbClr val="D83397"/>
      </a:accent3>
      <a:accent4>
        <a:srgbClr val="248AF9"/>
      </a:accent4>
      <a:accent5>
        <a:srgbClr val="3AC9B1"/>
      </a:accent5>
      <a:accent6>
        <a:srgbClr val="303A44"/>
      </a:accent6>
      <a:hlink>
        <a:srgbClr val="303A44"/>
      </a:hlink>
      <a:folHlink>
        <a:srgbClr val="EBCB00"/>
      </a:folHlink>
    </a:clrScheme>
    <a:fontScheme name="Custom 4">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t"/>
      <a:lstStyle>
        <a:defPPr algn="l">
          <a:spcAft>
            <a:spcPts val="600"/>
          </a:spcAft>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sz="1200" dirty="0" smtClean="0">
            <a:solidFill>
              <a:schemeClr val="accent6"/>
            </a:solidFill>
            <a:cs typeface="Calibri" panose="020F0502020204030204" pitchFamily="34" charset="0"/>
          </a:defRPr>
        </a:defPPr>
      </a:lstStyle>
    </a:txDef>
  </a:objectDefaults>
  <a:extraClrSchemeLst/>
  <a:extLst>
    <a:ext uri="{05A4C25C-085E-4340-85A3-A5531E510DB2}">
      <thm15:themeFamily xmlns:thm15="http://schemas.microsoft.com/office/thememl/2012/main" name="GATES FOUNDATION OVERVIEW PPT AND TEMPLATE_250114" id="{3E293F38-4B1D-F34D-B510-2DE2329046D2}" vid="{16A75C1A-621F-254D-92DC-2B4281D0D1CD}"/>
    </a:ext>
  </a:extLst>
</a:theme>
</file>

<file path=ppt/theme/theme5.xml><?xml version="1.0" encoding="utf-8"?>
<a:theme xmlns:a="http://schemas.openxmlformats.org/drawingml/2006/main" name="3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6.xml><?xml version="1.0" encoding="utf-8"?>
<a:theme xmlns:a="http://schemas.openxmlformats.org/drawingml/2006/main" name="2_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95840</TotalTime>
  <Words>2585</Words>
  <Application>Microsoft Office PowerPoint</Application>
  <PresentationFormat>Widescreen</PresentationFormat>
  <Paragraphs>491</Paragraphs>
  <Slides>29</Slides>
  <Notes>6</Notes>
  <HiddenSlides>0</HiddenSlides>
  <MMClips>1</MMClips>
  <ScaleCrop>false</ScaleCrop>
  <HeadingPairs>
    <vt:vector size="8" baseType="variant">
      <vt:variant>
        <vt:lpstr>Fonts Used</vt:lpstr>
      </vt:variant>
      <vt:variant>
        <vt:i4>17</vt:i4>
      </vt:variant>
      <vt:variant>
        <vt:lpstr>Theme</vt:lpstr>
      </vt:variant>
      <vt:variant>
        <vt:i4>10</vt:i4>
      </vt:variant>
      <vt:variant>
        <vt:lpstr>Embedded OLE Servers</vt:lpstr>
      </vt:variant>
      <vt:variant>
        <vt:i4>1</vt:i4>
      </vt:variant>
      <vt:variant>
        <vt:lpstr>Slide Titles</vt:lpstr>
      </vt:variant>
      <vt:variant>
        <vt:i4>29</vt:i4>
      </vt:variant>
    </vt:vector>
  </HeadingPairs>
  <TitlesOfParts>
    <vt:vector size="57" baseType="lpstr">
      <vt:lpstr>Agency FB</vt:lpstr>
      <vt:lpstr>Aptos</vt:lpstr>
      <vt:lpstr>Aptos Display</vt:lpstr>
      <vt:lpstr>Arial</vt:lpstr>
      <vt:lpstr>Arial Black</vt:lpstr>
      <vt:lpstr>Arial Nova Cond</vt:lpstr>
      <vt:lpstr>Calibri</vt:lpstr>
      <vt:lpstr>Calibri Light</vt:lpstr>
      <vt:lpstr>Cambria</vt:lpstr>
      <vt:lpstr>Courier New</vt:lpstr>
      <vt:lpstr>Dubai Light</vt:lpstr>
      <vt:lpstr>Roboto</vt:lpstr>
      <vt:lpstr>Roboto Light</vt:lpstr>
      <vt:lpstr>Roboto Medium</vt:lpstr>
      <vt:lpstr>System Font Regular</vt:lpstr>
      <vt:lpstr>Times New Roman</vt:lpstr>
      <vt:lpstr>Wingdings</vt:lpstr>
      <vt:lpstr>Office Theme</vt:lpstr>
      <vt:lpstr>1_Office Theme</vt:lpstr>
      <vt:lpstr>5_Custom Design</vt:lpstr>
      <vt:lpstr>1_BMGF Layouts</vt:lpstr>
      <vt:lpstr>3_Office Theme</vt:lpstr>
      <vt:lpstr>2_Office Theme</vt:lpstr>
      <vt:lpstr>1_Custom Design</vt:lpstr>
      <vt:lpstr>4_Office Theme</vt:lpstr>
      <vt:lpstr>12_Custom Design</vt:lpstr>
      <vt:lpstr>6_Custom Design</vt:lpstr>
      <vt:lpstr>think-cell Slide</vt:lpstr>
      <vt:lpstr>HIV Prevention 2030.  A prioritized approach to prevention in line with a Global Access Framework for Country-Led Responses</vt:lpstr>
      <vt:lpstr>Bold Vision</vt:lpstr>
      <vt:lpstr>Reality of a Funding Crisis and Fragmented Prevention Systems</vt:lpstr>
      <vt:lpstr>PowerPoint Presentation</vt:lpstr>
      <vt:lpstr>PowerPoint Presentation</vt:lpstr>
      <vt:lpstr>Many interventions, many populations, many platforms:  What to sustain? What mix? What focus?</vt:lpstr>
      <vt:lpstr>Scalable and sustainable prevention to 2030 and beyond. 5 Ps of prioritization The right people, right places, packages, best platforms, prices</vt:lpstr>
      <vt:lpstr>Prioritized, efficient, effective &amp; sustainable</vt:lpstr>
      <vt:lpstr>PowerPoint Presentation</vt:lpstr>
      <vt:lpstr>PowerPoint Presentation</vt:lpstr>
      <vt:lpstr>PowerPoint Presentation</vt:lpstr>
      <vt:lpstr>Prioritized, efficient, effective &amp; sustainable</vt:lpstr>
      <vt:lpstr>Location-population dynamics</vt:lpstr>
      <vt:lpstr>PowerPoint Presentation</vt:lpstr>
      <vt:lpstr>PowerPoint Presentation</vt:lpstr>
      <vt:lpstr>Prioritized, efficient, effective &amp; sustainable</vt:lpstr>
      <vt:lpstr>A person- centred prevention framework</vt:lpstr>
      <vt:lpstr>Rationale for prevention targets – and how they relate to HIV incidence</vt:lpstr>
      <vt:lpstr>PowerPoint Presentation</vt:lpstr>
      <vt:lpstr>Prioritized, efficient, effective &amp; sustainable</vt:lpstr>
      <vt:lpstr>Scaled trusted access platforms</vt:lpstr>
      <vt:lpstr>PowerPoint Presentation</vt:lpstr>
      <vt:lpstr>The ‘right’ platform is local: Finding and engaging people using local data  </vt:lpstr>
      <vt:lpstr>Virtual HIV interventions:  Consider the range of options and prioritize in line with country realities</vt:lpstr>
      <vt:lpstr>Prioritized, efficient, effective &amp; sustainable</vt:lpstr>
      <vt:lpstr>Cost-efficiency for prevention</vt:lpstr>
      <vt:lpstr>From needs estimates to delivery and financing (illustrative country table)</vt:lpstr>
      <vt:lpstr>Prioritization is unavoidable in any HIV prevention response</vt:lpstr>
      <vt:lpstr>Thank you, Merci, 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BYARUHANGA, Buyinza Gloria</dc:creator>
  <cp:lastModifiedBy>BENEDIKT, Clemens</cp:lastModifiedBy>
  <cp:revision>17</cp:revision>
  <dcterms:created xsi:type="dcterms:W3CDTF">2025-04-09T10:49:50Z</dcterms:created>
  <dcterms:modified xsi:type="dcterms:W3CDTF">2026-05-07T16:00:45Z</dcterms:modified>
</cp:coreProperties>
</file>