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</p:sldMasterIdLst>
  <p:notesMasterIdLst>
    <p:notesMasterId r:id="rId15"/>
  </p:notesMasterIdLst>
  <p:sldIdLst>
    <p:sldId id="267" r:id="rId6"/>
    <p:sldId id="269" r:id="rId7"/>
    <p:sldId id="270" r:id="rId8"/>
    <p:sldId id="264" r:id="rId9"/>
    <p:sldId id="308" r:id="rId10"/>
    <p:sldId id="265" r:id="rId11"/>
    <p:sldId id="266" r:id="rId12"/>
    <p:sldId id="268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9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07472A-5A08-4DDA-A765-14EF67F8C99A}" v="8" dt="2026-05-06T23:34:15.4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123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YARUHANGA, Buyinza Gloria" userId="bc07dbf1-f563-4e4e-a469-7b75e7407122" providerId="ADAL" clId="{77897CAD-5C02-47CB-9F78-A24E728D24FC}"/>
    <pc:docChg chg="delSld delMainMaster">
      <pc:chgData name="BYARUHANGA, Buyinza Gloria" userId="bc07dbf1-f563-4e4e-a469-7b75e7407122" providerId="ADAL" clId="{77897CAD-5C02-47CB-9F78-A24E728D24FC}" dt="2026-05-06T23:34:31.225" v="78" actId="47"/>
      <pc:docMkLst>
        <pc:docMk/>
      </pc:docMkLst>
      <pc:sldChg chg="del">
        <pc:chgData name="BYARUHANGA, Buyinza Gloria" userId="bc07dbf1-f563-4e4e-a469-7b75e7407122" providerId="ADAL" clId="{77897CAD-5C02-47CB-9F78-A24E728D24FC}" dt="2026-05-06T23:34:11.827" v="38" actId="47"/>
        <pc:sldMkLst>
          <pc:docMk/>
          <pc:sldMk cId="3421964556" sldId="256"/>
        </pc:sldMkLst>
      </pc:sldChg>
      <pc:sldChg chg="del">
        <pc:chgData name="BYARUHANGA, Buyinza Gloria" userId="bc07dbf1-f563-4e4e-a469-7b75e7407122" providerId="ADAL" clId="{77897CAD-5C02-47CB-9F78-A24E728D24FC}" dt="2026-05-06T23:34:18.955" v="60" actId="47"/>
        <pc:sldMkLst>
          <pc:docMk/>
          <pc:sldMk cId="0" sldId="257"/>
        </pc:sldMkLst>
      </pc:sldChg>
      <pc:sldChg chg="del">
        <pc:chgData name="BYARUHANGA, Buyinza Gloria" userId="bc07dbf1-f563-4e4e-a469-7b75e7407122" providerId="ADAL" clId="{77897CAD-5C02-47CB-9F78-A24E728D24FC}" dt="2026-05-06T23:34:11.871" v="39" actId="47"/>
        <pc:sldMkLst>
          <pc:docMk/>
          <pc:sldMk cId="2689960812" sldId="258"/>
        </pc:sldMkLst>
      </pc:sldChg>
      <pc:sldChg chg="del">
        <pc:chgData name="BYARUHANGA, Buyinza Gloria" userId="bc07dbf1-f563-4e4e-a469-7b75e7407122" providerId="ADAL" clId="{77897CAD-5C02-47CB-9F78-A24E728D24FC}" dt="2026-05-06T23:34:20.658" v="62" actId="47"/>
        <pc:sldMkLst>
          <pc:docMk/>
          <pc:sldMk cId="0" sldId="259"/>
        </pc:sldMkLst>
      </pc:sldChg>
      <pc:sldChg chg="del">
        <pc:chgData name="BYARUHANGA, Buyinza Gloria" userId="bc07dbf1-f563-4e4e-a469-7b75e7407122" providerId="ADAL" clId="{77897CAD-5C02-47CB-9F78-A24E728D24FC}" dt="2026-05-06T23:34:20.866" v="64" actId="47"/>
        <pc:sldMkLst>
          <pc:docMk/>
          <pc:sldMk cId="2640071597" sldId="260"/>
        </pc:sldMkLst>
      </pc:sldChg>
      <pc:sldChg chg="del">
        <pc:chgData name="BYARUHANGA, Buyinza Gloria" userId="bc07dbf1-f563-4e4e-a469-7b75e7407122" providerId="ADAL" clId="{77897CAD-5C02-47CB-9F78-A24E728D24FC}" dt="2026-05-06T23:34:31.225" v="78" actId="47"/>
        <pc:sldMkLst>
          <pc:docMk/>
          <pc:sldMk cId="515237264" sldId="261"/>
        </pc:sldMkLst>
      </pc:sldChg>
      <pc:sldChg chg="del">
        <pc:chgData name="BYARUHANGA, Buyinza Gloria" userId="bc07dbf1-f563-4e4e-a469-7b75e7407122" providerId="ADAL" clId="{77897CAD-5C02-47CB-9F78-A24E728D24FC}" dt="2026-05-06T23:33:52.596" v="3" actId="47"/>
        <pc:sldMkLst>
          <pc:docMk/>
          <pc:sldMk cId="1130305619" sldId="262"/>
        </pc:sldMkLst>
      </pc:sldChg>
      <pc:sldChg chg="del">
        <pc:chgData name="BYARUHANGA, Buyinza Gloria" userId="bc07dbf1-f563-4e4e-a469-7b75e7407122" providerId="ADAL" clId="{77897CAD-5C02-47CB-9F78-A24E728D24FC}" dt="2026-05-06T23:34:11.919" v="40" actId="47"/>
        <pc:sldMkLst>
          <pc:docMk/>
          <pc:sldMk cId="1334859170" sldId="263"/>
        </pc:sldMkLst>
      </pc:sldChg>
      <pc:sldChg chg="del">
        <pc:chgData name="BYARUHANGA, Buyinza Gloria" userId="bc07dbf1-f563-4e4e-a469-7b75e7407122" providerId="ADAL" clId="{77897CAD-5C02-47CB-9F78-A24E728D24FC}" dt="2026-05-06T23:33:52.187" v="2" actId="47"/>
        <pc:sldMkLst>
          <pc:docMk/>
          <pc:sldMk cId="3625350366" sldId="272"/>
        </pc:sldMkLst>
      </pc:sldChg>
      <pc:sldChg chg="del">
        <pc:chgData name="BYARUHANGA, Buyinza Gloria" userId="bc07dbf1-f563-4e4e-a469-7b75e7407122" providerId="ADAL" clId="{77897CAD-5C02-47CB-9F78-A24E728D24FC}" dt="2026-05-06T23:34:09.661" v="33" actId="47"/>
        <pc:sldMkLst>
          <pc:docMk/>
          <pc:sldMk cId="977231380" sldId="273"/>
        </pc:sldMkLst>
      </pc:sldChg>
      <pc:sldChg chg="del">
        <pc:chgData name="BYARUHANGA, Buyinza Gloria" userId="bc07dbf1-f563-4e4e-a469-7b75e7407122" providerId="ADAL" clId="{77897CAD-5C02-47CB-9F78-A24E728D24FC}" dt="2026-05-06T23:34:09.874" v="34" actId="47"/>
        <pc:sldMkLst>
          <pc:docMk/>
          <pc:sldMk cId="271911645" sldId="274"/>
        </pc:sldMkLst>
      </pc:sldChg>
      <pc:sldChg chg="del">
        <pc:chgData name="BYARUHANGA, Buyinza Gloria" userId="bc07dbf1-f563-4e4e-a469-7b75e7407122" providerId="ADAL" clId="{77897CAD-5C02-47CB-9F78-A24E728D24FC}" dt="2026-05-06T23:34:27.551" v="70" actId="47"/>
        <pc:sldMkLst>
          <pc:docMk/>
          <pc:sldMk cId="283534034" sldId="275"/>
        </pc:sldMkLst>
      </pc:sldChg>
      <pc:sldChg chg="del">
        <pc:chgData name="BYARUHANGA, Buyinza Gloria" userId="bc07dbf1-f563-4e4e-a469-7b75e7407122" providerId="ADAL" clId="{77897CAD-5C02-47CB-9F78-A24E728D24FC}" dt="2026-05-06T23:34:10.242" v="36" actId="47"/>
        <pc:sldMkLst>
          <pc:docMk/>
          <pc:sldMk cId="3994929498" sldId="276"/>
        </pc:sldMkLst>
      </pc:sldChg>
      <pc:sldChg chg="del">
        <pc:chgData name="BYARUHANGA, Buyinza Gloria" userId="bc07dbf1-f563-4e4e-a469-7b75e7407122" providerId="ADAL" clId="{77897CAD-5C02-47CB-9F78-A24E728D24FC}" dt="2026-05-06T23:34:11.780" v="37" actId="47"/>
        <pc:sldMkLst>
          <pc:docMk/>
          <pc:sldMk cId="1808273165" sldId="277"/>
        </pc:sldMkLst>
      </pc:sldChg>
      <pc:sldChg chg="del">
        <pc:chgData name="BYARUHANGA, Buyinza Gloria" userId="bc07dbf1-f563-4e4e-a469-7b75e7407122" providerId="ADAL" clId="{77897CAD-5C02-47CB-9F78-A24E728D24FC}" dt="2026-05-06T23:34:18.770" v="57" actId="47"/>
        <pc:sldMkLst>
          <pc:docMk/>
          <pc:sldMk cId="0" sldId="286"/>
        </pc:sldMkLst>
      </pc:sldChg>
      <pc:sldChg chg="del">
        <pc:chgData name="BYARUHANGA, Buyinza Gloria" userId="bc07dbf1-f563-4e4e-a469-7b75e7407122" providerId="ADAL" clId="{77897CAD-5C02-47CB-9F78-A24E728D24FC}" dt="2026-05-06T23:34:17.061" v="56" actId="47"/>
        <pc:sldMkLst>
          <pc:docMk/>
          <pc:sldMk cId="0" sldId="288"/>
        </pc:sldMkLst>
      </pc:sldChg>
      <pc:sldChg chg="del">
        <pc:chgData name="BYARUHANGA, Buyinza Gloria" userId="bc07dbf1-f563-4e4e-a469-7b75e7407122" providerId="ADAL" clId="{77897CAD-5C02-47CB-9F78-A24E728D24FC}" dt="2026-05-06T23:34:15.372" v="54" actId="47"/>
        <pc:sldMkLst>
          <pc:docMk/>
          <pc:sldMk cId="170344276" sldId="289"/>
        </pc:sldMkLst>
      </pc:sldChg>
      <pc:sldChg chg="del">
        <pc:chgData name="BYARUHANGA, Buyinza Gloria" userId="bc07dbf1-f563-4e4e-a469-7b75e7407122" providerId="ADAL" clId="{77897CAD-5C02-47CB-9F78-A24E728D24FC}" dt="2026-05-06T23:33:53.480" v="7" actId="47"/>
        <pc:sldMkLst>
          <pc:docMk/>
          <pc:sldMk cId="2156183305" sldId="321"/>
        </pc:sldMkLst>
      </pc:sldChg>
      <pc:sldChg chg="del">
        <pc:chgData name="BYARUHANGA, Buyinza Gloria" userId="bc07dbf1-f563-4e4e-a469-7b75e7407122" providerId="ADAL" clId="{77897CAD-5C02-47CB-9F78-A24E728D24FC}" dt="2026-05-06T23:34:06.493" v="17" actId="47"/>
        <pc:sldMkLst>
          <pc:docMk/>
          <pc:sldMk cId="2404993816" sldId="336"/>
        </pc:sldMkLst>
      </pc:sldChg>
      <pc:sldChg chg="del">
        <pc:chgData name="BYARUHANGA, Buyinza Gloria" userId="bc07dbf1-f563-4e4e-a469-7b75e7407122" providerId="ADAL" clId="{77897CAD-5C02-47CB-9F78-A24E728D24FC}" dt="2026-05-06T23:34:05.856" v="15" actId="47"/>
        <pc:sldMkLst>
          <pc:docMk/>
          <pc:sldMk cId="2092760238" sldId="337"/>
        </pc:sldMkLst>
      </pc:sldChg>
      <pc:sldChg chg="del">
        <pc:chgData name="BYARUHANGA, Buyinza Gloria" userId="bc07dbf1-f563-4e4e-a469-7b75e7407122" providerId="ADAL" clId="{77897CAD-5C02-47CB-9F78-A24E728D24FC}" dt="2026-05-06T23:34:06.716" v="18" actId="47"/>
        <pc:sldMkLst>
          <pc:docMk/>
          <pc:sldMk cId="1977942576" sldId="338"/>
        </pc:sldMkLst>
      </pc:sldChg>
      <pc:sldChg chg="del">
        <pc:chgData name="BYARUHANGA, Buyinza Gloria" userId="bc07dbf1-f563-4e4e-a469-7b75e7407122" providerId="ADAL" clId="{77897CAD-5C02-47CB-9F78-A24E728D24FC}" dt="2026-05-06T23:34:08.701" v="28" actId="47"/>
        <pc:sldMkLst>
          <pc:docMk/>
          <pc:sldMk cId="1067105169" sldId="3978"/>
        </pc:sldMkLst>
      </pc:sldChg>
      <pc:sldChg chg="del">
        <pc:chgData name="BYARUHANGA, Buyinza Gloria" userId="bc07dbf1-f563-4e4e-a469-7b75e7407122" providerId="ADAL" clId="{77897CAD-5C02-47CB-9F78-A24E728D24FC}" dt="2026-05-06T23:34:08.311" v="26" actId="47"/>
        <pc:sldMkLst>
          <pc:docMk/>
          <pc:sldMk cId="2163004090" sldId="4693"/>
        </pc:sldMkLst>
      </pc:sldChg>
      <pc:sldChg chg="del">
        <pc:chgData name="BYARUHANGA, Buyinza Gloria" userId="bc07dbf1-f563-4e4e-a469-7b75e7407122" providerId="ADAL" clId="{77897CAD-5C02-47CB-9F78-A24E728D24FC}" dt="2026-05-06T23:34:08.170" v="25" actId="47"/>
        <pc:sldMkLst>
          <pc:docMk/>
          <pc:sldMk cId="3693062519" sldId="4696"/>
        </pc:sldMkLst>
      </pc:sldChg>
      <pc:sldChg chg="del">
        <pc:chgData name="BYARUHANGA, Buyinza Gloria" userId="bc07dbf1-f563-4e4e-a469-7b75e7407122" providerId="ADAL" clId="{77897CAD-5C02-47CB-9F78-A24E728D24FC}" dt="2026-05-06T23:34:10.007" v="35" actId="47"/>
        <pc:sldMkLst>
          <pc:docMk/>
          <pc:sldMk cId="760221353" sldId="4698"/>
        </pc:sldMkLst>
      </pc:sldChg>
      <pc:sldChg chg="del">
        <pc:chgData name="BYARUHANGA, Buyinza Gloria" userId="bc07dbf1-f563-4e4e-a469-7b75e7407122" providerId="ADAL" clId="{77897CAD-5C02-47CB-9F78-A24E728D24FC}" dt="2026-05-06T23:34:07.800" v="23" actId="47"/>
        <pc:sldMkLst>
          <pc:docMk/>
          <pc:sldMk cId="0" sldId="4699"/>
        </pc:sldMkLst>
      </pc:sldChg>
      <pc:sldChg chg="del">
        <pc:chgData name="BYARUHANGA, Buyinza Gloria" userId="bc07dbf1-f563-4e4e-a469-7b75e7407122" providerId="ADAL" clId="{77897CAD-5C02-47CB-9F78-A24E728D24FC}" dt="2026-05-06T23:34:08.059" v="24" actId="47"/>
        <pc:sldMkLst>
          <pc:docMk/>
          <pc:sldMk cId="290773660" sldId="4700"/>
        </pc:sldMkLst>
      </pc:sldChg>
      <pc:sldChg chg="del">
        <pc:chgData name="BYARUHANGA, Buyinza Gloria" userId="bc07dbf1-f563-4e4e-a469-7b75e7407122" providerId="ADAL" clId="{77897CAD-5C02-47CB-9F78-A24E728D24FC}" dt="2026-05-06T23:34:08.930" v="29" actId="47"/>
        <pc:sldMkLst>
          <pc:docMk/>
          <pc:sldMk cId="1446364292" sldId="4704"/>
        </pc:sldMkLst>
      </pc:sldChg>
      <pc:sldChg chg="del">
        <pc:chgData name="BYARUHANGA, Buyinza Gloria" userId="bc07dbf1-f563-4e4e-a469-7b75e7407122" providerId="ADAL" clId="{77897CAD-5C02-47CB-9F78-A24E728D24FC}" dt="2026-05-06T23:34:09.121" v="30" actId="47"/>
        <pc:sldMkLst>
          <pc:docMk/>
          <pc:sldMk cId="2749678838" sldId="4705"/>
        </pc:sldMkLst>
      </pc:sldChg>
      <pc:sldChg chg="del">
        <pc:chgData name="BYARUHANGA, Buyinza Gloria" userId="bc07dbf1-f563-4e4e-a469-7b75e7407122" providerId="ADAL" clId="{77897CAD-5C02-47CB-9F78-A24E728D24FC}" dt="2026-05-06T23:34:09.485" v="32" actId="47"/>
        <pc:sldMkLst>
          <pc:docMk/>
          <pc:sldMk cId="455191548" sldId="4707"/>
        </pc:sldMkLst>
      </pc:sldChg>
      <pc:sldChg chg="del">
        <pc:chgData name="BYARUHANGA, Buyinza Gloria" userId="bc07dbf1-f563-4e4e-a469-7b75e7407122" providerId="ADAL" clId="{77897CAD-5C02-47CB-9F78-A24E728D24FC}" dt="2026-05-06T23:34:05.926" v="16" actId="47"/>
        <pc:sldMkLst>
          <pc:docMk/>
          <pc:sldMk cId="3688627216" sldId="2147473754"/>
        </pc:sldMkLst>
      </pc:sldChg>
      <pc:sldChg chg="del">
        <pc:chgData name="BYARUHANGA, Buyinza Gloria" userId="bc07dbf1-f563-4e4e-a469-7b75e7407122" providerId="ADAL" clId="{77897CAD-5C02-47CB-9F78-A24E728D24FC}" dt="2026-05-06T23:34:05.801" v="14" actId="47"/>
        <pc:sldMkLst>
          <pc:docMk/>
          <pc:sldMk cId="2631576023" sldId="2147473755"/>
        </pc:sldMkLst>
      </pc:sldChg>
      <pc:sldChg chg="del">
        <pc:chgData name="BYARUHANGA, Buyinza Gloria" userId="bc07dbf1-f563-4e4e-a469-7b75e7407122" providerId="ADAL" clId="{77897CAD-5C02-47CB-9F78-A24E728D24FC}" dt="2026-05-06T23:34:20.684" v="63" actId="47"/>
        <pc:sldMkLst>
          <pc:docMk/>
          <pc:sldMk cId="2658692050" sldId="2147474458"/>
        </pc:sldMkLst>
      </pc:sldChg>
      <pc:sldChg chg="del">
        <pc:chgData name="BYARUHANGA, Buyinza Gloria" userId="bc07dbf1-f563-4e4e-a469-7b75e7407122" providerId="ADAL" clId="{77897CAD-5C02-47CB-9F78-A24E728D24FC}" dt="2026-05-06T23:34:05.753" v="13" actId="47"/>
        <pc:sldMkLst>
          <pc:docMk/>
          <pc:sldMk cId="0" sldId="2147474799"/>
        </pc:sldMkLst>
      </pc:sldChg>
      <pc:sldChg chg="del">
        <pc:chgData name="BYARUHANGA, Buyinza Gloria" userId="bc07dbf1-f563-4e4e-a469-7b75e7407122" providerId="ADAL" clId="{77897CAD-5C02-47CB-9F78-A24E728D24FC}" dt="2026-05-06T23:34:04.512" v="11" actId="47"/>
        <pc:sldMkLst>
          <pc:docMk/>
          <pc:sldMk cId="607049008" sldId="2147475083"/>
        </pc:sldMkLst>
      </pc:sldChg>
      <pc:sldChg chg="del">
        <pc:chgData name="BYARUHANGA, Buyinza Gloria" userId="bc07dbf1-f563-4e4e-a469-7b75e7407122" providerId="ADAL" clId="{77897CAD-5C02-47CB-9F78-A24E728D24FC}" dt="2026-05-06T23:34:03.904" v="9" actId="47"/>
        <pc:sldMkLst>
          <pc:docMk/>
          <pc:sldMk cId="384669310" sldId="2147475163"/>
        </pc:sldMkLst>
      </pc:sldChg>
      <pc:sldChg chg="del">
        <pc:chgData name="BYARUHANGA, Buyinza Gloria" userId="bc07dbf1-f563-4e4e-a469-7b75e7407122" providerId="ADAL" clId="{77897CAD-5C02-47CB-9F78-A24E728D24FC}" dt="2026-05-06T23:33:52.967" v="4" actId="47"/>
        <pc:sldMkLst>
          <pc:docMk/>
          <pc:sldMk cId="1402140554" sldId="2147481795"/>
        </pc:sldMkLst>
      </pc:sldChg>
      <pc:sldChg chg="del">
        <pc:chgData name="BYARUHANGA, Buyinza Gloria" userId="bc07dbf1-f563-4e4e-a469-7b75e7407122" providerId="ADAL" clId="{77897CAD-5C02-47CB-9F78-A24E728D24FC}" dt="2026-05-06T23:33:53.140" v="5" actId="47"/>
        <pc:sldMkLst>
          <pc:docMk/>
          <pc:sldMk cId="3198425129" sldId="2147482033"/>
        </pc:sldMkLst>
      </pc:sldChg>
      <pc:sldChg chg="del">
        <pc:chgData name="BYARUHANGA, Buyinza Gloria" userId="bc07dbf1-f563-4e4e-a469-7b75e7407122" providerId="ADAL" clId="{77897CAD-5C02-47CB-9F78-A24E728D24FC}" dt="2026-05-06T23:33:53.313" v="6" actId="47"/>
        <pc:sldMkLst>
          <pc:docMk/>
          <pc:sldMk cId="3482028702" sldId="2147482035"/>
        </pc:sldMkLst>
      </pc:sldChg>
      <pc:sldChg chg="del">
        <pc:chgData name="BYARUHANGA, Buyinza Gloria" userId="bc07dbf1-f563-4e4e-a469-7b75e7407122" providerId="ADAL" clId="{77897CAD-5C02-47CB-9F78-A24E728D24FC}" dt="2026-05-06T23:33:54.272" v="8" actId="47"/>
        <pc:sldMkLst>
          <pc:docMk/>
          <pc:sldMk cId="3770514251" sldId="2147482036"/>
        </pc:sldMkLst>
      </pc:sldChg>
      <pc:sldChg chg="del">
        <pc:chgData name="BYARUHANGA, Buyinza Gloria" userId="bc07dbf1-f563-4e4e-a469-7b75e7407122" providerId="ADAL" clId="{77897CAD-5C02-47CB-9F78-A24E728D24FC}" dt="2026-05-06T23:34:11.985" v="41" actId="47"/>
        <pc:sldMkLst>
          <pc:docMk/>
          <pc:sldMk cId="872658772" sldId="2147482637"/>
        </pc:sldMkLst>
      </pc:sldChg>
      <pc:sldChg chg="del">
        <pc:chgData name="BYARUHANGA, Buyinza Gloria" userId="bc07dbf1-f563-4e4e-a469-7b75e7407122" providerId="ADAL" clId="{77897CAD-5C02-47CB-9F78-A24E728D24FC}" dt="2026-05-06T23:34:07.447" v="22" actId="47"/>
        <pc:sldMkLst>
          <pc:docMk/>
          <pc:sldMk cId="1114284345" sldId="2147482638"/>
        </pc:sldMkLst>
      </pc:sldChg>
      <pc:sldChg chg="del">
        <pc:chgData name="BYARUHANGA, Buyinza Gloria" userId="bc07dbf1-f563-4e4e-a469-7b75e7407122" providerId="ADAL" clId="{77897CAD-5C02-47CB-9F78-A24E728D24FC}" dt="2026-05-06T23:34:18.898" v="59" actId="47"/>
        <pc:sldMkLst>
          <pc:docMk/>
          <pc:sldMk cId="0" sldId="2147482639"/>
        </pc:sldMkLst>
      </pc:sldChg>
      <pc:sldChg chg="del">
        <pc:chgData name="BYARUHANGA, Buyinza Gloria" userId="bc07dbf1-f563-4e4e-a469-7b75e7407122" providerId="ADAL" clId="{77897CAD-5C02-47CB-9F78-A24E728D24FC}" dt="2026-05-06T23:34:20.611" v="61" actId="47"/>
        <pc:sldMkLst>
          <pc:docMk/>
          <pc:sldMk cId="0" sldId="2147482640"/>
        </pc:sldMkLst>
      </pc:sldChg>
      <pc:sldChg chg="del">
        <pc:chgData name="BYARUHANGA, Buyinza Gloria" userId="bc07dbf1-f563-4e4e-a469-7b75e7407122" providerId="ADAL" clId="{77897CAD-5C02-47CB-9F78-A24E728D24FC}" dt="2026-05-06T23:34:21.126" v="65" actId="47"/>
        <pc:sldMkLst>
          <pc:docMk/>
          <pc:sldMk cId="0" sldId="2147482641"/>
        </pc:sldMkLst>
      </pc:sldChg>
      <pc:sldChg chg="del">
        <pc:chgData name="BYARUHANGA, Buyinza Gloria" userId="bc07dbf1-f563-4e4e-a469-7b75e7407122" providerId="ADAL" clId="{77897CAD-5C02-47CB-9F78-A24E728D24FC}" dt="2026-05-06T23:34:21.684" v="66" actId="47"/>
        <pc:sldMkLst>
          <pc:docMk/>
          <pc:sldMk cId="0" sldId="2147482642"/>
        </pc:sldMkLst>
      </pc:sldChg>
      <pc:sldChg chg="del">
        <pc:chgData name="BYARUHANGA, Buyinza Gloria" userId="bc07dbf1-f563-4e4e-a469-7b75e7407122" providerId="ADAL" clId="{77897CAD-5C02-47CB-9F78-A24E728D24FC}" dt="2026-05-06T23:34:26.036" v="67" actId="47"/>
        <pc:sldMkLst>
          <pc:docMk/>
          <pc:sldMk cId="0" sldId="2147482643"/>
        </pc:sldMkLst>
      </pc:sldChg>
      <pc:sldChg chg="del">
        <pc:chgData name="BYARUHANGA, Buyinza Gloria" userId="bc07dbf1-f563-4e4e-a469-7b75e7407122" providerId="ADAL" clId="{77897CAD-5C02-47CB-9F78-A24E728D24FC}" dt="2026-05-06T23:34:26.691" v="68" actId="47"/>
        <pc:sldMkLst>
          <pc:docMk/>
          <pc:sldMk cId="0" sldId="2147482644"/>
        </pc:sldMkLst>
      </pc:sldChg>
      <pc:sldChg chg="del">
        <pc:chgData name="BYARUHANGA, Buyinza Gloria" userId="bc07dbf1-f563-4e4e-a469-7b75e7407122" providerId="ADAL" clId="{77897CAD-5C02-47CB-9F78-A24E728D24FC}" dt="2026-05-06T23:34:27.172" v="69" actId="47"/>
        <pc:sldMkLst>
          <pc:docMk/>
          <pc:sldMk cId="0" sldId="2147482645"/>
        </pc:sldMkLst>
      </pc:sldChg>
      <pc:sldChg chg="del">
        <pc:chgData name="BYARUHANGA, Buyinza Gloria" userId="bc07dbf1-f563-4e4e-a469-7b75e7407122" providerId="ADAL" clId="{77897CAD-5C02-47CB-9F78-A24E728D24FC}" dt="2026-05-06T23:34:28.494" v="73" actId="47"/>
        <pc:sldMkLst>
          <pc:docMk/>
          <pc:sldMk cId="260773409" sldId="2147483244"/>
        </pc:sldMkLst>
      </pc:sldChg>
      <pc:sldChg chg="del">
        <pc:chgData name="BYARUHANGA, Buyinza Gloria" userId="bc07dbf1-f563-4e4e-a469-7b75e7407122" providerId="ADAL" clId="{77897CAD-5C02-47CB-9F78-A24E728D24FC}" dt="2026-05-06T23:34:28.709" v="74" actId="47"/>
        <pc:sldMkLst>
          <pc:docMk/>
          <pc:sldMk cId="3902904184" sldId="2147483246"/>
        </pc:sldMkLst>
      </pc:sldChg>
      <pc:sldChg chg="del">
        <pc:chgData name="BYARUHANGA, Buyinza Gloria" userId="bc07dbf1-f563-4e4e-a469-7b75e7407122" providerId="ADAL" clId="{77897CAD-5C02-47CB-9F78-A24E728D24FC}" dt="2026-05-06T23:34:28.324" v="72" actId="47"/>
        <pc:sldMkLst>
          <pc:docMk/>
          <pc:sldMk cId="2523546368" sldId="2147483247"/>
        </pc:sldMkLst>
      </pc:sldChg>
      <pc:sldChg chg="del">
        <pc:chgData name="BYARUHANGA, Buyinza Gloria" userId="bc07dbf1-f563-4e4e-a469-7b75e7407122" providerId="ADAL" clId="{77897CAD-5C02-47CB-9F78-A24E728D24FC}" dt="2026-05-06T23:34:28.027" v="71" actId="47"/>
        <pc:sldMkLst>
          <pc:docMk/>
          <pc:sldMk cId="4185797236" sldId="2147483248"/>
        </pc:sldMkLst>
      </pc:sldChg>
      <pc:sldChg chg="del">
        <pc:chgData name="BYARUHANGA, Buyinza Gloria" userId="bc07dbf1-f563-4e4e-a469-7b75e7407122" providerId="ADAL" clId="{77897CAD-5C02-47CB-9F78-A24E728D24FC}" dt="2026-05-06T23:34:28.881" v="75" actId="47"/>
        <pc:sldMkLst>
          <pc:docMk/>
          <pc:sldMk cId="0" sldId="2147483249"/>
        </pc:sldMkLst>
      </pc:sldChg>
      <pc:sldChg chg="del">
        <pc:chgData name="BYARUHANGA, Buyinza Gloria" userId="bc07dbf1-f563-4e4e-a469-7b75e7407122" providerId="ADAL" clId="{77897CAD-5C02-47CB-9F78-A24E728D24FC}" dt="2026-05-06T23:34:29.036" v="76" actId="47"/>
        <pc:sldMkLst>
          <pc:docMk/>
          <pc:sldMk cId="0" sldId="2147483250"/>
        </pc:sldMkLst>
      </pc:sldChg>
      <pc:sldChg chg="del">
        <pc:chgData name="BYARUHANGA, Buyinza Gloria" userId="bc07dbf1-f563-4e4e-a469-7b75e7407122" providerId="ADAL" clId="{77897CAD-5C02-47CB-9F78-A24E728D24FC}" dt="2026-05-06T23:34:29.213" v="77" actId="47"/>
        <pc:sldMkLst>
          <pc:docMk/>
          <pc:sldMk cId="0" sldId="2147483251"/>
        </pc:sldMkLst>
      </pc:sldChg>
      <pc:sldChg chg="del">
        <pc:chgData name="BYARUHANGA, Buyinza Gloria" userId="bc07dbf1-f563-4e4e-a469-7b75e7407122" providerId="ADAL" clId="{77897CAD-5C02-47CB-9F78-A24E728D24FC}" dt="2026-05-06T23:34:05.673" v="12" actId="47"/>
        <pc:sldMkLst>
          <pc:docMk/>
          <pc:sldMk cId="3749362638" sldId="2147483483"/>
        </pc:sldMkLst>
      </pc:sldChg>
      <pc:sldChg chg="del">
        <pc:chgData name="BYARUHANGA, Buyinza Gloria" userId="bc07dbf1-f563-4e4e-a469-7b75e7407122" providerId="ADAL" clId="{77897CAD-5C02-47CB-9F78-A24E728D24FC}" dt="2026-05-06T23:34:04.205" v="10" actId="47"/>
        <pc:sldMkLst>
          <pc:docMk/>
          <pc:sldMk cId="2595940683" sldId="2147483490"/>
        </pc:sldMkLst>
      </pc:sldChg>
      <pc:sldChg chg="del">
        <pc:chgData name="BYARUHANGA, Buyinza Gloria" userId="bc07dbf1-f563-4e4e-a469-7b75e7407122" providerId="ADAL" clId="{77897CAD-5C02-47CB-9F78-A24E728D24FC}" dt="2026-05-06T23:34:06.913" v="19" actId="47"/>
        <pc:sldMkLst>
          <pc:docMk/>
          <pc:sldMk cId="1913725155" sldId="2147483491"/>
        </pc:sldMkLst>
      </pc:sldChg>
      <pc:sldChg chg="del">
        <pc:chgData name="BYARUHANGA, Buyinza Gloria" userId="bc07dbf1-f563-4e4e-a469-7b75e7407122" providerId="ADAL" clId="{77897CAD-5C02-47CB-9F78-A24E728D24FC}" dt="2026-05-06T23:34:07.096" v="20" actId="47"/>
        <pc:sldMkLst>
          <pc:docMk/>
          <pc:sldMk cId="687360849" sldId="2147483492"/>
        </pc:sldMkLst>
      </pc:sldChg>
      <pc:sldChg chg="del">
        <pc:chgData name="BYARUHANGA, Buyinza Gloria" userId="bc07dbf1-f563-4e4e-a469-7b75e7407122" providerId="ADAL" clId="{77897CAD-5C02-47CB-9F78-A24E728D24FC}" dt="2026-05-06T23:34:07.271" v="21" actId="47"/>
        <pc:sldMkLst>
          <pc:docMk/>
          <pc:sldMk cId="3886070630" sldId="2147483493"/>
        </pc:sldMkLst>
      </pc:sldChg>
      <pc:sldChg chg="del">
        <pc:chgData name="BYARUHANGA, Buyinza Gloria" userId="bc07dbf1-f563-4e4e-a469-7b75e7407122" providerId="ADAL" clId="{77897CAD-5C02-47CB-9F78-A24E728D24FC}" dt="2026-05-06T23:33:51.422" v="0" actId="47"/>
        <pc:sldMkLst>
          <pc:docMk/>
          <pc:sldMk cId="1542606688" sldId="2147483494"/>
        </pc:sldMkLst>
      </pc:sldChg>
      <pc:sldChg chg="del">
        <pc:chgData name="BYARUHANGA, Buyinza Gloria" userId="bc07dbf1-f563-4e4e-a469-7b75e7407122" providerId="ADAL" clId="{77897CAD-5C02-47CB-9F78-A24E728D24FC}" dt="2026-05-06T23:33:51.792" v="1" actId="47"/>
        <pc:sldMkLst>
          <pc:docMk/>
          <pc:sldMk cId="3996052765" sldId="2147483495"/>
        </pc:sldMkLst>
      </pc:sldChg>
      <pc:sldChg chg="del">
        <pc:chgData name="BYARUHANGA, Buyinza Gloria" userId="bc07dbf1-f563-4e4e-a469-7b75e7407122" providerId="ADAL" clId="{77897CAD-5C02-47CB-9F78-A24E728D24FC}" dt="2026-05-06T23:34:12.230" v="42" actId="47"/>
        <pc:sldMkLst>
          <pc:docMk/>
          <pc:sldMk cId="4160281317" sldId="2147483496"/>
        </pc:sldMkLst>
      </pc:sldChg>
      <pc:sldChg chg="del">
        <pc:chgData name="BYARUHANGA, Buyinza Gloria" userId="bc07dbf1-f563-4e4e-a469-7b75e7407122" providerId="ADAL" clId="{77897CAD-5C02-47CB-9F78-A24E728D24FC}" dt="2026-05-06T23:34:12.362" v="43" actId="47"/>
        <pc:sldMkLst>
          <pc:docMk/>
          <pc:sldMk cId="2602675286" sldId="2147483497"/>
        </pc:sldMkLst>
      </pc:sldChg>
      <pc:sldChg chg="del">
        <pc:chgData name="BYARUHANGA, Buyinza Gloria" userId="bc07dbf1-f563-4e4e-a469-7b75e7407122" providerId="ADAL" clId="{77897CAD-5C02-47CB-9F78-A24E728D24FC}" dt="2026-05-06T23:34:12.573" v="44" actId="47"/>
        <pc:sldMkLst>
          <pc:docMk/>
          <pc:sldMk cId="4144179842" sldId="2147483498"/>
        </pc:sldMkLst>
      </pc:sldChg>
      <pc:sldChg chg="del">
        <pc:chgData name="BYARUHANGA, Buyinza Gloria" userId="bc07dbf1-f563-4e4e-a469-7b75e7407122" providerId="ADAL" clId="{77897CAD-5C02-47CB-9F78-A24E728D24FC}" dt="2026-05-06T23:34:12.760" v="45" actId="47"/>
        <pc:sldMkLst>
          <pc:docMk/>
          <pc:sldMk cId="2550945232" sldId="2147483499"/>
        </pc:sldMkLst>
      </pc:sldChg>
      <pc:sldChg chg="del">
        <pc:chgData name="BYARUHANGA, Buyinza Gloria" userId="bc07dbf1-f563-4e4e-a469-7b75e7407122" providerId="ADAL" clId="{77897CAD-5C02-47CB-9F78-A24E728D24FC}" dt="2026-05-06T23:34:12.970" v="46" actId="47"/>
        <pc:sldMkLst>
          <pc:docMk/>
          <pc:sldMk cId="4207965024" sldId="2147483500"/>
        </pc:sldMkLst>
      </pc:sldChg>
      <pc:sldChg chg="del">
        <pc:chgData name="BYARUHANGA, Buyinza Gloria" userId="bc07dbf1-f563-4e4e-a469-7b75e7407122" providerId="ADAL" clId="{77897CAD-5C02-47CB-9F78-A24E728D24FC}" dt="2026-05-06T23:34:13.314" v="47" actId="47"/>
        <pc:sldMkLst>
          <pc:docMk/>
          <pc:sldMk cId="2957374231" sldId="2147483501"/>
        </pc:sldMkLst>
      </pc:sldChg>
      <pc:sldChg chg="del">
        <pc:chgData name="BYARUHANGA, Buyinza Gloria" userId="bc07dbf1-f563-4e4e-a469-7b75e7407122" providerId="ADAL" clId="{77897CAD-5C02-47CB-9F78-A24E728D24FC}" dt="2026-05-06T23:34:13.488" v="48" actId="47"/>
        <pc:sldMkLst>
          <pc:docMk/>
          <pc:sldMk cId="1122235618" sldId="2147483502"/>
        </pc:sldMkLst>
      </pc:sldChg>
      <pc:sldChg chg="del">
        <pc:chgData name="BYARUHANGA, Buyinza Gloria" userId="bc07dbf1-f563-4e4e-a469-7b75e7407122" providerId="ADAL" clId="{77897CAD-5C02-47CB-9F78-A24E728D24FC}" dt="2026-05-06T23:34:13.709" v="49" actId="47"/>
        <pc:sldMkLst>
          <pc:docMk/>
          <pc:sldMk cId="1086384259" sldId="2147483503"/>
        </pc:sldMkLst>
      </pc:sldChg>
      <pc:sldChg chg="del">
        <pc:chgData name="BYARUHANGA, Buyinza Gloria" userId="bc07dbf1-f563-4e4e-a469-7b75e7407122" providerId="ADAL" clId="{77897CAD-5C02-47CB-9F78-A24E728D24FC}" dt="2026-05-06T23:34:14.075" v="50" actId="47"/>
        <pc:sldMkLst>
          <pc:docMk/>
          <pc:sldMk cId="1148303689" sldId="2147483504"/>
        </pc:sldMkLst>
      </pc:sldChg>
      <pc:sldChg chg="del">
        <pc:chgData name="BYARUHANGA, Buyinza Gloria" userId="bc07dbf1-f563-4e4e-a469-7b75e7407122" providerId="ADAL" clId="{77897CAD-5C02-47CB-9F78-A24E728D24FC}" dt="2026-05-06T23:34:14.121" v="51" actId="47"/>
        <pc:sldMkLst>
          <pc:docMk/>
          <pc:sldMk cId="1441990349" sldId="2147483505"/>
        </pc:sldMkLst>
      </pc:sldChg>
      <pc:sldChg chg="del">
        <pc:chgData name="BYARUHANGA, Buyinza Gloria" userId="bc07dbf1-f563-4e4e-a469-7b75e7407122" providerId="ADAL" clId="{77897CAD-5C02-47CB-9F78-A24E728D24FC}" dt="2026-05-06T23:34:14.309" v="52" actId="47"/>
        <pc:sldMkLst>
          <pc:docMk/>
          <pc:sldMk cId="668628889" sldId="2147483506"/>
        </pc:sldMkLst>
      </pc:sldChg>
      <pc:sldChg chg="del">
        <pc:chgData name="BYARUHANGA, Buyinza Gloria" userId="bc07dbf1-f563-4e4e-a469-7b75e7407122" providerId="ADAL" clId="{77897CAD-5C02-47CB-9F78-A24E728D24FC}" dt="2026-05-06T23:34:14.689" v="53" actId="47"/>
        <pc:sldMkLst>
          <pc:docMk/>
          <pc:sldMk cId="2577334113" sldId="2147483507"/>
        </pc:sldMkLst>
      </pc:sldChg>
      <pc:sldChg chg="del">
        <pc:chgData name="BYARUHANGA, Buyinza Gloria" userId="bc07dbf1-f563-4e4e-a469-7b75e7407122" providerId="ADAL" clId="{77897CAD-5C02-47CB-9F78-A24E728D24FC}" dt="2026-05-06T23:34:15.465" v="55" actId="47"/>
        <pc:sldMkLst>
          <pc:docMk/>
          <pc:sldMk cId="0" sldId="2147483508"/>
        </pc:sldMkLst>
      </pc:sldChg>
      <pc:sldChg chg="del">
        <pc:chgData name="BYARUHANGA, Buyinza Gloria" userId="bc07dbf1-f563-4e4e-a469-7b75e7407122" providerId="ADAL" clId="{77897CAD-5C02-47CB-9F78-A24E728D24FC}" dt="2026-05-06T23:34:18.871" v="58" actId="47"/>
        <pc:sldMkLst>
          <pc:docMk/>
          <pc:sldMk cId="3755048366" sldId="2147483509"/>
        </pc:sldMkLst>
      </pc:sldChg>
      <pc:sldChg chg="del">
        <pc:chgData name="BYARUHANGA, Buyinza Gloria" userId="bc07dbf1-f563-4e4e-a469-7b75e7407122" providerId="ADAL" clId="{77897CAD-5C02-47CB-9F78-A24E728D24FC}" dt="2026-05-06T23:34:08.516" v="27" actId="47"/>
        <pc:sldMkLst>
          <pc:docMk/>
          <pc:sldMk cId="3590826976" sldId="2147483510"/>
        </pc:sldMkLst>
      </pc:sldChg>
      <pc:sldChg chg="del">
        <pc:chgData name="BYARUHANGA, Buyinza Gloria" userId="bc07dbf1-f563-4e4e-a469-7b75e7407122" providerId="ADAL" clId="{77897CAD-5C02-47CB-9F78-A24E728D24FC}" dt="2026-05-06T23:34:09.276" v="31" actId="47"/>
        <pc:sldMkLst>
          <pc:docMk/>
          <pc:sldMk cId="0" sldId="2147483511"/>
        </pc:sldMkLst>
      </pc:sldChg>
      <pc:sldMasterChg chg="del delSldLayout">
        <pc:chgData name="BYARUHANGA, Buyinza Gloria" userId="bc07dbf1-f563-4e4e-a469-7b75e7407122" providerId="ADAL" clId="{77897CAD-5C02-47CB-9F78-A24E728D24FC}" dt="2026-05-06T23:34:31.225" v="78" actId="47"/>
        <pc:sldMasterMkLst>
          <pc:docMk/>
          <pc:sldMasterMk cId="1352206122" sldId="2147483679"/>
        </pc:sldMasterMkLst>
        <pc:sldLayoutChg chg="del">
          <pc:chgData name="BYARUHANGA, Buyinza Gloria" userId="bc07dbf1-f563-4e4e-a469-7b75e7407122" providerId="ADAL" clId="{77897CAD-5C02-47CB-9F78-A24E728D24FC}" dt="2026-05-06T23:34:31.225" v="78" actId="47"/>
          <pc:sldLayoutMkLst>
            <pc:docMk/>
            <pc:sldMasterMk cId="1352206122" sldId="2147483679"/>
            <pc:sldLayoutMk cId="379098423" sldId="2147483680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11.780" v="37" actId="47"/>
        <pc:sldMasterMkLst>
          <pc:docMk/>
          <pc:sldMasterMk cId="2311180558" sldId="2147483681"/>
        </pc:sldMasterMkLst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4229204248" sldId="214748368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647427827" sldId="214748368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339370315" sldId="214748368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979803541" sldId="214748368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789548054" sldId="214748368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973156734" sldId="214748368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623143015" sldId="214748368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609031371" sldId="214748368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920487636" sldId="214748369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835275016" sldId="214748369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100569804" sldId="214748369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644051944" sldId="214748369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447376984" sldId="214748369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270472530" sldId="214748369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525970902" sldId="214748369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736769148" sldId="214748369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4214658236" sldId="214748369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67272546" sldId="214748369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939040561" sldId="214748370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344087717" sldId="214748370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08676182" sldId="214748370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565582497" sldId="214748370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936276040" sldId="214748370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749796696" sldId="214748370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758832773" sldId="214748370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485430487" sldId="214748370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4289592727" sldId="214748370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30116165" sldId="214748370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001969693" sldId="214748371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280919503" sldId="214748371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49158844" sldId="214748371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655067963" sldId="214748371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699404626" sldId="214748371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751634190" sldId="214748371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2788261619" sldId="214748371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391207770" sldId="214748371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284745243" sldId="214748371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1993177067" sldId="214748371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4160841399" sldId="214748372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827009095" sldId="214748372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727024843" sldId="214748372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791450052" sldId="214748372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1.780" v="37" actId="47"/>
          <pc:sldLayoutMkLst>
            <pc:docMk/>
            <pc:sldMasterMk cId="2311180558" sldId="2147483681"/>
            <pc:sldLayoutMk cId="3583084702" sldId="2147483724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05.673" v="12" actId="47"/>
        <pc:sldMasterMkLst>
          <pc:docMk/>
          <pc:sldMasterMk cId="1142897132" sldId="2147483725"/>
        </pc:sldMasterMkLst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093538473" sldId="214748372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4086688361" sldId="214748372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734563581" sldId="214748372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3211636925" sldId="214748372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4009777951" sldId="214748373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4074629678" sldId="214748373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555264028" sldId="214748373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199361966" sldId="214748373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922419294" sldId="214748373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188540568" sldId="214748373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884804480" sldId="214748373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163259181" sldId="214748373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52226810" sldId="214748373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99287403" sldId="214748373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230938531" sldId="214748374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3379287319" sldId="214748374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305785159" sldId="214748374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276311321" sldId="214748374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493134832" sldId="214748374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867493504" sldId="214748374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4242063177" sldId="214748374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866594045" sldId="214748374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43856657" sldId="214748374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680605533" sldId="214748374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741588424" sldId="214748375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828475738" sldId="214748375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815571765" sldId="214748375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244176248" sldId="214748375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071233117" sldId="214748375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479754495" sldId="214748375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3005605427" sldId="214748375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389281705" sldId="214748375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8374084" sldId="214748375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868276946" sldId="214748375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1355749786" sldId="214748376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830251042" sldId="214748376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161111066" sldId="214748376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43062576" sldId="214748376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3039167378" sldId="214748376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855510849" sldId="214748376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093614536" sldId="214748376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3892694026" sldId="214748376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030790498" sldId="214748376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3:54.272" v="8" actId="47"/>
          <pc:sldLayoutMkLst>
            <pc:docMk/>
            <pc:sldMasterMk cId="1142897132" sldId="2147483725"/>
            <pc:sldLayoutMk cId="399202128" sldId="214748376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3.904" v="9" actId="47"/>
          <pc:sldLayoutMkLst>
            <pc:docMk/>
            <pc:sldMasterMk cId="1142897132" sldId="2147483725"/>
            <pc:sldLayoutMk cId="3815586835" sldId="214748378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673" v="12" actId="47"/>
          <pc:sldLayoutMkLst>
            <pc:docMk/>
            <pc:sldMasterMk cId="1142897132" sldId="2147483725"/>
            <pc:sldLayoutMk cId="248143823" sldId="214748378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4.512" v="11" actId="47"/>
          <pc:sldLayoutMkLst>
            <pc:docMk/>
            <pc:sldMasterMk cId="1142897132" sldId="2147483725"/>
            <pc:sldLayoutMk cId="2933613754" sldId="2147483789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05.926" v="16" actId="47"/>
        <pc:sldMasterMkLst>
          <pc:docMk/>
          <pc:sldMasterMk cId="2239312745" sldId="2147483770"/>
        </pc:sldMasterMkLst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524846684" sldId="214748377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520844190" sldId="214748377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3152780158" sldId="214748377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747020546" sldId="214748377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720549325" sldId="214748377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3016132195" sldId="214748377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296494227" sldId="214748377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1674082248" sldId="214748377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1453378254" sldId="214748377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1296259548" sldId="214748378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1821944014" sldId="214748378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926" v="16" actId="47"/>
          <pc:sldLayoutMkLst>
            <pc:docMk/>
            <pc:sldMasterMk cId="2239312745" sldId="2147483770"/>
            <pc:sldLayoutMk cId="3449685577" sldId="214748378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5.753" v="13" actId="47"/>
          <pc:sldLayoutMkLst>
            <pc:docMk/>
            <pc:sldMasterMk cId="2239312745" sldId="2147483770"/>
            <pc:sldLayoutMk cId="748165884" sldId="2147483783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06.716" v="18" actId="47"/>
        <pc:sldMasterMkLst>
          <pc:docMk/>
          <pc:sldMasterMk cId="4090848981" sldId="2147483784"/>
        </pc:sldMasterMkLst>
        <pc:sldLayoutChg chg="del">
          <pc:chgData name="BYARUHANGA, Buyinza Gloria" userId="bc07dbf1-f563-4e4e-a469-7b75e7407122" providerId="ADAL" clId="{77897CAD-5C02-47CB-9F78-A24E728D24FC}" dt="2026-05-06T23:34:06.716" v="18" actId="47"/>
          <pc:sldLayoutMkLst>
            <pc:docMk/>
            <pc:sldMasterMk cId="4090848981" sldId="2147483784"/>
            <pc:sldLayoutMk cId="2441423085" sldId="214748378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6.716" v="18" actId="47"/>
          <pc:sldLayoutMkLst>
            <pc:docMk/>
            <pc:sldMasterMk cId="4090848981" sldId="2147483784"/>
            <pc:sldLayoutMk cId="1649263514" sldId="2147483786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27.172" v="69" actId="47"/>
        <pc:sldMasterMkLst>
          <pc:docMk/>
          <pc:sldMasterMk cId="519575025" sldId="2147483790"/>
        </pc:sldMasterMkLst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2560298982" sldId="214748379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3096194807" sldId="214748379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84446087" sldId="214748379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1288490911" sldId="214748379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2748921855" sldId="214748379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2709174799" sldId="214748379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1836662855" sldId="214748379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348835128" sldId="214748379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2007411058" sldId="214748379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2124426873" sldId="214748380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754855822" sldId="214748380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98" v="59" actId="47"/>
          <pc:sldLayoutMkLst>
            <pc:docMk/>
            <pc:sldMasterMk cId="519575025" sldId="2147483790"/>
            <pc:sldLayoutMk cId="2234188623" sldId="214748380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955" v="60" actId="47"/>
          <pc:sldLayoutMkLst>
            <pc:docMk/>
            <pc:sldMasterMk cId="519575025" sldId="2147483790"/>
            <pc:sldLayoutMk cId="4046660106" sldId="214748380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0.611" v="61" actId="47"/>
          <pc:sldLayoutMkLst>
            <pc:docMk/>
            <pc:sldMasterMk cId="519575025" sldId="2147483790"/>
            <pc:sldLayoutMk cId="214723314" sldId="214748380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0.866" v="64" actId="47"/>
          <pc:sldLayoutMkLst>
            <pc:docMk/>
            <pc:sldMasterMk cId="519575025" sldId="2147483790"/>
            <pc:sldLayoutMk cId="605504742" sldId="214748380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7.172" v="69" actId="47"/>
          <pc:sldLayoutMkLst>
            <pc:docMk/>
            <pc:sldMasterMk cId="519575025" sldId="2147483790"/>
            <pc:sldLayoutMk cId="3394600139" sldId="214748380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800" v="23" actId="47"/>
          <pc:sldLayoutMkLst>
            <pc:docMk/>
            <pc:sldMasterMk cId="519575025" sldId="2147483790"/>
            <pc:sldLayoutMk cId="1104231262" sldId="214748380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8.311" v="26" actId="47"/>
          <pc:sldLayoutMkLst>
            <pc:docMk/>
            <pc:sldMasterMk cId="519575025" sldId="2147483790"/>
            <pc:sldLayoutMk cId="3539119186" sldId="2147483808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28.709" v="74" actId="47"/>
        <pc:sldMasterMkLst>
          <pc:docMk/>
          <pc:sldMasterMk cId="2155666858" sldId="2147483809"/>
        </pc:sldMasterMkLst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1348221334" sldId="214748367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96441318" sldId="214748367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4117332291" sldId="214748367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2852156093" sldId="214748367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1310522980" sldId="214748381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2939592513" sldId="214748381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491133048" sldId="214748381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1055103114" sldId="214748381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4240620487" sldId="214748381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1312681531" sldId="214748381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28.709" v="74" actId="47"/>
          <pc:sldLayoutMkLst>
            <pc:docMk/>
            <pc:sldMasterMk cId="2155666858" sldId="2147483809"/>
            <pc:sldLayoutMk cId="1544676537" sldId="2147483816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07.271" v="21" actId="47"/>
        <pc:sldMasterMkLst>
          <pc:docMk/>
          <pc:sldMasterMk cId="1665932046" sldId="2147483817"/>
        </pc:sldMasterMkLst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2203810092" sldId="214748381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3730546231" sldId="214748381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2204884153" sldId="214748382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2360872536" sldId="214748382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1088183435" sldId="214748382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2632573831" sldId="214748382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1818240162" sldId="214748382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971883326" sldId="214748382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2181983056" sldId="214748382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3786679217" sldId="214748382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7.271" v="21" actId="47"/>
          <pc:sldLayoutMkLst>
            <pc:docMk/>
            <pc:sldMasterMk cId="1665932046" sldId="2147483817"/>
            <pc:sldLayoutMk cId="3072997280" sldId="2147483828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18.871" v="58" actId="47"/>
        <pc:sldMasterMkLst>
          <pc:docMk/>
          <pc:sldMasterMk cId="3681554370" sldId="2147483829"/>
        </pc:sldMasterMkLst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4150109862" sldId="214748383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64913753" sldId="214748383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4021920038" sldId="214748383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1569182450" sldId="214748383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4175290214" sldId="214748383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457636594" sldId="214748383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2307895499" sldId="214748383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1325272843" sldId="214748383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1833921334" sldId="214748383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661104" sldId="214748383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871" v="58" actId="47"/>
          <pc:sldLayoutMkLst>
            <pc:docMk/>
            <pc:sldMasterMk cId="3681554370" sldId="2147483829"/>
            <pc:sldLayoutMk cId="2856252787" sldId="214748384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689" v="53" actId="47"/>
          <pc:sldLayoutMkLst>
            <pc:docMk/>
            <pc:sldMasterMk cId="3681554370" sldId="2147483829"/>
            <pc:sldLayoutMk cId="4090181959" sldId="214748385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7.061" v="56" actId="47"/>
          <pc:sldLayoutMkLst>
            <pc:docMk/>
            <pc:sldMasterMk cId="3681554370" sldId="2147483829"/>
            <pc:sldLayoutMk cId="2450724090" sldId="214748385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8.770" v="57" actId="47"/>
          <pc:sldLayoutMkLst>
            <pc:docMk/>
            <pc:sldMasterMk cId="3681554370" sldId="2147483829"/>
            <pc:sldLayoutMk cId="1264331259" sldId="2147483855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14.121" v="51" actId="47"/>
        <pc:sldMasterMkLst>
          <pc:docMk/>
          <pc:sldMasterMk cId="86892384" sldId="2147483841"/>
        </pc:sldMasterMkLst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2544365636" sldId="214748384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3844508912" sldId="214748384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1154285711" sldId="214748384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1038490729" sldId="214748384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854982561" sldId="2147483846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3034977636" sldId="214748384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3633569995" sldId="214748384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3555215547" sldId="214748384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1457959589" sldId="214748385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544401384" sldId="214748385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14.121" v="51" actId="47"/>
          <pc:sldLayoutMkLst>
            <pc:docMk/>
            <pc:sldMasterMk cId="86892384" sldId="2147483841"/>
            <pc:sldLayoutMk cId="3660000327" sldId="2147483852"/>
          </pc:sldLayoutMkLst>
        </pc:sldLayoutChg>
      </pc:sldMasterChg>
      <pc:sldMasterChg chg="del delSldLayout">
        <pc:chgData name="BYARUHANGA, Buyinza Gloria" userId="bc07dbf1-f563-4e4e-a469-7b75e7407122" providerId="ADAL" clId="{77897CAD-5C02-47CB-9F78-A24E728D24FC}" dt="2026-05-06T23:34:09.485" v="32" actId="47"/>
        <pc:sldMasterMkLst>
          <pc:docMk/>
          <pc:sldMasterMk cId="587440491" sldId="2147483856"/>
        </pc:sldMasterMkLst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2063808945" sldId="2147483857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2220612053" sldId="2147483858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472905580" sldId="2147483859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3806388086" sldId="2147483860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2357702843" sldId="2147483861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479451286" sldId="2147483862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778164184" sldId="2147483863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3354417453" sldId="2147483864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1013007682" sldId="2147483865"/>
          </pc:sldLayoutMkLst>
        </pc:sldLayoutChg>
        <pc:sldLayoutChg chg="del">
          <pc:chgData name="BYARUHANGA, Buyinza Gloria" userId="bc07dbf1-f563-4e4e-a469-7b75e7407122" providerId="ADAL" clId="{77897CAD-5C02-47CB-9F78-A24E728D24FC}" dt="2026-05-06T23:34:09.485" v="32" actId="47"/>
          <pc:sldLayoutMkLst>
            <pc:docMk/>
            <pc:sldMasterMk cId="587440491" sldId="2147483856"/>
            <pc:sldLayoutMk cId="2497381586" sldId="2147483866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90010-72D6-4D60-A880-36D6F98F7F20}" type="datetimeFigureOut">
              <a:rPr lang="en-US" smtClean="0"/>
              <a:t>07/05/2026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DA41-2212-4E92-B0DC-E0F2C78E87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34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1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554298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2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933734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6367858-6356-4AA8-9D7A-7B1882A483CD}" type="slidenum">
              <a:rPr kumimoji="0" lang="en-C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C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753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4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838429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5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04537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6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013592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7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640829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8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62720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367858-6356-4AA8-9D7A-7B1882A483CD}" type="slidenum">
              <a:rPr lang="en-CH" smtClean="0"/>
              <a:t>9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920200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1F81F-44C4-6BB8-425D-5DC434C361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2AAD38-A4FA-A5C2-F307-30DA47A014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F4DFA-A212-A68D-56E8-3FADE7E3D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934164-462C-91FF-EB51-3E74F9700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5A6BC-1616-04C8-B1A4-7407049C8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690548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CE1A1-204E-99E7-8097-7110E2E77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75999-FA98-E53F-F68F-6727D3317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8A60FB-6143-5B69-D6CE-C812702E7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AB9C3-377A-118D-A7DA-BDBAE1AC9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C9535-520C-9334-AF97-493695580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328496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44388-2C54-D121-5BB0-DF0DA775D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1387B-C02D-48D8-BED1-B44FE94E0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E0921-FD63-8AAF-F152-5D97FD329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BEFE6-240E-7679-5874-0DA104561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49C911-CCB1-AEFE-3FF2-61D4760D4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92455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BA76C-FC4F-3BDD-0C7D-C1BEB9F0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8992D-AE51-5D0C-BD66-A5BBEC01A5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E4E2C6-1895-505A-4B7B-5F8F28060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07B6B7-CB1C-3C06-9611-EACEA1972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3102F0-41C2-5F4C-2AD6-446A86D9B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CEABE4-B297-F1D0-F6A3-7832EE1B6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655254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D24A3-47AC-3100-C060-B42516B9A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A3AB23-53D6-E9BF-5ECC-57FE3BD5D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191B9C-781A-20D6-FB71-FFC3FAC8A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EC2412-9E4B-A944-50A3-D4B1775043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35CAB5-492C-FFE0-FBD0-0F4275D11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349EE0-77FA-D2F0-4783-2E0563FBC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AA2BE7-F950-DC9D-E11F-361053FEF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A60E21-8182-B866-86C5-1FD7FBA17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71811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ED016-9FF5-B0A9-EB07-AB5A64048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80A265-C849-BB6A-1C03-F8B95F4C8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0EA6BB-37DD-AE12-7B3E-8536E0495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352215-83BC-847B-D22B-026FC17AD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936037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98A42E-5FA2-82E2-5CCF-EA44C347A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539983-1543-1A83-00F1-99B55B73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5D0A00-B005-CBFB-3DE4-B42048BE9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954492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1ECF8-F170-D9AE-10BE-759A9F8AB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8801A-44D0-3FCD-5B08-DA0EADC0C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11DBFB-B4E3-1189-1723-59C8D5B631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FED071-A8C6-7717-95A7-1DD087FB2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DC7341-147E-D03B-413A-C1992F75A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81962B-AE5A-876F-B6CE-542371C26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750727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4B09E-2177-5D3F-9DA7-00B83854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7E2C68-6AC7-271E-AF9A-DA48A8D4A6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5066D9-E63E-BED8-5BCF-ADC40373ED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7D8E64-741A-6D18-6203-33B081E2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2574AD-6882-4D73-55CC-51A2CB7AF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B8A1F1-8137-65BD-B99C-F50C7C692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954930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AE057-BBCC-3A15-6606-AD3A6CD71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32BFA5-B686-74D8-3162-22383DA299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A073D-B683-2438-ECF8-9D305A73F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C6B50-EC7B-8627-D0BF-510218620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AF6124-8022-1062-C9E2-4EDAA950A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16619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9FE694-8CD5-F772-4207-65A251900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27145F-B291-4FCB-7189-A5542F6B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0BC99A-938C-93A6-0F71-152FE46B5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F09B7-EA2B-AD96-5DC4-10EDBF627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4CD82-53C7-B685-C086-7E32C2A5F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791274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500" b="1" i="0" baseline="0"/>
            </a:lvl1pPr>
          </a:lstStyle>
          <a:p>
            <a:r>
              <a:rPr lang="en-US"/>
              <a:t>AVAC Template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5C0CCE-7552-A341-BCD0-8A3B493EA9B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500" baseline="0">
                <a:solidFill>
                  <a:srgbClr val="FF84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Duis </a:t>
            </a:r>
            <a:r>
              <a:rPr lang="en-US" err="1"/>
              <a:t>aute</a:t>
            </a:r>
            <a:r>
              <a:rPr lang="en-US"/>
              <a:t> </a:t>
            </a:r>
            <a:r>
              <a:rPr lang="en-US" err="1"/>
              <a:t>irure</a:t>
            </a:r>
            <a:r>
              <a:rPr lang="en-US"/>
              <a:t> dolor in </a:t>
            </a:r>
            <a:r>
              <a:rPr lang="en-US" err="1"/>
              <a:t>reprehenderit</a:t>
            </a:r>
            <a:r>
              <a:rPr lang="en-US"/>
              <a:t> in </a:t>
            </a:r>
            <a:r>
              <a:rPr lang="en-US" err="1"/>
              <a:t>voluptate</a:t>
            </a:r>
            <a:endParaRPr lang="en-US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7154F93-3658-EC4E-B6B0-6982B218CD5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24000" y="5447506"/>
            <a:ext cx="3338513" cy="576262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000" b="1" i="0" baseline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Author/Date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43FD79-0F8D-FA4B-A167-3D15215BF9A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874" y="3516870"/>
            <a:ext cx="9414652" cy="65779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36799025-0FCD-C1F5-83ED-A3372256A7A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55210" y="5854700"/>
            <a:ext cx="169068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338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B293D-3213-E526-B306-CB63B9D6AF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DBE2DE-16C6-F540-40A6-E7B95CB65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7F5AA-06F1-404F-B59D-9D92A13D1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BCC986-6212-1B56-6077-ADBE8727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57801-1B36-1C15-E90B-75EFA9CD4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182707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F0D3D-516E-665E-AC39-163D4DDF1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4F74F-990B-FA0E-D3E4-5CDA51098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F13416-63E4-3E1D-B9DE-AA384EA7A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A21E28-2A2C-EBED-E90E-14CA9585C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6F9F5-83A7-98DE-658C-ADCE77CD9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976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C06DF-CA04-2CC1-27F4-9204DAAF7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4510EE-08E4-6CB8-6B7D-F9F8BAA82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B6AAD-7AF3-F681-DC0B-EBBB5B7BD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7C8BD9-21F5-8E32-93DC-34D597BFA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8B691-9A73-F06D-9348-0EA752124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84376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2354C-222A-513D-B164-E244E345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EC3F7-750C-5F87-8791-CE8B29A6DD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543C30-24ED-9145-483F-422A381D8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257437-1D15-99DA-E817-73EC6E621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DF3FD6-DF2C-4C50-8D70-83B83ADA1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75547-29C8-4728-69CA-C8CF6C1D6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239704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79635-0858-CB2F-99C0-DCA4E4FD2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E8CB3B-1462-6A14-6379-EC911D4500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0D8656-3713-4BFB-D60E-72B7EEF67B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0C9BF1-CC00-E457-DFBE-C337AF54E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174230-EA2B-80A5-EF88-7417DB0C84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CF63C4-FAA0-D98E-1569-BB17DFBF8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A1B375-EDFC-B212-289A-9A4F7795F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6AB667-E1C9-9E30-0749-765CECD96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56473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63E40-7AB8-4577-2F7C-F1EC9A869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6DB30-0042-CE0A-0716-62DC80877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9F5BFA-91AA-3037-2EAB-FC5D53C44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D9E8C-AF44-A991-0E91-EB771FB09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39254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3BF0DE-AC05-896D-5C6F-0251FF411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8650EE-6435-8A54-EE49-4AD9771B1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E61DB1-110D-BBA2-B34C-EE9AD3C74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058155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2B5C2-FA34-B35F-1899-941698C27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6DD10-05D7-15EF-1074-378D7414E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164315-5025-A8D0-6006-2BCCC134F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4CA1E-C6B7-7D96-50D6-B87E35DAA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3C28C5-2060-E39D-CE13-870E8A22B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F890EC-98AA-7A9F-D5CC-32DACEE82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618148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79E40-4A41-4E52-CA8A-5BBDEBD3F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3738EC-5E02-CA68-39BF-10E51D5BE9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D7A38-1C3A-4790-19A0-2626C2E8D9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49B7A2-98F4-D3D3-4F70-A31713074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34EF37-F47F-456E-D357-87347625D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1B1F8A-90D1-AFCE-7625-8A2EDA2AE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970623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A5155-9533-2B6A-8757-05A4874DF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F2AE5-7451-62E0-BFD9-04011EF5F3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497B6-EEEE-75F0-E58C-46477DAE5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F96BC3-0F81-13F6-DD4C-594A6D689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0D06D-0ADD-A4B7-2571-2CA5E4703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32452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A72338-970C-4801-DECD-01A2AAC674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00D7F1-F9BB-5B08-30F1-13C134104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60659E-D8C5-8B13-5A7F-F69AC3284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B153D0-009B-D7A8-E0C8-4BE61DFF9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73F65-14C0-07C5-79F3-A15E26F20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828726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userDrawn="1">
  <p:cSld name="1_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3391" y="5552667"/>
            <a:ext cx="3607720" cy="983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5" title="Screenshot 2026-01-14 095333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61736" y="5617805"/>
            <a:ext cx="7877934" cy="853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5"/>
          <p:cNvPicPr preferRelativeResize="0"/>
          <p:nvPr/>
        </p:nvPicPr>
        <p:blipFill rotWithShape="1">
          <a:blip r:embed="rId4">
            <a:alphaModFix/>
          </a:blip>
          <a:srcRect t="17719" b="71636"/>
          <a:stretch>
            <a:fillRect/>
          </a:stretch>
        </p:blipFill>
        <p:spPr>
          <a:xfrm>
            <a:off x="0" y="2"/>
            <a:ext cx="12192000" cy="510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4772173"/>
      </p:ext>
    </p:extLst>
  </p:cSld>
  <p:clrMapOvr>
    <a:masterClrMapping/>
  </p:clrMapOvr>
  <p:transition spd="slow">
    <p:strips dir="rd"/>
  </p:transition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">
            <a:extLst>
              <a:ext uri="{FF2B5EF4-FFF2-40B4-BE49-F238E27FC236}">
                <a16:creationId xmlns:a16="http://schemas.microsoft.com/office/drawing/2014/main" id="{12B9C8B6-8205-4C76-A8B3-6A0AD901D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2" name="Straight Connector">
            <a:extLst>
              <a:ext uri="{FF2B5EF4-FFF2-40B4-BE49-F238E27FC236}">
                <a16:creationId xmlns:a16="http://schemas.microsoft.com/office/drawing/2014/main" id="{9DB3AB84-4B0E-7C8F-BE5A-07B67D21384B}"/>
              </a:ext>
            </a:extLst>
          </p:cNvPr>
          <p:cNvCxnSpPr>
            <a:cxnSpLocks/>
          </p:cNvCxnSpPr>
          <p:nvPr userDrawn="1"/>
        </p:nvCxnSpPr>
        <p:spPr>
          <a:xfrm>
            <a:off x="358775" y="1363482"/>
            <a:ext cx="11472863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">
            <a:extLst>
              <a:ext uri="{FF2B5EF4-FFF2-40B4-BE49-F238E27FC236}">
                <a16:creationId xmlns:a16="http://schemas.microsoft.com/office/drawing/2014/main" id="{7001D27A-CE9D-4509-A7FC-7A259D47B689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360000" y="1584000"/>
            <a:ext cx="11469600" cy="4330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Subtitle">
            <a:extLst>
              <a:ext uri="{FF2B5EF4-FFF2-40B4-BE49-F238E27FC236}">
                <a16:creationId xmlns:a16="http://schemas.microsoft.com/office/drawing/2014/main" id="{3F4FB002-71F6-4313-AB13-74F7B427413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9639" y="742950"/>
            <a:ext cx="11471999" cy="46800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tabLst/>
              <a:defRPr sz="3200">
                <a:latin typeface="+mn-lt"/>
              </a:defRPr>
            </a:lvl1pPr>
            <a:lvl2pPr marL="0" indent="0">
              <a:buFont typeface="Arial" panose="020B0604020202020204" pitchFamily="34" charset="0"/>
              <a:buNone/>
              <a:tabLst/>
              <a:defRPr sz="3200">
                <a:latin typeface="+mn-lt"/>
              </a:defRPr>
            </a:lvl2pPr>
            <a:lvl3pPr marL="0" indent="0">
              <a:buFont typeface="Arial" panose="020B0604020202020204" pitchFamily="34" charset="0"/>
              <a:buNone/>
              <a:tabLst/>
              <a:defRPr sz="3200">
                <a:latin typeface="+mn-lt"/>
              </a:defRPr>
            </a:lvl3pPr>
            <a:lvl4pPr marL="0" indent="0">
              <a:buFont typeface="Arial" panose="020B0604020202020204" pitchFamily="34" charset="0"/>
              <a:buNone/>
              <a:tabLst/>
              <a:defRPr sz="3200">
                <a:latin typeface="+mn-lt"/>
              </a:defRPr>
            </a:lvl4pPr>
            <a:lvl5pPr marL="0" indent="0">
              <a:buFont typeface="Arial" panose="020B0604020202020204" pitchFamily="34" charset="0"/>
              <a:buNone/>
              <a:tabLst/>
              <a:defRPr sz="3200">
                <a:latin typeface="+mn-lt"/>
              </a:defRPr>
            </a:lvl5pPr>
          </a:lstStyle>
          <a:p>
            <a:pPr lvl="0"/>
            <a:r>
              <a:rPr lang="en-US"/>
              <a:t>Add subtitle</a:t>
            </a:r>
          </a:p>
        </p:txBody>
      </p:sp>
      <p:sp>
        <p:nvSpPr>
          <p:cNvPr id="16" name="Title">
            <a:extLst>
              <a:ext uri="{FF2B5EF4-FFF2-40B4-BE49-F238E27FC236}">
                <a16:creationId xmlns:a16="http://schemas.microsoft.com/office/drawing/2014/main" id="{2D7373FE-7057-4E61-81F2-247C5DF71C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000" y="270001"/>
            <a:ext cx="11471638" cy="4680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r>
              <a:rPr lang="en-US"/>
              <a:t>Add Title</a:t>
            </a:r>
          </a:p>
        </p:txBody>
      </p:sp>
    </p:spTree>
    <p:extLst>
      <p:ext uri="{BB962C8B-B14F-4D97-AF65-F5344CB8AC3E}">
        <p14:creationId xmlns:p14="http://schemas.microsoft.com/office/powerpoint/2010/main" val="3050761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">
          <p15:clr>
            <a:srgbClr val="717275"/>
          </p15:clr>
        </p15:guide>
        <p15:guide id="2" orient="horz" pos="762">
          <p15:clr>
            <a:srgbClr val="717275"/>
          </p15:clr>
        </p15:guide>
        <p15:guide id="3" orient="horz" pos="1133">
          <p15:clr>
            <a:srgbClr val="FF96FF"/>
          </p15:clr>
        </p15:guide>
        <p15:guide id="4" orient="horz" pos="3753">
          <p15:clr>
            <a:srgbClr val="FF96FF"/>
          </p15:clr>
        </p15:guide>
        <p15:guide id="5" pos="226">
          <p15:clr>
            <a:srgbClr val="FF96FF"/>
          </p15:clr>
        </p15:guide>
        <p15:guide id="6" pos="3771">
          <p15:clr>
            <a:srgbClr val="FF96FF"/>
          </p15:clr>
        </p15:guide>
        <p15:guide id="7" pos="3908">
          <p15:clr>
            <a:srgbClr val="FF96FF"/>
          </p15:clr>
        </p15:guide>
        <p15:guide id="8" pos="7453">
          <p15:clr>
            <a:srgbClr val="FF96FF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BCEAE3-3F42-379D-423B-E59C2E2D8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B57D37-1D8D-C5DB-C25A-970FA8D50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FD7D2-AC44-F633-7861-140FF05E28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76E1A6-9F6A-4C6A-AD88-B4216341BA1F}" type="datetimeFigureOut">
              <a:rPr lang="en-CH" smtClean="0"/>
              <a:t>05/07/2026</a:t>
            </a:fld>
            <a:endParaRPr lang="en-C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907-3D9A-540D-8549-7A6E445C38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6F565-F0DB-D58C-96E9-B87C9CCD44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60C076-5004-41CA-9533-6D4306702D0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54416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E6753E-B961-56B7-ABBC-5A020E759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746D2-0C6E-5897-DA2E-BDBF79CC37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D9B9DB-E3AF-4D2B-9B33-20293A96C4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DDDA31-728E-4599-871B-851A44FEA8C1}" type="datetimeFigureOut">
              <a:rPr lang="en-AU" smtClean="0"/>
              <a:t>7/05/2026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4A7007-741C-5B90-2D98-816F5C85BB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54DDD-5E22-DAC7-05A2-16BE2CE480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3955E-B5C5-4C49-A842-F202545648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6430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chmidth@unaids.or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hivpreventioncoalition.unaids.org/en/resources/five-hiv-prevention-self-assessment-tools-psats" TargetMode="External"/><Relationship Id="rId13" Type="http://schemas.openxmlformats.org/officeDocument/2006/relationships/hyperlink" Target="https://hivpreventioncoalition.unaids.org/en/resources/planning-and-managing-hiv-programmes-key-populations" TargetMode="External"/><Relationship Id="rId18" Type="http://schemas.openxmlformats.org/officeDocument/2006/relationships/hyperlink" Target="https://hivpreventioncoalition.unaids.org/en/resources/total-market-approach-playbook-sustainable-condom-access" TargetMode="External"/><Relationship Id="rId3" Type="http://schemas.openxmlformats.org/officeDocument/2006/relationships/hyperlink" Target="https://hivpreventioncoalition.unaids.org/en/resources/hiv-prevention-2030-global-access-framework-country-led-responses" TargetMode="External"/><Relationship Id="rId21" Type="http://schemas.openxmlformats.org/officeDocument/2006/relationships/hyperlink" Target="https://hivpreventioncoalition.unaids.org/en/resources/guidelines-lenacapavir-hiv-prevention-and-testing-strategies-long-acting-injectable-pre" TargetMode="External"/><Relationship Id="rId7" Type="http://schemas.openxmlformats.org/officeDocument/2006/relationships/hyperlink" Target="https://hivpreventioncoalition.unaids.org/en/resources/sub-national-hiv-estimates-priority-populations-tool" TargetMode="External"/><Relationship Id="rId12" Type="http://schemas.openxmlformats.org/officeDocument/2006/relationships/hyperlink" Target="https://www.who.int/publications/i/item/9789240052390" TargetMode="External"/><Relationship Id="rId17" Type="http://schemas.openxmlformats.org/officeDocument/2006/relationships/hyperlink" Target="https://hivpreventioncoalition.unaids.org/en/resources/developing-effective-condom-programmes-technical-brief" TargetMode="External"/><Relationship Id="rId25" Type="http://schemas.openxmlformats.org/officeDocument/2006/relationships/hyperlink" Target="https://www.prepwatch.org/resources/prep-it/" TargetMode="External"/><Relationship Id="rId2" Type="http://schemas.openxmlformats.org/officeDocument/2006/relationships/notesSlide" Target="../notesSlides/notesSlide3.xml"/><Relationship Id="rId16" Type="http://schemas.openxmlformats.org/officeDocument/2006/relationships/hyperlink" Target="https://hivpreventioncoalition.unaids.org/en/resources/men-and-hiv-evidence-based-approaches-and-interventions-framework-person-centred-health" TargetMode="External"/><Relationship Id="rId20" Type="http://schemas.openxmlformats.org/officeDocument/2006/relationships/hyperlink" Target="https://hivpreventioncoalition.unaids.org/en/resources/condom-needs-estimation-toolupdate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ivpreventioncoalition.unaids.org/en/scorecards" TargetMode="External"/><Relationship Id="rId11" Type="http://schemas.openxmlformats.org/officeDocument/2006/relationships/hyperlink" Target="https://hivpreventioncoalition.unaids.org/en/resources/budgeting-and-resource-planning-guidance-implementing-virtual-interventions-part-hiv" TargetMode="External"/><Relationship Id="rId24" Type="http://schemas.openxmlformats.org/officeDocument/2006/relationships/hyperlink" Target="https://hivpreventioncoalition.unaids.org/en/resources/tools-support-lenacapavir-introduction" TargetMode="External"/><Relationship Id="rId5" Type="http://schemas.openxmlformats.org/officeDocument/2006/relationships/hyperlink" Target="https://hivpreventioncoalition.unaids.org/en/resources/prevention-needs-estimates-tools-collection" TargetMode="External"/><Relationship Id="rId15" Type="http://schemas.openxmlformats.org/officeDocument/2006/relationships/hyperlink" Target="https://hivpreventioncoalition.unaids.org/en/resources/decision-making-aid-investments-hiv-prevention-programmes-among-adolescent-girls-and" TargetMode="External"/><Relationship Id="rId23" Type="http://schemas.openxmlformats.org/officeDocument/2006/relationships/hyperlink" Target="https://www.who.int/publications/i/item/9789240095137" TargetMode="External"/><Relationship Id="rId10" Type="http://schemas.openxmlformats.org/officeDocument/2006/relationships/hyperlink" Target="https://hivpreventioncoalition.unaids.org/en/resources/virtual-interventions-response-hiv-sexually-transmitted-infections-and-viral-hepatitis" TargetMode="External"/><Relationship Id="rId19" Type="http://schemas.openxmlformats.org/officeDocument/2006/relationships/hyperlink" Target="https://hivpreventioncoalition.unaids.org/en/resources/toolkit-design-social-media-campaigns-promote-condom-use" TargetMode="External"/><Relationship Id="rId4" Type="http://schemas.openxmlformats.org/officeDocument/2006/relationships/hyperlink" Target="https://hivpreventioncoalition.unaids.org/en/resources/supporting-prioritization-context-hiv-funding-cuts" TargetMode="External"/><Relationship Id="rId9" Type="http://schemas.openxmlformats.org/officeDocument/2006/relationships/hyperlink" Target="https://hivpreventioncoalition.unaids.org/en/resources/people-centred-hiv-prevention-communication-consolidated-approaches-demand-generation-and" TargetMode="External"/><Relationship Id="rId14" Type="http://schemas.openxmlformats.org/officeDocument/2006/relationships/hyperlink" Target="https://hivpreventioncoalition.unaids.org/en/resources/hiv-prevention-among-adolescent-girls-and-young-women-july-2016" TargetMode="External"/><Relationship Id="rId22" Type="http://schemas.openxmlformats.org/officeDocument/2006/relationships/hyperlink" Target="https://www.who.int/publications/i/item/978924009723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1726A-5E37-5514-FDE1-0D9ACE25C4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05781"/>
            <a:ext cx="9144000" cy="1789280"/>
          </a:xfrm>
        </p:spPr>
        <p:txBody>
          <a:bodyPr>
            <a:normAutofit fontScale="90000"/>
          </a:bodyPr>
          <a:lstStyle/>
          <a:p>
            <a:r>
              <a:rPr lang="en-AU" dirty="0">
                <a:solidFill>
                  <a:srgbClr val="004F72"/>
                </a:solidFill>
              </a:rPr>
              <a:t>Prevention guidance and tools to support GC8: an overview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1D8C02-3560-3155-A934-5A21E22057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/>
          <a:lstStyle/>
          <a:p>
            <a:r>
              <a:rPr lang="en-AU">
                <a:solidFill>
                  <a:srgbClr val="0A80A2"/>
                </a:solidFill>
              </a:rPr>
              <a:t>Heather-Marie Schmidt</a:t>
            </a:r>
          </a:p>
          <a:p>
            <a:r>
              <a:rPr lang="en-AU">
                <a:solidFill>
                  <a:srgbClr val="0A80A2"/>
                </a:solidFill>
              </a:rPr>
              <a:t>Advisor, HIV Prevention Programme Implementation</a:t>
            </a:r>
          </a:p>
          <a:p>
            <a:r>
              <a:rPr lang="en-AU">
                <a:solidFill>
                  <a:srgbClr val="05A99A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schmidth@unaids.org</a:t>
            </a:r>
            <a:r>
              <a:rPr lang="en-AU">
                <a:solidFill>
                  <a:srgbClr val="05A99A"/>
                </a:solidFill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E5BE64-3249-13CD-7B56-8E1BBCB595E1}"/>
              </a:ext>
            </a:extLst>
          </p:cNvPr>
          <p:cNvSpPr txBox="1"/>
          <p:nvPr/>
        </p:nvSpPr>
        <p:spPr>
          <a:xfrm>
            <a:off x="0" y="6305266"/>
            <a:ext cx="773828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AU"/>
              <a:t>27 April 2026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96872A-AE4A-398E-1AC5-75174F47E006}"/>
              </a:ext>
            </a:extLst>
          </p:cNvPr>
          <p:cNvGrpSpPr/>
          <p:nvPr/>
        </p:nvGrpSpPr>
        <p:grpSpPr>
          <a:xfrm>
            <a:off x="265471" y="8903"/>
            <a:ext cx="11651228" cy="1655762"/>
            <a:chOff x="78656" y="8903"/>
            <a:chExt cx="11651228" cy="1655762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CCB652F-4B1D-85B7-85ED-8ED459C62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22234" r="1727" b="59849"/>
            <a:stretch>
              <a:fillRect/>
            </a:stretch>
          </p:blipFill>
          <p:spPr>
            <a:xfrm>
              <a:off x="78656" y="8903"/>
              <a:ext cx="7303168" cy="165576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FA33405-F9F2-A0DE-812E-0492FCF56B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-1" t="22234" r="41757" b="59849"/>
            <a:stretch>
              <a:fillRect/>
            </a:stretch>
          </p:blipFill>
          <p:spPr>
            <a:xfrm>
              <a:off x="7401490" y="8903"/>
              <a:ext cx="4328394" cy="1655762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DDC0695D-F54A-7D5D-A44D-C23A46BE52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09" y="5910136"/>
            <a:ext cx="1751191" cy="9389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3000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23C0C-2A5F-6859-0890-94004A958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617" y="268873"/>
            <a:ext cx="4788849" cy="3308516"/>
          </a:xfrm>
        </p:spPr>
        <p:txBody>
          <a:bodyPr>
            <a:normAutofit/>
          </a:bodyPr>
          <a:lstStyle/>
          <a:p>
            <a:r>
              <a:rPr lang="en-AU"/>
              <a:t>GPC resource hub compiles guidance and a range of tools useful for GC8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03E892C-4703-DFD4-951D-64AB022010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934" y="5662863"/>
            <a:ext cx="1195136" cy="11951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3BAD07-D04E-A4F0-890D-658B668539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4070" y="-1"/>
            <a:ext cx="6937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513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8D8A02-C8C1-F3DE-0DD3-09BEE1AC5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9E5799C-68DF-8E93-D08D-98D20C3B67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0120407"/>
              </p:ext>
            </p:extLst>
          </p:nvPr>
        </p:nvGraphicFramePr>
        <p:xfrm>
          <a:off x="107485" y="434416"/>
          <a:ext cx="11977029" cy="641291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37980">
                  <a:extLst>
                    <a:ext uri="{9D8B030D-6E8A-4147-A177-3AD203B41FA5}">
                      <a16:colId xmlns:a16="http://schemas.microsoft.com/office/drawing/2014/main" val="2374255500"/>
                    </a:ext>
                  </a:extLst>
                </a:gridCol>
                <a:gridCol w="4423893">
                  <a:extLst>
                    <a:ext uri="{9D8B030D-6E8A-4147-A177-3AD203B41FA5}">
                      <a16:colId xmlns:a16="http://schemas.microsoft.com/office/drawing/2014/main" val="3343543881"/>
                    </a:ext>
                  </a:extLst>
                </a:gridCol>
                <a:gridCol w="3979572">
                  <a:extLst>
                    <a:ext uri="{9D8B030D-6E8A-4147-A177-3AD203B41FA5}">
                      <a16:colId xmlns:a16="http://schemas.microsoft.com/office/drawing/2014/main" val="2845598667"/>
                    </a:ext>
                  </a:extLst>
                </a:gridCol>
                <a:gridCol w="2135584">
                  <a:extLst>
                    <a:ext uri="{9D8B030D-6E8A-4147-A177-3AD203B41FA5}">
                      <a16:colId xmlns:a16="http://schemas.microsoft.com/office/drawing/2014/main" val="3711370910"/>
                    </a:ext>
                  </a:extLst>
                </a:gridCol>
              </a:tblGrid>
              <a:tr h="19467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Thematic area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Guidance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40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Planning and management tools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Analytical tools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0645684"/>
                  </a:ext>
                </a:extLst>
              </a:tr>
              <a:tr h="691696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 b="1">
                          <a:solidFill>
                            <a:schemeClr val="bg1"/>
                          </a:solidFill>
                          <a:latin typeface="Arial Nova Cond"/>
                        </a:rPr>
                        <a:t>Country target setting, prevention plans and systems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HIV Prevention 2030. A Global Access Framework for Country-Led Responses</a:t>
                      </a:r>
                      <a:endParaRPr lang="en-US" sz="1400" b="0" kern="1200">
                        <a:solidFill>
                          <a:schemeClr val="tx1"/>
                        </a:solidFill>
                        <a:effectLst/>
                        <a:latin typeface="Arial Nova Cond"/>
                      </a:endParaRP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 panose="020B0506020202020204" pitchFamily="34" charset="0"/>
                        </a:rPr>
                        <a:t>Multi-sectoral stewardship of HIV prevention </a:t>
                      </a:r>
                      <a:r>
                        <a:rPr lang="en-US" sz="1400" b="0" kern="120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Arial Nova Cond" panose="020B0506020202020204" pitchFamily="34" charset="0"/>
                        </a:rPr>
                        <a:t>(coming soon)</a:t>
                      </a:r>
                      <a:endParaRPr lang="en-AU" sz="1400">
                        <a:solidFill>
                          <a:schemeClr val="accent4">
                            <a:lumMod val="75000"/>
                          </a:schemeClr>
                        </a:solidFill>
                        <a:latin typeface="Arial Nova Cond" panose="020B0506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CD4"/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Supporting Prioritization in the Context of HIV Funding Cuts | GPC</a:t>
                      </a:r>
                      <a:endParaRPr lang="en-US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 panose="020B0506020202020204" pitchFamily="34" charset="0"/>
                        </a:rPr>
                        <a:t>Template for 2030 country prevention access plans </a:t>
                      </a:r>
                      <a:r>
                        <a:rPr lang="en-US" sz="140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Arial Nova Cond" panose="020B0506020202020204" pitchFamily="34" charset="0"/>
                        </a:rPr>
                        <a:t>(coming soon)</a:t>
                      </a:r>
                      <a:endParaRPr lang="en-AU" sz="1400">
                        <a:solidFill>
                          <a:schemeClr val="accent4">
                            <a:lumMod val="75000"/>
                          </a:schemeClr>
                        </a:solidFill>
                        <a:latin typeface="Arial Nova Cond" panose="020B0506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CD4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Prevention Needs Estimates Tools - The collection</a:t>
                      </a:r>
                      <a:endParaRPr lang="en-US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Country and Global HIV Prevention Scorecards</a:t>
                      </a:r>
                      <a:endParaRPr lang="en-US" sz="1400" b="0" kern="1200">
                        <a:solidFill>
                          <a:schemeClr val="tx1"/>
                        </a:solidFill>
                        <a:effectLst/>
                        <a:latin typeface="Arial Nova Cond"/>
                        <a:hlinkClick r:id="rId7">
                          <a:extLst>
                            <a:ext uri="{A12FA001-AC4F-418D-AE19-62706E023703}">
                              <ahyp:hlinkClr xmlns:ahyp="http://schemas.microsoft.com/office/drawing/2018/hyperlinkcolor" val="tx"/>
                            </a:ext>
                          </a:extLst>
                        </a:hlinkClick>
                      </a:endParaRP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Sub-national HIV Estimates in Priority Populations Tool (SHIPP Tool)</a:t>
                      </a: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Five HIV prevention self-assessment tools (PSATs)</a:t>
                      </a:r>
                      <a:endParaRPr lang="en-US" sz="1400" b="0" kern="1200">
                        <a:solidFill>
                          <a:schemeClr val="tx1"/>
                        </a:solidFill>
                        <a:effectLst/>
                        <a:latin typeface="Arial Nova Cond"/>
                      </a:endParaRP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 panose="020B0506020202020204" pitchFamily="34" charset="0"/>
                        </a:rPr>
                        <a:t>Checklist for prevention in GC8 proposals </a:t>
                      </a:r>
                      <a:r>
                        <a:rPr lang="en-US" sz="1400" b="0" kern="120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Arial Nova Cond" panose="020B0506020202020204" pitchFamily="34" charset="0"/>
                        </a:rPr>
                        <a:t>(coming soon)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886272"/>
                  </a:ext>
                </a:extLst>
              </a:tr>
              <a:tr h="821117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  <a:latin typeface="Arial Nova Cond"/>
                        </a:rPr>
                        <a:t>People-centred prevention communication and demand generation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People-centred HIV prevention communication: Consolidated approaches for the demand generation and behavioural aspects of HIV prevention</a:t>
                      </a:r>
                      <a:endParaRPr lang="en-US" sz="1400" b="0" u="none" strike="noStrike">
                        <a:solidFill>
                          <a:schemeClr val="tx1"/>
                        </a:solidFill>
                        <a:effectLst/>
                        <a:latin typeface="Arial Nova Cond"/>
                      </a:endParaRPr>
                    </a:p>
                    <a:p>
                      <a:pPr marL="215900" marR="0" lvl="0" indent="-2159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Virtual interventions in response to HIV, sexually transmitted infections and viral hepatitis: policy brief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CD4"/>
                    </a:solidFill>
                  </a:tcPr>
                </a:tc>
                <a:tc>
                  <a:txBody>
                    <a:bodyPr/>
                    <a:lstStyle/>
                    <a:p>
                      <a:pPr marL="215900" marR="0" lvl="0" indent="-2159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Budgeting and resource planning guidance for implementing virtual interventions as part of HIV responses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FCD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AU" sz="1100">
                        <a:latin typeface="Arial Nova Cond" panose="020B0506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324759"/>
                  </a:ext>
                </a:extLst>
              </a:tr>
              <a:tr h="476936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 b="1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Key populations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1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Consolidated guidelines on HIV, viral hepatitis and STI for key populations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0" marR="0" lvl="0" indent="-2159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u="none" strike="noStrike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1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Planning and Managing HIV programmes with key populations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AU" sz="1100">
                        <a:latin typeface="Arial Nova Cond" panose="020B0506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306999"/>
                  </a:ext>
                </a:extLst>
              </a:tr>
              <a:tr h="453517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 b="1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Women &amp; girls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1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HIV prevention among adolescent girls and young women - Guidance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1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Decision-making aid for investments into HIV prevention programmes among adolescent girls and young women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AU" sz="1100">
                        <a:latin typeface="Arial Nova Cond" panose="020B0506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793124"/>
                  </a:ext>
                </a:extLst>
              </a:tr>
              <a:tr h="453517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 b="1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Men &amp; boys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ea typeface="+mn-ea"/>
                          <a:cs typeface="+mn-cs"/>
                          <a:hlinkClick r:id="rId1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Men and HIV: evidence-based approaches and interventions. A framework for person-centred health services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AU" sz="1400">
                          <a:solidFill>
                            <a:schemeClr val="tx1"/>
                          </a:solidFill>
                          <a:latin typeface="Arial Nova Cond" panose="020B0506020202020204" pitchFamily="34" charset="0"/>
                        </a:rPr>
                        <a:t>Brief on sustainability of voluntary medical male circumcision programmes </a:t>
                      </a:r>
                      <a:r>
                        <a:rPr lang="en-AU" sz="140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Arial Nova Cond" panose="020B0506020202020204" pitchFamily="34" charset="0"/>
                        </a:rPr>
                        <a:t>(coming soon)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AU" sz="1100">
                        <a:latin typeface="Arial Nova Cond" panose="020B0506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8205269"/>
                  </a:ext>
                </a:extLst>
              </a:tr>
              <a:tr h="691696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 b="1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Condom programming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 noProof="0">
                          <a:solidFill>
                            <a:schemeClr val="tx1"/>
                          </a:solidFill>
                          <a:effectLst/>
                          <a:latin typeface="Arial Nova Cond"/>
                          <a:ea typeface="+mn-ea"/>
                          <a:cs typeface="+mn-cs"/>
                          <a:hlinkClick r:id="rId1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Developing effective condom programmes: technical brief</a:t>
                      </a:r>
                      <a:endParaRPr lang="en-AU" sz="1400" b="0" kern="1200">
                        <a:solidFill>
                          <a:schemeClr val="tx1"/>
                        </a:solidFill>
                        <a:effectLst/>
                        <a:latin typeface="Arial Nova Cond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1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Total Market Approach Playbook for Sustainable Condom Access</a:t>
                      </a:r>
                      <a:endParaRPr lang="en-US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Arial Nova Cond"/>
                          <a:hlinkClick r:id="rId1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Toolkit to Design Social Media Campaigns that Promote Condom Use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2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Condom Needs Estimation Tool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5661033"/>
                  </a:ext>
                </a:extLst>
              </a:tr>
              <a:tr h="487007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400" b="1">
                          <a:solidFill>
                            <a:schemeClr val="bg1"/>
                          </a:solidFill>
                          <a:latin typeface="Arial Nova Cond" panose="020B0506020202020204" pitchFamily="34" charset="0"/>
                        </a:rPr>
                        <a:t>ARV-based prevention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2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Guidelines on lenacapavir for HIV prevention and testing strategies for long-acting injectable</a:t>
                      </a:r>
                      <a:r>
                        <a:rPr lang="en-US" sz="1400" b="0" u="sng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2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  <a:r>
                        <a:rPr lang="en-US" sz="1400" b="0" u="sng" kern="1200">
                          <a:solidFill>
                            <a:schemeClr val="tx1"/>
                          </a:solidFill>
                          <a:effectLst/>
                          <a:latin typeface="Arial Nova Cond"/>
                        </a:rPr>
                        <a:t>PrEP</a:t>
                      </a: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2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WHO implementation tools for pre-exposure prophylaxis (PrEP): Provider Module </a:t>
                      </a:r>
                      <a:r>
                        <a:rPr lang="en-US" sz="1200" b="0" kern="120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Arial Nova Cond"/>
                        </a:rPr>
                        <a:t>(update coming soon)</a:t>
                      </a:r>
                    </a:p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ea typeface="+mn-ea"/>
                          <a:cs typeface="+mn-cs"/>
                          <a:hlinkClick r:id="rId2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Guidelines for HIV post-exposure prophylaxis</a:t>
                      </a:r>
                      <a:endParaRPr lang="en-AU" sz="1400" b="0" kern="1200">
                        <a:solidFill>
                          <a:schemeClr val="tx1"/>
                        </a:solidFill>
                        <a:effectLst/>
                        <a:latin typeface="Arial Nova Cond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marL="215900" marR="0" lvl="0" indent="-2159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  <a:hlinkClick r:id="rId2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Tools to support Lenacapavir introduction</a:t>
                      </a:r>
                      <a:endParaRPr lang="en-US" sz="1400" b="0" kern="1200">
                        <a:solidFill>
                          <a:schemeClr val="tx1"/>
                        </a:solidFill>
                        <a:effectLst/>
                        <a:latin typeface="Arial Nova Cond"/>
                      </a:endParaRPr>
                    </a:p>
                    <a:p>
                      <a:pPr marL="215900" marR="0" lvl="0" indent="-2159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kern="1200">
                          <a:solidFill>
                            <a:schemeClr val="tx1"/>
                          </a:solidFill>
                          <a:effectLst/>
                          <a:latin typeface="Arial Nova Cond"/>
                        </a:rPr>
                        <a:t>Lenacapavir introduction blueprint </a:t>
                      </a:r>
                      <a:r>
                        <a:rPr lang="en-US" sz="1400" b="0" kern="120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Arial Nova Cond"/>
                        </a:rPr>
                        <a:t>(coming soon)</a:t>
                      </a:r>
                      <a:endParaRPr lang="en-AU" sz="1400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marL="215900" indent="-215900">
                        <a:lnSpc>
                          <a:spcPct val="8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de-AT" sz="1400">
                          <a:solidFill>
                            <a:schemeClr val="tx1"/>
                          </a:solidFill>
                          <a:latin typeface="Arial Nova Cond"/>
                          <a:hlinkClick r:id="rId2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PrEP-it - needs estimation tool</a:t>
                      </a:r>
                      <a:endParaRPr lang="en-AU" sz="1400" err="1">
                        <a:solidFill>
                          <a:schemeClr val="tx1"/>
                        </a:solidFill>
                        <a:latin typeface="Arial Nova Con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01054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8AFB80D-1904-DC28-97E1-FA139FD2E201}"/>
              </a:ext>
            </a:extLst>
          </p:cNvPr>
          <p:cNvSpPr txBox="1"/>
          <p:nvPr/>
        </p:nvSpPr>
        <p:spPr>
          <a:xfrm>
            <a:off x="107485" y="83938"/>
            <a:ext cx="1058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56082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Overview of prevention guidance and  tools relevant to GC8: Navigating what to use for what purpose</a:t>
            </a:r>
            <a:endParaRPr kumimoji="0" lang="en-CH" sz="1800" b="1" i="0" u="none" strike="noStrike" kern="1200" cap="none" spc="0" normalizeH="0" baseline="0" noProof="0">
              <a:ln>
                <a:noFill/>
              </a:ln>
              <a:solidFill>
                <a:srgbClr val="156082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3171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C2C1A27-55C9-8C96-3C0D-36C6148B93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02" b="32867"/>
          <a:stretch>
            <a:fillRect/>
          </a:stretch>
        </p:blipFill>
        <p:spPr>
          <a:xfrm>
            <a:off x="104778" y="59233"/>
            <a:ext cx="12087222" cy="67395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D2C03E-5C57-F714-0EF2-ADE02D957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642" y="2117009"/>
            <a:ext cx="4776537" cy="1325563"/>
          </a:xfrm>
        </p:spPr>
        <p:txBody>
          <a:bodyPr>
            <a:normAutofit fontScale="90000"/>
          </a:bodyPr>
          <a:lstStyle/>
          <a:p>
            <a:r>
              <a:rPr lang="en-AU"/>
              <a:t>Checklist on HIV Prevention  in Global Fund Applications for GC8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639F72-FADB-177F-BC15-8E2B8E9BA8FE}"/>
              </a:ext>
            </a:extLst>
          </p:cNvPr>
          <p:cNvSpPr txBox="1"/>
          <p:nvPr/>
        </p:nvSpPr>
        <p:spPr>
          <a:xfrm>
            <a:off x="794642" y="1167336"/>
            <a:ext cx="1852359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b="1"/>
              <a:t>Coming soon</a:t>
            </a:r>
          </a:p>
        </p:txBody>
      </p:sp>
      <p:pic>
        <p:nvPicPr>
          <p:cNvPr id="13" name="image1.png">
            <a:extLst>
              <a:ext uri="{FF2B5EF4-FFF2-40B4-BE49-F238E27FC236}">
                <a16:creationId xmlns:a16="http://schemas.microsoft.com/office/drawing/2014/main" id="{6C774BFB-AB00-6509-3B1E-B44E9249EB4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336" y="6393338"/>
            <a:ext cx="856384" cy="405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4D3D5A-7B88-6061-E2E8-2F38ECBB44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5979" y="215966"/>
            <a:ext cx="6411220" cy="60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483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D378F-F989-0336-77FF-F4298F553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51" y="573510"/>
            <a:ext cx="4998963" cy="1932184"/>
          </a:xfrm>
        </p:spPr>
        <p:txBody>
          <a:bodyPr>
            <a:normAutofit/>
          </a:bodyPr>
          <a:lstStyle/>
          <a:p>
            <a:r>
              <a:rPr lang="en-US"/>
              <a:t>Global AIDS Strategy </a:t>
            </a:r>
            <a:br>
              <a:rPr lang="en-US"/>
            </a:br>
            <a:r>
              <a:rPr lang="en-US"/>
              <a:t>2026-2031</a:t>
            </a:r>
            <a:br>
              <a:rPr lang="en-US"/>
            </a:b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8EBA24-06F9-5C9F-0268-F67D1968E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8212" y="0"/>
            <a:ext cx="6927275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97DC29-B6BC-7C64-02F5-C3884655744D}"/>
              </a:ext>
            </a:extLst>
          </p:cNvPr>
          <p:cNvSpPr txBox="1"/>
          <p:nvPr/>
        </p:nvSpPr>
        <p:spPr>
          <a:xfrm>
            <a:off x="259251" y="2136362"/>
            <a:ext cx="5164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36A0A8"/>
                </a:solidFill>
              </a:rPr>
              <a:t>2030 Global AIDS Targets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437173B-707B-D532-BF7C-9C74C63936DF}"/>
              </a:ext>
            </a:extLst>
          </p:cNvPr>
          <p:cNvSpPr/>
          <p:nvPr/>
        </p:nvSpPr>
        <p:spPr>
          <a:xfrm>
            <a:off x="5258214" y="1014984"/>
            <a:ext cx="6927275" cy="1179576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D53670-43E2-3C35-3318-B7D27D819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737" y="3400215"/>
            <a:ext cx="4131866" cy="234782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1B302E5-A08E-AEB9-23E7-3FB77AB992DC}"/>
              </a:ext>
            </a:extLst>
          </p:cNvPr>
          <p:cNvSpPr/>
          <p:nvPr/>
        </p:nvSpPr>
        <p:spPr>
          <a:xfrm>
            <a:off x="5258213" y="3104413"/>
            <a:ext cx="6927275" cy="1179576"/>
          </a:xfrm>
          <a:prstGeom prst="roundRect">
            <a:avLst/>
          </a:prstGeom>
          <a:noFill/>
          <a:ln w="5715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37042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26927-F477-A655-93C4-3C396A182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FFD51DB-60E3-5AD1-45B4-184E69E14D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2271"/>
          <a:stretch>
            <a:fillRect/>
          </a:stretch>
        </p:blipFill>
        <p:spPr>
          <a:xfrm>
            <a:off x="900089" y="1299411"/>
            <a:ext cx="10391822" cy="5444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99C4DA-A735-2F45-588E-E63BF2ABF250}"/>
              </a:ext>
            </a:extLst>
          </p:cNvPr>
          <p:cNvSpPr txBox="1"/>
          <p:nvPr/>
        </p:nvSpPr>
        <p:spPr>
          <a:xfrm>
            <a:off x="320842" y="403815"/>
            <a:ext cx="11630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36A0A8"/>
                </a:solidFill>
              </a:rPr>
              <a:t>Global AIDS Strategy 2026-2031: 2030 primary prevention targets</a:t>
            </a:r>
          </a:p>
        </p:txBody>
      </p:sp>
    </p:spTree>
    <p:extLst>
      <p:ext uri="{BB962C8B-B14F-4D97-AF65-F5344CB8AC3E}">
        <p14:creationId xmlns:p14="http://schemas.microsoft.com/office/powerpoint/2010/main" val="4099466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F55F50-5F54-FC59-05BD-8CCCACAE31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6889" y="118601"/>
            <a:ext cx="2783030" cy="4029596"/>
          </a:xfrm>
          <a:prstGeom prst="rect">
            <a:avLst/>
          </a:prstGeom>
        </p:spPr>
      </p:pic>
      <p:sp>
        <p:nvSpPr>
          <p:cNvPr id="17" name="Title 16">
            <a:extLst>
              <a:ext uri="{FF2B5EF4-FFF2-40B4-BE49-F238E27FC236}">
                <a16:creationId xmlns:a16="http://schemas.microsoft.com/office/drawing/2014/main" id="{EAC8E8B1-9860-88A7-7229-FBB9652EA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831" y="125001"/>
            <a:ext cx="7491663" cy="1259305"/>
          </a:xfrm>
        </p:spPr>
        <p:txBody>
          <a:bodyPr>
            <a:noAutofit/>
          </a:bodyPr>
          <a:lstStyle/>
          <a:p>
            <a:r>
              <a:rPr lang="en-AU" sz="3600"/>
              <a:t>Achieving a bold vision for HIV prevention in GC8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F927AC-80EC-F859-60F7-6627017BF993}"/>
              </a:ext>
            </a:extLst>
          </p:cNvPr>
          <p:cNvSpPr txBox="1"/>
          <p:nvPr/>
        </p:nvSpPr>
        <p:spPr>
          <a:xfrm>
            <a:off x="10234863" y="118466"/>
            <a:ext cx="1852359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b="1"/>
              <a:t>New Guidance 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E7636BBA-8960-997A-597C-BFDAEC714C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965" y="4755013"/>
            <a:ext cx="1487257" cy="14872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3BE27E-1D70-22E1-6ACB-B5BD91FF3F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543" y="2778632"/>
            <a:ext cx="4376422" cy="3960767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30D4E7C-51C0-B96D-58C3-30DE6EFCE7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20832" y="1524001"/>
            <a:ext cx="6452112" cy="496711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/>
              <a:t>The Global Access Framework makes strategic shifts in the framing, leverages the GAS 2026-2031 targets and provides a new approach to prevention needs estimates with direct relevance to GC8</a:t>
            </a:r>
            <a:endParaRPr lang="en-US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AU" sz="1800"/>
              <a:t>As a framework, it puts people at the centre supported by sustainable and evidence-based prevention programming incorporating carefully chosen (and prioritised) biomedical, behavioural and structural elements, and underpinned by multisectoral stewardship</a:t>
            </a:r>
            <a:endParaRPr lang="en-US" sz="18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/>
              <a:t>Includes tools / guidance to enable: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/>
              <a:t>more granular &amp; more systematic analysis of need across populations and prevention options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/>
              <a:t>annual tracking of progress at all levels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/>
              <a:t>prioritization and alignment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800"/>
          </a:p>
        </p:txBody>
      </p:sp>
      <p:pic>
        <p:nvPicPr>
          <p:cNvPr id="10" name="image1.png">
            <a:extLst>
              <a:ext uri="{FF2B5EF4-FFF2-40B4-BE49-F238E27FC236}">
                <a16:creationId xmlns:a16="http://schemas.microsoft.com/office/drawing/2014/main" id="{F6E47C94-F978-B117-CA9E-2D151CC71FD7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771" y="6248400"/>
            <a:ext cx="994083" cy="49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321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D69BE-5ED4-38FF-B869-A00DDE149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935" y="192505"/>
            <a:ext cx="11734800" cy="896353"/>
          </a:xfrm>
        </p:spPr>
        <p:txBody>
          <a:bodyPr>
            <a:normAutofit/>
          </a:bodyPr>
          <a:lstStyle/>
          <a:p>
            <a:pPr algn="ctr"/>
            <a:r>
              <a:rPr lang="en-US" sz="2800">
                <a:solidFill>
                  <a:srgbClr val="00A99A"/>
                </a:solidFill>
              </a:rPr>
              <a:t>Scalable and sustainable prevention to 2030 and beyond. </a:t>
            </a:r>
            <a:br>
              <a:rPr lang="en-US" sz="2800">
                <a:solidFill>
                  <a:srgbClr val="00A99A"/>
                </a:solidFill>
              </a:rPr>
            </a:br>
            <a:r>
              <a:rPr lang="en-US" sz="2800">
                <a:solidFill>
                  <a:srgbClr val="C00000"/>
                </a:solidFill>
              </a:rPr>
              <a:t>5 Ps of prioritization: </a:t>
            </a:r>
            <a:r>
              <a:rPr lang="en-US" sz="2800">
                <a:solidFill>
                  <a:schemeClr val="accent4">
                    <a:lumMod val="75000"/>
                  </a:schemeClr>
                </a:solidFill>
              </a:rPr>
              <a:t>people, places, packages, best platforms, prices</a:t>
            </a:r>
            <a:endParaRPr lang="en-CH" sz="280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" name="image1.png">
            <a:extLst>
              <a:ext uri="{FF2B5EF4-FFF2-40B4-BE49-F238E27FC236}">
                <a16:creationId xmlns:a16="http://schemas.microsoft.com/office/drawing/2014/main" id="{82445E75-3FA1-6723-F230-39E6DDDC5CA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771" y="6248400"/>
            <a:ext cx="994083" cy="4951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D708A8-0344-2ED1-412A-F5D2663205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067" y="1102373"/>
            <a:ext cx="9223683" cy="575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52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7E101F7-72C0-843B-592A-56A626817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938" y="365125"/>
            <a:ext cx="6590150" cy="1925588"/>
          </a:xfrm>
        </p:spPr>
        <p:txBody>
          <a:bodyPr>
            <a:normAutofit fontScale="90000"/>
          </a:bodyPr>
          <a:lstStyle/>
          <a:p>
            <a:r>
              <a:rPr lang="en-AU"/>
              <a:t>Taking prioritisation forward: needs estimates, targets and milestones – illustrative tables for countries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2EF54A-9D09-C485-047A-1584308E4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927" y="2358243"/>
            <a:ext cx="6723161" cy="37817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0FE0AE-6D5B-3E47-9876-B2D100424C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0088" y="365125"/>
            <a:ext cx="5271912" cy="29654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A97E38-6FCA-A5D2-A364-571307D8C9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0853" y="3527427"/>
            <a:ext cx="5131147" cy="2886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61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hematicArea xmlns="1e4904ce-df3c-409d-8c73-59cbcf852a41" xsi:nil="true"/>
    <DocumentTitle xmlns="1e4904ce-df3c-409d-8c73-59cbcf852a41">Consolidated Slide Deck for the Overview of HIV Prevention Tool and Guidance for GC8 Webinar</DocumentTitle>
    <PrimeLastClassified xmlns="2ddeef39-65d3-4660-94f2-f063f949c57e" xsi:nil="true"/>
    <Language xmlns="1e4904ce-df3c-409d-8c73-59cbcf852a41">English</Language>
    <lcf76f155ced4ddcb4097134ff3c332f xmlns="1e4904ce-df3c-409d-8c73-59cbcf852a41">
      <Terms xmlns="http://schemas.microsoft.com/office/infopath/2007/PartnerControls"/>
    </lcf76f155ced4ddcb4097134ff3c332f>
    <PrimeCorrectedByUser xmlns="2ddeef39-65d3-4660-94f2-f063f949c57e" xsi:nil="true"/>
    <LastReviewDate xmlns="1e4904ce-df3c-409d-8c73-59cbcf852a41" xsi:nil="true"/>
    <Order0 xmlns="1e4904ce-df3c-409d-8c73-59cbcf852a41" xsi:nil="true"/>
    <PrimeClassificationStatusDetails xmlns="2ddeef39-65d3-4660-94f2-f063f949c57e" xsi:nil="true"/>
    <TaxCatchAll xmlns="2ddeef39-65d3-4660-94f2-f063f949c57e" xsi:nil="true"/>
    <ReviewFrequency xmlns="1e4904ce-df3c-409d-8c73-59cbcf852a41">12 months</ReviewFrequency>
    <Region xmlns="1e4904ce-df3c-409d-8c73-59cbcf852a41">Global</Region>
    <SyntexTouch xmlns="1e4904ce-df3c-409d-8c73-59cbcf852a41" xsi:nil="true"/>
    <DownloadCategory xmlns="1e4904ce-df3c-409d-8c73-59cbcf852a41" xsi:nil="true"/>
    <PrimaryTopic_x002f_ThematicArea xmlns="1e4904ce-df3c-409d-8c73-59cbcf852a41">Prevention</PrimaryTopic_x002f_ThematicArea>
    <Country xmlns="1e4904ce-df3c-409d-8c73-59cbcf852a41" xsi:nil="true"/>
    <EnterpriseKeyword xmlns="1e4904ce-df3c-409d-8c73-59cbcf852a41" xsi:nil="true"/>
    <PrimeClassificationStatus xmlns="2ddeef39-65d3-4660-94f2-f063f949c57e" xsi:nil="true"/>
    <Summary_x002f_Abstract xmlns="1e4904ce-df3c-409d-8c73-59cbcf852a41">This document provides a comprehensive overview of HIV prevention tools, strategic guidance, and country experiences relevant to Global Fund Grant Cycle 8 (GC8), focusing on evidence-based planning, prioritization, integration, and innovations for high-impact HIV prevention programming.</Summary_x002f_Abstract>
    <ContentOwner xmlns="1e4904ce-df3c-409d-8c73-59cbcf852a41">Buyinza Gloria Byaruhanga</ContentOwner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0B027ED5492E489E18E2375296B630" ma:contentTypeVersion="37" ma:contentTypeDescription="Create a new document." ma:contentTypeScope="" ma:versionID="084ad288b7a2bb464b7e748506b4e040">
  <xsd:schema xmlns:xsd="http://www.w3.org/2001/XMLSchema" xmlns:xs="http://www.w3.org/2001/XMLSchema" xmlns:p="http://schemas.microsoft.com/office/2006/metadata/properties" xmlns:ns2="1e4904ce-df3c-409d-8c73-59cbcf852a41" xmlns:ns3="2ddeef39-65d3-4660-94f2-f063f949c57e" targetNamespace="http://schemas.microsoft.com/office/2006/metadata/properties" ma:root="true" ma:fieldsID="1932048fee3a97bb6178b5557a209bcc" ns2:_="" ns3:_="">
    <xsd:import namespace="1e4904ce-df3c-409d-8c73-59cbcf852a41"/>
    <xsd:import namespace="2ddeef39-65d3-4660-94f2-f063f949c5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Order0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ThematicArea" minOccurs="0"/>
                <xsd:element ref="ns2:Country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DocumentTitle" minOccurs="0"/>
                <xsd:element ref="ns3:PrimeClassificationStatus" minOccurs="0"/>
                <xsd:element ref="ns3:PrimeClassificationStatusDetails" minOccurs="0"/>
                <xsd:element ref="ns3:PrimeLastClassified" minOccurs="0"/>
                <xsd:element ref="ns3:PrimeCorrectedByUser" minOccurs="0"/>
                <xsd:element ref="ns2:Summary_x002f_Abstract" minOccurs="0"/>
                <xsd:element ref="ns2:ContentOwner" minOccurs="0"/>
                <xsd:element ref="ns2:DownloadCategory" minOccurs="0"/>
                <xsd:element ref="ns2:LastReviewDate" minOccurs="0"/>
                <xsd:element ref="ns2:ReviewFrequency" minOccurs="0"/>
                <xsd:element ref="ns2:PrimaryTopic_x002f_ThematicArea" minOccurs="0"/>
                <xsd:element ref="ns2:Language" minOccurs="0"/>
                <xsd:element ref="ns2:Region" minOccurs="0"/>
                <xsd:element ref="ns2:EnterpriseKeyword" minOccurs="0"/>
                <xsd:element ref="ns2:SyntexTouc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4904ce-df3c-409d-8c73-59cbcf852a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Order0" ma:index="20" nillable="true" ma:displayName="Order" ma:format="Dropdown" ma:indexed="true" ma:internalName="Order0" ma:percentage="FALSE">
      <xsd:simpleType>
        <xsd:restriction base="dms:Number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008808e-a4ff-498b-8b44-8869f1dca9f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ThematicArea" ma:index="25" nillable="true" ma:displayName="Thematic Area" ma:format="Dropdown" ma:internalName="ThematicArea">
      <xsd:simpleType>
        <xsd:restriction base="dms:Text">
          <xsd:maxLength value="255"/>
        </xsd:restriction>
      </xsd:simpleType>
    </xsd:element>
    <xsd:element name="Country" ma:index="26" nillable="true" ma:displayName="Country" ma:format="Dropdown" ma:internalName="Country">
      <xsd:simpleType>
        <xsd:restriction base="dms:Text">
          <xsd:maxLength value="255"/>
        </xsd:restriction>
      </xsd:simple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  <xsd:element name="DocumentTitle" ma:index="30" nillable="true" ma:displayName="Document Title" ma:format="Dropdown" ma:internalName="DocumentTitle">
      <xsd:simpleType>
        <xsd:restriction base="dms:Text">
          <xsd:maxLength value="255"/>
        </xsd:restriction>
      </xsd:simpleType>
    </xsd:element>
    <xsd:element name="Summary_x002f_Abstract" ma:index="35" nillable="true" ma:displayName="Summary / Abstract" ma:format="Dropdown" ma:internalName="Summary_x002f_Abstract">
      <xsd:simpleType>
        <xsd:restriction base="dms:Note"/>
      </xsd:simpleType>
    </xsd:element>
    <xsd:element name="ContentOwner" ma:index="36" nillable="true" ma:displayName="Content Owner" ma:format="Dropdown" ma:internalName="ContentOwner">
      <xsd:simpleType>
        <xsd:restriction base="dms:Text">
          <xsd:maxLength value="255"/>
        </xsd:restriction>
      </xsd:simpleType>
    </xsd:element>
    <xsd:element name="DownloadCategory" ma:index="37" nillable="true" ma:displayName="Download Category" ma:description="This field denotes the category in which the resource falls, for example, is it a checklist, guide, video, training material. &#10;Read the document and try to understand and extract the download category from the document.  &#10;We have defined the following categories. Please only assign one of the following values: Tool&#10;Plan&#10;Guide&#10;&#10;If you are unable to assign a category from the defined list, return 'To be determined’ &#10;" ma:format="Dropdown" ma:internalName="DownloadCategory">
      <xsd:simpleType>
        <xsd:restriction base="dms:Choice">
          <xsd:enumeration value="Tool"/>
          <xsd:enumeration value="Plan"/>
          <xsd:enumeration value="Guide"/>
        </xsd:restriction>
      </xsd:simpleType>
    </xsd:element>
    <xsd:element name="LastReviewDate" ma:index="38" nillable="true" ma:displayName="Last Review Date" ma:format="DateOnly" ma:internalName="LastReviewDate">
      <xsd:simpleType>
        <xsd:restriction base="dms:DateTime"/>
      </xsd:simpleType>
    </xsd:element>
    <xsd:element name="ReviewFrequency" ma:index="39" nillable="true" ma:displayName="Review Frequency" ma:format="Dropdown" ma:internalName="ReviewFrequency">
      <xsd:simpleType>
        <xsd:restriction base="dms:Choice">
          <xsd:enumeration value="3 months"/>
          <xsd:enumeration value="6 months"/>
          <xsd:enumeration value="12 months"/>
          <xsd:enumeration value="24 months"/>
          <xsd:enumeration value="36 months"/>
        </xsd:restriction>
      </xsd:simpleType>
    </xsd:element>
    <xsd:element name="PrimaryTopic_x002f_ThematicArea" ma:index="40" nillable="true" ma:displayName="Primary Topic / Thematic Area" ma:format="Dropdown" ma:internalName="PrimaryTopic_x002f_ThematicArea">
      <xsd:simpleType>
        <xsd:restriction base="dms:Choice">
          <xsd:enumeration value="Global Fund and Grant Implementation"/>
          <xsd:enumeration value="NSP Strategic Planning and Reviews"/>
          <xsd:enumeration value="Community and Service Delivery"/>
          <xsd:enumeration value="Prevention"/>
          <xsd:enumeration value="HIV and Economics"/>
          <xsd:enumeration value="Human Rights and Gender"/>
          <xsd:enumeration value="Epi Strategic Information"/>
          <xsd:enumeration value="Treatment and Testing"/>
          <xsd:enumeration value="Health System Strengthening"/>
          <xsd:enumeration value="Drawdown"/>
          <xsd:enumeration value="GF Condom SI"/>
          <xsd:enumeration value="DFAT"/>
          <xsd:enumeration value="HIV Sustainability Roadmaps"/>
          <xsd:enumeration value="Other"/>
        </xsd:restriction>
      </xsd:simpleType>
    </xsd:element>
    <xsd:element name="Language" ma:index="41" nillable="true" ma:displayName="Language" ma:format="Dropdown" ma:internalName="Language">
      <xsd:simpleType>
        <xsd:restriction base="dms:Text">
          <xsd:maxLength value="255"/>
        </xsd:restriction>
      </xsd:simpleType>
    </xsd:element>
    <xsd:element name="Region" ma:index="42" nillable="true" ma:displayName="Region" ma:format="Dropdown" ma:internalName="Region">
      <xsd:simpleType>
        <xsd:restriction base="dms:Choice">
          <xsd:enumeration value="Eastern and southern Africa"/>
          <xsd:enumeration value="Western and central Africa"/>
          <xsd:enumeration value="Asia and the Pacific"/>
          <xsd:enumeration value="Eastern Europe and central Asia"/>
          <xsd:enumeration value="Latin America and the Caribbean"/>
          <xsd:enumeration value="Middle East and North Africa"/>
          <xsd:enumeration value="Western and central Europe and North America"/>
          <xsd:enumeration value="Global"/>
          <xsd:enumeration value="Other"/>
        </xsd:restriction>
      </xsd:simpleType>
    </xsd:element>
    <xsd:element name="EnterpriseKeyword" ma:index="43" nillable="true" ma:displayName="Enterprise Keyword" ma:format="Dropdown" ma:internalName="EnterpriseKeyword">
      <xsd:simpleType>
        <xsd:restriction base="dms:Text">
          <xsd:maxLength value="255"/>
        </xsd:restriction>
      </xsd:simpleType>
    </xsd:element>
    <xsd:element name="SyntexTouch" ma:index="44" nillable="true" ma:displayName="SyntexTouch" ma:format="Dropdown" ma:internalName="SyntexTouch">
      <xsd:simpleType>
        <xsd:restriction base="dms:Choice">
          <xsd:enumeration value="True"/>
          <xsd:enumeration value="False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deef39-65d3-4660-94f2-f063f949c57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d408e62-e834-4772-ba1f-1e81686b2579}" ma:internalName="TaxCatchAll" ma:showField="CatchAllData" ma:web="2ddeef39-65d3-4660-94f2-f063f949c5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rimeClassificationStatus" ma:index="31" nillable="true" ma:displayName="Processing status" ma:internalName="PrimeClassificationStatus">
      <xsd:simpleType>
        <xsd:restriction base="dms:Text"/>
      </xsd:simpleType>
    </xsd:element>
    <xsd:element name="PrimeClassificationStatusDetails" ma:index="32" nillable="true" ma:displayName="Processing details" ma:internalName="PrimeClassificationStatusDetails">
      <xsd:simpleType>
        <xsd:restriction base="dms:Note">
          <xsd:maxLength value="255"/>
        </xsd:restriction>
      </xsd:simpleType>
    </xsd:element>
    <xsd:element name="PrimeLastClassified" ma:index="33" nillable="true" ma:displayName="Processed" ma:internalName="PrimeLastClassified">
      <xsd:simpleType>
        <xsd:restriction base="dms:DateTime"/>
      </xsd:simpleType>
    </xsd:element>
    <xsd:element name="PrimeCorrectedByUser" ma:index="34" nillable="true" ma:displayName="Corrected" ma:internalName="PrimeCorrectedByUser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133058-2056-4310-AF19-66712C991399}">
  <ds:schemaRefs>
    <ds:schemaRef ds:uri="1e4904ce-df3c-409d-8c73-59cbcf852a41"/>
    <ds:schemaRef ds:uri="2ddeef39-65d3-4660-94f2-f063f949c57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B255E54-4665-44A6-BA24-2BDEE955680E}">
  <ds:schemaRefs>
    <ds:schemaRef ds:uri="1e4904ce-df3c-409d-8c73-59cbcf852a41"/>
    <ds:schemaRef ds:uri="2ddeef39-65d3-4660-94f2-f063f949c57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964F1BD-93A4-4B00-BE69-6550452606B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c2e1cf9b-e1b6-44eb-8021-428c292d3eb5}" enabled="0" method="" siteId="{c2e1cf9b-e1b6-44eb-8021-428c292d3eb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561</Words>
  <Application>Microsoft Office PowerPoint</Application>
  <PresentationFormat>Widescreen</PresentationFormat>
  <Paragraphs>70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Arial Nova Cond</vt:lpstr>
      <vt:lpstr>Office Theme</vt:lpstr>
      <vt:lpstr>1_Office Theme</vt:lpstr>
      <vt:lpstr>Prevention guidance and tools to support GC8: an overview</vt:lpstr>
      <vt:lpstr>GPC resource hub compiles guidance and a range of tools useful for GC8 </vt:lpstr>
      <vt:lpstr>PowerPoint Presentation</vt:lpstr>
      <vt:lpstr>Checklist on HIV Prevention  in Global Fund Applications for GC8 </vt:lpstr>
      <vt:lpstr>Global AIDS Strategy  2026-2031 </vt:lpstr>
      <vt:lpstr>PowerPoint Presentation</vt:lpstr>
      <vt:lpstr>Achieving a bold vision for HIV prevention in GC8</vt:lpstr>
      <vt:lpstr>Scalable and sustainable prevention to 2030 and beyond.  5 Ps of prioritization: people, places, packages, best platforms, prices</vt:lpstr>
      <vt:lpstr>Taking prioritisation forward: needs estimates, targets and milestones – illustrative tables for countries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BYARUHANGA, Buyinza Gloria</dc:creator>
  <cp:lastModifiedBy>BYARUHANGA, Buyinza Gloria</cp:lastModifiedBy>
  <cp:revision>2</cp:revision>
  <dcterms:created xsi:type="dcterms:W3CDTF">2026-02-18T13:25:22Z</dcterms:created>
  <dcterms:modified xsi:type="dcterms:W3CDTF">2026-05-06T23:34:32Z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0x010100070B027ED5492E489E18E2375296B630</vt:lpwstr>
  </property>
  <property fmtid="{D5CDD505-2E9C-101B-9397-08002B2CF9AE}" pid="3" name="MediaServiceImageTags">
    <vt:lpwstr/>
  </property>
</Properties>
</file>