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1"/>
  </p:sldMasterIdLst>
  <p:notesMasterIdLst>
    <p:notesMasterId r:id="rId10"/>
  </p:notesMasterIdLst>
  <p:handoutMasterIdLst>
    <p:handoutMasterId r:id="rId11"/>
  </p:handoutMasterIdLst>
  <p:sldIdLst>
    <p:sldId id="647" r:id="rId2"/>
    <p:sldId id="658" r:id="rId3"/>
    <p:sldId id="649" r:id="rId4"/>
    <p:sldId id="650" r:id="rId5"/>
    <p:sldId id="667" r:id="rId6"/>
    <p:sldId id="672" r:id="rId7"/>
    <p:sldId id="662" r:id="rId8"/>
    <p:sldId id="593" r:id="rId9"/>
  </p:sldIdLst>
  <p:sldSz cx="12192000" cy="6858000"/>
  <p:notesSz cx="7102475" cy="9388475"/>
  <p:custDataLst>
    <p:tags r:id="rId1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2314B-512D-9963-2AD2-00401FE9ACF5}" name="Kerry Mangold" initials="KM" userId="S::kerrym@genesisanalyticsza.onmicrosoft.com::0d95b14e-11e9-490d-944c-1e8c7b4fdda2" providerId="AD"/>
  <p188:author id="{FC421351-5962-CC36-D227-8239DEB44AC7}" name="Lekoetse Mahao" initials="LM" userId="Lekoetse Mahao" providerId="None"/>
  <p188:author id="{909EA1A5-51C7-4217-D9A5-0C98EA4A8E40}" name="Lulama Lunika" initials="LL" userId="48daa24e57c439c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Chan" initials="SC" lastIdx="11" clrIdx="0">
    <p:extLst>
      <p:ext uri="{19B8F6BF-5375-455C-9EA6-DF929625EA0E}">
        <p15:presenceInfo xmlns:p15="http://schemas.microsoft.com/office/powerpoint/2012/main" userId="S-1-5-21-1428568915-2263038192-51600186-2337" providerId="AD"/>
      </p:ext>
    </p:extLst>
  </p:cmAuthor>
  <p:cmAuthor id="2" name="Jani Swart" initials="JS" lastIdx="8" clrIdx="1">
    <p:extLst>
      <p:ext uri="{19B8F6BF-5375-455C-9EA6-DF929625EA0E}">
        <p15:presenceInfo xmlns:p15="http://schemas.microsoft.com/office/powerpoint/2012/main" userId="S-1-5-21-1428568915-2263038192-51600186-3157" providerId="AD"/>
      </p:ext>
    </p:extLst>
  </p:cmAuthor>
  <p:cmAuthor id="3" name="Mohamed Istiaak Khan" initials="MIK" lastIdx="1" clrIdx="2">
    <p:extLst>
      <p:ext uri="{19B8F6BF-5375-455C-9EA6-DF929625EA0E}">
        <p15:presenceInfo xmlns:p15="http://schemas.microsoft.com/office/powerpoint/2012/main" userId="bcbe892309b044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98C"/>
    <a:srgbClr val="424342"/>
    <a:srgbClr val="4FA699"/>
    <a:srgbClr val="83C7BE"/>
    <a:srgbClr val="DF7076"/>
    <a:srgbClr val="FFFFFF"/>
    <a:srgbClr val="05C4BC"/>
    <a:srgbClr val="7F7F7F"/>
    <a:srgbClr val="4F847C"/>
    <a:srgbClr val="4DA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46" autoAdjust="0"/>
  </p:normalViewPr>
  <p:slideViewPr>
    <p:cSldViewPr snapToGrid="0" snapToObjects="1">
      <p:cViewPr varScale="1">
        <p:scale>
          <a:sx n="56" d="100"/>
          <a:sy n="56" d="100"/>
        </p:scale>
        <p:origin x="1068" y="48"/>
      </p:cViewPr>
      <p:guideLst/>
    </p:cSldViewPr>
  </p:slideViewPr>
  <p:notesTextViewPr>
    <p:cViewPr>
      <p:scale>
        <a:sx n="1" d="1"/>
        <a:sy n="1" d="1"/>
      </p:scale>
      <p:origin x="0" y="0"/>
    </p:cViewPr>
  </p:notesTextViewPr>
  <p:sorterViewPr>
    <p:cViewPr>
      <p:scale>
        <a:sx n="100" d="100"/>
        <a:sy n="100" d="100"/>
      </p:scale>
      <p:origin x="0" y="-6618"/>
    </p:cViewPr>
  </p:sorterViewPr>
  <p:notesViewPr>
    <p:cSldViewPr snapToGrid="0" snapToObjects="1">
      <p:cViewPr varScale="1">
        <p:scale>
          <a:sx n="49" d="100"/>
          <a:sy n="49" d="100"/>
        </p:scale>
        <p:origin x="2668"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1363E-25B9-4E68-A9F1-F9E3FF3146A2}"/>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AC4AA136-63D5-46AD-A326-500CAB0E060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BB15A72-2BEB-4A84-8BBB-F9CDEDCFCA9A}" type="datetimeFigureOut">
              <a:rPr lang="en-US" smtClean="0"/>
              <a:t>11/9/2023</a:t>
            </a:fld>
            <a:endParaRPr lang="en-US"/>
          </a:p>
        </p:txBody>
      </p:sp>
      <p:sp>
        <p:nvSpPr>
          <p:cNvPr id="4" name="Footer Placeholder 3">
            <a:extLst>
              <a:ext uri="{FF2B5EF4-FFF2-40B4-BE49-F238E27FC236}">
                <a16:creationId xmlns:a16="http://schemas.microsoft.com/office/drawing/2014/main" id="{7213CE65-1980-481A-B739-BF55326FA12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C36186-321A-4593-82C0-255747208CB0}"/>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831E18D-48A5-463A-A88A-E66F33308A63}" type="slidenum">
              <a:rPr lang="en-US" smtClean="0"/>
              <a:t>‹#›</a:t>
            </a:fld>
            <a:endParaRPr lang="en-US"/>
          </a:p>
        </p:txBody>
      </p:sp>
    </p:spTree>
    <p:extLst>
      <p:ext uri="{BB962C8B-B14F-4D97-AF65-F5344CB8AC3E}">
        <p14:creationId xmlns:p14="http://schemas.microsoft.com/office/powerpoint/2010/main" val="81748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B8BE58D-A735-1E40-BB84-A4AC70E984D2}" type="datetimeFigureOut">
              <a:rPr lang="en-US" smtClean="0"/>
              <a:t>11/8/2023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6C17924-761E-C745-9CBB-0D02D7484EB2}" type="slidenum">
              <a:rPr lang="en-US" smtClean="0"/>
              <a:t>‹#›</a:t>
            </a:fld>
            <a:endParaRPr lang="en-US" dirty="0"/>
          </a:p>
        </p:txBody>
      </p:sp>
    </p:spTree>
    <p:extLst>
      <p:ext uri="{BB962C8B-B14F-4D97-AF65-F5344CB8AC3E}">
        <p14:creationId xmlns:p14="http://schemas.microsoft.com/office/powerpoint/2010/main" val="104768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A6C17924-761E-C745-9CBB-0D02D7484EB2}" type="slidenum">
              <a:rPr lang="en-US" smtClean="0"/>
              <a:t>1</a:t>
            </a:fld>
            <a:endParaRPr lang="en-US" dirty="0"/>
          </a:p>
        </p:txBody>
      </p:sp>
    </p:spTree>
    <p:extLst>
      <p:ext uri="{BB962C8B-B14F-4D97-AF65-F5344CB8AC3E}">
        <p14:creationId xmlns:p14="http://schemas.microsoft.com/office/powerpoint/2010/main" val="118657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17924-761E-C745-9CBB-0D02D7484EB2}" type="slidenum">
              <a:rPr lang="en-US" smtClean="0"/>
              <a:t>3</a:t>
            </a:fld>
            <a:endParaRPr lang="en-US" dirty="0"/>
          </a:p>
        </p:txBody>
      </p:sp>
    </p:spTree>
    <p:extLst>
      <p:ext uri="{BB962C8B-B14F-4D97-AF65-F5344CB8AC3E}">
        <p14:creationId xmlns:p14="http://schemas.microsoft.com/office/powerpoint/2010/main" val="189277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17924-761E-C745-9CBB-0D02D7484EB2}" type="slidenum">
              <a:rPr lang="en-US" smtClean="0"/>
              <a:t>4</a:t>
            </a:fld>
            <a:endParaRPr lang="en-US" dirty="0"/>
          </a:p>
        </p:txBody>
      </p:sp>
    </p:spTree>
    <p:extLst>
      <p:ext uri="{BB962C8B-B14F-4D97-AF65-F5344CB8AC3E}">
        <p14:creationId xmlns:p14="http://schemas.microsoft.com/office/powerpoint/2010/main" val="267981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17924-761E-C745-9CBB-0D02D7484EB2}" type="slidenum">
              <a:rPr lang="en-US" smtClean="0"/>
              <a:t>5</a:t>
            </a:fld>
            <a:endParaRPr lang="en-US" dirty="0"/>
          </a:p>
        </p:txBody>
      </p:sp>
    </p:spTree>
    <p:extLst>
      <p:ext uri="{BB962C8B-B14F-4D97-AF65-F5344CB8AC3E}">
        <p14:creationId xmlns:p14="http://schemas.microsoft.com/office/powerpoint/2010/main" val="186970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17924-761E-C745-9CBB-0D02D7484EB2}" type="slidenum">
              <a:rPr lang="en-US" smtClean="0"/>
              <a:t>8</a:t>
            </a:fld>
            <a:endParaRPr lang="en-US" dirty="0"/>
          </a:p>
        </p:txBody>
      </p:sp>
    </p:spTree>
    <p:extLst>
      <p:ext uri="{BB962C8B-B14F-4D97-AF65-F5344CB8AC3E}">
        <p14:creationId xmlns:p14="http://schemas.microsoft.com/office/powerpoint/2010/main" val="14442155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49882" y="6064648"/>
            <a:ext cx="1551703" cy="804045"/>
          </a:xfrm>
          <a:prstGeom prst="rect">
            <a:avLst/>
          </a:prstGeom>
          <a:noFill/>
          <a:ln>
            <a:noFill/>
          </a:ln>
        </p:spPr>
      </p:pic>
      <p:pic>
        <p:nvPicPr>
          <p:cNvPr id="17" name="Google Shape;17;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43441" y="6023760"/>
            <a:ext cx="2139667" cy="885816"/>
          </a:xfrm>
          <a:prstGeom prst="rect">
            <a:avLst/>
          </a:prstGeom>
          <a:noFill/>
          <a:ln>
            <a:noFill/>
          </a:ln>
        </p:spPr>
      </p:pic>
      <p:pic>
        <p:nvPicPr>
          <p:cNvPr id="18" name="Google Shape;18;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258185" y="5713962"/>
            <a:ext cx="1421447" cy="1421447"/>
          </a:xfrm>
          <a:prstGeom prst="rect">
            <a:avLst/>
          </a:prstGeom>
          <a:noFill/>
          <a:ln>
            <a:noFill/>
          </a:ln>
        </p:spPr>
      </p:pic>
      <p:pic>
        <p:nvPicPr>
          <p:cNvPr id="19" name="Google Shape;19;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225563" y="6121967"/>
            <a:ext cx="1421447" cy="689403"/>
          </a:xfrm>
          <a:prstGeom prst="rect">
            <a:avLst/>
          </a:prstGeom>
          <a:noFill/>
          <a:ln>
            <a:noFill/>
          </a:ln>
        </p:spPr>
      </p:pic>
      <p:sp>
        <p:nvSpPr>
          <p:cNvPr id="20" name="Google Shape;20;p13"/>
          <p:cNvSpPr/>
          <p:nvPr/>
        </p:nvSpPr>
        <p:spPr>
          <a:xfrm>
            <a:off x="-11506" y="0"/>
            <a:ext cx="12192001" cy="3155947"/>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13"/>
          <p:cNvSpPr/>
          <p:nvPr/>
        </p:nvSpPr>
        <p:spPr>
          <a:xfrm>
            <a:off x="-11506" y="1750144"/>
            <a:ext cx="12203508" cy="4232789"/>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 name="Google Shape;22;p13"/>
          <p:cNvPicPr preferRelativeResize="0"/>
          <p:nvPr/>
        </p:nvPicPr>
        <p:blipFill rotWithShape="1">
          <a:blip r:embed="rId6">
            <a:alphaModFix/>
          </a:blip>
          <a:srcRect/>
          <a:stretch/>
        </p:blipFill>
        <p:spPr>
          <a:xfrm>
            <a:off x="-11507" y="4458790"/>
            <a:ext cx="12203507" cy="1524143"/>
          </a:xfrm>
          <a:prstGeom prst="rect">
            <a:avLst/>
          </a:prstGeom>
          <a:noFill/>
          <a:ln>
            <a:noFill/>
          </a:ln>
        </p:spPr>
      </p:pic>
      <p:pic>
        <p:nvPicPr>
          <p:cNvPr id="23" name="Google Shape;23;p1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190271" y="-196107"/>
            <a:ext cx="3847932" cy="5034995"/>
          </a:xfrm>
          <a:prstGeom prst="rect">
            <a:avLst/>
          </a:prstGeom>
          <a:noFill/>
          <a:ln>
            <a:noFill/>
          </a:ln>
        </p:spPr>
      </p:pic>
      <p:sp>
        <p:nvSpPr>
          <p:cNvPr id="24" name="Google Shape;24;p13"/>
          <p:cNvSpPr txBox="1">
            <a:spLocks noGrp="1"/>
          </p:cNvSpPr>
          <p:nvPr>
            <p:ph type="ctrTitle"/>
          </p:nvPr>
        </p:nvSpPr>
        <p:spPr>
          <a:xfrm>
            <a:off x="153796" y="2057087"/>
            <a:ext cx="11802229" cy="1487967"/>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1"/>
              </a:buClr>
              <a:buSzPts val="3150"/>
              <a:buFont typeface="Arial"/>
              <a:buNone/>
              <a:defRPr sz="42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 name="Google Shape;25;p13"/>
          <p:cNvSpPr txBox="1">
            <a:spLocks noGrp="1"/>
          </p:cNvSpPr>
          <p:nvPr>
            <p:ph type="subTitle" idx="1"/>
          </p:nvPr>
        </p:nvSpPr>
        <p:spPr>
          <a:xfrm>
            <a:off x="153796" y="3759312"/>
            <a:ext cx="11802229" cy="52749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1350"/>
              <a:buNone/>
              <a:defRPr sz="1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r>
              <a:rPr lang="en-US"/>
              <a:t>Click to edit Master subtitle style</a:t>
            </a:r>
            <a:endParaRPr/>
          </a:p>
        </p:txBody>
      </p:sp>
      <p:cxnSp>
        <p:nvCxnSpPr>
          <p:cNvPr id="26" name="Google Shape;26;p13"/>
          <p:cNvCxnSpPr/>
          <p:nvPr/>
        </p:nvCxnSpPr>
        <p:spPr>
          <a:xfrm>
            <a:off x="153800" y="3660129"/>
            <a:ext cx="9539185" cy="0"/>
          </a:xfrm>
          <a:prstGeom prst="straightConnector1">
            <a:avLst/>
          </a:prstGeom>
          <a:noFill/>
          <a:ln w="38100" cap="rnd" cmpd="sng">
            <a:solidFill>
              <a:schemeClr val="accent6"/>
            </a:solidFill>
            <a:prstDash val="dot"/>
            <a:miter lim="800000"/>
            <a:headEnd type="none" w="sm" len="sm"/>
            <a:tailEnd type="none" w="sm" len="sm"/>
          </a:ln>
        </p:spPr>
      </p:cxnSp>
      <p:sp>
        <p:nvSpPr>
          <p:cNvPr id="27" name="Google Shape;27;p13"/>
          <p:cNvSpPr/>
          <p:nvPr/>
        </p:nvSpPr>
        <p:spPr>
          <a:xfrm>
            <a:off x="-23014" y="4458790"/>
            <a:ext cx="12203508" cy="1524143"/>
          </a:xfrm>
          <a:prstGeom prst="rect">
            <a:avLst/>
          </a:prstGeom>
          <a:solidFill>
            <a:schemeClr val="lt1">
              <a:alpha val="58823"/>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DAD3BA4A-C2A5-657C-CD36-F5A0F2760B1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37194" y="5988838"/>
            <a:ext cx="2139667" cy="885816"/>
          </a:xfrm>
          <a:prstGeom prst="rect">
            <a:avLst/>
          </a:prstGeom>
        </p:spPr>
      </p:pic>
      <p:pic>
        <p:nvPicPr>
          <p:cNvPr id="3" name="Picture 2">
            <a:extLst>
              <a:ext uri="{FF2B5EF4-FFF2-40B4-BE49-F238E27FC236}">
                <a16:creationId xmlns:a16="http://schemas.microsoft.com/office/drawing/2014/main" id="{418092FB-42FE-01A6-E1C8-5BB33268ED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8182" y="5713959"/>
            <a:ext cx="1421447" cy="1421447"/>
          </a:xfrm>
          <a:prstGeom prst="rect">
            <a:avLst/>
          </a:prstGeom>
        </p:spPr>
      </p:pic>
      <p:pic>
        <p:nvPicPr>
          <p:cNvPr id="4" name="Picture 3">
            <a:extLst>
              <a:ext uri="{FF2B5EF4-FFF2-40B4-BE49-F238E27FC236}">
                <a16:creationId xmlns:a16="http://schemas.microsoft.com/office/drawing/2014/main" id="{2B36366E-AB3B-551C-648B-F5CF32BDAA2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85276" y="6121968"/>
            <a:ext cx="1421447" cy="689402"/>
          </a:xfrm>
          <a:prstGeom prst="rect">
            <a:avLst/>
          </a:prstGeom>
        </p:spPr>
      </p:pic>
      <p:sp>
        <p:nvSpPr>
          <p:cNvPr id="5" name="Rectangle 4">
            <a:extLst>
              <a:ext uri="{FF2B5EF4-FFF2-40B4-BE49-F238E27FC236}">
                <a16:creationId xmlns:a16="http://schemas.microsoft.com/office/drawing/2014/main" id="{74E42AE7-E654-D476-436D-FFCB149AC2A3}"/>
              </a:ext>
            </a:extLst>
          </p:cNvPr>
          <p:cNvSpPr/>
          <p:nvPr userDrawn="1"/>
        </p:nvSpPr>
        <p:spPr>
          <a:xfrm>
            <a:off x="-11508" y="0"/>
            <a:ext cx="12192001" cy="315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AA8386-E33B-927F-AA0E-D8FA42AA54C9}"/>
              </a:ext>
            </a:extLst>
          </p:cNvPr>
          <p:cNvSpPr/>
          <p:nvPr userDrawn="1"/>
        </p:nvSpPr>
        <p:spPr>
          <a:xfrm>
            <a:off x="-11508" y="1750142"/>
            <a:ext cx="12203508" cy="4232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6AA87D-1693-EEE2-4A25-3A2F8AC75F3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965511" y="6091855"/>
            <a:ext cx="1421447" cy="613253"/>
          </a:xfrm>
          <a:prstGeom prst="rect">
            <a:avLst/>
          </a:prstGeom>
        </p:spPr>
      </p:pic>
      <p:pic>
        <p:nvPicPr>
          <p:cNvPr id="8" name="Picture 7">
            <a:extLst>
              <a:ext uri="{FF2B5EF4-FFF2-40B4-BE49-F238E27FC236}">
                <a16:creationId xmlns:a16="http://schemas.microsoft.com/office/drawing/2014/main" id="{F285A8BF-0FBE-E7AC-A132-925683E8B7F7}"/>
              </a:ext>
            </a:extLst>
          </p:cNvPr>
          <p:cNvPicPr>
            <a:picLocks noChangeAspect="1"/>
          </p:cNvPicPr>
          <p:nvPr userDrawn="1"/>
        </p:nvPicPr>
        <p:blipFill>
          <a:blip r:embed="rId6"/>
          <a:stretch>
            <a:fillRect/>
          </a:stretch>
        </p:blipFill>
        <p:spPr>
          <a:xfrm>
            <a:off x="-11506" y="4458789"/>
            <a:ext cx="12203506" cy="1524142"/>
          </a:xfrm>
          <a:prstGeom prst="rect">
            <a:avLst/>
          </a:prstGeom>
        </p:spPr>
      </p:pic>
      <p:pic>
        <p:nvPicPr>
          <p:cNvPr id="9" name="Picture 8">
            <a:extLst>
              <a:ext uri="{FF2B5EF4-FFF2-40B4-BE49-F238E27FC236}">
                <a16:creationId xmlns:a16="http://schemas.microsoft.com/office/drawing/2014/main" id="{0BE47D99-C99B-614A-10F9-9AEA5D2B332E}"/>
              </a:ext>
            </a:extLst>
          </p:cNvPr>
          <p:cNvPicPr>
            <a:picLocks noChangeAspect="1"/>
          </p:cNvPicPr>
          <p:nvPr userDrawn="1"/>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190271" y="-196106"/>
            <a:ext cx="3847932" cy="5034994"/>
          </a:xfrm>
          <a:prstGeom prst="rect">
            <a:avLst/>
          </a:prstGeom>
        </p:spPr>
      </p:pic>
      <p:sp>
        <p:nvSpPr>
          <p:cNvPr id="10" name="Rectangle 9">
            <a:extLst>
              <a:ext uri="{FF2B5EF4-FFF2-40B4-BE49-F238E27FC236}">
                <a16:creationId xmlns:a16="http://schemas.microsoft.com/office/drawing/2014/main" id="{1E03F838-67DF-DDC3-B10F-5AEFBE0E1C08}"/>
              </a:ext>
            </a:extLst>
          </p:cNvPr>
          <p:cNvSpPr/>
          <p:nvPr userDrawn="1"/>
        </p:nvSpPr>
        <p:spPr>
          <a:xfrm>
            <a:off x="-23015" y="4458789"/>
            <a:ext cx="12203508" cy="1524142"/>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26306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7ECA05-E27C-41FD-B38B-A0B7D6E1D128}"/>
              </a:ext>
            </a:extLst>
          </p:cNvPr>
          <p:cNvSpPr/>
          <p:nvPr userDrawn="1"/>
        </p:nvSpPr>
        <p:spPr>
          <a:xfrm>
            <a:off x="4059" y="1"/>
            <a:ext cx="12192000" cy="6858000"/>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red, holding, woman, carrying&#10;&#10;Description automatically generated">
            <a:extLst>
              <a:ext uri="{FF2B5EF4-FFF2-40B4-BE49-F238E27FC236}">
                <a16:creationId xmlns:a16="http://schemas.microsoft.com/office/drawing/2014/main" id="{5BAA89B8-42EB-4DC7-BAD9-02345F4BB106}"/>
              </a:ext>
            </a:extLst>
          </p:cNvPr>
          <p:cNvPicPr>
            <a:picLocks noChangeAspect="1"/>
          </p:cNvPicPr>
          <p:nvPr userDrawn="1"/>
        </p:nvPicPr>
        <p:blipFill rotWithShape="1">
          <a:blip r:embed="rId2" cstate="screen">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9012" y="2"/>
            <a:ext cx="11291165" cy="6857999"/>
          </a:xfrm>
          <a:prstGeom prst="rect">
            <a:avLst/>
          </a:prstGeom>
        </p:spPr>
      </p:pic>
      <p:sp>
        <p:nvSpPr>
          <p:cNvPr id="2" name="Title 1"/>
          <p:cNvSpPr>
            <a:spLocks noGrp="1"/>
          </p:cNvSpPr>
          <p:nvPr>
            <p:ph type="title" hasCustomPrompt="1"/>
          </p:nvPr>
        </p:nvSpPr>
        <p:spPr>
          <a:xfrm>
            <a:off x="450418" y="1972547"/>
            <a:ext cx="11291164" cy="856078"/>
          </a:xfrm>
        </p:spPr>
        <p:txBody>
          <a:bodyPr>
            <a:normAutofit/>
          </a:bodyPr>
          <a:lstStyle>
            <a:lvl1pPr algn="l">
              <a:defRPr sz="5400" b="1" cap="none" baseline="0">
                <a:solidFill>
                  <a:schemeClr val="bg1"/>
                </a:solidFill>
              </a:defRPr>
            </a:lvl1pPr>
          </a:lstStyle>
          <a:p>
            <a:r>
              <a:rPr lang="en-US" dirty="0"/>
              <a:t>Click to add slide title</a:t>
            </a:r>
          </a:p>
        </p:txBody>
      </p:sp>
      <p:sp>
        <p:nvSpPr>
          <p:cNvPr id="13" name="Title 1">
            <a:extLst>
              <a:ext uri="{FF2B5EF4-FFF2-40B4-BE49-F238E27FC236}">
                <a16:creationId xmlns:a16="http://schemas.microsoft.com/office/drawing/2014/main" id="{B8EF2070-875B-4B39-A650-6B37B85B4465}"/>
              </a:ext>
            </a:extLst>
          </p:cNvPr>
          <p:cNvSpPr txBox="1">
            <a:spLocks/>
          </p:cNvSpPr>
          <p:nvPr userDrawn="1"/>
        </p:nvSpPr>
        <p:spPr>
          <a:xfrm>
            <a:off x="759277" y="2981025"/>
            <a:ext cx="11291164" cy="856078"/>
          </a:xfrm>
          <a:prstGeom prst="rect">
            <a:avLst/>
          </a:prstGeom>
        </p:spPr>
        <p:txBody>
          <a:bodyPr vert="horz" lIns="91440" tIns="45720" rIns="91440" bIns="45720" rtlCol="0" anchor="ctr">
            <a:normAutofit/>
          </a:bodyPr>
          <a:lstStyle>
            <a:lvl1pPr algn="l" defTabSz="914423" rtl="0" eaLnBrk="1" latinLnBrk="0" hangingPunct="1">
              <a:lnSpc>
                <a:spcPct val="90000"/>
              </a:lnSpc>
              <a:spcBef>
                <a:spcPct val="0"/>
              </a:spcBef>
              <a:buNone/>
              <a:defRPr sz="5400" b="1" kern="1200" cap="none" baseline="0">
                <a:solidFill>
                  <a:schemeClr val="bg1"/>
                </a:solidFill>
                <a:latin typeface="Arial" panose="020B0604020202020204" pitchFamily="34" charset="0"/>
                <a:ea typeface="+mj-ea"/>
                <a:cs typeface="Arial" panose="020B0604020202020204" pitchFamily="34" charset="0"/>
              </a:defRPr>
            </a:lvl1pPr>
          </a:lstStyle>
          <a:p>
            <a:endParaRPr lang="en-US" sz="3600" b="0" dirty="0"/>
          </a:p>
        </p:txBody>
      </p:sp>
      <p:pic>
        <p:nvPicPr>
          <p:cNvPr id="11" name="Picture 10">
            <a:extLst>
              <a:ext uri="{FF2B5EF4-FFF2-40B4-BE49-F238E27FC236}">
                <a16:creationId xmlns:a16="http://schemas.microsoft.com/office/drawing/2014/main" id="{E2B5BC7F-9E4D-46C9-9EC1-991CD1D327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9486"/>
          <a:stretch/>
        </p:blipFill>
        <p:spPr>
          <a:xfrm rot="5400000">
            <a:off x="8069482" y="3212669"/>
            <a:ext cx="6858001" cy="432659"/>
          </a:xfrm>
          <a:prstGeom prst="rect">
            <a:avLst/>
          </a:prstGeom>
        </p:spPr>
      </p:pic>
      <p:pic>
        <p:nvPicPr>
          <p:cNvPr id="12" name="Picture 11">
            <a:extLst>
              <a:ext uri="{FF2B5EF4-FFF2-40B4-BE49-F238E27FC236}">
                <a16:creationId xmlns:a16="http://schemas.microsoft.com/office/drawing/2014/main" id="{1726C970-BC8C-4B5E-957E-E519EB9C849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9486"/>
          <a:stretch/>
        </p:blipFill>
        <p:spPr>
          <a:xfrm rot="16200000">
            <a:off x="7531756" y="3212670"/>
            <a:ext cx="6858001" cy="432659"/>
          </a:xfrm>
          <a:prstGeom prst="rect">
            <a:avLst/>
          </a:prstGeom>
        </p:spPr>
      </p:pic>
    </p:spTree>
    <p:extLst>
      <p:ext uri="{BB962C8B-B14F-4D97-AF65-F5344CB8AC3E}">
        <p14:creationId xmlns:p14="http://schemas.microsoft.com/office/powerpoint/2010/main" val="211319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F42FBED-FAD7-D146-8BB4-562B87A7AC13}"/>
              </a:ext>
            </a:extLst>
          </p:cNvPr>
          <p:cNvPicPr/>
          <p:nvPr/>
        </p:nvPicPr>
        <p:blipFill>
          <a:blip r:embed="rId2" cstate="email">
            <a:extLst>
              <a:ext uri="{28A0092B-C50C-407E-A947-70E740481C1C}">
                <a14:useLocalDpi xmlns:a14="http://schemas.microsoft.com/office/drawing/2010/main"/>
              </a:ext>
            </a:extLst>
          </a:blip>
          <a:srcRect/>
          <a:stretch/>
        </p:blipFill>
        <p:spPr>
          <a:xfrm>
            <a:off x="549880" y="6064646"/>
            <a:ext cx="1551702" cy="804045"/>
          </a:xfrm>
          <a:prstGeom prst="rect">
            <a:avLst/>
          </a:prstGeom>
        </p:spPr>
      </p:pic>
      <p:pic>
        <p:nvPicPr>
          <p:cNvPr id="11" name="Picture 10">
            <a:extLst>
              <a:ext uri="{FF2B5EF4-FFF2-40B4-BE49-F238E27FC236}">
                <a16:creationId xmlns:a16="http://schemas.microsoft.com/office/drawing/2014/main" id="{81D079DC-33D0-4249-B368-FECF241B8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7194" y="5988838"/>
            <a:ext cx="2139667" cy="885816"/>
          </a:xfrm>
          <a:prstGeom prst="rect">
            <a:avLst/>
          </a:prstGeom>
        </p:spPr>
      </p:pic>
      <p:pic>
        <p:nvPicPr>
          <p:cNvPr id="13" name="Picture 12">
            <a:extLst>
              <a:ext uri="{FF2B5EF4-FFF2-40B4-BE49-F238E27FC236}">
                <a16:creationId xmlns:a16="http://schemas.microsoft.com/office/drawing/2014/main" id="{B833EF9A-AD61-4123-9AE9-A858CFD829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8182" y="5713959"/>
            <a:ext cx="1421447" cy="1421447"/>
          </a:xfrm>
          <a:prstGeom prst="rect">
            <a:avLst/>
          </a:prstGeom>
        </p:spPr>
      </p:pic>
      <p:pic>
        <p:nvPicPr>
          <p:cNvPr id="18" name="Picture 17">
            <a:extLst>
              <a:ext uri="{FF2B5EF4-FFF2-40B4-BE49-F238E27FC236}">
                <a16:creationId xmlns:a16="http://schemas.microsoft.com/office/drawing/2014/main" id="{C2DF480F-93FF-4CA9-AAA6-67A09677E4E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85276" y="6121968"/>
            <a:ext cx="1421447" cy="689402"/>
          </a:xfrm>
          <a:prstGeom prst="rect">
            <a:avLst/>
          </a:prstGeom>
        </p:spPr>
      </p:pic>
      <p:sp>
        <p:nvSpPr>
          <p:cNvPr id="33" name="Rectangle 32">
            <a:extLst>
              <a:ext uri="{FF2B5EF4-FFF2-40B4-BE49-F238E27FC236}">
                <a16:creationId xmlns:a16="http://schemas.microsoft.com/office/drawing/2014/main" id="{081D806F-7D05-443B-B896-45EE9D1F7AB9}"/>
              </a:ext>
            </a:extLst>
          </p:cNvPr>
          <p:cNvSpPr/>
          <p:nvPr userDrawn="1"/>
        </p:nvSpPr>
        <p:spPr>
          <a:xfrm>
            <a:off x="-11508" y="0"/>
            <a:ext cx="12192001" cy="315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45A56-8C80-4C5D-B6BF-73FD9C837935}"/>
              </a:ext>
            </a:extLst>
          </p:cNvPr>
          <p:cNvSpPr/>
          <p:nvPr userDrawn="1"/>
        </p:nvSpPr>
        <p:spPr>
          <a:xfrm>
            <a:off x="-11508" y="0"/>
            <a:ext cx="12203508" cy="5982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4D99E0F-3FA0-4738-8EF3-5828482B2D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65511" y="6091855"/>
            <a:ext cx="1421447" cy="613253"/>
          </a:xfrm>
          <a:prstGeom prst="rect">
            <a:avLst/>
          </a:prstGeom>
        </p:spPr>
      </p:pic>
      <p:pic>
        <p:nvPicPr>
          <p:cNvPr id="28" name="Picture 27">
            <a:extLst>
              <a:ext uri="{FF2B5EF4-FFF2-40B4-BE49-F238E27FC236}">
                <a16:creationId xmlns:a16="http://schemas.microsoft.com/office/drawing/2014/main" id="{AB15C813-6C1A-432F-A105-E4EB48AE99B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506" y="4682092"/>
            <a:ext cx="12203506" cy="769898"/>
          </a:xfrm>
          <a:prstGeom prst="rect">
            <a:avLst/>
          </a:prstGeom>
        </p:spPr>
      </p:pic>
      <p:pic>
        <p:nvPicPr>
          <p:cNvPr id="30" name="Picture 29">
            <a:extLst>
              <a:ext uri="{FF2B5EF4-FFF2-40B4-BE49-F238E27FC236}">
                <a16:creationId xmlns:a16="http://schemas.microsoft.com/office/drawing/2014/main" id="{95AD1253-4CEA-4841-B12D-51A4E0FBA714}"/>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190271" y="49207"/>
            <a:ext cx="3847932" cy="5034994"/>
          </a:xfrm>
          <a:prstGeom prst="rect">
            <a:avLst/>
          </a:prstGeom>
        </p:spPr>
      </p:pic>
      <p:sp>
        <p:nvSpPr>
          <p:cNvPr id="2" name="Title 1"/>
          <p:cNvSpPr>
            <a:spLocks noGrp="1"/>
          </p:cNvSpPr>
          <p:nvPr>
            <p:ph type="ctrTitle"/>
          </p:nvPr>
        </p:nvSpPr>
        <p:spPr>
          <a:xfrm>
            <a:off x="153796" y="2165239"/>
            <a:ext cx="11802229" cy="1487966"/>
          </a:xfrm>
        </p:spPr>
        <p:txBody>
          <a:bodyPr anchor="t">
            <a:normAutofit/>
          </a:bodyPr>
          <a:lstStyle>
            <a:lvl1pPr algn="l">
              <a:lnSpc>
                <a:spcPct val="80000"/>
              </a:lnSpc>
              <a:defRPr sz="4200" b="1">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153796" y="3867464"/>
            <a:ext cx="11802229" cy="527495"/>
          </a:xfrm>
        </p:spPr>
        <p:txBody>
          <a:bodyPr anchor="b">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D31A06E4-2061-2B42-ACBE-9723406C9C28}"/>
              </a:ext>
            </a:extLst>
          </p:cNvPr>
          <p:cNvCxnSpPr>
            <a:cxnSpLocks/>
          </p:cNvCxnSpPr>
          <p:nvPr/>
        </p:nvCxnSpPr>
        <p:spPr>
          <a:xfrm>
            <a:off x="153797" y="3768281"/>
            <a:ext cx="9539185"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666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F42FBED-FAD7-D146-8BB4-562B87A7AC13}"/>
              </a:ext>
            </a:extLst>
          </p:cNvPr>
          <p:cNvPicPr/>
          <p:nvPr/>
        </p:nvPicPr>
        <p:blipFill>
          <a:blip r:embed="rId2" cstate="email">
            <a:extLst>
              <a:ext uri="{28A0092B-C50C-407E-A947-70E740481C1C}">
                <a14:useLocalDpi xmlns:a14="http://schemas.microsoft.com/office/drawing/2010/main"/>
              </a:ext>
            </a:extLst>
          </a:blip>
          <a:srcRect/>
          <a:stretch/>
        </p:blipFill>
        <p:spPr>
          <a:xfrm>
            <a:off x="549880" y="6064646"/>
            <a:ext cx="1551702" cy="804045"/>
          </a:xfrm>
          <a:prstGeom prst="rect">
            <a:avLst/>
          </a:prstGeom>
        </p:spPr>
      </p:pic>
      <p:pic>
        <p:nvPicPr>
          <p:cNvPr id="11" name="Picture 10">
            <a:extLst>
              <a:ext uri="{FF2B5EF4-FFF2-40B4-BE49-F238E27FC236}">
                <a16:creationId xmlns:a16="http://schemas.microsoft.com/office/drawing/2014/main" id="{81D079DC-33D0-4249-B368-FECF241B8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7194" y="5988838"/>
            <a:ext cx="2139667" cy="885816"/>
          </a:xfrm>
          <a:prstGeom prst="rect">
            <a:avLst/>
          </a:prstGeom>
        </p:spPr>
      </p:pic>
      <p:pic>
        <p:nvPicPr>
          <p:cNvPr id="13" name="Picture 12">
            <a:extLst>
              <a:ext uri="{FF2B5EF4-FFF2-40B4-BE49-F238E27FC236}">
                <a16:creationId xmlns:a16="http://schemas.microsoft.com/office/drawing/2014/main" id="{B833EF9A-AD61-4123-9AE9-A858CFD829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8182" y="5713959"/>
            <a:ext cx="1421447" cy="1421447"/>
          </a:xfrm>
          <a:prstGeom prst="rect">
            <a:avLst/>
          </a:prstGeom>
        </p:spPr>
      </p:pic>
      <p:pic>
        <p:nvPicPr>
          <p:cNvPr id="18" name="Picture 17">
            <a:extLst>
              <a:ext uri="{FF2B5EF4-FFF2-40B4-BE49-F238E27FC236}">
                <a16:creationId xmlns:a16="http://schemas.microsoft.com/office/drawing/2014/main" id="{C2DF480F-93FF-4CA9-AAA6-67A09677E4E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85276" y="6121968"/>
            <a:ext cx="1421447" cy="689402"/>
          </a:xfrm>
          <a:prstGeom prst="rect">
            <a:avLst/>
          </a:prstGeom>
        </p:spPr>
      </p:pic>
      <p:sp>
        <p:nvSpPr>
          <p:cNvPr id="33" name="Rectangle 32">
            <a:extLst>
              <a:ext uri="{FF2B5EF4-FFF2-40B4-BE49-F238E27FC236}">
                <a16:creationId xmlns:a16="http://schemas.microsoft.com/office/drawing/2014/main" id="{081D806F-7D05-443B-B896-45EE9D1F7AB9}"/>
              </a:ext>
            </a:extLst>
          </p:cNvPr>
          <p:cNvSpPr/>
          <p:nvPr userDrawn="1"/>
        </p:nvSpPr>
        <p:spPr>
          <a:xfrm>
            <a:off x="-11508" y="0"/>
            <a:ext cx="12192001" cy="315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45A56-8C80-4C5D-B6BF-73FD9C837935}"/>
              </a:ext>
            </a:extLst>
          </p:cNvPr>
          <p:cNvSpPr/>
          <p:nvPr userDrawn="1"/>
        </p:nvSpPr>
        <p:spPr>
          <a:xfrm>
            <a:off x="-11508" y="0"/>
            <a:ext cx="12203508" cy="59829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4D99E0F-3FA0-4738-8EF3-5828482B2D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65511" y="6091855"/>
            <a:ext cx="1421447" cy="613253"/>
          </a:xfrm>
          <a:prstGeom prst="rect">
            <a:avLst/>
          </a:prstGeom>
        </p:spPr>
      </p:pic>
      <p:pic>
        <p:nvPicPr>
          <p:cNvPr id="28" name="Picture 27">
            <a:extLst>
              <a:ext uri="{FF2B5EF4-FFF2-40B4-BE49-F238E27FC236}">
                <a16:creationId xmlns:a16="http://schemas.microsoft.com/office/drawing/2014/main" id="{AB15C813-6C1A-432F-A105-E4EB48AE99B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1348"/>
          <a:stretch/>
        </p:blipFill>
        <p:spPr>
          <a:xfrm rot="5400000">
            <a:off x="7885002" y="1967378"/>
            <a:ext cx="5988837" cy="2042268"/>
          </a:xfrm>
          <a:prstGeom prst="rect">
            <a:avLst/>
          </a:prstGeom>
        </p:spPr>
      </p:pic>
      <p:sp>
        <p:nvSpPr>
          <p:cNvPr id="2" name="Title 1"/>
          <p:cNvSpPr>
            <a:spLocks noGrp="1"/>
          </p:cNvSpPr>
          <p:nvPr>
            <p:ph type="ctrTitle"/>
          </p:nvPr>
        </p:nvSpPr>
        <p:spPr>
          <a:xfrm>
            <a:off x="153796" y="2165239"/>
            <a:ext cx="10337223" cy="1487966"/>
          </a:xfrm>
        </p:spPr>
        <p:txBody>
          <a:bodyPr anchor="t">
            <a:normAutofit/>
          </a:bodyPr>
          <a:lstStyle>
            <a:lvl1pPr algn="l">
              <a:lnSpc>
                <a:spcPct val="80000"/>
              </a:lnSpc>
              <a:defRPr sz="4200" b="1">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153796" y="3867464"/>
            <a:ext cx="10337223" cy="527495"/>
          </a:xfrm>
        </p:spPr>
        <p:txBody>
          <a:bodyPr anchor="b">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D31A06E4-2061-2B42-ACBE-9723406C9C28}"/>
              </a:ext>
            </a:extLst>
          </p:cNvPr>
          <p:cNvCxnSpPr>
            <a:cxnSpLocks/>
          </p:cNvCxnSpPr>
          <p:nvPr/>
        </p:nvCxnSpPr>
        <p:spPr>
          <a:xfrm>
            <a:off x="153797" y="3768281"/>
            <a:ext cx="9539185"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3273B9F-305E-424E-BC2A-EE51E2C31488}"/>
              </a:ext>
            </a:extLst>
          </p:cNvPr>
          <p:cNvPicPr>
            <a:picLocks noChangeAspect="1"/>
          </p:cNvPicPr>
          <p:nvPr userDrawn="1"/>
        </p:nvPicPr>
        <p:blipFill rotWithShape="1">
          <a:blip r:embed="rId8" cstate="screen">
            <a:duotone>
              <a:schemeClr val="bg2">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rot="16200000">
            <a:off x="10004713" y="1058936"/>
            <a:ext cx="2753483" cy="1004069"/>
          </a:xfrm>
          <a:prstGeom prst="rect">
            <a:avLst/>
          </a:prstGeom>
        </p:spPr>
      </p:pic>
      <p:pic>
        <p:nvPicPr>
          <p:cNvPr id="16" name="Picture 15">
            <a:extLst>
              <a:ext uri="{FF2B5EF4-FFF2-40B4-BE49-F238E27FC236}">
                <a16:creationId xmlns:a16="http://schemas.microsoft.com/office/drawing/2014/main" id="{89B917D7-23A6-49DE-8A43-669620F855F0}"/>
              </a:ext>
            </a:extLst>
          </p:cNvPr>
          <p:cNvPicPr>
            <a:picLocks noChangeAspect="1"/>
          </p:cNvPicPr>
          <p:nvPr userDrawn="1"/>
        </p:nvPicPr>
        <p:blipFill rotWithShape="1">
          <a:blip r:embed="rId8" cstate="screen">
            <a:duotone>
              <a:schemeClr val="bg2">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rot="16200000">
            <a:off x="9990482" y="3964819"/>
            <a:ext cx="2753483" cy="1004069"/>
          </a:xfrm>
          <a:prstGeom prst="rect">
            <a:avLst/>
          </a:prstGeom>
        </p:spPr>
      </p:pic>
    </p:spTree>
    <p:extLst>
      <p:ext uri="{BB962C8B-B14F-4D97-AF65-F5344CB8AC3E}">
        <p14:creationId xmlns:p14="http://schemas.microsoft.com/office/powerpoint/2010/main" val="84362369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F42FBED-FAD7-D146-8BB4-562B87A7AC13}"/>
              </a:ext>
            </a:extLst>
          </p:cNvPr>
          <p:cNvPicPr/>
          <p:nvPr/>
        </p:nvPicPr>
        <p:blipFill>
          <a:blip r:embed="rId2" cstate="email">
            <a:extLst>
              <a:ext uri="{28A0092B-C50C-407E-A947-70E740481C1C}">
                <a14:useLocalDpi xmlns:a14="http://schemas.microsoft.com/office/drawing/2010/main"/>
              </a:ext>
            </a:extLst>
          </a:blip>
          <a:srcRect/>
          <a:stretch/>
        </p:blipFill>
        <p:spPr>
          <a:xfrm>
            <a:off x="549880" y="6064646"/>
            <a:ext cx="1551702" cy="804045"/>
          </a:xfrm>
          <a:prstGeom prst="rect">
            <a:avLst/>
          </a:prstGeom>
        </p:spPr>
      </p:pic>
      <p:pic>
        <p:nvPicPr>
          <p:cNvPr id="11" name="Picture 10">
            <a:extLst>
              <a:ext uri="{FF2B5EF4-FFF2-40B4-BE49-F238E27FC236}">
                <a16:creationId xmlns:a16="http://schemas.microsoft.com/office/drawing/2014/main" id="{81D079DC-33D0-4249-B368-FECF241B8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7194" y="5988838"/>
            <a:ext cx="2139667" cy="885816"/>
          </a:xfrm>
          <a:prstGeom prst="rect">
            <a:avLst/>
          </a:prstGeom>
        </p:spPr>
      </p:pic>
      <p:pic>
        <p:nvPicPr>
          <p:cNvPr id="13" name="Picture 12">
            <a:extLst>
              <a:ext uri="{FF2B5EF4-FFF2-40B4-BE49-F238E27FC236}">
                <a16:creationId xmlns:a16="http://schemas.microsoft.com/office/drawing/2014/main" id="{B833EF9A-AD61-4123-9AE9-A858CFD829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8182" y="5713959"/>
            <a:ext cx="1421447" cy="1421447"/>
          </a:xfrm>
          <a:prstGeom prst="rect">
            <a:avLst/>
          </a:prstGeom>
        </p:spPr>
      </p:pic>
      <p:pic>
        <p:nvPicPr>
          <p:cNvPr id="18" name="Picture 17">
            <a:extLst>
              <a:ext uri="{FF2B5EF4-FFF2-40B4-BE49-F238E27FC236}">
                <a16:creationId xmlns:a16="http://schemas.microsoft.com/office/drawing/2014/main" id="{C2DF480F-93FF-4CA9-AAA6-67A09677E4E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85276" y="6121968"/>
            <a:ext cx="1421447" cy="689402"/>
          </a:xfrm>
          <a:prstGeom prst="rect">
            <a:avLst/>
          </a:prstGeom>
        </p:spPr>
      </p:pic>
      <p:sp>
        <p:nvSpPr>
          <p:cNvPr id="33" name="Rectangle 32">
            <a:extLst>
              <a:ext uri="{FF2B5EF4-FFF2-40B4-BE49-F238E27FC236}">
                <a16:creationId xmlns:a16="http://schemas.microsoft.com/office/drawing/2014/main" id="{081D806F-7D05-443B-B896-45EE9D1F7AB9}"/>
              </a:ext>
            </a:extLst>
          </p:cNvPr>
          <p:cNvSpPr/>
          <p:nvPr userDrawn="1"/>
        </p:nvSpPr>
        <p:spPr>
          <a:xfrm>
            <a:off x="-11508" y="0"/>
            <a:ext cx="12192001" cy="315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45A56-8C80-4C5D-B6BF-73FD9C837935}"/>
              </a:ext>
            </a:extLst>
          </p:cNvPr>
          <p:cNvSpPr/>
          <p:nvPr userDrawn="1"/>
        </p:nvSpPr>
        <p:spPr>
          <a:xfrm>
            <a:off x="-11508" y="1750142"/>
            <a:ext cx="12203508" cy="4232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4D99E0F-3FA0-4738-8EF3-5828482B2D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65511" y="6091855"/>
            <a:ext cx="1421447" cy="613253"/>
          </a:xfrm>
          <a:prstGeom prst="rect">
            <a:avLst/>
          </a:prstGeom>
        </p:spPr>
      </p:pic>
      <p:pic>
        <p:nvPicPr>
          <p:cNvPr id="28" name="Picture 27">
            <a:extLst>
              <a:ext uri="{FF2B5EF4-FFF2-40B4-BE49-F238E27FC236}">
                <a16:creationId xmlns:a16="http://schemas.microsoft.com/office/drawing/2014/main" id="{AB15C813-6C1A-432F-A105-E4EB48AE99BA}"/>
              </a:ext>
            </a:extLst>
          </p:cNvPr>
          <p:cNvPicPr>
            <a:picLocks noChangeAspect="1"/>
          </p:cNvPicPr>
          <p:nvPr userDrawn="1"/>
        </p:nvPicPr>
        <p:blipFill>
          <a:blip r:embed="rId7"/>
          <a:stretch>
            <a:fillRect/>
          </a:stretch>
        </p:blipFill>
        <p:spPr>
          <a:xfrm>
            <a:off x="-11506" y="4458789"/>
            <a:ext cx="12203506" cy="1524142"/>
          </a:xfrm>
          <a:prstGeom prst="rect">
            <a:avLst/>
          </a:prstGeom>
        </p:spPr>
      </p:pic>
      <p:pic>
        <p:nvPicPr>
          <p:cNvPr id="30" name="Picture 29">
            <a:extLst>
              <a:ext uri="{FF2B5EF4-FFF2-40B4-BE49-F238E27FC236}">
                <a16:creationId xmlns:a16="http://schemas.microsoft.com/office/drawing/2014/main" id="{95AD1253-4CEA-4841-B12D-51A4E0FBA714}"/>
              </a:ext>
            </a:extLst>
          </p:cNvPr>
          <p:cNvPicPr>
            <a:picLocks noChangeAspect="1"/>
          </p:cNvPicPr>
          <p:nvPr userDrawn="1"/>
        </p:nvPicPr>
        <p:blipFill rotWithShape="1">
          <a:blip r:embed="rId8"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190271" y="-196106"/>
            <a:ext cx="3847932" cy="5034994"/>
          </a:xfrm>
          <a:prstGeom prst="rect">
            <a:avLst/>
          </a:prstGeom>
        </p:spPr>
      </p:pic>
      <p:sp>
        <p:nvSpPr>
          <p:cNvPr id="2" name="Title 1"/>
          <p:cNvSpPr>
            <a:spLocks noGrp="1"/>
          </p:cNvSpPr>
          <p:nvPr>
            <p:ph type="ctrTitle"/>
          </p:nvPr>
        </p:nvSpPr>
        <p:spPr>
          <a:xfrm>
            <a:off x="153796" y="2057087"/>
            <a:ext cx="11802229" cy="1487966"/>
          </a:xfrm>
        </p:spPr>
        <p:txBody>
          <a:bodyPr anchor="t">
            <a:normAutofit/>
          </a:bodyPr>
          <a:lstStyle>
            <a:lvl1pPr algn="l">
              <a:lnSpc>
                <a:spcPct val="80000"/>
              </a:lnSpc>
              <a:defRPr sz="4200" b="1">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153796" y="3759312"/>
            <a:ext cx="11802229" cy="527495"/>
          </a:xfrm>
        </p:spPr>
        <p:txBody>
          <a:bodyPr anchor="b">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D31A06E4-2061-2B42-ACBE-9723406C9C28}"/>
              </a:ext>
            </a:extLst>
          </p:cNvPr>
          <p:cNvCxnSpPr>
            <a:cxnSpLocks/>
          </p:cNvCxnSpPr>
          <p:nvPr/>
        </p:nvCxnSpPr>
        <p:spPr>
          <a:xfrm>
            <a:off x="153797" y="3660129"/>
            <a:ext cx="9539185"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B96A170-4A5C-4219-836E-8FA0E4D7A14F}"/>
              </a:ext>
            </a:extLst>
          </p:cNvPr>
          <p:cNvSpPr/>
          <p:nvPr userDrawn="1"/>
        </p:nvSpPr>
        <p:spPr>
          <a:xfrm>
            <a:off x="-23015" y="4458789"/>
            <a:ext cx="12203508" cy="1524142"/>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94366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009287-BC4E-4A02-8ED6-431B7CE67A8B}"/>
              </a:ext>
            </a:extLst>
          </p:cNvPr>
          <p:cNvSpPr>
            <a:spLocks noGrp="1"/>
          </p:cNvSpPr>
          <p:nvPr>
            <p:ph type="title" hasCustomPrompt="1"/>
          </p:nvPr>
        </p:nvSpPr>
        <p:spPr>
          <a:xfrm>
            <a:off x="365763" y="270747"/>
            <a:ext cx="2292782" cy="856078"/>
          </a:xfrm>
        </p:spPr>
        <p:txBody>
          <a:bodyPr>
            <a:normAutofit/>
          </a:bodyPr>
          <a:lstStyle>
            <a:lvl1pPr algn="l">
              <a:defRPr sz="3600" b="1" cap="none" baseline="0">
                <a:solidFill>
                  <a:schemeClr val="bg1">
                    <a:lumMod val="85000"/>
                  </a:schemeClr>
                </a:solidFill>
              </a:defRPr>
            </a:lvl1pPr>
          </a:lstStyle>
          <a:p>
            <a:r>
              <a:rPr lang="en-US" dirty="0"/>
              <a:t>AGENDA </a:t>
            </a:r>
          </a:p>
        </p:txBody>
      </p:sp>
      <p:sp>
        <p:nvSpPr>
          <p:cNvPr id="11" name="Text Placeholder 10">
            <a:extLst>
              <a:ext uri="{FF2B5EF4-FFF2-40B4-BE49-F238E27FC236}">
                <a16:creationId xmlns:a16="http://schemas.microsoft.com/office/drawing/2014/main" id="{1AA8ABBE-AAEF-4FFC-BD94-7BDD45C38506}"/>
              </a:ext>
            </a:extLst>
          </p:cNvPr>
          <p:cNvSpPr>
            <a:spLocks noGrp="1"/>
          </p:cNvSpPr>
          <p:nvPr>
            <p:ph type="body" sz="quarter" idx="10" hasCustomPrompt="1"/>
          </p:nvPr>
        </p:nvSpPr>
        <p:spPr>
          <a:xfrm>
            <a:off x="2658545" y="271463"/>
            <a:ext cx="9131300" cy="855662"/>
          </a:xfrm>
        </p:spPr>
        <p:txBody>
          <a:bodyPr anchor="ctr">
            <a:normAutofit/>
          </a:bodyPr>
          <a:lstStyle>
            <a:lvl1pPr marL="0" indent="0">
              <a:buNone/>
              <a:defRPr sz="4800">
                <a:solidFill>
                  <a:schemeClr val="accent1">
                    <a:lumMod val="50000"/>
                  </a:schemeClr>
                </a:solidFill>
              </a:defRPr>
            </a:lvl1pPr>
            <a:lvl2pPr marL="457211" indent="0">
              <a:buNone/>
              <a:defRPr/>
            </a:lvl2pPr>
          </a:lstStyle>
          <a:p>
            <a:pPr lvl="0"/>
            <a:r>
              <a:rPr lang="en-US" dirty="0"/>
              <a:t>Click to edit title</a:t>
            </a:r>
          </a:p>
        </p:txBody>
      </p:sp>
      <p:cxnSp>
        <p:nvCxnSpPr>
          <p:cNvPr id="13" name="Straight Connector 12">
            <a:extLst>
              <a:ext uri="{FF2B5EF4-FFF2-40B4-BE49-F238E27FC236}">
                <a16:creationId xmlns:a16="http://schemas.microsoft.com/office/drawing/2014/main" id="{1615F9DA-4A44-457B-A506-D9A1A716CCE5}"/>
              </a:ext>
            </a:extLst>
          </p:cNvPr>
          <p:cNvCxnSpPr/>
          <p:nvPr userDrawn="1"/>
        </p:nvCxnSpPr>
        <p:spPr>
          <a:xfrm>
            <a:off x="2658545" y="271463"/>
            <a:ext cx="0" cy="855662"/>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A8E23F18-335E-4C75-8C07-9B9D68EB11B7}"/>
              </a:ext>
            </a:extLst>
          </p:cNvPr>
          <p:cNvGraphicFramePr>
            <a:graphicFrameLocks noGrp="1"/>
          </p:cNvGraphicFramePr>
          <p:nvPr userDrawn="1">
            <p:extLst>
              <p:ext uri="{D42A27DB-BD31-4B8C-83A1-F6EECF244321}">
                <p14:modId xmlns:p14="http://schemas.microsoft.com/office/powerpoint/2010/main" val="1993960839"/>
              </p:ext>
            </p:extLst>
          </p:nvPr>
        </p:nvGraphicFramePr>
        <p:xfrm>
          <a:off x="365763" y="1361269"/>
          <a:ext cx="11508732" cy="5135782"/>
        </p:xfrm>
        <a:graphic>
          <a:graphicData uri="http://schemas.openxmlformats.org/drawingml/2006/table">
            <a:tbl>
              <a:tblPr firstRow="1" bandRow="1">
                <a:tableStyleId>{5C22544A-7EE6-4342-B048-85BDC9FD1C3A}</a:tableStyleId>
              </a:tblPr>
              <a:tblGrid>
                <a:gridCol w="1555980">
                  <a:extLst>
                    <a:ext uri="{9D8B030D-6E8A-4147-A177-3AD203B41FA5}">
                      <a16:colId xmlns:a16="http://schemas.microsoft.com/office/drawing/2014/main" val="1462920224"/>
                    </a:ext>
                  </a:extLst>
                </a:gridCol>
                <a:gridCol w="7401334">
                  <a:extLst>
                    <a:ext uri="{9D8B030D-6E8A-4147-A177-3AD203B41FA5}">
                      <a16:colId xmlns:a16="http://schemas.microsoft.com/office/drawing/2014/main" val="3293192018"/>
                    </a:ext>
                  </a:extLst>
                </a:gridCol>
                <a:gridCol w="2551418">
                  <a:extLst>
                    <a:ext uri="{9D8B030D-6E8A-4147-A177-3AD203B41FA5}">
                      <a16:colId xmlns:a16="http://schemas.microsoft.com/office/drawing/2014/main" val="2066279624"/>
                    </a:ext>
                  </a:extLst>
                </a:gridCol>
              </a:tblGrid>
              <a:tr h="456757">
                <a:tc>
                  <a:txBody>
                    <a:bodyPr/>
                    <a:lstStyle/>
                    <a:p>
                      <a:pPr algn="ctr">
                        <a:lnSpc>
                          <a:spcPct val="107000"/>
                        </a:lnSpc>
                        <a:spcAft>
                          <a:spcPts val="800"/>
                        </a:spcAft>
                      </a:pPr>
                      <a:r>
                        <a:rPr lang="en-US" sz="1400" dirty="0">
                          <a:effectLst/>
                          <a:latin typeface="Arial" panose="020B0604020202020204" pitchFamily="34" charset="0"/>
                          <a:cs typeface="Arial" panose="020B0604020202020204" pitchFamily="34" charset="0"/>
                        </a:rPr>
                        <a:t>Time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nchor="ctr"/>
                </a:tc>
                <a:tc>
                  <a:txBody>
                    <a:bodyPr/>
                    <a:lstStyle/>
                    <a:p>
                      <a:pPr algn="ctr">
                        <a:lnSpc>
                          <a:spcPct val="107000"/>
                        </a:lnSpc>
                        <a:spcAft>
                          <a:spcPts val="800"/>
                        </a:spcAft>
                      </a:pPr>
                      <a:r>
                        <a:rPr lang="en-US" sz="1400">
                          <a:effectLst/>
                          <a:latin typeface="Arial" panose="020B0604020202020204" pitchFamily="34" charset="0"/>
                          <a:cs typeface="Arial" panose="020B0604020202020204" pitchFamily="34" charset="0"/>
                        </a:rPr>
                        <a:t>Session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nchor="ctr"/>
                </a:tc>
                <a:tc>
                  <a:txBody>
                    <a:bodyPr/>
                    <a:lstStyle/>
                    <a:p>
                      <a:pPr algn="ctr">
                        <a:lnSpc>
                          <a:spcPct val="107000"/>
                        </a:lnSpc>
                        <a:spcAft>
                          <a:spcPts val="800"/>
                        </a:spcAft>
                      </a:pPr>
                      <a:r>
                        <a:rPr lang="en-US" sz="1400" dirty="0">
                          <a:effectLst/>
                          <a:latin typeface="Arial" panose="020B0604020202020204" pitchFamily="34" charset="0"/>
                          <a:cs typeface="Arial" panose="020B0604020202020204" pitchFamily="34" charset="0"/>
                        </a:rPr>
                        <a:t>Facilitators / Speakers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1472789422"/>
                  </a:ext>
                </a:extLst>
              </a:tr>
              <a:tr h="935805">
                <a:tc>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nSpc>
                          <a:spcPct val="107000"/>
                        </a:lnSpc>
                        <a:spcAft>
                          <a:spcPts val="800"/>
                        </a:spcAft>
                      </a:pPr>
                      <a:endParaRPr lang="en-ZA" sz="1400" b="1" dirty="0">
                        <a:effectLst/>
                        <a:latin typeface="Arial" panose="020B0604020202020204" pitchFamily="34" charset="0"/>
                        <a:cs typeface="Arial" panose="020B0604020202020204" pitchFamily="34" charset="0"/>
                      </a:endParaRPr>
                    </a:p>
                  </a:txBody>
                  <a:tcPr marL="55132" marR="55132" marT="72488" marB="72488"/>
                </a:tc>
                <a:tc>
                  <a:txBody>
                    <a:bodyPr/>
                    <a:lstStyle/>
                    <a:p>
                      <a:pPr algn="l">
                        <a:lnSpc>
                          <a:spcPct val="107000"/>
                        </a:lnSpc>
                        <a:spcAft>
                          <a:spcPts val="8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3636726314"/>
                  </a:ext>
                </a:extLst>
              </a:tr>
              <a:tr h="935805">
                <a:tc>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nSpc>
                          <a:spcPct val="107000"/>
                        </a:lnSpc>
                        <a:spcAft>
                          <a:spcPts val="0"/>
                        </a:spcAft>
                      </a:pPr>
                      <a:endParaRPr lang="en-US" sz="1600" dirty="0">
                        <a:solidFill>
                          <a:schemeClr val="tx1"/>
                        </a:solidFill>
                        <a:latin typeface="Arial" panose="020B0604020202020204" pitchFamily="34" charset="0"/>
                        <a:cs typeface="Arial" panose="020B0604020202020204" pitchFamily="34" charset="0"/>
                      </a:endParaRPr>
                    </a:p>
                  </a:txBody>
                  <a:tcPr marL="55132" marR="55132" marT="72488" marB="72488"/>
                </a:tc>
                <a:tc>
                  <a:txBody>
                    <a:bodyPr/>
                    <a:lstStyle/>
                    <a:p>
                      <a:pPr algn="l">
                        <a:lnSpc>
                          <a:spcPct val="107000"/>
                        </a:lnSpc>
                        <a:spcAft>
                          <a:spcPts val="8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2254023060"/>
                  </a:ext>
                </a:extLst>
              </a:tr>
              <a:tr h="935805">
                <a:tc>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nSpc>
                          <a:spcPct val="107000"/>
                        </a:lnSpc>
                        <a:spcAft>
                          <a:spcPts val="0"/>
                        </a:spcAft>
                      </a:pPr>
                      <a:endParaRPr lang="en-US" sz="1600" dirty="0">
                        <a:solidFill>
                          <a:schemeClr val="tx1"/>
                        </a:solidFill>
                        <a:latin typeface="Arial" panose="020B0604020202020204" pitchFamily="34" charset="0"/>
                        <a:cs typeface="Arial" panose="020B0604020202020204" pitchFamily="34" charset="0"/>
                      </a:endParaRPr>
                    </a:p>
                  </a:txBody>
                  <a:tcPr marL="55132" marR="55132" marT="72488" marB="72488"/>
                </a:tc>
                <a:tc>
                  <a:txBody>
                    <a:bodyPr/>
                    <a:lstStyle/>
                    <a:p>
                      <a:pPr algn="l">
                        <a:lnSpc>
                          <a:spcPct val="107000"/>
                        </a:lnSpc>
                        <a:spcAft>
                          <a:spcPts val="8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3843433030"/>
                  </a:ext>
                </a:extLst>
              </a:tr>
              <a:tr h="935805">
                <a:tc>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nSpc>
                          <a:spcPct val="107000"/>
                        </a:lnSpc>
                        <a:spcAft>
                          <a:spcPts val="0"/>
                        </a:spcAft>
                      </a:pPr>
                      <a:endParaRPr lang="en-ZA" sz="1600" b="1" dirty="0">
                        <a:effectLst/>
                        <a:latin typeface="Arial" panose="020B0604020202020204" pitchFamily="34" charset="0"/>
                        <a:cs typeface="Arial" panose="020B0604020202020204" pitchFamily="34" charset="0"/>
                      </a:endParaRPr>
                    </a:p>
                  </a:txBody>
                  <a:tcPr marL="55132" marR="55132" marT="72488" marB="72488"/>
                </a:tc>
                <a:tc>
                  <a:txBody>
                    <a:bodyPr/>
                    <a:lstStyle/>
                    <a:p>
                      <a:pPr algn="l">
                        <a:lnSpc>
                          <a:spcPct val="107000"/>
                        </a:lnSpc>
                        <a:spcAft>
                          <a:spcPts val="8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60498438"/>
                  </a:ext>
                </a:extLst>
              </a:tr>
              <a:tr h="935805">
                <a:tc>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nSpc>
                          <a:spcPct val="107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72488" marB="72488"/>
                </a:tc>
                <a:tc>
                  <a:txBody>
                    <a:bodyPr/>
                    <a:lstStyle/>
                    <a:p>
                      <a:pPr algn="l">
                        <a:lnSpc>
                          <a:spcPct val="107000"/>
                        </a:lnSpc>
                        <a:spcAft>
                          <a:spcPts val="8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5132" marR="55132" marT="0" marB="0" anchor="ctr"/>
                </a:tc>
                <a:extLst>
                  <a:ext uri="{0D108BD9-81ED-4DB2-BD59-A6C34878D82A}">
                    <a16:rowId xmlns:a16="http://schemas.microsoft.com/office/drawing/2014/main" val="1962393831"/>
                  </a:ext>
                </a:extLst>
              </a:tr>
            </a:tbl>
          </a:graphicData>
        </a:graphic>
      </p:graphicFrame>
    </p:spTree>
    <p:extLst>
      <p:ext uri="{BB962C8B-B14F-4D97-AF65-F5344CB8AC3E}">
        <p14:creationId xmlns:p14="http://schemas.microsoft.com/office/powerpoint/2010/main" val="55285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8" name="Picture 7" descr="A bunch of different colored ties hanging from a wire&#10;&#10;Description automatically generated">
            <a:extLst>
              <a:ext uri="{FF2B5EF4-FFF2-40B4-BE49-F238E27FC236}">
                <a16:creationId xmlns:a16="http://schemas.microsoft.com/office/drawing/2014/main" id="{7E470746-D701-42E7-B64C-D53D8C916091}"/>
              </a:ext>
            </a:extLst>
          </p:cNvPr>
          <p:cNvPicPr>
            <a:picLocks noChangeAspect="1"/>
          </p:cNvPicPr>
          <p:nvPr userDrawn="1"/>
        </p:nvPicPr>
        <p:blipFill rotWithShape="1">
          <a:blip r:embed="rId2" cstate="screen">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0744427" cy="6858000"/>
          </a:xfrm>
          <a:prstGeom prst="rect">
            <a:avLst/>
          </a:prstGeom>
        </p:spPr>
      </p:pic>
      <p:sp>
        <p:nvSpPr>
          <p:cNvPr id="4" name="Rectangle 3">
            <a:extLst>
              <a:ext uri="{FF2B5EF4-FFF2-40B4-BE49-F238E27FC236}">
                <a16:creationId xmlns:a16="http://schemas.microsoft.com/office/drawing/2014/main" id="{E87ECA05-E27C-41FD-B38B-A0B7D6E1D128}"/>
              </a:ext>
            </a:extLst>
          </p:cNvPr>
          <p:cNvSpPr/>
          <p:nvPr userDrawn="1"/>
        </p:nvSpPr>
        <p:spPr>
          <a:xfrm>
            <a:off x="0" y="0"/>
            <a:ext cx="12192000" cy="6858000"/>
          </a:xfrm>
          <a:prstGeom prst="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418" y="1972547"/>
            <a:ext cx="11291164" cy="856078"/>
          </a:xfrm>
        </p:spPr>
        <p:txBody>
          <a:bodyPr>
            <a:normAutofit/>
          </a:bodyPr>
          <a:lstStyle>
            <a:lvl1pPr algn="l">
              <a:defRPr sz="5400" b="1" cap="none" baseline="0">
                <a:solidFill>
                  <a:schemeClr val="bg1"/>
                </a:solidFill>
              </a:defRPr>
            </a:lvl1pPr>
          </a:lstStyle>
          <a:p>
            <a:r>
              <a:rPr lang="en-US" dirty="0"/>
              <a:t>Click to add slide title</a:t>
            </a:r>
          </a:p>
        </p:txBody>
      </p:sp>
      <p:pic>
        <p:nvPicPr>
          <p:cNvPr id="11" name="Picture 10">
            <a:extLst>
              <a:ext uri="{FF2B5EF4-FFF2-40B4-BE49-F238E27FC236}">
                <a16:creationId xmlns:a16="http://schemas.microsoft.com/office/drawing/2014/main" id="{E2B5BC7F-9E4D-46C9-9EC1-991CD1D327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9486"/>
          <a:stretch/>
        </p:blipFill>
        <p:spPr>
          <a:xfrm rot="5400000">
            <a:off x="8069482" y="3212669"/>
            <a:ext cx="6858001" cy="432659"/>
          </a:xfrm>
          <a:prstGeom prst="rect">
            <a:avLst/>
          </a:prstGeom>
        </p:spPr>
      </p:pic>
      <p:pic>
        <p:nvPicPr>
          <p:cNvPr id="12" name="Picture 11">
            <a:extLst>
              <a:ext uri="{FF2B5EF4-FFF2-40B4-BE49-F238E27FC236}">
                <a16:creationId xmlns:a16="http://schemas.microsoft.com/office/drawing/2014/main" id="{1726C970-BC8C-4B5E-957E-E519EB9C849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9486"/>
          <a:stretch/>
        </p:blipFill>
        <p:spPr>
          <a:xfrm rot="16200000">
            <a:off x="7531756" y="3212670"/>
            <a:ext cx="6858001" cy="432659"/>
          </a:xfrm>
          <a:prstGeom prst="rect">
            <a:avLst/>
          </a:prstGeom>
        </p:spPr>
      </p:pic>
      <p:sp>
        <p:nvSpPr>
          <p:cNvPr id="13" name="Title 1">
            <a:extLst>
              <a:ext uri="{FF2B5EF4-FFF2-40B4-BE49-F238E27FC236}">
                <a16:creationId xmlns:a16="http://schemas.microsoft.com/office/drawing/2014/main" id="{B8EF2070-875B-4B39-A650-6B37B85B4465}"/>
              </a:ext>
            </a:extLst>
          </p:cNvPr>
          <p:cNvSpPr txBox="1">
            <a:spLocks/>
          </p:cNvSpPr>
          <p:nvPr userDrawn="1"/>
        </p:nvSpPr>
        <p:spPr>
          <a:xfrm>
            <a:off x="759277" y="2981025"/>
            <a:ext cx="11291164" cy="856078"/>
          </a:xfrm>
          <a:prstGeom prst="rect">
            <a:avLst/>
          </a:prstGeom>
        </p:spPr>
        <p:txBody>
          <a:bodyPr vert="horz" lIns="91440" tIns="45720" rIns="91440" bIns="45720" rtlCol="0" anchor="ctr">
            <a:normAutofit/>
          </a:bodyPr>
          <a:lstStyle>
            <a:lvl1pPr algn="l" defTabSz="914423" rtl="0" eaLnBrk="1" latinLnBrk="0" hangingPunct="1">
              <a:lnSpc>
                <a:spcPct val="90000"/>
              </a:lnSpc>
              <a:spcBef>
                <a:spcPct val="0"/>
              </a:spcBef>
              <a:buNone/>
              <a:defRPr sz="5400" b="1" kern="1200" cap="none" baseline="0">
                <a:solidFill>
                  <a:schemeClr val="bg1"/>
                </a:solidFill>
                <a:latin typeface="Arial" panose="020B0604020202020204" pitchFamily="34" charset="0"/>
                <a:ea typeface="+mj-ea"/>
                <a:cs typeface="Arial" panose="020B0604020202020204" pitchFamily="34" charset="0"/>
              </a:defRPr>
            </a:lvl1pPr>
          </a:lstStyle>
          <a:p>
            <a:endParaRPr lang="en-US" sz="3600" b="0" dirty="0"/>
          </a:p>
        </p:txBody>
      </p:sp>
    </p:spTree>
    <p:extLst>
      <p:ext uri="{BB962C8B-B14F-4D97-AF65-F5344CB8AC3E}">
        <p14:creationId xmlns:p14="http://schemas.microsoft.com/office/powerpoint/2010/main" val="79995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419" y="1455821"/>
            <a:ext cx="11291164" cy="4721142"/>
          </a:xfrm>
        </p:spPr>
        <p:txBody>
          <a:bodyPr>
            <a:normAutofit/>
          </a:bodyPr>
          <a:lstStyle>
            <a:lvl1pPr marL="179393" indent="-174629">
              <a:lnSpc>
                <a:spcPct val="110000"/>
              </a:lnSpc>
              <a:spcBef>
                <a:spcPts val="0"/>
              </a:spcBef>
              <a:spcAft>
                <a:spcPts val="900"/>
              </a:spcAft>
              <a:buClr>
                <a:schemeClr val="accent6"/>
              </a:buClr>
              <a:buFont typeface="Wingdings" pitchFamily="2" charset="2"/>
              <a:buChar char="§"/>
              <a:tabLst/>
              <a:defRPr sz="1800">
                <a:solidFill>
                  <a:schemeClr val="tx1"/>
                </a:solidFill>
              </a:defRPr>
            </a:lvl1pPr>
            <a:lvl2pPr marL="179393" indent="-174629">
              <a:lnSpc>
                <a:spcPct val="110000"/>
              </a:lnSpc>
              <a:spcBef>
                <a:spcPts val="0"/>
              </a:spcBef>
              <a:spcAft>
                <a:spcPts val="900"/>
              </a:spcAft>
              <a:buClr>
                <a:schemeClr val="accent6"/>
              </a:buClr>
              <a:buFont typeface="Wingdings" pitchFamily="2" charset="2"/>
              <a:buChar char="§"/>
              <a:tabLst/>
              <a:defRPr sz="1800">
                <a:solidFill>
                  <a:schemeClr val="tx1"/>
                </a:solidFill>
              </a:defRPr>
            </a:lvl2pPr>
            <a:lvl3pPr marL="179393" indent="-174629">
              <a:lnSpc>
                <a:spcPct val="110000"/>
              </a:lnSpc>
              <a:spcBef>
                <a:spcPts val="0"/>
              </a:spcBef>
              <a:spcAft>
                <a:spcPts val="900"/>
              </a:spcAft>
              <a:buClr>
                <a:schemeClr val="accent6"/>
              </a:buClr>
              <a:buFont typeface="Wingdings" pitchFamily="2" charset="2"/>
              <a:buChar char="§"/>
              <a:tabLst/>
              <a:defRPr sz="1800">
                <a:solidFill>
                  <a:schemeClr val="tx1"/>
                </a:solidFill>
              </a:defRPr>
            </a:lvl3pPr>
            <a:lvl4pPr marL="179393" indent="-174629">
              <a:lnSpc>
                <a:spcPct val="110000"/>
              </a:lnSpc>
              <a:spcBef>
                <a:spcPts val="0"/>
              </a:spcBef>
              <a:spcAft>
                <a:spcPts val="900"/>
              </a:spcAft>
              <a:buClr>
                <a:schemeClr val="accent6"/>
              </a:buClr>
              <a:buFont typeface="Wingdings" pitchFamily="2" charset="2"/>
              <a:buChar char="§"/>
              <a:tabLst/>
              <a:defRPr sz="1800">
                <a:solidFill>
                  <a:schemeClr val="tx1"/>
                </a:solidFill>
              </a:defRPr>
            </a:lvl4pPr>
            <a:lvl5pPr marL="179393" indent="-174629">
              <a:lnSpc>
                <a:spcPct val="110000"/>
              </a:lnSpc>
              <a:spcBef>
                <a:spcPts val="0"/>
              </a:spcBef>
              <a:spcAft>
                <a:spcPts val="900"/>
              </a:spcAft>
              <a:buClr>
                <a:schemeClr val="accent6"/>
              </a:buClr>
              <a:buFont typeface="Wingdings" pitchFamily="2" charset="2"/>
              <a:buChar char="§"/>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18466" y="6412019"/>
            <a:ext cx="8892262" cy="365125"/>
          </a:xfrm>
        </p:spPr>
        <p:txBody>
          <a:bodyP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10276819" y="6412019"/>
            <a:ext cx="169151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endParaRPr lang="en-US" dirty="0"/>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p:nvCxnSpPr>
        <p:spPr>
          <a:xfrm flipV="1">
            <a:off x="11964382" y="6436080"/>
            <a:ext cx="0" cy="257966"/>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308E4F-3756-044D-994F-99F1E55B572F}"/>
              </a:ext>
            </a:extLst>
          </p:cNvPr>
          <p:cNvCxnSpPr>
            <a:cxnSpLocks/>
          </p:cNvCxnSpPr>
          <p:nvPr/>
        </p:nvCxnSpPr>
        <p:spPr>
          <a:xfrm flipV="1">
            <a:off x="446150" y="335048"/>
            <a:ext cx="0" cy="856078"/>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9A7506-5EAF-41E1-92CC-D6D7E549DDD5}"/>
              </a:ext>
            </a:extLst>
          </p:cNvPr>
          <p:cNvCxnSpPr>
            <a:cxnSpLocks/>
          </p:cNvCxnSpPr>
          <p:nvPr userDrawn="1"/>
        </p:nvCxnSpPr>
        <p:spPr>
          <a:xfrm flipV="1">
            <a:off x="11964382" y="6424048"/>
            <a:ext cx="0" cy="257966"/>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BDB8B7-C836-493A-ABCB-DE057AFB00FA}"/>
              </a:ext>
            </a:extLst>
          </p:cNvPr>
          <p:cNvCxnSpPr>
            <a:cxnSpLocks/>
          </p:cNvCxnSpPr>
          <p:nvPr userDrawn="1"/>
        </p:nvCxnSpPr>
        <p:spPr>
          <a:xfrm flipV="1">
            <a:off x="446150" y="335048"/>
            <a:ext cx="0" cy="856078"/>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6A9D5DB-9E23-4D50-9FC5-5DE83A387B95}"/>
              </a:ext>
            </a:extLst>
          </p:cNvPr>
          <p:cNvSpPr>
            <a:spLocks noGrp="1"/>
          </p:cNvSpPr>
          <p:nvPr>
            <p:ph type="title"/>
          </p:nvPr>
        </p:nvSpPr>
        <p:spPr>
          <a:xfrm>
            <a:off x="450419" y="346801"/>
            <a:ext cx="10515600" cy="856078"/>
          </a:xfrm>
        </p:spPr>
        <p:txBody>
          <a:bodyPr>
            <a:normAutofit/>
          </a:bodyPr>
          <a:lstStyle>
            <a:lvl1pPr>
              <a:defRPr sz="3200" b="1">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46072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0FAEF1-94C1-CD45-B6A5-6BE003B611B9}"/>
              </a:ext>
            </a:extLst>
          </p:cNvPr>
          <p:cNvSpPr/>
          <p:nvPr/>
        </p:nvSpPr>
        <p:spPr>
          <a:xfrm>
            <a:off x="0" y="0"/>
            <a:ext cx="510188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450419" y="2663388"/>
            <a:ext cx="4321342" cy="856078"/>
          </a:xfrm>
        </p:spPr>
        <p:txBody>
          <a:bodyPr anchor="b">
            <a:noAutofit/>
          </a:bodyPr>
          <a:lstStyle>
            <a:lvl1pPr algn="l">
              <a:defRPr sz="2800" b="1" cap="all"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354920" y="1024129"/>
            <a:ext cx="6386665" cy="3377184"/>
          </a:xfrm>
        </p:spPr>
        <p:txBody>
          <a:bodyPr>
            <a:normAutofit/>
          </a:bodyPr>
          <a:lstStyle>
            <a:lvl1pPr marL="4763" indent="0">
              <a:lnSpc>
                <a:spcPct val="110000"/>
              </a:lnSpc>
              <a:spcBef>
                <a:spcPts val="0"/>
              </a:spcBef>
              <a:spcAft>
                <a:spcPts val="900"/>
              </a:spcAft>
              <a:buClr>
                <a:srgbClr val="F26A73"/>
              </a:buClr>
              <a:buFont typeface="Wingdings" pitchFamily="2" charset="2"/>
              <a:buNone/>
              <a:tabLst/>
              <a:defRPr sz="1800">
                <a:solidFill>
                  <a:schemeClr val="tx1"/>
                </a:solidFill>
              </a:defRPr>
            </a:lvl1pPr>
            <a:lvl2pPr marL="4763" indent="0">
              <a:lnSpc>
                <a:spcPct val="110000"/>
              </a:lnSpc>
              <a:spcBef>
                <a:spcPts val="0"/>
              </a:spcBef>
              <a:spcAft>
                <a:spcPts val="900"/>
              </a:spcAft>
              <a:buClr>
                <a:srgbClr val="F26A73"/>
              </a:buClr>
              <a:buFont typeface="Wingdings" pitchFamily="2" charset="2"/>
              <a:buNone/>
              <a:tabLst/>
              <a:defRPr sz="1800">
                <a:solidFill>
                  <a:schemeClr val="tx1"/>
                </a:solidFill>
              </a:defRPr>
            </a:lvl2pPr>
            <a:lvl3pPr marL="4763" indent="0">
              <a:lnSpc>
                <a:spcPct val="110000"/>
              </a:lnSpc>
              <a:spcBef>
                <a:spcPts val="0"/>
              </a:spcBef>
              <a:spcAft>
                <a:spcPts val="900"/>
              </a:spcAft>
              <a:buClr>
                <a:srgbClr val="F26A73"/>
              </a:buClr>
              <a:buFont typeface="Wingdings" pitchFamily="2" charset="2"/>
              <a:buNone/>
              <a:tabLst/>
              <a:defRPr sz="1800">
                <a:solidFill>
                  <a:schemeClr val="tx1"/>
                </a:solidFill>
              </a:defRPr>
            </a:lvl3pPr>
            <a:lvl4pPr marL="4763" indent="0">
              <a:lnSpc>
                <a:spcPct val="110000"/>
              </a:lnSpc>
              <a:spcBef>
                <a:spcPts val="0"/>
              </a:spcBef>
              <a:spcAft>
                <a:spcPts val="900"/>
              </a:spcAft>
              <a:buClr>
                <a:srgbClr val="F26A73"/>
              </a:buClr>
              <a:buFont typeface="Wingdings" pitchFamily="2" charset="2"/>
              <a:buNone/>
              <a:tabLst/>
              <a:defRPr sz="1800">
                <a:solidFill>
                  <a:schemeClr val="tx1"/>
                </a:solidFill>
              </a:defRPr>
            </a:lvl4pPr>
            <a:lvl5pPr marL="4763" indent="0">
              <a:lnSpc>
                <a:spcPct val="110000"/>
              </a:lnSpc>
              <a:spcBef>
                <a:spcPts val="0"/>
              </a:spcBef>
              <a:spcAft>
                <a:spcPts val="900"/>
              </a:spcAft>
              <a:buClr>
                <a:srgbClr val="F26A73"/>
              </a:buClr>
              <a:buFont typeface="Wingdings" pitchFamily="2" charset="2"/>
              <a:buNone/>
              <a:tabL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18466" y="6412019"/>
            <a:ext cx="8892262" cy="365125"/>
          </a:xfrm>
        </p:spPr>
        <p:txBody>
          <a:bodyP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286D97E1-0221-E84B-AEA7-A80D2EC11A2A}"/>
              </a:ext>
            </a:extLst>
          </p:cNvPr>
          <p:cNvCxnSpPr>
            <a:cxnSpLocks/>
          </p:cNvCxnSpPr>
          <p:nvPr/>
        </p:nvCxnSpPr>
        <p:spPr>
          <a:xfrm flipH="1">
            <a:off x="548428" y="3733582"/>
            <a:ext cx="4508438"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AB08C82C-7EAB-DA44-B1FD-4C82F3AE691B}"/>
              </a:ext>
            </a:extLst>
          </p:cNvPr>
          <p:cNvSpPr>
            <a:spLocks noGrp="1"/>
          </p:cNvSpPr>
          <p:nvPr>
            <p:ph type="pic" sz="quarter" idx="15"/>
          </p:nvPr>
        </p:nvSpPr>
        <p:spPr>
          <a:xfrm>
            <a:off x="6216045" y="4359808"/>
            <a:ext cx="5303489" cy="2007926"/>
          </a:xfrm>
        </p:spPr>
        <p:txBody>
          <a:bodyPr>
            <a:normAutofit/>
          </a:bodyPr>
          <a:lstStyle>
            <a:lvl1pPr marL="0" indent="0">
              <a:buNone/>
              <a:defRPr sz="1200"/>
            </a:lvl1pPr>
          </a:lstStyle>
          <a:p>
            <a:r>
              <a:rPr lang="en-US"/>
              <a:t>Click icon to add picture</a:t>
            </a:r>
            <a:endParaRPr lang="en-GB"/>
          </a:p>
        </p:txBody>
      </p:sp>
      <p:sp>
        <p:nvSpPr>
          <p:cNvPr id="14" name="Rectangle 13">
            <a:extLst>
              <a:ext uri="{FF2B5EF4-FFF2-40B4-BE49-F238E27FC236}">
                <a16:creationId xmlns:a16="http://schemas.microsoft.com/office/drawing/2014/main" id="{BF1626D2-1232-4F42-B4B8-3D94E274E376}"/>
              </a:ext>
            </a:extLst>
          </p:cNvPr>
          <p:cNvSpPr/>
          <p:nvPr userDrawn="1"/>
        </p:nvSpPr>
        <p:spPr>
          <a:xfrm>
            <a:off x="0" y="0"/>
            <a:ext cx="510188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0" name="Oval 19">
            <a:extLst>
              <a:ext uri="{FF2B5EF4-FFF2-40B4-BE49-F238E27FC236}">
                <a16:creationId xmlns:a16="http://schemas.microsoft.com/office/drawing/2014/main" id="{37E965F7-9A7C-4CB2-B49B-DAAA1AE4431B}"/>
              </a:ext>
            </a:extLst>
          </p:cNvPr>
          <p:cNvSpPr/>
          <p:nvPr userDrawn="1"/>
        </p:nvSpPr>
        <p:spPr>
          <a:xfrm>
            <a:off x="593445" y="776628"/>
            <a:ext cx="715591" cy="724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E9EA01E4-F1A1-49DB-8205-130407558D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481" y="882420"/>
            <a:ext cx="309652" cy="513251"/>
          </a:xfrm>
          <a:prstGeom prst="rect">
            <a:avLst/>
          </a:prstGeom>
        </p:spPr>
      </p:pic>
      <p:sp>
        <p:nvSpPr>
          <p:cNvPr id="22" name="Oval 21">
            <a:extLst>
              <a:ext uri="{FF2B5EF4-FFF2-40B4-BE49-F238E27FC236}">
                <a16:creationId xmlns:a16="http://schemas.microsoft.com/office/drawing/2014/main" id="{741FDB16-CD79-4D0C-A35A-9879407BE7F8}"/>
              </a:ext>
            </a:extLst>
          </p:cNvPr>
          <p:cNvSpPr/>
          <p:nvPr userDrawn="1"/>
        </p:nvSpPr>
        <p:spPr>
          <a:xfrm>
            <a:off x="593445" y="776628"/>
            <a:ext cx="715591" cy="724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3" name="Picture 22">
            <a:extLst>
              <a:ext uri="{FF2B5EF4-FFF2-40B4-BE49-F238E27FC236}">
                <a16:creationId xmlns:a16="http://schemas.microsoft.com/office/drawing/2014/main" id="{35D36D19-8732-4638-AC50-8647FE1107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14" y="882420"/>
            <a:ext cx="309652" cy="513251"/>
          </a:xfrm>
          <a:prstGeom prst="rect">
            <a:avLst/>
          </a:prstGeom>
        </p:spPr>
      </p:pic>
    </p:spTree>
    <p:extLst>
      <p:ext uri="{BB962C8B-B14F-4D97-AF65-F5344CB8AC3E}">
        <p14:creationId xmlns:p14="http://schemas.microsoft.com/office/powerpoint/2010/main" val="495631406"/>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8"/>
        <p:cNvGrpSpPr/>
        <p:nvPr/>
      </p:nvGrpSpPr>
      <p:grpSpPr>
        <a:xfrm>
          <a:off x="0" y="0"/>
          <a:ext cx="0" cy="0"/>
          <a:chOff x="0" y="0"/>
          <a:chExt cx="0" cy="0"/>
        </a:xfrm>
      </p:grpSpPr>
      <p:sp>
        <p:nvSpPr>
          <p:cNvPr id="29" name="Google Shape;29;p14"/>
          <p:cNvSpPr/>
          <p:nvPr/>
        </p:nvSpPr>
        <p:spPr>
          <a:xfrm>
            <a:off x="-11506" y="0"/>
            <a:ext cx="12192001" cy="3155947"/>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14"/>
          <p:cNvSpPr/>
          <p:nvPr/>
        </p:nvSpPr>
        <p:spPr>
          <a:xfrm>
            <a:off x="-11506" y="3"/>
            <a:ext cx="12203508" cy="5982931"/>
          </a:xfrm>
          <a:prstGeom prst="rect">
            <a:avLst/>
          </a:prstGeom>
          <a:solidFill>
            <a:srgbClr val="E0DEB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 name="Google Shape;31;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507" y="4682092"/>
            <a:ext cx="12203507" cy="769899"/>
          </a:xfrm>
          <a:prstGeom prst="rect">
            <a:avLst/>
          </a:prstGeom>
          <a:noFill/>
          <a:ln>
            <a:noFill/>
          </a:ln>
        </p:spPr>
      </p:pic>
      <p:pic>
        <p:nvPicPr>
          <p:cNvPr id="32" name="Google Shape;32;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90271" y="49207"/>
            <a:ext cx="3847932" cy="5034995"/>
          </a:xfrm>
          <a:prstGeom prst="rect">
            <a:avLst/>
          </a:prstGeom>
          <a:noFill/>
          <a:ln>
            <a:noFill/>
          </a:ln>
        </p:spPr>
      </p:pic>
      <p:sp>
        <p:nvSpPr>
          <p:cNvPr id="33" name="Google Shape;33;p14"/>
          <p:cNvSpPr txBox="1">
            <a:spLocks noGrp="1"/>
          </p:cNvSpPr>
          <p:nvPr>
            <p:ph type="ctrTitle"/>
          </p:nvPr>
        </p:nvSpPr>
        <p:spPr>
          <a:xfrm>
            <a:off x="153796" y="2165239"/>
            <a:ext cx="11802229" cy="1487967"/>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1"/>
              </a:buClr>
              <a:buSzPts val="3150"/>
              <a:buFont typeface="Arial"/>
              <a:buNone/>
              <a:defRPr sz="42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4" name="Google Shape;34;p14"/>
          <p:cNvSpPr txBox="1">
            <a:spLocks noGrp="1"/>
          </p:cNvSpPr>
          <p:nvPr>
            <p:ph type="subTitle" idx="1"/>
          </p:nvPr>
        </p:nvSpPr>
        <p:spPr>
          <a:xfrm>
            <a:off x="153796" y="3867467"/>
            <a:ext cx="11802229" cy="52749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1350"/>
              <a:buNone/>
              <a:defRPr sz="1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r>
              <a:rPr lang="en-US"/>
              <a:t>Click to edit Master subtitle style</a:t>
            </a:r>
            <a:endParaRPr/>
          </a:p>
        </p:txBody>
      </p:sp>
      <p:cxnSp>
        <p:nvCxnSpPr>
          <p:cNvPr id="35" name="Google Shape;35;p14"/>
          <p:cNvCxnSpPr/>
          <p:nvPr/>
        </p:nvCxnSpPr>
        <p:spPr>
          <a:xfrm>
            <a:off x="153800" y="3768281"/>
            <a:ext cx="9539185" cy="0"/>
          </a:xfrm>
          <a:prstGeom prst="straightConnector1">
            <a:avLst/>
          </a:prstGeom>
          <a:noFill/>
          <a:ln w="38100" cap="rnd" cmpd="sng">
            <a:solidFill>
              <a:schemeClr val="accent6"/>
            </a:solidFill>
            <a:prstDash val="dot"/>
            <a:miter lim="800000"/>
            <a:headEnd type="none" w="sm" len="sm"/>
            <a:tailEnd type="none" w="sm" len="sm"/>
          </a:ln>
        </p:spPr>
      </p:cxnSp>
      <p:pic>
        <p:nvPicPr>
          <p:cNvPr id="36" name="Google Shape;36;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9882" y="6064648"/>
            <a:ext cx="1551703" cy="804045"/>
          </a:xfrm>
          <a:prstGeom prst="rect">
            <a:avLst/>
          </a:prstGeom>
          <a:noFill/>
          <a:ln>
            <a:noFill/>
          </a:ln>
        </p:spPr>
      </p:pic>
      <p:pic>
        <p:nvPicPr>
          <p:cNvPr id="37" name="Google Shape;37;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43441" y="6023760"/>
            <a:ext cx="2139667" cy="885816"/>
          </a:xfrm>
          <a:prstGeom prst="rect">
            <a:avLst/>
          </a:prstGeom>
          <a:noFill/>
          <a:ln>
            <a:noFill/>
          </a:ln>
        </p:spPr>
      </p:pic>
      <p:pic>
        <p:nvPicPr>
          <p:cNvPr id="38" name="Google Shape;38;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258185" y="5713962"/>
            <a:ext cx="1421447" cy="1421447"/>
          </a:xfrm>
          <a:prstGeom prst="rect">
            <a:avLst/>
          </a:prstGeom>
          <a:noFill/>
          <a:ln>
            <a:noFill/>
          </a:ln>
        </p:spPr>
      </p:pic>
      <p:pic>
        <p:nvPicPr>
          <p:cNvPr id="39" name="Google Shape;39;p1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225563" y="6121967"/>
            <a:ext cx="1421447" cy="689403"/>
          </a:xfrm>
          <a:prstGeom prst="rect">
            <a:avLst/>
          </a:prstGeom>
          <a:noFill/>
          <a:ln>
            <a:noFill/>
          </a:ln>
        </p:spPr>
      </p:pic>
    </p:spTree>
    <p:extLst>
      <p:ext uri="{BB962C8B-B14F-4D97-AF65-F5344CB8AC3E}">
        <p14:creationId xmlns:p14="http://schemas.microsoft.com/office/powerpoint/2010/main" val="319209116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40"/>
        <p:cNvGrpSpPr/>
        <p:nvPr/>
      </p:nvGrpSpPr>
      <p:grpSpPr>
        <a:xfrm>
          <a:off x="0" y="0"/>
          <a:ext cx="0" cy="0"/>
          <a:chOff x="0" y="0"/>
          <a:chExt cx="0" cy="0"/>
        </a:xfrm>
      </p:grpSpPr>
      <p:sp>
        <p:nvSpPr>
          <p:cNvPr id="41" name="Google Shape;41;p15"/>
          <p:cNvSpPr/>
          <p:nvPr/>
        </p:nvSpPr>
        <p:spPr>
          <a:xfrm>
            <a:off x="-11506" y="0"/>
            <a:ext cx="12192001" cy="3155947"/>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15"/>
          <p:cNvSpPr/>
          <p:nvPr/>
        </p:nvSpPr>
        <p:spPr>
          <a:xfrm>
            <a:off x="-11506" y="3"/>
            <a:ext cx="12203508" cy="5982931"/>
          </a:xfrm>
          <a:prstGeom prst="rect">
            <a:avLst/>
          </a:prstGeom>
          <a:solidFill>
            <a:srgbClr val="92CBC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3" name="Google Shape;43;p15"/>
          <p:cNvPicPr preferRelativeResize="0"/>
          <p:nvPr/>
        </p:nvPicPr>
        <p:blipFill rotWithShape="1">
          <a:blip r:embed="rId2" cstate="screen">
            <a:alphaModFix/>
            <a:extLst>
              <a:ext uri="{28A0092B-C50C-407E-A947-70E740481C1C}">
                <a14:useLocalDpi xmlns:a14="http://schemas.microsoft.com/office/drawing/2010/main"/>
              </a:ext>
            </a:extLst>
          </a:blip>
          <a:srcRect t="-1348"/>
          <a:stretch/>
        </p:blipFill>
        <p:spPr>
          <a:xfrm rot="5400000">
            <a:off x="7885004" y="1967379"/>
            <a:ext cx="5988837" cy="2042268"/>
          </a:xfrm>
          <a:prstGeom prst="rect">
            <a:avLst/>
          </a:prstGeom>
          <a:noFill/>
          <a:ln>
            <a:noFill/>
          </a:ln>
        </p:spPr>
      </p:pic>
      <p:sp>
        <p:nvSpPr>
          <p:cNvPr id="44" name="Google Shape;44;p15"/>
          <p:cNvSpPr txBox="1">
            <a:spLocks noGrp="1"/>
          </p:cNvSpPr>
          <p:nvPr>
            <p:ph type="ctrTitle"/>
          </p:nvPr>
        </p:nvSpPr>
        <p:spPr>
          <a:xfrm>
            <a:off x="153799" y="2165239"/>
            <a:ext cx="10337223" cy="1487967"/>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1"/>
              </a:buClr>
              <a:buSzPts val="3150"/>
              <a:buFont typeface="Arial"/>
              <a:buNone/>
              <a:defRPr sz="42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5"/>
          <p:cNvSpPr txBox="1">
            <a:spLocks noGrp="1"/>
          </p:cNvSpPr>
          <p:nvPr>
            <p:ph type="subTitle" idx="1"/>
          </p:nvPr>
        </p:nvSpPr>
        <p:spPr>
          <a:xfrm>
            <a:off x="153799" y="3867467"/>
            <a:ext cx="10337223" cy="52749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1350"/>
              <a:buNone/>
              <a:defRPr sz="1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r>
              <a:rPr lang="en-US"/>
              <a:t>Click to edit Master subtitle style</a:t>
            </a:r>
            <a:endParaRPr/>
          </a:p>
        </p:txBody>
      </p:sp>
      <p:cxnSp>
        <p:nvCxnSpPr>
          <p:cNvPr id="46" name="Google Shape;46;p15"/>
          <p:cNvCxnSpPr/>
          <p:nvPr/>
        </p:nvCxnSpPr>
        <p:spPr>
          <a:xfrm>
            <a:off x="153800" y="3768281"/>
            <a:ext cx="9539185" cy="0"/>
          </a:xfrm>
          <a:prstGeom prst="straightConnector1">
            <a:avLst/>
          </a:prstGeom>
          <a:noFill/>
          <a:ln w="38100" cap="rnd" cmpd="sng">
            <a:solidFill>
              <a:schemeClr val="accent6"/>
            </a:solidFill>
            <a:prstDash val="dot"/>
            <a:miter lim="800000"/>
            <a:headEnd type="none" w="sm" len="sm"/>
            <a:tailEnd type="none" w="sm" len="sm"/>
          </a:ln>
        </p:spPr>
      </p:cxnSp>
      <p:pic>
        <p:nvPicPr>
          <p:cNvPr id="47" name="Google Shape;47;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10004716" y="1058938"/>
            <a:ext cx="2753483" cy="1004069"/>
          </a:xfrm>
          <a:prstGeom prst="rect">
            <a:avLst/>
          </a:prstGeom>
          <a:noFill/>
          <a:ln>
            <a:noFill/>
          </a:ln>
        </p:spPr>
      </p:pic>
      <p:pic>
        <p:nvPicPr>
          <p:cNvPr id="48" name="Google Shape;4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9990485" y="3964820"/>
            <a:ext cx="2753483" cy="1004069"/>
          </a:xfrm>
          <a:prstGeom prst="rect">
            <a:avLst/>
          </a:prstGeom>
          <a:noFill/>
          <a:ln>
            <a:noFill/>
          </a:ln>
        </p:spPr>
      </p:pic>
      <p:pic>
        <p:nvPicPr>
          <p:cNvPr id="49" name="Google Shape;49;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9882" y="6064648"/>
            <a:ext cx="1551703" cy="804045"/>
          </a:xfrm>
          <a:prstGeom prst="rect">
            <a:avLst/>
          </a:prstGeom>
          <a:noFill/>
          <a:ln>
            <a:noFill/>
          </a:ln>
        </p:spPr>
      </p:pic>
      <p:pic>
        <p:nvPicPr>
          <p:cNvPr id="50" name="Google Shape;5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43441" y="6023760"/>
            <a:ext cx="2139667" cy="885816"/>
          </a:xfrm>
          <a:prstGeom prst="rect">
            <a:avLst/>
          </a:prstGeom>
          <a:noFill/>
          <a:ln>
            <a:noFill/>
          </a:ln>
        </p:spPr>
      </p:pic>
      <p:pic>
        <p:nvPicPr>
          <p:cNvPr id="51" name="Google Shape;51;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258185" y="5713962"/>
            <a:ext cx="1421447" cy="1421447"/>
          </a:xfrm>
          <a:prstGeom prst="rect">
            <a:avLst/>
          </a:prstGeom>
          <a:noFill/>
          <a:ln>
            <a:noFill/>
          </a:ln>
        </p:spPr>
      </p:pic>
      <p:pic>
        <p:nvPicPr>
          <p:cNvPr id="52" name="Google Shape;52;p1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225563" y="6121967"/>
            <a:ext cx="1421447" cy="689403"/>
          </a:xfrm>
          <a:prstGeom prst="rect">
            <a:avLst/>
          </a:prstGeom>
          <a:noFill/>
          <a:ln>
            <a:noFill/>
          </a:ln>
        </p:spPr>
      </p:pic>
      <p:pic>
        <p:nvPicPr>
          <p:cNvPr id="2" name="Picture 1">
            <a:extLst>
              <a:ext uri="{FF2B5EF4-FFF2-40B4-BE49-F238E27FC236}">
                <a16:creationId xmlns:a16="http://schemas.microsoft.com/office/drawing/2014/main" id="{3B4F23C0-74BE-3DD6-DA3C-21946704EC9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37194" y="5988838"/>
            <a:ext cx="2139667" cy="885816"/>
          </a:xfrm>
          <a:prstGeom prst="rect">
            <a:avLst/>
          </a:prstGeom>
        </p:spPr>
      </p:pic>
      <p:pic>
        <p:nvPicPr>
          <p:cNvPr id="3" name="Picture 2">
            <a:extLst>
              <a:ext uri="{FF2B5EF4-FFF2-40B4-BE49-F238E27FC236}">
                <a16:creationId xmlns:a16="http://schemas.microsoft.com/office/drawing/2014/main" id="{FB290A56-E695-1E0F-F219-617DE55875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58182" y="5713959"/>
            <a:ext cx="1421447" cy="1421447"/>
          </a:xfrm>
          <a:prstGeom prst="rect">
            <a:avLst/>
          </a:prstGeom>
        </p:spPr>
      </p:pic>
      <p:pic>
        <p:nvPicPr>
          <p:cNvPr id="4" name="Picture 3">
            <a:extLst>
              <a:ext uri="{FF2B5EF4-FFF2-40B4-BE49-F238E27FC236}">
                <a16:creationId xmlns:a16="http://schemas.microsoft.com/office/drawing/2014/main" id="{EAECE680-5734-F298-BFDE-6992EEBF1E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85276" y="6121968"/>
            <a:ext cx="1421447" cy="689402"/>
          </a:xfrm>
          <a:prstGeom prst="rect">
            <a:avLst/>
          </a:prstGeom>
        </p:spPr>
      </p:pic>
      <p:sp>
        <p:nvSpPr>
          <p:cNvPr id="5" name="Rectangle 4">
            <a:extLst>
              <a:ext uri="{FF2B5EF4-FFF2-40B4-BE49-F238E27FC236}">
                <a16:creationId xmlns:a16="http://schemas.microsoft.com/office/drawing/2014/main" id="{8BE4AF87-3F9E-2630-1400-76BC2141C20C}"/>
              </a:ext>
            </a:extLst>
          </p:cNvPr>
          <p:cNvSpPr/>
          <p:nvPr userDrawn="1"/>
        </p:nvSpPr>
        <p:spPr>
          <a:xfrm>
            <a:off x="-11508" y="0"/>
            <a:ext cx="12192001" cy="315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013171-B466-CC74-5756-A3C821F9AE7A}"/>
              </a:ext>
            </a:extLst>
          </p:cNvPr>
          <p:cNvSpPr/>
          <p:nvPr userDrawn="1"/>
        </p:nvSpPr>
        <p:spPr>
          <a:xfrm>
            <a:off x="-11508" y="0"/>
            <a:ext cx="12203508" cy="59829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AF3FD5-8365-F238-DE4D-2DBFB638CC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965511" y="6091855"/>
            <a:ext cx="1421447" cy="613253"/>
          </a:xfrm>
          <a:prstGeom prst="rect">
            <a:avLst/>
          </a:prstGeom>
        </p:spPr>
      </p:pic>
      <p:pic>
        <p:nvPicPr>
          <p:cNvPr id="8" name="Picture 7">
            <a:extLst>
              <a:ext uri="{FF2B5EF4-FFF2-40B4-BE49-F238E27FC236}">
                <a16:creationId xmlns:a16="http://schemas.microsoft.com/office/drawing/2014/main" id="{DF5DF9EC-819E-60AB-9B60-38299D9C5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48"/>
          <a:stretch/>
        </p:blipFill>
        <p:spPr>
          <a:xfrm rot="5400000">
            <a:off x="7885002" y="1967378"/>
            <a:ext cx="5988837" cy="2042268"/>
          </a:xfrm>
          <a:prstGeom prst="rect">
            <a:avLst/>
          </a:prstGeom>
        </p:spPr>
      </p:pic>
      <p:pic>
        <p:nvPicPr>
          <p:cNvPr id="9" name="Picture 8">
            <a:extLst>
              <a:ext uri="{FF2B5EF4-FFF2-40B4-BE49-F238E27FC236}">
                <a16:creationId xmlns:a16="http://schemas.microsoft.com/office/drawing/2014/main" id="{A9F13053-1603-B173-8A1A-7B35DF34212C}"/>
              </a:ext>
            </a:extLst>
          </p:cNvPr>
          <p:cNvPicPr>
            <a:picLocks noChangeAspect="1"/>
          </p:cNvPicPr>
          <p:nvPr userDrawn="1"/>
        </p:nvPicPr>
        <p:blipFill rotWithShape="1">
          <a:blip r:embed="rId10" cstate="screen">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p:blipFill>
        <p:spPr>
          <a:xfrm rot="16200000">
            <a:off x="10004713" y="1058936"/>
            <a:ext cx="2753483" cy="1004069"/>
          </a:xfrm>
          <a:prstGeom prst="rect">
            <a:avLst/>
          </a:prstGeom>
        </p:spPr>
      </p:pic>
      <p:pic>
        <p:nvPicPr>
          <p:cNvPr id="10" name="Picture 9">
            <a:extLst>
              <a:ext uri="{FF2B5EF4-FFF2-40B4-BE49-F238E27FC236}">
                <a16:creationId xmlns:a16="http://schemas.microsoft.com/office/drawing/2014/main" id="{F1520356-7F5A-AFD2-0421-20836FD4CB53}"/>
              </a:ext>
            </a:extLst>
          </p:cNvPr>
          <p:cNvPicPr>
            <a:picLocks noChangeAspect="1"/>
          </p:cNvPicPr>
          <p:nvPr userDrawn="1"/>
        </p:nvPicPr>
        <p:blipFill rotWithShape="1">
          <a:blip r:embed="rId10" cstate="screen">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rcRect/>
          <a:stretch/>
        </p:blipFill>
        <p:spPr>
          <a:xfrm rot="16200000">
            <a:off x="9990482" y="3964819"/>
            <a:ext cx="2753483" cy="1004069"/>
          </a:xfrm>
          <a:prstGeom prst="rect">
            <a:avLst/>
          </a:prstGeom>
        </p:spPr>
      </p:pic>
    </p:spTree>
    <p:extLst>
      <p:ext uri="{BB962C8B-B14F-4D97-AF65-F5344CB8AC3E}">
        <p14:creationId xmlns:p14="http://schemas.microsoft.com/office/powerpoint/2010/main" val="16636166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365765" y="270747"/>
            <a:ext cx="2292783" cy="8560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8D8D8"/>
              </a:buClr>
              <a:buSzPts val="2700"/>
              <a:buFont typeface="Arial"/>
              <a:buNone/>
              <a:defRPr sz="3600" b="1" cap="none">
                <a:solidFill>
                  <a:srgbClr val="D8D8D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5" name="Google Shape;55;p16"/>
          <p:cNvSpPr txBox="1">
            <a:spLocks noGrp="1"/>
          </p:cNvSpPr>
          <p:nvPr>
            <p:ph type="body" idx="1"/>
          </p:nvPr>
        </p:nvSpPr>
        <p:spPr>
          <a:xfrm>
            <a:off x="2658547" y="271463"/>
            <a:ext cx="9131300" cy="855663"/>
          </a:xfrm>
          <a:prstGeom prst="rect">
            <a:avLst/>
          </a:prstGeom>
          <a:noFill/>
          <a:ln>
            <a:noFill/>
          </a:ln>
        </p:spPr>
        <p:txBody>
          <a:bodyPr spcFirstLastPara="1" wrap="square" lIns="91425" tIns="45700" rIns="91425" bIns="45700" anchor="ctr" anchorCtr="0">
            <a:normAutofit/>
          </a:bodyPr>
          <a:lstStyle>
            <a:lvl1pPr marL="609585" lvl="0" indent="-304792" algn="l">
              <a:lnSpc>
                <a:spcPct val="90000"/>
              </a:lnSpc>
              <a:spcBef>
                <a:spcPts val="1000"/>
              </a:spcBef>
              <a:spcAft>
                <a:spcPts val="0"/>
              </a:spcAft>
              <a:buClr>
                <a:srgbClr val="337169"/>
              </a:buClr>
              <a:buSzPts val="3600"/>
              <a:buNone/>
              <a:defRPr sz="4800">
                <a:solidFill>
                  <a:srgbClr val="337169"/>
                </a:solidFill>
              </a:defRPr>
            </a:lvl1pPr>
            <a:lvl2pPr marL="1219170" lvl="1" indent="-304792" algn="l">
              <a:lnSpc>
                <a:spcPct val="90000"/>
              </a:lnSpc>
              <a:spcBef>
                <a:spcPts val="5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56" name="Google Shape;56;p16"/>
          <p:cNvCxnSpPr/>
          <p:nvPr/>
        </p:nvCxnSpPr>
        <p:spPr>
          <a:xfrm>
            <a:off x="2658545" y="271463"/>
            <a:ext cx="0" cy="855663"/>
          </a:xfrm>
          <a:prstGeom prst="straightConnector1">
            <a:avLst/>
          </a:prstGeom>
          <a:noFill/>
          <a:ln w="19050" cap="rnd" cmpd="sng">
            <a:solidFill>
              <a:schemeClr val="accent3"/>
            </a:solidFill>
            <a:prstDash val="dot"/>
            <a:miter lim="800000"/>
            <a:headEnd type="none" w="sm" len="sm"/>
            <a:tailEnd type="none" w="sm" len="sm"/>
          </a:ln>
        </p:spPr>
      </p:cxnSp>
      <p:graphicFrame>
        <p:nvGraphicFramePr>
          <p:cNvPr id="57" name="Google Shape;57;p16"/>
          <p:cNvGraphicFramePr/>
          <p:nvPr/>
        </p:nvGraphicFramePr>
        <p:xfrm>
          <a:off x="365763" y="1361270"/>
          <a:ext cx="11508733" cy="5135767"/>
        </p:xfrm>
        <a:graphic>
          <a:graphicData uri="http://schemas.openxmlformats.org/drawingml/2006/table">
            <a:tbl>
              <a:tblPr firstRow="1" bandRow="1">
                <a:noFill/>
              </a:tblPr>
              <a:tblGrid>
                <a:gridCol w="1555967">
                  <a:extLst>
                    <a:ext uri="{9D8B030D-6E8A-4147-A177-3AD203B41FA5}">
                      <a16:colId xmlns:a16="http://schemas.microsoft.com/office/drawing/2014/main" val="20000"/>
                    </a:ext>
                  </a:extLst>
                </a:gridCol>
                <a:gridCol w="7401333">
                  <a:extLst>
                    <a:ext uri="{9D8B030D-6E8A-4147-A177-3AD203B41FA5}">
                      <a16:colId xmlns:a16="http://schemas.microsoft.com/office/drawing/2014/main" val="20001"/>
                    </a:ext>
                  </a:extLst>
                </a:gridCol>
                <a:gridCol w="2551433">
                  <a:extLst>
                    <a:ext uri="{9D8B030D-6E8A-4147-A177-3AD203B41FA5}">
                      <a16:colId xmlns:a16="http://schemas.microsoft.com/office/drawing/2014/main" val="20002"/>
                    </a:ext>
                  </a:extLst>
                </a:gridCol>
              </a:tblGrid>
              <a:tr h="456767">
                <a:tc>
                  <a:txBody>
                    <a:bodyPr/>
                    <a:lstStyle/>
                    <a:p>
                      <a:pPr marL="0" marR="0" lvl="0" indent="0" algn="ctr" rtl="0">
                        <a:lnSpc>
                          <a:spcPct val="107000"/>
                        </a:lnSpc>
                        <a:spcBef>
                          <a:spcPts val="0"/>
                        </a:spcBef>
                        <a:spcAft>
                          <a:spcPts val="0"/>
                        </a:spcAft>
                        <a:buNone/>
                      </a:pPr>
                      <a:r>
                        <a:rPr lang="en-US" sz="1500" u="none" strike="noStrike" cap="none">
                          <a:latin typeface="Arial"/>
                          <a:ea typeface="Arial"/>
                          <a:cs typeface="Arial"/>
                          <a:sym typeface="Arial"/>
                        </a:rPr>
                        <a:t>Time</a:t>
                      </a:r>
                      <a:endParaRPr sz="1500" u="none" strike="noStrike" cap="none">
                        <a:latin typeface="Arial"/>
                        <a:ea typeface="Arial"/>
                        <a:cs typeface="Arial"/>
                        <a:sym typeface="Arial"/>
                      </a:endParaRPr>
                    </a:p>
                  </a:txBody>
                  <a:tcPr marL="55133" marR="55133" marT="72500" marB="72500" anchor="ctr"/>
                </a:tc>
                <a:tc>
                  <a:txBody>
                    <a:bodyPr/>
                    <a:lstStyle/>
                    <a:p>
                      <a:pPr marL="0" marR="0" lvl="0" indent="0" algn="ctr" rtl="0">
                        <a:lnSpc>
                          <a:spcPct val="107000"/>
                        </a:lnSpc>
                        <a:spcBef>
                          <a:spcPts val="0"/>
                        </a:spcBef>
                        <a:spcAft>
                          <a:spcPts val="0"/>
                        </a:spcAft>
                        <a:buNone/>
                      </a:pPr>
                      <a:r>
                        <a:rPr lang="en-US" sz="1500" u="none" strike="noStrike" cap="none">
                          <a:latin typeface="Arial"/>
                          <a:ea typeface="Arial"/>
                          <a:cs typeface="Arial"/>
                          <a:sym typeface="Arial"/>
                        </a:rPr>
                        <a:t>Session</a:t>
                      </a:r>
                      <a:endParaRPr sz="1500" u="none" strike="noStrike" cap="none">
                        <a:latin typeface="Arial"/>
                        <a:ea typeface="Arial"/>
                        <a:cs typeface="Arial"/>
                        <a:sym typeface="Arial"/>
                      </a:endParaRPr>
                    </a:p>
                  </a:txBody>
                  <a:tcPr marL="55133" marR="55133" marT="72500" marB="72500" anchor="ctr"/>
                </a:tc>
                <a:tc>
                  <a:txBody>
                    <a:bodyPr/>
                    <a:lstStyle/>
                    <a:p>
                      <a:pPr marL="0" marR="0" lvl="0" indent="0" algn="ctr" rtl="0">
                        <a:lnSpc>
                          <a:spcPct val="107000"/>
                        </a:lnSpc>
                        <a:spcBef>
                          <a:spcPts val="0"/>
                        </a:spcBef>
                        <a:spcAft>
                          <a:spcPts val="0"/>
                        </a:spcAft>
                        <a:buNone/>
                      </a:pPr>
                      <a:r>
                        <a:rPr lang="en-US" sz="1500" u="none" strike="noStrike" cap="none">
                          <a:latin typeface="Arial"/>
                          <a:ea typeface="Arial"/>
                          <a:cs typeface="Arial"/>
                          <a:sym typeface="Arial"/>
                        </a:rPr>
                        <a:t>Facilitators / Speakers</a:t>
                      </a:r>
                      <a:endParaRPr sz="15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0"/>
                  </a:ext>
                </a:extLst>
              </a:tr>
              <a:tr h="935800">
                <a:tc>
                  <a:txBody>
                    <a:bodyPr/>
                    <a:lstStyle/>
                    <a:p>
                      <a:pPr marL="0" marR="0" lvl="0" indent="0" algn="l" rtl="0">
                        <a:lnSpc>
                          <a:spcPct val="107000"/>
                        </a:lnSpc>
                        <a:spcBef>
                          <a:spcPts val="0"/>
                        </a:spcBef>
                        <a:spcAft>
                          <a:spcPts val="0"/>
                        </a:spcAft>
                        <a:buNone/>
                      </a:pPr>
                      <a:r>
                        <a:rPr lang="en-US" sz="1500" u="none" strike="noStrike" cap="none">
                          <a:latin typeface="Arial"/>
                          <a:ea typeface="Arial"/>
                          <a:cs typeface="Arial"/>
                          <a:sym typeface="Arial"/>
                        </a:rPr>
                        <a:t>xx</a:t>
                      </a:r>
                      <a:endParaRPr sz="2500"/>
                    </a:p>
                  </a:txBody>
                  <a:tcPr marL="55133" marR="55133" marT="72500" marB="72500"/>
                </a:tc>
                <a:tc>
                  <a:txBody>
                    <a:bodyPr/>
                    <a:lstStyle/>
                    <a:p>
                      <a:pPr marL="0" marR="0" lvl="0" indent="0" algn="l" rtl="0">
                        <a:lnSpc>
                          <a:spcPct val="107000"/>
                        </a:lnSpc>
                        <a:spcBef>
                          <a:spcPts val="0"/>
                        </a:spcBef>
                        <a:spcAft>
                          <a:spcPts val="0"/>
                        </a:spcAft>
                        <a:buNone/>
                      </a:pPr>
                      <a:endParaRPr sz="1500" b="1"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1"/>
                  </a:ext>
                </a:extLst>
              </a:tr>
              <a:tr h="935800">
                <a:tc>
                  <a:txBody>
                    <a:bodyPr/>
                    <a:lstStyle/>
                    <a:p>
                      <a:pPr marL="0" marR="0" lvl="0" indent="0" algn="l" rtl="0">
                        <a:lnSpc>
                          <a:spcPct val="107000"/>
                        </a:lnSpc>
                        <a:spcBef>
                          <a:spcPts val="0"/>
                        </a:spcBef>
                        <a:spcAft>
                          <a:spcPts val="0"/>
                        </a:spcAft>
                        <a:buNone/>
                      </a:pPr>
                      <a:endParaRPr sz="1500"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solidFill>
                          <a:schemeClr val="dk1"/>
                        </a:solidFill>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2"/>
                  </a:ext>
                </a:extLst>
              </a:tr>
              <a:tr h="935800">
                <a:tc>
                  <a:txBody>
                    <a:bodyPr/>
                    <a:lstStyle/>
                    <a:p>
                      <a:pPr marL="0" marR="0" lvl="0" indent="0" algn="l" rtl="0">
                        <a:lnSpc>
                          <a:spcPct val="107000"/>
                        </a:lnSpc>
                        <a:spcBef>
                          <a:spcPts val="0"/>
                        </a:spcBef>
                        <a:spcAft>
                          <a:spcPts val="0"/>
                        </a:spcAft>
                        <a:buNone/>
                      </a:pPr>
                      <a:endParaRPr sz="1500"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solidFill>
                          <a:schemeClr val="dk1"/>
                        </a:solidFill>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3"/>
                  </a:ext>
                </a:extLst>
              </a:tr>
              <a:tr h="935800">
                <a:tc>
                  <a:txBody>
                    <a:bodyPr/>
                    <a:lstStyle/>
                    <a:p>
                      <a:pPr marL="0" marR="0" lvl="0" indent="0" algn="l" rtl="0">
                        <a:lnSpc>
                          <a:spcPct val="107000"/>
                        </a:lnSpc>
                        <a:spcBef>
                          <a:spcPts val="0"/>
                        </a:spcBef>
                        <a:spcAft>
                          <a:spcPts val="0"/>
                        </a:spcAft>
                        <a:buNone/>
                      </a:pPr>
                      <a:endParaRPr sz="1500"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b="1"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4"/>
                  </a:ext>
                </a:extLst>
              </a:tr>
              <a:tr h="935800">
                <a:tc>
                  <a:txBody>
                    <a:bodyPr/>
                    <a:lstStyle/>
                    <a:p>
                      <a:pPr marL="0" marR="0" lvl="0" indent="0" algn="l" rtl="0">
                        <a:lnSpc>
                          <a:spcPct val="107000"/>
                        </a:lnSpc>
                        <a:spcBef>
                          <a:spcPts val="0"/>
                        </a:spcBef>
                        <a:spcAft>
                          <a:spcPts val="0"/>
                        </a:spcAft>
                        <a:buNone/>
                      </a:pPr>
                      <a:endParaRPr sz="1500"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72500" marB="72500"/>
                </a:tc>
                <a:tc>
                  <a:txBody>
                    <a:bodyPr/>
                    <a:lstStyle/>
                    <a:p>
                      <a:pPr marL="0" marR="0" lvl="0" indent="0" algn="l" rtl="0">
                        <a:lnSpc>
                          <a:spcPct val="107000"/>
                        </a:lnSpc>
                        <a:spcBef>
                          <a:spcPts val="0"/>
                        </a:spcBef>
                        <a:spcAft>
                          <a:spcPts val="0"/>
                        </a:spcAft>
                        <a:buNone/>
                      </a:pPr>
                      <a:endParaRPr sz="1600" u="none" strike="noStrike" cap="none">
                        <a:latin typeface="Arial"/>
                        <a:ea typeface="Arial"/>
                        <a:cs typeface="Arial"/>
                        <a:sym typeface="Arial"/>
                      </a:endParaRPr>
                    </a:p>
                  </a:txBody>
                  <a:tcPr marL="55133" marR="55133"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491888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87"/>
        <p:cNvGrpSpPr/>
        <p:nvPr/>
      </p:nvGrpSpPr>
      <p:grpSpPr>
        <a:xfrm>
          <a:off x="0" y="0"/>
          <a:ext cx="0" cy="0"/>
          <a:chOff x="0" y="0"/>
          <a:chExt cx="0" cy="0"/>
        </a:xfrm>
      </p:grpSpPr>
      <p:sp>
        <p:nvSpPr>
          <p:cNvPr id="88" name="Google Shape;88;p21"/>
          <p:cNvSpPr txBox="1">
            <a:spLocks noGrp="1"/>
          </p:cNvSpPr>
          <p:nvPr>
            <p:ph type="body" idx="1"/>
          </p:nvPr>
        </p:nvSpPr>
        <p:spPr>
          <a:xfrm>
            <a:off x="450419" y="1455820"/>
            <a:ext cx="11291164" cy="4721143"/>
          </a:xfrm>
          <a:prstGeom prst="rect">
            <a:avLst/>
          </a:prstGeom>
          <a:noFill/>
          <a:ln>
            <a:noFill/>
          </a:ln>
        </p:spPr>
        <p:txBody>
          <a:bodyPr spcFirstLastPara="1" wrap="square" lIns="91425" tIns="45700" rIns="91425" bIns="45700" anchor="t" anchorCtr="0">
            <a:normAutofit/>
          </a:bodyPr>
          <a:lstStyle>
            <a:lvl1pPr marL="609585" lvl="0" indent="-419090" algn="l">
              <a:lnSpc>
                <a:spcPct val="110000"/>
              </a:lnSpc>
              <a:spcBef>
                <a:spcPts val="0"/>
              </a:spcBef>
              <a:spcAft>
                <a:spcPts val="0"/>
              </a:spcAft>
              <a:buClr>
                <a:schemeClr val="accent6"/>
              </a:buClr>
              <a:buSzPts val="1350"/>
              <a:buFont typeface="Noto Sans Symbols"/>
              <a:buChar char="▪"/>
              <a:defRPr sz="1800">
                <a:solidFill>
                  <a:schemeClr val="dk1"/>
                </a:solidFill>
              </a:defRPr>
            </a:lvl1pPr>
            <a:lvl2pPr marL="1219170" lvl="1" indent="-419090" algn="l">
              <a:lnSpc>
                <a:spcPct val="110000"/>
              </a:lnSpc>
              <a:spcBef>
                <a:spcPts val="900"/>
              </a:spcBef>
              <a:spcAft>
                <a:spcPts val="0"/>
              </a:spcAft>
              <a:buClr>
                <a:schemeClr val="accent6"/>
              </a:buClr>
              <a:buSzPts val="1350"/>
              <a:buFont typeface="Noto Sans Symbols"/>
              <a:buChar char="▪"/>
              <a:defRPr sz="1800">
                <a:solidFill>
                  <a:schemeClr val="dk1"/>
                </a:solidFill>
              </a:defRPr>
            </a:lvl2pPr>
            <a:lvl3pPr marL="1828754" lvl="2" indent="-419090" algn="l">
              <a:lnSpc>
                <a:spcPct val="110000"/>
              </a:lnSpc>
              <a:spcBef>
                <a:spcPts val="900"/>
              </a:spcBef>
              <a:spcAft>
                <a:spcPts val="0"/>
              </a:spcAft>
              <a:buClr>
                <a:schemeClr val="accent6"/>
              </a:buClr>
              <a:buSzPts val="1350"/>
              <a:buFont typeface="Noto Sans Symbols"/>
              <a:buChar char="▪"/>
              <a:defRPr sz="1800">
                <a:solidFill>
                  <a:schemeClr val="dk1"/>
                </a:solidFill>
              </a:defRPr>
            </a:lvl3pPr>
            <a:lvl4pPr marL="2438339" lvl="3" indent="-419090" algn="l">
              <a:lnSpc>
                <a:spcPct val="110000"/>
              </a:lnSpc>
              <a:spcBef>
                <a:spcPts val="900"/>
              </a:spcBef>
              <a:spcAft>
                <a:spcPts val="0"/>
              </a:spcAft>
              <a:buClr>
                <a:schemeClr val="accent6"/>
              </a:buClr>
              <a:buSzPts val="1350"/>
              <a:buFont typeface="Noto Sans Symbols"/>
              <a:buChar char="▪"/>
              <a:defRPr sz="1800">
                <a:solidFill>
                  <a:schemeClr val="dk1"/>
                </a:solidFill>
              </a:defRPr>
            </a:lvl4pPr>
            <a:lvl5pPr marL="3047924" lvl="4" indent="-419090" algn="l">
              <a:lnSpc>
                <a:spcPct val="110000"/>
              </a:lnSpc>
              <a:spcBef>
                <a:spcPts val="900"/>
              </a:spcBef>
              <a:spcAft>
                <a:spcPts val="0"/>
              </a:spcAft>
              <a:buClr>
                <a:schemeClr val="accent6"/>
              </a:buClr>
              <a:buSzPts val="1350"/>
              <a:buFont typeface="Noto Sans Symbols"/>
              <a:buChar char="▪"/>
              <a:defRPr sz="1800">
                <a:solidFill>
                  <a:schemeClr val="dk1"/>
                </a:solidFill>
              </a:defRPr>
            </a:lvl5pPr>
            <a:lvl6pPr marL="3657509" lvl="5" indent="-457189" algn="l">
              <a:lnSpc>
                <a:spcPct val="90000"/>
              </a:lnSpc>
              <a:spcBef>
                <a:spcPts val="9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9" name="Google Shape;89;p21"/>
          <p:cNvSpPr txBox="1">
            <a:spLocks noGrp="1"/>
          </p:cNvSpPr>
          <p:nvPr>
            <p:ph type="ftr" idx="11"/>
          </p:nvPr>
        </p:nvSpPr>
        <p:spPr>
          <a:xfrm>
            <a:off x="118467" y="6412022"/>
            <a:ext cx="889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0" name="Google Shape;90;p21"/>
          <p:cNvSpPr txBox="1">
            <a:spLocks noGrp="1"/>
          </p:cNvSpPr>
          <p:nvPr>
            <p:ph type="sldNum" idx="12"/>
          </p:nvPr>
        </p:nvSpPr>
        <p:spPr>
          <a:xfrm>
            <a:off x="10276821" y="6412022"/>
            <a:ext cx="16915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rial"/>
                <a:ea typeface="Arial"/>
                <a:cs typeface="Arial"/>
                <a:sym typeface="Arial"/>
              </a:defRPr>
            </a:lvl1pPr>
            <a:lvl2pPr marL="0" lvl="1" indent="0" algn="r">
              <a:spcBef>
                <a:spcPts val="0"/>
              </a:spcBef>
              <a:buNone/>
              <a:defRPr sz="900" b="0" i="0" u="none" strike="noStrike" cap="none">
                <a:solidFill>
                  <a:schemeClr val="dk1"/>
                </a:solidFill>
                <a:latin typeface="Arial"/>
                <a:ea typeface="Arial"/>
                <a:cs typeface="Arial"/>
                <a:sym typeface="Arial"/>
              </a:defRPr>
            </a:lvl2pPr>
            <a:lvl3pPr marL="0" lvl="2" indent="0" algn="r">
              <a:spcBef>
                <a:spcPts val="0"/>
              </a:spcBef>
              <a:buNone/>
              <a:defRPr sz="900" b="0" i="0" u="none" strike="noStrike" cap="none">
                <a:solidFill>
                  <a:schemeClr val="dk1"/>
                </a:solidFill>
                <a:latin typeface="Arial"/>
                <a:ea typeface="Arial"/>
                <a:cs typeface="Arial"/>
                <a:sym typeface="Arial"/>
              </a:defRPr>
            </a:lvl3pPr>
            <a:lvl4pPr marL="0" lvl="3" indent="0" algn="r">
              <a:spcBef>
                <a:spcPts val="0"/>
              </a:spcBef>
              <a:buNone/>
              <a:defRPr sz="900" b="0" i="0" u="none" strike="noStrike" cap="none">
                <a:solidFill>
                  <a:schemeClr val="dk1"/>
                </a:solidFill>
                <a:latin typeface="Arial"/>
                <a:ea typeface="Arial"/>
                <a:cs typeface="Arial"/>
                <a:sym typeface="Arial"/>
              </a:defRPr>
            </a:lvl4pPr>
            <a:lvl5pPr marL="0" lvl="4" indent="0" algn="r">
              <a:spcBef>
                <a:spcPts val="0"/>
              </a:spcBef>
              <a:buNone/>
              <a:defRPr sz="900" b="0" i="0" u="none" strike="noStrike" cap="none">
                <a:solidFill>
                  <a:schemeClr val="dk1"/>
                </a:solidFill>
                <a:latin typeface="Arial"/>
                <a:ea typeface="Arial"/>
                <a:cs typeface="Arial"/>
                <a:sym typeface="Arial"/>
              </a:defRPr>
            </a:lvl5pPr>
            <a:lvl6pPr marL="0" lvl="5" indent="0" algn="r">
              <a:spcBef>
                <a:spcPts val="0"/>
              </a:spcBef>
              <a:buNone/>
              <a:defRPr sz="900" b="0" i="0" u="none" strike="noStrike" cap="none">
                <a:solidFill>
                  <a:schemeClr val="dk1"/>
                </a:solidFill>
                <a:latin typeface="Arial"/>
                <a:ea typeface="Arial"/>
                <a:cs typeface="Arial"/>
                <a:sym typeface="Arial"/>
              </a:defRPr>
            </a:lvl6pPr>
            <a:lvl7pPr marL="0" lvl="6" indent="0" algn="r">
              <a:spcBef>
                <a:spcPts val="0"/>
              </a:spcBef>
              <a:buNone/>
              <a:defRPr sz="900" b="0" i="0" u="none" strike="noStrike" cap="none">
                <a:solidFill>
                  <a:schemeClr val="dk1"/>
                </a:solidFill>
                <a:latin typeface="Arial"/>
                <a:ea typeface="Arial"/>
                <a:cs typeface="Arial"/>
                <a:sym typeface="Arial"/>
              </a:defRPr>
            </a:lvl7pPr>
            <a:lvl8pPr marL="0" lvl="7" indent="0" algn="r">
              <a:spcBef>
                <a:spcPts val="0"/>
              </a:spcBef>
              <a:buNone/>
              <a:defRPr sz="900" b="0" i="0" u="none" strike="noStrike" cap="none">
                <a:solidFill>
                  <a:schemeClr val="dk1"/>
                </a:solidFill>
                <a:latin typeface="Arial"/>
                <a:ea typeface="Arial"/>
                <a:cs typeface="Arial"/>
                <a:sym typeface="Arial"/>
              </a:defRPr>
            </a:lvl8pPr>
            <a:lvl9pPr marL="0" lvl="8" indent="0" algn="r">
              <a:spcBef>
                <a:spcPts val="0"/>
              </a:spcBef>
              <a:buNone/>
              <a:defRPr sz="900" b="0" i="0" u="none" strike="noStrike" cap="none">
                <a:solidFill>
                  <a:schemeClr val="dk1"/>
                </a:solidFill>
                <a:latin typeface="Arial"/>
                <a:ea typeface="Arial"/>
                <a:cs typeface="Arial"/>
                <a:sym typeface="Arial"/>
              </a:defRPr>
            </a:lvl9pPr>
          </a:lstStyle>
          <a:p>
            <a:fld id="{0529FDDA-1CC2-E445-9467-66965BBC05E6}" type="slidenum">
              <a:rPr lang="en-US" smtClean="0"/>
              <a:pPr/>
              <a:t>‹#›</a:t>
            </a:fld>
            <a:endParaRPr lang="en-US" dirty="0"/>
          </a:p>
        </p:txBody>
      </p:sp>
      <p:cxnSp>
        <p:nvCxnSpPr>
          <p:cNvPr id="91" name="Google Shape;91;p21"/>
          <p:cNvCxnSpPr/>
          <p:nvPr/>
        </p:nvCxnSpPr>
        <p:spPr>
          <a:xfrm rot="10800000">
            <a:off x="11964383" y="6436081"/>
            <a:ext cx="0" cy="257967"/>
          </a:xfrm>
          <a:prstGeom prst="straightConnector1">
            <a:avLst/>
          </a:prstGeom>
          <a:noFill/>
          <a:ln w="38100" cap="rnd" cmpd="sng">
            <a:solidFill>
              <a:srgbClr val="337169"/>
            </a:solidFill>
            <a:prstDash val="solid"/>
            <a:miter lim="800000"/>
            <a:headEnd type="none" w="sm" len="sm"/>
            <a:tailEnd type="none" w="sm" len="sm"/>
          </a:ln>
        </p:spPr>
      </p:cxnSp>
      <p:cxnSp>
        <p:nvCxnSpPr>
          <p:cNvPr id="92" name="Google Shape;92;p21"/>
          <p:cNvCxnSpPr/>
          <p:nvPr/>
        </p:nvCxnSpPr>
        <p:spPr>
          <a:xfrm rot="10800000">
            <a:off x="11964383" y="6424049"/>
            <a:ext cx="0" cy="257967"/>
          </a:xfrm>
          <a:prstGeom prst="straightConnector1">
            <a:avLst/>
          </a:prstGeom>
          <a:noFill/>
          <a:ln w="38100" cap="rnd" cmpd="sng">
            <a:solidFill>
              <a:srgbClr val="337169"/>
            </a:solidFill>
            <a:prstDash val="solid"/>
            <a:miter lim="800000"/>
            <a:headEnd type="none" w="sm" len="sm"/>
            <a:tailEnd type="none" w="sm" len="sm"/>
          </a:ln>
        </p:spPr>
      </p:cxnSp>
      <p:sp>
        <p:nvSpPr>
          <p:cNvPr id="93" name="Google Shape;93;p21"/>
          <p:cNvSpPr txBox="1">
            <a:spLocks noGrp="1"/>
          </p:cNvSpPr>
          <p:nvPr>
            <p:ph type="title"/>
          </p:nvPr>
        </p:nvSpPr>
        <p:spPr>
          <a:xfrm>
            <a:off x="450419" y="346802"/>
            <a:ext cx="10515600" cy="8560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F7F7F"/>
              </a:buClr>
              <a:buSzPts val="2400"/>
              <a:buFont typeface="Arial"/>
              <a:buNone/>
              <a:defRPr sz="3200" b="1">
                <a:solidFill>
                  <a:srgbClr val="7F7F7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94" name="Google Shape;94;p21"/>
          <p:cNvCxnSpPr/>
          <p:nvPr/>
        </p:nvCxnSpPr>
        <p:spPr>
          <a:xfrm rot="10800000" flipH="1">
            <a:off x="446153" y="1230457"/>
            <a:ext cx="11295433" cy="11753"/>
          </a:xfrm>
          <a:prstGeom prst="straightConnector1">
            <a:avLst/>
          </a:prstGeom>
          <a:noFill/>
          <a:ln w="38100" cap="rnd" cmpd="sng">
            <a:solidFill>
              <a:schemeClr val="accent4"/>
            </a:solidFill>
            <a:prstDash val="solid"/>
            <a:miter lim="800000"/>
            <a:headEnd type="none" w="sm" len="sm"/>
            <a:tailEnd type="none" w="sm" len="sm"/>
          </a:ln>
        </p:spPr>
      </p:cxnSp>
      <p:cxnSp>
        <p:nvCxnSpPr>
          <p:cNvPr id="2" name="Straight Connector 1">
            <a:extLst>
              <a:ext uri="{FF2B5EF4-FFF2-40B4-BE49-F238E27FC236}">
                <a16:creationId xmlns:a16="http://schemas.microsoft.com/office/drawing/2014/main" id="{AEAA7D33-22E6-1201-0A2D-B0ECFF43049E}"/>
              </a:ext>
            </a:extLst>
          </p:cNvPr>
          <p:cNvCxnSpPr>
            <a:cxnSpLocks/>
          </p:cNvCxnSpPr>
          <p:nvPr userDrawn="1"/>
        </p:nvCxnSpPr>
        <p:spPr>
          <a:xfrm flipV="1">
            <a:off x="11964382" y="6424048"/>
            <a:ext cx="0" cy="257966"/>
          </a:xfrm>
          <a:prstGeom prst="line">
            <a:avLst/>
          </a:prstGeom>
          <a:ln w="38100" cap="rnd">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47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95"/>
        <p:cNvGrpSpPr/>
        <p:nvPr/>
      </p:nvGrpSpPr>
      <p:grpSpPr>
        <a:xfrm>
          <a:off x="0" y="0"/>
          <a:ext cx="0" cy="0"/>
          <a:chOff x="0" y="0"/>
          <a:chExt cx="0" cy="0"/>
        </a:xfrm>
      </p:grpSpPr>
      <p:sp>
        <p:nvSpPr>
          <p:cNvPr id="96" name="Google Shape;96;p22"/>
          <p:cNvSpPr/>
          <p:nvPr/>
        </p:nvSpPr>
        <p:spPr>
          <a:xfrm>
            <a:off x="0" y="1"/>
            <a:ext cx="12192000" cy="5256372"/>
          </a:xfrm>
          <a:prstGeom prst="rect">
            <a:avLst/>
          </a:prstGeom>
          <a:solidFill>
            <a:srgbClr val="F26A7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7" name="Google Shape;97;p22" descr="A picture containing red, holding, woman, carrying&#10;&#10;Description automatically generated"/>
          <p:cNvPicPr preferRelativeResize="0"/>
          <p:nvPr/>
        </p:nvPicPr>
        <p:blipFill rotWithShape="1">
          <a:blip r:embed="rId2">
            <a:alphaModFix amt="25000"/>
          </a:blip>
          <a:srcRect/>
          <a:stretch/>
        </p:blipFill>
        <p:spPr>
          <a:xfrm>
            <a:off x="0" y="1"/>
            <a:ext cx="12192000" cy="5256372"/>
          </a:xfrm>
          <a:prstGeom prst="rect">
            <a:avLst/>
          </a:prstGeom>
          <a:solidFill>
            <a:srgbClr val="B3DDD7"/>
          </a:solidFill>
          <a:ln>
            <a:noFill/>
          </a:ln>
        </p:spPr>
      </p:pic>
      <p:sp>
        <p:nvSpPr>
          <p:cNvPr id="98" name="Google Shape;98;p22"/>
          <p:cNvSpPr txBox="1">
            <a:spLocks noGrp="1"/>
          </p:cNvSpPr>
          <p:nvPr>
            <p:ph type="ctrTitle"/>
          </p:nvPr>
        </p:nvSpPr>
        <p:spPr>
          <a:xfrm>
            <a:off x="2920324" y="2384537"/>
            <a:ext cx="6471819" cy="1136563"/>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lt1"/>
              </a:buClr>
              <a:buSzPts val="45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cxnSp>
        <p:nvCxnSpPr>
          <p:cNvPr id="99" name="Google Shape;99;p22"/>
          <p:cNvCxnSpPr/>
          <p:nvPr/>
        </p:nvCxnSpPr>
        <p:spPr>
          <a:xfrm>
            <a:off x="3182213" y="3735191"/>
            <a:ext cx="5827585" cy="0"/>
          </a:xfrm>
          <a:prstGeom prst="straightConnector1">
            <a:avLst/>
          </a:prstGeom>
          <a:noFill/>
          <a:ln w="38100" cap="rnd" cmpd="sng">
            <a:solidFill>
              <a:schemeClr val="accent1"/>
            </a:solidFill>
            <a:prstDash val="dot"/>
            <a:miter lim="800000"/>
            <a:headEnd type="none" w="sm" len="sm"/>
            <a:tailEnd type="none" w="sm" len="sm"/>
          </a:ln>
        </p:spPr>
      </p:cxnSp>
      <p:sp>
        <p:nvSpPr>
          <p:cNvPr id="100" name="Google Shape;100;p22"/>
          <p:cNvSpPr txBox="1">
            <a:spLocks noGrp="1"/>
          </p:cNvSpPr>
          <p:nvPr>
            <p:ph type="body" idx="1"/>
          </p:nvPr>
        </p:nvSpPr>
        <p:spPr>
          <a:xfrm>
            <a:off x="3061681" y="3949283"/>
            <a:ext cx="6178063" cy="411163"/>
          </a:xfrm>
          <a:prstGeom prst="rect">
            <a:avLst/>
          </a:prstGeom>
          <a:noFill/>
          <a:ln>
            <a:noFill/>
          </a:ln>
        </p:spPr>
        <p:txBody>
          <a:bodyPr spcFirstLastPara="1" wrap="square" lIns="91425" tIns="45700" rIns="91425" bIns="45700" anchor="ctr" anchorCtr="0">
            <a:noAutofit/>
          </a:bodyPr>
          <a:lstStyle>
            <a:lvl1pPr marL="609585" lvl="0" indent="-304792" algn="ctr">
              <a:lnSpc>
                <a:spcPct val="90000"/>
              </a:lnSpc>
              <a:spcBef>
                <a:spcPts val="1000"/>
              </a:spcBef>
              <a:spcAft>
                <a:spcPts val="0"/>
              </a:spcAft>
              <a:buClr>
                <a:schemeClr val="lt1"/>
              </a:buClr>
              <a:buSzPts val="1200"/>
              <a:buNone/>
              <a:defRPr sz="1600" b="0" cap="none">
                <a:solidFill>
                  <a:schemeClr val="lt1"/>
                </a:solidFill>
              </a:defRPr>
            </a:lvl1pPr>
            <a:lvl2pPr marL="1219170" lvl="1" indent="-304792" algn="ctr">
              <a:lnSpc>
                <a:spcPct val="90000"/>
              </a:lnSpc>
              <a:spcBef>
                <a:spcPts val="500"/>
              </a:spcBef>
              <a:spcAft>
                <a:spcPts val="0"/>
              </a:spcAft>
              <a:buClr>
                <a:schemeClr val="lt1"/>
              </a:buClr>
              <a:buSzPts val="1200"/>
              <a:buNone/>
              <a:defRPr sz="1600">
                <a:solidFill>
                  <a:schemeClr val="lt1"/>
                </a:solidFill>
              </a:defRPr>
            </a:lvl2pPr>
            <a:lvl3pPr marL="1828754" lvl="2" indent="-304792" algn="ctr">
              <a:lnSpc>
                <a:spcPct val="90000"/>
              </a:lnSpc>
              <a:spcBef>
                <a:spcPts val="500"/>
              </a:spcBef>
              <a:spcAft>
                <a:spcPts val="0"/>
              </a:spcAft>
              <a:buClr>
                <a:schemeClr val="lt1"/>
              </a:buClr>
              <a:buSzPts val="1200"/>
              <a:buNone/>
              <a:defRPr sz="1600">
                <a:solidFill>
                  <a:schemeClr val="lt1"/>
                </a:solidFill>
              </a:defRPr>
            </a:lvl3pPr>
            <a:lvl4pPr marL="2438339" lvl="3" indent="-304792" algn="ctr">
              <a:lnSpc>
                <a:spcPct val="90000"/>
              </a:lnSpc>
              <a:spcBef>
                <a:spcPts val="500"/>
              </a:spcBef>
              <a:spcAft>
                <a:spcPts val="0"/>
              </a:spcAft>
              <a:buClr>
                <a:schemeClr val="lt1"/>
              </a:buClr>
              <a:buSzPts val="1200"/>
              <a:buNone/>
              <a:defRPr sz="1600">
                <a:solidFill>
                  <a:schemeClr val="lt1"/>
                </a:solidFill>
              </a:defRPr>
            </a:lvl4pPr>
            <a:lvl5pPr marL="3047924" lvl="4" indent="-304792" algn="ctr">
              <a:lnSpc>
                <a:spcPct val="90000"/>
              </a:lnSpc>
              <a:spcBef>
                <a:spcPts val="500"/>
              </a:spcBef>
              <a:spcAft>
                <a:spcPts val="0"/>
              </a:spcAft>
              <a:buClr>
                <a:schemeClr val="lt1"/>
              </a:buClr>
              <a:buSzPts val="1200"/>
              <a:buNone/>
              <a:defRPr sz="1600">
                <a:solidFill>
                  <a:schemeClr val="lt1"/>
                </a:solidFil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1" name="Google Shape;101;p22"/>
          <p:cNvSpPr txBox="1">
            <a:spLocks noGrp="1"/>
          </p:cNvSpPr>
          <p:nvPr>
            <p:ph type="body" idx="2"/>
          </p:nvPr>
        </p:nvSpPr>
        <p:spPr>
          <a:xfrm>
            <a:off x="3061681" y="4381719"/>
            <a:ext cx="6178063" cy="411163"/>
          </a:xfrm>
          <a:prstGeom prst="rect">
            <a:avLst/>
          </a:prstGeom>
          <a:noFill/>
          <a:ln>
            <a:noFill/>
          </a:ln>
        </p:spPr>
        <p:txBody>
          <a:bodyPr spcFirstLastPara="1" wrap="square" lIns="91425" tIns="45700" rIns="91425" bIns="45700" anchor="ctr" anchorCtr="0">
            <a:noAutofit/>
          </a:bodyPr>
          <a:lstStyle>
            <a:lvl1pPr marL="609585" lvl="0" indent="-304792" algn="ctr">
              <a:lnSpc>
                <a:spcPct val="90000"/>
              </a:lnSpc>
              <a:spcBef>
                <a:spcPts val="1000"/>
              </a:spcBef>
              <a:spcAft>
                <a:spcPts val="0"/>
              </a:spcAft>
              <a:buClr>
                <a:schemeClr val="lt1"/>
              </a:buClr>
              <a:buSzPts val="1200"/>
              <a:buNone/>
              <a:defRPr sz="1600" b="0" cap="none">
                <a:solidFill>
                  <a:schemeClr val="lt1"/>
                </a:solidFill>
              </a:defRPr>
            </a:lvl1pPr>
            <a:lvl2pPr marL="1219170" lvl="1" indent="-304792" algn="ctr">
              <a:lnSpc>
                <a:spcPct val="90000"/>
              </a:lnSpc>
              <a:spcBef>
                <a:spcPts val="500"/>
              </a:spcBef>
              <a:spcAft>
                <a:spcPts val="0"/>
              </a:spcAft>
              <a:buClr>
                <a:schemeClr val="lt1"/>
              </a:buClr>
              <a:buSzPts val="1200"/>
              <a:buNone/>
              <a:defRPr sz="1600">
                <a:solidFill>
                  <a:schemeClr val="lt1"/>
                </a:solidFill>
              </a:defRPr>
            </a:lvl2pPr>
            <a:lvl3pPr marL="1828754" lvl="2" indent="-304792" algn="ctr">
              <a:lnSpc>
                <a:spcPct val="90000"/>
              </a:lnSpc>
              <a:spcBef>
                <a:spcPts val="500"/>
              </a:spcBef>
              <a:spcAft>
                <a:spcPts val="0"/>
              </a:spcAft>
              <a:buClr>
                <a:schemeClr val="lt1"/>
              </a:buClr>
              <a:buSzPts val="1200"/>
              <a:buNone/>
              <a:defRPr sz="1600">
                <a:solidFill>
                  <a:schemeClr val="lt1"/>
                </a:solidFill>
              </a:defRPr>
            </a:lvl3pPr>
            <a:lvl4pPr marL="2438339" lvl="3" indent="-304792" algn="ctr">
              <a:lnSpc>
                <a:spcPct val="90000"/>
              </a:lnSpc>
              <a:spcBef>
                <a:spcPts val="500"/>
              </a:spcBef>
              <a:spcAft>
                <a:spcPts val="0"/>
              </a:spcAft>
              <a:buClr>
                <a:schemeClr val="lt1"/>
              </a:buClr>
              <a:buSzPts val="1200"/>
              <a:buNone/>
              <a:defRPr sz="1600">
                <a:solidFill>
                  <a:schemeClr val="lt1"/>
                </a:solidFill>
              </a:defRPr>
            </a:lvl4pPr>
            <a:lvl5pPr marL="3047924" lvl="4" indent="-304792" algn="ctr">
              <a:lnSpc>
                <a:spcPct val="90000"/>
              </a:lnSpc>
              <a:spcBef>
                <a:spcPts val="500"/>
              </a:spcBef>
              <a:spcAft>
                <a:spcPts val="0"/>
              </a:spcAft>
              <a:buClr>
                <a:schemeClr val="lt1"/>
              </a:buClr>
              <a:buSzPts val="1200"/>
              <a:buNone/>
              <a:defRPr sz="1600">
                <a:solidFill>
                  <a:schemeClr val="lt1"/>
                </a:solidFil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02" name="Google Shape;102;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2958" y="5547383"/>
            <a:ext cx="2319735" cy="1202016"/>
          </a:xfrm>
          <a:prstGeom prst="rect">
            <a:avLst/>
          </a:prstGeom>
          <a:noFill/>
          <a:ln>
            <a:noFill/>
          </a:ln>
        </p:spPr>
      </p:pic>
      <p:pic>
        <p:nvPicPr>
          <p:cNvPr id="103" name="Google Shape;103;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2479" y="5358583"/>
            <a:ext cx="3645583" cy="1509261"/>
          </a:xfrm>
          <a:prstGeom prst="rect">
            <a:avLst/>
          </a:prstGeom>
          <a:noFill/>
          <a:ln>
            <a:noFill/>
          </a:ln>
        </p:spPr>
      </p:pic>
      <p:pic>
        <p:nvPicPr>
          <p:cNvPr id="104" name="Google Shape;104;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64036" y="5076475"/>
            <a:ext cx="2125008" cy="2125008"/>
          </a:xfrm>
          <a:prstGeom prst="rect">
            <a:avLst/>
          </a:prstGeom>
          <a:noFill/>
          <a:ln>
            <a:noFill/>
          </a:ln>
        </p:spPr>
      </p:pic>
      <p:pic>
        <p:nvPicPr>
          <p:cNvPr id="105" name="Google Shape;105;p2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858739" y="5569580"/>
            <a:ext cx="2125008" cy="1030629"/>
          </a:xfrm>
          <a:prstGeom prst="rect">
            <a:avLst/>
          </a:prstGeom>
          <a:noFill/>
          <a:ln>
            <a:noFill/>
          </a:ln>
        </p:spPr>
      </p:pic>
    </p:spTree>
    <p:extLst>
      <p:ext uri="{BB962C8B-B14F-4D97-AF65-F5344CB8AC3E}">
        <p14:creationId xmlns:p14="http://schemas.microsoft.com/office/powerpoint/2010/main" val="32343911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4"/>
        <p:cNvGrpSpPr/>
        <p:nvPr/>
      </p:nvGrpSpPr>
      <p:grpSpPr>
        <a:xfrm>
          <a:off x="0" y="0"/>
          <a:ext cx="0" cy="0"/>
          <a:chOff x="0" y="0"/>
          <a:chExt cx="0" cy="0"/>
        </a:xfrm>
      </p:grpSpPr>
      <p:sp>
        <p:nvSpPr>
          <p:cNvPr id="135" name="Google Shape;135;p26"/>
          <p:cNvSpPr/>
          <p:nvPr/>
        </p:nvSpPr>
        <p:spPr>
          <a:xfrm>
            <a:off x="1" y="0"/>
            <a:ext cx="5101883" cy="6858000"/>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26"/>
          <p:cNvSpPr txBox="1">
            <a:spLocks noGrp="1"/>
          </p:cNvSpPr>
          <p:nvPr>
            <p:ph type="title"/>
          </p:nvPr>
        </p:nvSpPr>
        <p:spPr>
          <a:xfrm>
            <a:off x="450421" y="2663389"/>
            <a:ext cx="4321343" cy="85607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100"/>
              <a:buFont typeface="Arial"/>
              <a:buNone/>
              <a:defRPr sz="2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7" name="Google Shape;137;p26"/>
          <p:cNvSpPr txBox="1">
            <a:spLocks noGrp="1"/>
          </p:cNvSpPr>
          <p:nvPr>
            <p:ph type="body" idx="1"/>
          </p:nvPr>
        </p:nvSpPr>
        <p:spPr>
          <a:xfrm>
            <a:off x="5354922" y="1024129"/>
            <a:ext cx="6386665" cy="3377184"/>
          </a:xfrm>
          <a:prstGeom prst="rect">
            <a:avLst/>
          </a:prstGeom>
          <a:noFill/>
          <a:ln>
            <a:noFill/>
          </a:ln>
        </p:spPr>
        <p:txBody>
          <a:bodyPr spcFirstLastPara="1" wrap="square" lIns="91425" tIns="45700" rIns="91425" bIns="45700" anchor="t" anchorCtr="0">
            <a:normAutofit/>
          </a:bodyPr>
          <a:lstStyle>
            <a:lvl1pPr marL="609585" lvl="0" indent="-304792" algn="l">
              <a:lnSpc>
                <a:spcPct val="110000"/>
              </a:lnSpc>
              <a:spcBef>
                <a:spcPts val="0"/>
              </a:spcBef>
              <a:spcAft>
                <a:spcPts val="0"/>
              </a:spcAft>
              <a:buClr>
                <a:srgbClr val="F26A73"/>
              </a:buClr>
              <a:buSzPts val="1350"/>
              <a:buFont typeface="Noto Sans Symbols"/>
              <a:buNone/>
              <a:defRPr sz="1800">
                <a:solidFill>
                  <a:schemeClr val="dk1"/>
                </a:solidFill>
              </a:defRPr>
            </a:lvl1pPr>
            <a:lvl2pPr marL="1219170" lvl="1" indent="-304792" algn="l">
              <a:lnSpc>
                <a:spcPct val="110000"/>
              </a:lnSpc>
              <a:spcBef>
                <a:spcPts val="900"/>
              </a:spcBef>
              <a:spcAft>
                <a:spcPts val="0"/>
              </a:spcAft>
              <a:buClr>
                <a:srgbClr val="F26A73"/>
              </a:buClr>
              <a:buSzPts val="1350"/>
              <a:buFont typeface="Noto Sans Symbols"/>
              <a:buNone/>
              <a:defRPr sz="1800">
                <a:solidFill>
                  <a:schemeClr val="dk1"/>
                </a:solidFill>
              </a:defRPr>
            </a:lvl2pPr>
            <a:lvl3pPr marL="1828754" lvl="2" indent="-304792" algn="l">
              <a:lnSpc>
                <a:spcPct val="110000"/>
              </a:lnSpc>
              <a:spcBef>
                <a:spcPts val="900"/>
              </a:spcBef>
              <a:spcAft>
                <a:spcPts val="0"/>
              </a:spcAft>
              <a:buClr>
                <a:srgbClr val="F26A73"/>
              </a:buClr>
              <a:buSzPts val="1350"/>
              <a:buFont typeface="Noto Sans Symbols"/>
              <a:buNone/>
              <a:defRPr sz="1800">
                <a:solidFill>
                  <a:schemeClr val="dk1"/>
                </a:solidFill>
              </a:defRPr>
            </a:lvl3pPr>
            <a:lvl4pPr marL="2438339" lvl="3" indent="-304792" algn="l">
              <a:lnSpc>
                <a:spcPct val="110000"/>
              </a:lnSpc>
              <a:spcBef>
                <a:spcPts val="900"/>
              </a:spcBef>
              <a:spcAft>
                <a:spcPts val="0"/>
              </a:spcAft>
              <a:buClr>
                <a:srgbClr val="F26A73"/>
              </a:buClr>
              <a:buSzPts val="1350"/>
              <a:buFont typeface="Noto Sans Symbols"/>
              <a:buNone/>
              <a:defRPr sz="1800">
                <a:solidFill>
                  <a:schemeClr val="dk1"/>
                </a:solidFill>
              </a:defRPr>
            </a:lvl4pPr>
            <a:lvl5pPr marL="3047924" lvl="4" indent="-304792" algn="l">
              <a:lnSpc>
                <a:spcPct val="110000"/>
              </a:lnSpc>
              <a:spcBef>
                <a:spcPts val="900"/>
              </a:spcBef>
              <a:spcAft>
                <a:spcPts val="0"/>
              </a:spcAft>
              <a:buClr>
                <a:srgbClr val="F26A73"/>
              </a:buClr>
              <a:buSzPts val="1350"/>
              <a:buFont typeface="Noto Sans Symbols"/>
              <a:buNone/>
              <a:defRPr sz="1800">
                <a:solidFill>
                  <a:schemeClr val="dk1"/>
                </a:solidFill>
              </a:defRPr>
            </a:lvl5pPr>
            <a:lvl6pPr marL="3657509" lvl="5" indent="-457189" algn="l">
              <a:lnSpc>
                <a:spcPct val="90000"/>
              </a:lnSpc>
              <a:spcBef>
                <a:spcPts val="9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8" name="Google Shape;138;p26"/>
          <p:cNvSpPr txBox="1">
            <a:spLocks noGrp="1"/>
          </p:cNvSpPr>
          <p:nvPr>
            <p:ph type="ftr" idx="11"/>
          </p:nvPr>
        </p:nvSpPr>
        <p:spPr>
          <a:xfrm>
            <a:off x="118467" y="6412022"/>
            <a:ext cx="88922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9" name="Google Shape;139;p26"/>
          <p:cNvSpPr txBox="1">
            <a:spLocks noGrp="1"/>
          </p:cNvSpPr>
          <p:nvPr>
            <p:ph type="sldNum" idx="12"/>
          </p:nvPr>
        </p:nvSpPr>
        <p:spPr>
          <a:xfrm>
            <a:off x="10276821" y="6412022"/>
            <a:ext cx="16915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rial"/>
                <a:ea typeface="Arial"/>
                <a:cs typeface="Arial"/>
                <a:sym typeface="Arial"/>
              </a:defRPr>
            </a:lvl1pPr>
            <a:lvl2pPr marL="0" lvl="1" indent="0" algn="r">
              <a:spcBef>
                <a:spcPts val="0"/>
              </a:spcBef>
              <a:buNone/>
              <a:defRPr sz="900" b="0" i="0" u="none" strike="noStrike" cap="none">
                <a:solidFill>
                  <a:schemeClr val="dk1"/>
                </a:solidFill>
                <a:latin typeface="Arial"/>
                <a:ea typeface="Arial"/>
                <a:cs typeface="Arial"/>
                <a:sym typeface="Arial"/>
              </a:defRPr>
            </a:lvl2pPr>
            <a:lvl3pPr marL="0" lvl="2" indent="0" algn="r">
              <a:spcBef>
                <a:spcPts val="0"/>
              </a:spcBef>
              <a:buNone/>
              <a:defRPr sz="900" b="0" i="0" u="none" strike="noStrike" cap="none">
                <a:solidFill>
                  <a:schemeClr val="dk1"/>
                </a:solidFill>
                <a:latin typeface="Arial"/>
                <a:ea typeface="Arial"/>
                <a:cs typeface="Arial"/>
                <a:sym typeface="Arial"/>
              </a:defRPr>
            </a:lvl3pPr>
            <a:lvl4pPr marL="0" lvl="3" indent="0" algn="r">
              <a:spcBef>
                <a:spcPts val="0"/>
              </a:spcBef>
              <a:buNone/>
              <a:defRPr sz="900" b="0" i="0" u="none" strike="noStrike" cap="none">
                <a:solidFill>
                  <a:schemeClr val="dk1"/>
                </a:solidFill>
                <a:latin typeface="Arial"/>
                <a:ea typeface="Arial"/>
                <a:cs typeface="Arial"/>
                <a:sym typeface="Arial"/>
              </a:defRPr>
            </a:lvl4pPr>
            <a:lvl5pPr marL="0" lvl="4" indent="0" algn="r">
              <a:spcBef>
                <a:spcPts val="0"/>
              </a:spcBef>
              <a:buNone/>
              <a:defRPr sz="900" b="0" i="0" u="none" strike="noStrike" cap="none">
                <a:solidFill>
                  <a:schemeClr val="dk1"/>
                </a:solidFill>
                <a:latin typeface="Arial"/>
                <a:ea typeface="Arial"/>
                <a:cs typeface="Arial"/>
                <a:sym typeface="Arial"/>
              </a:defRPr>
            </a:lvl5pPr>
            <a:lvl6pPr marL="0" lvl="5" indent="0" algn="r">
              <a:spcBef>
                <a:spcPts val="0"/>
              </a:spcBef>
              <a:buNone/>
              <a:defRPr sz="900" b="0" i="0" u="none" strike="noStrike" cap="none">
                <a:solidFill>
                  <a:schemeClr val="dk1"/>
                </a:solidFill>
                <a:latin typeface="Arial"/>
                <a:ea typeface="Arial"/>
                <a:cs typeface="Arial"/>
                <a:sym typeface="Arial"/>
              </a:defRPr>
            </a:lvl6pPr>
            <a:lvl7pPr marL="0" lvl="6" indent="0" algn="r">
              <a:spcBef>
                <a:spcPts val="0"/>
              </a:spcBef>
              <a:buNone/>
              <a:defRPr sz="900" b="0" i="0" u="none" strike="noStrike" cap="none">
                <a:solidFill>
                  <a:schemeClr val="dk1"/>
                </a:solidFill>
                <a:latin typeface="Arial"/>
                <a:ea typeface="Arial"/>
                <a:cs typeface="Arial"/>
                <a:sym typeface="Arial"/>
              </a:defRPr>
            </a:lvl7pPr>
            <a:lvl8pPr marL="0" lvl="7" indent="0" algn="r">
              <a:spcBef>
                <a:spcPts val="0"/>
              </a:spcBef>
              <a:buNone/>
              <a:defRPr sz="900" b="0" i="0" u="none" strike="noStrike" cap="none">
                <a:solidFill>
                  <a:schemeClr val="dk1"/>
                </a:solidFill>
                <a:latin typeface="Arial"/>
                <a:ea typeface="Arial"/>
                <a:cs typeface="Arial"/>
                <a:sym typeface="Arial"/>
              </a:defRPr>
            </a:lvl8pPr>
            <a:lvl9pPr marL="0" lvl="8" indent="0" algn="r">
              <a:spcBef>
                <a:spcPts val="0"/>
              </a:spcBef>
              <a:buNone/>
              <a:defRPr sz="900" b="0" i="0" u="none" strike="noStrike" cap="none">
                <a:solidFill>
                  <a:schemeClr val="dk1"/>
                </a:solidFill>
                <a:latin typeface="Arial"/>
                <a:ea typeface="Arial"/>
                <a:cs typeface="Arial"/>
                <a:sym typeface="Arial"/>
              </a:defRPr>
            </a:lvl9pPr>
          </a:lstStyle>
          <a:p>
            <a:fld id="{0529FDDA-1CC2-E445-9467-66965BBC05E6}" type="slidenum">
              <a:rPr lang="en-US" smtClean="0"/>
              <a:t>‹#›</a:t>
            </a:fld>
            <a:endParaRPr lang="en-US" dirty="0"/>
          </a:p>
        </p:txBody>
      </p:sp>
      <p:cxnSp>
        <p:nvCxnSpPr>
          <p:cNvPr id="140" name="Google Shape;140;p26"/>
          <p:cNvCxnSpPr/>
          <p:nvPr/>
        </p:nvCxnSpPr>
        <p:spPr>
          <a:xfrm rot="10800000">
            <a:off x="11964383" y="6430065"/>
            <a:ext cx="0" cy="257967"/>
          </a:xfrm>
          <a:prstGeom prst="straightConnector1">
            <a:avLst/>
          </a:prstGeom>
          <a:noFill/>
          <a:ln w="38100" cap="rnd" cmpd="sng">
            <a:solidFill>
              <a:schemeClr val="accent2"/>
            </a:solidFill>
            <a:prstDash val="dot"/>
            <a:miter lim="800000"/>
            <a:headEnd type="none" w="sm" len="sm"/>
            <a:tailEnd type="none" w="sm" len="sm"/>
          </a:ln>
        </p:spPr>
      </p:cxnSp>
      <p:cxnSp>
        <p:nvCxnSpPr>
          <p:cNvPr id="141" name="Google Shape;141;p26"/>
          <p:cNvCxnSpPr/>
          <p:nvPr/>
        </p:nvCxnSpPr>
        <p:spPr>
          <a:xfrm rot="10800000">
            <a:off x="548430" y="3733583"/>
            <a:ext cx="4508439" cy="0"/>
          </a:xfrm>
          <a:prstGeom prst="straightConnector1">
            <a:avLst/>
          </a:prstGeom>
          <a:noFill/>
          <a:ln w="38100" cap="rnd" cmpd="sng">
            <a:solidFill>
              <a:schemeClr val="accent2"/>
            </a:solidFill>
            <a:prstDash val="dot"/>
            <a:miter lim="800000"/>
            <a:headEnd type="none" w="sm" len="sm"/>
            <a:tailEnd type="none" w="sm" len="sm"/>
          </a:ln>
        </p:spPr>
      </p:cxnSp>
      <p:sp>
        <p:nvSpPr>
          <p:cNvPr id="142" name="Google Shape;142;p26"/>
          <p:cNvSpPr>
            <a:spLocks noGrp="1"/>
          </p:cNvSpPr>
          <p:nvPr>
            <p:ph type="pic" idx="2"/>
          </p:nvPr>
        </p:nvSpPr>
        <p:spPr>
          <a:xfrm>
            <a:off x="6216048" y="4359809"/>
            <a:ext cx="5303489" cy="2007927"/>
          </a:xfrm>
          <a:prstGeom prst="rect">
            <a:avLst/>
          </a:prstGeom>
          <a:noFill/>
          <a:ln>
            <a:noFill/>
          </a:ln>
        </p:spPr>
      </p:sp>
      <p:sp>
        <p:nvSpPr>
          <p:cNvPr id="143" name="Google Shape;143;p26"/>
          <p:cNvSpPr/>
          <p:nvPr/>
        </p:nvSpPr>
        <p:spPr>
          <a:xfrm>
            <a:off x="1" y="0"/>
            <a:ext cx="5101883" cy="6858000"/>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44" name="Google Shape;144;p26"/>
          <p:cNvCxnSpPr/>
          <p:nvPr/>
        </p:nvCxnSpPr>
        <p:spPr>
          <a:xfrm rot="10800000">
            <a:off x="11964383" y="6424049"/>
            <a:ext cx="0" cy="257967"/>
          </a:xfrm>
          <a:prstGeom prst="straightConnector1">
            <a:avLst/>
          </a:prstGeom>
          <a:noFill/>
          <a:ln w="38100" cap="rnd" cmpd="sng">
            <a:solidFill>
              <a:schemeClr val="accent2"/>
            </a:solidFill>
            <a:prstDash val="dot"/>
            <a:miter lim="800000"/>
            <a:headEnd type="none" w="sm" len="sm"/>
            <a:tailEnd type="none" w="sm" len="sm"/>
          </a:ln>
        </p:spPr>
      </p:cxnSp>
      <p:cxnSp>
        <p:nvCxnSpPr>
          <p:cNvPr id="145" name="Google Shape;145;p26"/>
          <p:cNvCxnSpPr/>
          <p:nvPr/>
        </p:nvCxnSpPr>
        <p:spPr>
          <a:xfrm rot="10800000">
            <a:off x="548430" y="3733583"/>
            <a:ext cx="4508439" cy="0"/>
          </a:xfrm>
          <a:prstGeom prst="straightConnector1">
            <a:avLst/>
          </a:prstGeom>
          <a:noFill/>
          <a:ln w="38100" cap="rnd" cmpd="sng">
            <a:solidFill>
              <a:schemeClr val="accent2"/>
            </a:solidFill>
            <a:prstDash val="dot"/>
            <a:miter lim="800000"/>
            <a:headEnd type="none" w="sm" len="sm"/>
            <a:tailEnd type="none" w="sm" len="sm"/>
          </a:ln>
        </p:spPr>
      </p:cxnSp>
      <p:sp>
        <p:nvSpPr>
          <p:cNvPr id="146" name="Google Shape;146;p26"/>
          <p:cNvSpPr/>
          <p:nvPr/>
        </p:nvSpPr>
        <p:spPr>
          <a:xfrm>
            <a:off x="593447" y="776631"/>
            <a:ext cx="715591" cy="724835"/>
          </a:xfrm>
          <a:prstGeom prst="ellipse">
            <a:avLst/>
          </a:pr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7" name="Google Shape;147;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6483" y="882423"/>
            <a:ext cx="309652" cy="513251"/>
          </a:xfrm>
          <a:prstGeom prst="rect">
            <a:avLst/>
          </a:prstGeom>
          <a:noFill/>
          <a:ln>
            <a:noFill/>
          </a:ln>
        </p:spPr>
      </p:pic>
      <p:sp>
        <p:nvSpPr>
          <p:cNvPr id="148" name="Google Shape;148;p26"/>
          <p:cNvSpPr/>
          <p:nvPr/>
        </p:nvSpPr>
        <p:spPr>
          <a:xfrm>
            <a:off x="593447" y="776631"/>
            <a:ext cx="715591" cy="724835"/>
          </a:xfrm>
          <a:prstGeom prst="ellipse">
            <a:avLst/>
          </a:pr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9" name="Google Shape;149;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6415" y="882423"/>
            <a:ext cx="309652" cy="513251"/>
          </a:xfrm>
          <a:prstGeom prst="rect">
            <a:avLst/>
          </a:prstGeom>
          <a:noFill/>
          <a:ln>
            <a:noFill/>
          </a:ln>
        </p:spPr>
      </p:pic>
      <p:sp>
        <p:nvSpPr>
          <p:cNvPr id="150" name="Google Shape;150;p26"/>
          <p:cNvSpPr txBox="1">
            <a:spLocks noGrp="1"/>
          </p:cNvSpPr>
          <p:nvPr>
            <p:ph type="body" idx="3"/>
          </p:nvPr>
        </p:nvSpPr>
        <p:spPr>
          <a:xfrm>
            <a:off x="547690" y="2585933"/>
            <a:ext cx="4508500" cy="1130659"/>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chemeClr val="lt1"/>
              </a:buClr>
              <a:buSzPts val="3300"/>
              <a:buNone/>
              <a:defRPr sz="4400" b="1">
                <a:solidFill>
                  <a:schemeClr val="lt1"/>
                </a:solidFill>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10856950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ouTube thumbnail_Link &amp; Learn">
  <p:cSld name="YouTube thumbnail_Link &amp; Learn">
    <p:spTree>
      <p:nvGrpSpPr>
        <p:cNvPr id="1" name="Shape 151"/>
        <p:cNvGrpSpPr/>
        <p:nvPr/>
      </p:nvGrpSpPr>
      <p:grpSpPr>
        <a:xfrm>
          <a:off x="0" y="0"/>
          <a:ext cx="0" cy="0"/>
          <a:chOff x="0" y="0"/>
          <a:chExt cx="0" cy="0"/>
        </a:xfrm>
      </p:grpSpPr>
      <p:pic>
        <p:nvPicPr>
          <p:cNvPr id="152" name="Google Shape;152;p27" descr="A person wearing a white shirt&#10;&#10;Description automatically generated"/>
          <p:cNvPicPr preferRelativeResize="0"/>
          <p:nvPr/>
        </p:nvPicPr>
        <p:blipFill rotWithShape="1">
          <a:blip r:embed="rId2">
            <a:alphaModFix amt="45000"/>
          </a:blip>
          <a:srcRect/>
          <a:stretch/>
        </p:blipFill>
        <p:spPr>
          <a:xfrm flipH="1">
            <a:off x="-17722" y="-842"/>
            <a:ext cx="12227444" cy="6877940"/>
          </a:xfrm>
          <a:prstGeom prst="rect">
            <a:avLst/>
          </a:prstGeom>
          <a:noFill/>
          <a:ln>
            <a:noFill/>
          </a:ln>
        </p:spPr>
      </p:pic>
      <p:sp>
        <p:nvSpPr>
          <p:cNvPr id="153" name="Google Shape;153;p27"/>
          <p:cNvSpPr/>
          <p:nvPr userDrawn="1"/>
        </p:nvSpPr>
        <p:spPr>
          <a:xfrm>
            <a:off x="598" y="-19944"/>
            <a:ext cx="12232167" cy="6858000"/>
          </a:xfrm>
          <a:prstGeom prst="rect">
            <a:avLst/>
          </a:prstGeom>
          <a:solidFill>
            <a:schemeClr val="accent4">
              <a:alpha val="64705"/>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54" name="Google Shape;154;p27"/>
          <p:cNvSpPr txBox="1">
            <a:spLocks noGrp="1"/>
          </p:cNvSpPr>
          <p:nvPr>
            <p:ph type="title"/>
          </p:nvPr>
        </p:nvSpPr>
        <p:spPr>
          <a:xfrm>
            <a:off x="402958" y="623853"/>
            <a:ext cx="9685772" cy="10241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8625"/>
              <a:buFont typeface="Arial"/>
              <a:buNone/>
              <a:defRPr sz="115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56" name="Google Shape;156;p27"/>
          <p:cNvSpPr/>
          <p:nvPr/>
        </p:nvSpPr>
        <p:spPr>
          <a:xfrm>
            <a:off x="-26776" y="5291847"/>
            <a:ext cx="12245551" cy="1586091"/>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7" name="Google Shape;157;p27"/>
          <p:cNvSpPr txBox="1">
            <a:spLocks noGrp="1"/>
          </p:cNvSpPr>
          <p:nvPr>
            <p:ph type="body" idx="1"/>
          </p:nvPr>
        </p:nvSpPr>
        <p:spPr>
          <a:xfrm>
            <a:off x="311151" y="4343031"/>
            <a:ext cx="9283700" cy="866975"/>
          </a:xfrm>
          <a:prstGeom prst="rect">
            <a:avLst/>
          </a:prstGeom>
          <a:noFill/>
          <a:ln>
            <a:noFill/>
          </a:ln>
        </p:spPr>
        <p:txBody>
          <a:bodyPr spcFirstLastPara="1" wrap="square" lIns="91425" tIns="45700" rIns="91425" bIns="45700" anchor="ctr" anchorCtr="0">
            <a:normAutofit/>
          </a:bodyPr>
          <a:lstStyle>
            <a:lvl1pPr marL="609585" lvl="0" indent="-304792" algn="l">
              <a:lnSpc>
                <a:spcPct val="90000"/>
              </a:lnSpc>
              <a:spcBef>
                <a:spcPts val="1000"/>
              </a:spcBef>
              <a:spcAft>
                <a:spcPts val="0"/>
              </a:spcAft>
              <a:buClr>
                <a:schemeClr val="lt1"/>
              </a:buClr>
              <a:buSzPts val="1500"/>
              <a:buNone/>
              <a:defRPr sz="2000" b="1" i="1">
                <a:solidFill>
                  <a:schemeClr val="lt1"/>
                </a:solidFill>
              </a:defRPr>
            </a:lvl1pPr>
            <a:lvl2pPr marL="1219170" lvl="1" indent="-304792" algn="l">
              <a:lnSpc>
                <a:spcPct val="90000"/>
              </a:lnSpc>
              <a:spcBef>
                <a:spcPts val="5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58" name="Google Shape;158;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2958" y="5547383"/>
            <a:ext cx="2319735" cy="1202016"/>
          </a:xfrm>
          <a:prstGeom prst="rect">
            <a:avLst/>
          </a:prstGeom>
          <a:noFill/>
          <a:ln>
            <a:noFill/>
          </a:ln>
        </p:spPr>
      </p:pic>
      <p:pic>
        <p:nvPicPr>
          <p:cNvPr id="159" name="Google Shape;159;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2479" y="5358583"/>
            <a:ext cx="3645583" cy="1509261"/>
          </a:xfrm>
          <a:prstGeom prst="rect">
            <a:avLst/>
          </a:prstGeom>
          <a:noFill/>
          <a:ln>
            <a:noFill/>
          </a:ln>
        </p:spPr>
      </p:pic>
      <p:pic>
        <p:nvPicPr>
          <p:cNvPr id="160" name="Google Shape;160;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64036" y="5076475"/>
            <a:ext cx="2125008" cy="2125008"/>
          </a:xfrm>
          <a:prstGeom prst="rect">
            <a:avLst/>
          </a:prstGeom>
          <a:noFill/>
          <a:ln>
            <a:noFill/>
          </a:ln>
        </p:spPr>
      </p:pic>
      <p:pic>
        <p:nvPicPr>
          <p:cNvPr id="161" name="Google Shape;161;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858739" y="5569580"/>
            <a:ext cx="2125008" cy="1030629"/>
          </a:xfrm>
          <a:prstGeom prst="rect">
            <a:avLst/>
          </a:prstGeom>
          <a:noFill/>
          <a:ln>
            <a:noFill/>
          </a:ln>
        </p:spPr>
      </p:pic>
    </p:spTree>
    <p:extLst>
      <p:ext uri="{BB962C8B-B14F-4D97-AF65-F5344CB8AC3E}">
        <p14:creationId xmlns:p14="http://schemas.microsoft.com/office/powerpoint/2010/main" val="356301744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FBB942-82B0-EF40-8D8F-D7BB9882D786}"/>
              </a:ext>
            </a:extLst>
          </p:cNvPr>
          <p:cNvSpPr/>
          <p:nvPr userDrawn="1"/>
        </p:nvSpPr>
        <p:spPr>
          <a:xfrm>
            <a:off x="0" y="0"/>
            <a:ext cx="12192000" cy="5256372"/>
          </a:xfrm>
          <a:prstGeom prst="rect">
            <a:avLst/>
          </a:prstGeom>
          <a:solidFill>
            <a:srgbClr val="F2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picture containing red, holding, woman, carrying&#10;&#10;Description automatically generated">
            <a:extLst>
              <a:ext uri="{FF2B5EF4-FFF2-40B4-BE49-F238E27FC236}">
                <a16:creationId xmlns:a16="http://schemas.microsoft.com/office/drawing/2014/main" id="{C00191A5-4B40-504A-87B5-264260880B76}"/>
              </a:ext>
            </a:extLst>
          </p:cNvPr>
          <p:cNvPicPr>
            <a:picLocks noChangeAspect="1"/>
          </p:cNvPicPr>
          <p:nvPr userDrawn="1"/>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256372"/>
          </a:xfrm>
          <a:prstGeom prst="rect">
            <a:avLst/>
          </a:prstGeom>
          <a:solidFill>
            <a:schemeClr val="accent1">
              <a:lumMod val="60000"/>
              <a:lumOff val="40000"/>
            </a:schemeClr>
          </a:solidFill>
        </p:spPr>
      </p:pic>
      <p:sp>
        <p:nvSpPr>
          <p:cNvPr id="2" name="Title 1"/>
          <p:cNvSpPr>
            <a:spLocks noGrp="1"/>
          </p:cNvSpPr>
          <p:nvPr>
            <p:ph type="ctrTitle" hasCustomPrompt="1"/>
          </p:nvPr>
        </p:nvSpPr>
        <p:spPr>
          <a:xfrm>
            <a:off x="2920322" y="2789874"/>
            <a:ext cx="6471819" cy="1136563"/>
          </a:xfrm>
        </p:spPr>
        <p:txBody>
          <a:bodyPr anchor="ctr">
            <a:normAutofit/>
          </a:bodyPr>
          <a:lstStyle>
            <a:lvl1pPr algn="ctr">
              <a:lnSpc>
                <a:spcPct val="80000"/>
              </a:lnSpc>
              <a:defRPr sz="60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GB" dirty="0"/>
              <a:t>THANK YOU</a:t>
            </a:r>
            <a:endParaRPr lang="en-US" dirty="0"/>
          </a:p>
        </p:txBody>
      </p:sp>
      <p:pic>
        <p:nvPicPr>
          <p:cNvPr id="13" name="Picture 12" descr="A close up of a logo&#10;&#10;Description automatically generated">
            <a:extLst>
              <a:ext uri="{FF2B5EF4-FFF2-40B4-BE49-F238E27FC236}">
                <a16:creationId xmlns:a16="http://schemas.microsoft.com/office/drawing/2014/main" id="{77E68978-1B36-9F4B-A453-375881DCAB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42604" y="5459448"/>
            <a:ext cx="1423216" cy="1228977"/>
          </a:xfrm>
          <a:prstGeom prst="rect">
            <a:avLst/>
          </a:prstGeom>
        </p:spPr>
      </p:pic>
      <p:pic>
        <p:nvPicPr>
          <p:cNvPr id="14" name="Picture 13">
            <a:extLst>
              <a:ext uri="{FF2B5EF4-FFF2-40B4-BE49-F238E27FC236}">
                <a16:creationId xmlns:a16="http://schemas.microsoft.com/office/drawing/2014/main" id="{BCF5E231-66C8-D548-BDBD-36F86A64D53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76935" y="5870904"/>
            <a:ext cx="2127481" cy="406058"/>
          </a:xfrm>
          <a:prstGeom prst="rect">
            <a:avLst/>
          </a:prstGeom>
        </p:spPr>
      </p:pic>
      <p:pic>
        <p:nvPicPr>
          <p:cNvPr id="23" name="Picture 2" descr="Image result for university of manitoba logo">
            <a:extLst>
              <a:ext uri="{FF2B5EF4-FFF2-40B4-BE49-F238E27FC236}">
                <a16:creationId xmlns:a16="http://schemas.microsoft.com/office/drawing/2014/main" id="{A3A8D83B-689C-3F41-A1A5-9257B793B76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395032" y="5688808"/>
            <a:ext cx="1888637" cy="77025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154E082-84B8-6B4E-88B0-881E28EF62C9}"/>
              </a:ext>
            </a:extLst>
          </p:cNvPr>
          <p:cNvCxnSpPr/>
          <p:nvPr userDrawn="1"/>
        </p:nvCxnSpPr>
        <p:spPr>
          <a:xfrm>
            <a:off x="3819676"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6EEF73-2D28-4049-A73D-30D7A5BEC978}"/>
              </a:ext>
            </a:extLst>
          </p:cNvPr>
          <p:cNvCxnSpPr/>
          <p:nvPr userDrawn="1"/>
        </p:nvCxnSpPr>
        <p:spPr>
          <a:xfrm>
            <a:off x="9807642"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FC5987-05A6-5346-8E98-898579A1EA82}"/>
              </a:ext>
            </a:extLst>
          </p:cNvPr>
          <p:cNvCxnSpPr/>
          <p:nvPr userDrawn="1"/>
        </p:nvCxnSpPr>
        <p:spPr>
          <a:xfrm>
            <a:off x="6945268"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968EDBB-19AF-CD4B-8B81-9869F48032EB}"/>
              </a:ext>
            </a:extLst>
          </p:cNvPr>
          <p:cNvPicPr/>
          <p:nvPr userDrawn="1"/>
        </p:nvPicPr>
        <p:blipFill>
          <a:blip r:embed="rId7" cstate="email">
            <a:extLst>
              <a:ext uri="{28A0092B-C50C-407E-A947-70E740481C1C}">
                <a14:useLocalDpi xmlns:a14="http://schemas.microsoft.com/office/drawing/2010/main"/>
              </a:ext>
            </a:extLst>
          </a:blip>
          <a:srcRect/>
          <a:stretch/>
        </p:blipFill>
        <p:spPr>
          <a:xfrm>
            <a:off x="622003" y="5447714"/>
            <a:ext cx="2762708" cy="1252445"/>
          </a:xfrm>
          <a:prstGeom prst="rect">
            <a:avLst/>
          </a:prstGeom>
        </p:spPr>
      </p:pic>
      <p:cxnSp>
        <p:nvCxnSpPr>
          <p:cNvPr id="15" name="Straight Connector 14">
            <a:extLst>
              <a:ext uri="{FF2B5EF4-FFF2-40B4-BE49-F238E27FC236}">
                <a16:creationId xmlns:a16="http://schemas.microsoft.com/office/drawing/2014/main" id="{7C828D37-F3CC-7E4D-8FFC-29196B3E7D30}"/>
              </a:ext>
            </a:extLst>
          </p:cNvPr>
          <p:cNvCxnSpPr>
            <a:cxnSpLocks/>
          </p:cNvCxnSpPr>
          <p:nvPr userDrawn="1"/>
        </p:nvCxnSpPr>
        <p:spPr>
          <a:xfrm>
            <a:off x="3182210" y="3735191"/>
            <a:ext cx="5827585"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04B041-AFD8-0D4D-9AA1-4B5F7E4EA3BE}"/>
              </a:ext>
            </a:extLst>
          </p:cNvPr>
          <p:cNvSpPr>
            <a:spLocks noGrp="1"/>
          </p:cNvSpPr>
          <p:nvPr>
            <p:ph type="body" sz="quarter" idx="10" hasCustomPrompt="1"/>
          </p:nvPr>
        </p:nvSpPr>
        <p:spPr>
          <a:xfrm>
            <a:off x="3061679" y="3949283"/>
            <a:ext cx="6178062" cy="411162"/>
          </a:xfrm>
        </p:spPr>
        <p:txBody>
          <a:bodyPr anchor="ctr">
            <a:noAutofit/>
          </a:bodyPr>
          <a:lstStyle>
            <a:lvl1pPr marL="7938" indent="0" algn="ctr">
              <a:buNone/>
              <a:tabLst/>
              <a:defRPr sz="1600" b="0" cap="all" baseline="0">
                <a:solidFill>
                  <a:schemeClr val="bg1"/>
                </a:solidFill>
              </a:defRPr>
            </a:lvl1pPr>
            <a:lvl2pPr marL="7938" indent="0" algn="ctr">
              <a:buNone/>
              <a:tabLst/>
              <a:defRPr sz="1600">
                <a:solidFill>
                  <a:schemeClr val="bg1"/>
                </a:solidFill>
              </a:defRPr>
            </a:lvl2pPr>
            <a:lvl3pPr marL="7938" indent="0" algn="ctr">
              <a:buNone/>
              <a:tabLst/>
              <a:defRPr sz="1600">
                <a:solidFill>
                  <a:schemeClr val="bg1"/>
                </a:solidFill>
              </a:defRPr>
            </a:lvl3pPr>
            <a:lvl4pPr marL="7938" indent="0" algn="ctr">
              <a:buNone/>
              <a:tabLst/>
              <a:defRPr sz="1600">
                <a:solidFill>
                  <a:schemeClr val="bg1"/>
                </a:solidFill>
              </a:defRPr>
            </a:lvl4pPr>
            <a:lvl5pPr marL="7938" indent="0" algn="ctr">
              <a:buNone/>
              <a:tabLst/>
              <a:defRPr sz="1600">
                <a:solidFill>
                  <a:schemeClr val="bg1"/>
                </a:solidFill>
              </a:defRPr>
            </a:lvl5pPr>
          </a:lstStyle>
          <a:p>
            <a:pPr lvl="0"/>
            <a:r>
              <a:rPr lang="en-GB" dirty="0"/>
              <a:t>NAME</a:t>
            </a:r>
          </a:p>
        </p:txBody>
      </p:sp>
      <p:sp>
        <p:nvSpPr>
          <p:cNvPr id="16" name="Text Placeholder 5">
            <a:extLst>
              <a:ext uri="{FF2B5EF4-FFF2-40B4-BE49-F238E27FC236}">
                <a16:creationId xmlns:a16="http://schemas.microsoft.com/office/drawing/2014/main" id="{A2705958-924E-49C7-926A-204B8E22D079}"/>
              </a:ext>
            </a:extLst>
          </p:cNvPr>
          <p:cNvSpPr>
            <a:spLocks noGrp="1"/>
          </p:cNvSpPr>
          <p:nvPr>
            <p:ph type="body" sz="quarter" idx="11" hasCustomPrompt="1"/>
          </p:nvPr>
        </p:nvSpPr>
        <p:spPr>
          <a:xfrm>
            <a:off x="3061679" y="4381719"/>
            <a:ext cx="6178062" cy="411162"/>
          </a:xfrm>
        </p:spPr>
        <p:txBody>
          <a:bodyPr anchor="ctr">
            <a:noAutofit/>
          </a:bodyPr>
          <a:lstStyle>
            <a:lvl1pPr marL="7938" indent="0" algn="ctr">
              <a:buNone/>
              <a:tabLst/>
              <a:defRPr sz="1600" b="0" cap="all" baseline="0">
                <a:solidFill>
                  <a:schemeClr val="bg1"/>
                </a:solidFill>
              </a:defRPr>
            </a:lvl1pPr>
            <a:lvl2pPr marL="7938" indent="0" algn="ctr">
              <a:buNone/>
              <a:tabLst/>
              <a:defRPr sz="1600">
                <a:solidFill>
                  <a:schemeClr val="bg1"/>
                </a:solidFill>
              </a:defRPr>
            </a:lvl2pPr>
            <a:lvl3pPr marL="7938" indent="0" algn="ctr">
              <a:buNone/>
              <a:tabLst/>
              <a:defRPr sz="1600">
                <a:solidFill>
                  <a:schemeClr val="bg1"/>
                </a:solidFill>
              </a:defRPr>
            </a:lvl3pPr>
            <a:lvl4pPr marL="7938" indent="0" algn="ctr">
              <a:buNone/>
              <a:tabLst/>
              <a:defRPr sz="1600">
                <a:solidFill>
                  <a:schemeClr val="bg1"/>
                </a:solidFill>
              </a:defRPr>
            </a:lvl4pPr>
            <a:lvl5pPr marL="7938" indent="0" algn="ctr">
              <a:buNone/>
              <a:tabLst/>
              <a:defRPr sz="1600">
                <a:solidFill>
                  <a:schemeClr val="bg1"/>
                </a:solidFill>
              </a:defRPr>
            </a:lvl5pPr>
          </a:lstStyle>
          <a:p>
            <a:pPr lvl="0"/>
            <a:r>
              <a:rPr lang="en-GB" dirty="0"/>
              <a:t>EMAIL@</a:t>
            </a:r>
          </a:p>
        </p:txBody>
      </p:sp>
    </p:spTree>
    <p:extLst>
      <p:ext uri="{BB962C8B-B14F-4D97-AF65-F5344CB8AC3E}">
        <p14:creationId xmlns:p14="http://schemas.microsoft.com/office/powerpoint/2010/main" val="29868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1"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1"/>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1"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1" y="635635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8999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3" name="Google Shape;13;p12"/>
          <p:cNvSpPr txBox="1">
            <a:spLocks noGrp="1"/>
          </p:cNvSpPr>
          <p:nvPr>
            <p:ph type="ftr" idx="11"/>
          </p:nvPr>
        </p:nvSpPr>
        <p:spPr>
          <a:xfrm>
            <a:off x="4038601" y="635635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8999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4" name="Google Shape;14;p12"/>
          <p:cNvSpPr txBox="1">
            <a:spLocks noGrp="1"/>
          </p:cNvSpPr>
          <p:nvPr>
            <p:ph type="sldNum" idx="12"/>
          </p:nvPr>
        </p:nvSpPr>
        <p:spPr>
          <a:xfrm>
            <a:off x="8610601" y="635635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89998"/>
                </a:solidFill>
                <a:latin typeface="Arial"/>
                <a:ea typeface="Arial"/>
                <a:cs typeface="Arial"/>
                <a:sym typeface="Arial"/>
              </a:defRPr>
            </a:lvl1pPr>
            <a:lvl2pPr marL="0" marR="0" lvl="1" indent="0" algn="r" rtl="0">
              <a:spcBef>
                <a:spcPts val="0"/>
              </a:spcBef>
              <a:buNone/>
              <a:defRPr sz="1200" b="0" i="0" u="none" strike="noStrike" cap="none">
                <a:solidFill>
                  <a:srgbClr val="989998"/>
                </a:solidFill>
                <a:latin typeface="Arial"/>
                <a:ea typeface="Arial"/>
                <a:cs typeface="Arial"/>
                <a:sym typeface="Arial"/>
              </a:defRPr>
            </a:lvl2pPr>
            <a:lvl3pPr marL="0" marR="0" lvl="2" indent="0" algn="r" rtl="0">
              <a:spcBef>
                <a:spcPts val="0"/>
              </a:spcBef>
              <a:buNone/>
              <a:defRPr sz="1200" b="0" i="0" u="none" strike="noStrike" cap="none">
                <a:solidFill>
                  <a:srgbClr val="989998"/>
                </a:solidFill>
                <a:latin typeface="Arial"/>
                <a:ea typeface="Arial"/>
                <a:cs typeface="Arial"/>
                <a:sym typeface="Arial"/>
              </a:defRPr>
            </a:lvl3pPr>
            <a:lvl4pPr marL="0" marR="0" lvl="3" indent="0" algn="r" rtl="0">
              <a:spcBef>
                <a:spcPts val="0"/>
              </a:spcBef>
              <a:buNone/>
              <a:defRPr sz="1200" b="0" i="0" u="none" strike="noStrike" cap="none">
                <a:solidFill>
                  <a:srgbClr val="989998"/>
                </a:solidFill>
                <a:latin typeface="Arial"/>
                <a:ea typeface="Arial"/>
                <a:cs typeface="Arial"/>
                <a:sym typeface="Arial"/>
              </a:defRPr>
            </a:lvl4pPr>
            <a:lvl5pPr marL="0" marR="0" lvl="4" indent="0" algn="r" rtl="0">
              <a:spcBef>
                <a:spcPts val="0"/>
              </a:spcBef>
              <a:buNone/>
              <a:defRPr sz="1200" b="0" i="0" u="none" strike="noStrike" cap="none">
                <a:solidFill>
                  <a:srgbClr val="989998"/>
                </a:solidFill>
                <a:latin typeface="Arial"/>
                <a:ea typeface="Arial"/>
                <a:cs typeface="Arial"/>
                <a:sym typeface="Arial"/>
              </a:defRPr>
            </a:lvl5pPr>
            <a:lvl6pPr marL="0" marR="0" lvl="5" indent="0" algn="r" rtl="0">
              <a:spcBef>
                <a:spcPts val="0"/>
              </a:spcBef>
              <a:buNone/>
              <a:defRPr sz="1200" b="0" i="0" u="none" strike="noStrike" cap="none">
                <a:solidFill>
                  <a:srgbClr val="989998"/>
                </a:solidFill>
                <a:latin typeface="Arial"/>
                <a:ea typeface="Arial"/>
                <a:cs typeface="Arial"/>
                <a:sym typeface="Arial"/>
              </a:defRPr>
            </a:lvl6pPr>
            <a:lvl7pPr marL="0" marR="0" lvl="6" indent="0" algn="r" rtl="0">
              <a:spcBef>
                <a:spcPts val="0"/>
              </a:spcBef>
              <a:buNone/>
              <a:defRPr sz="1200" b="0" i="0" u="none" strike="noStrike" cap="none">
                <a:solidFill>
                  <a:srgbClr val="989998"/>
                </a:solidFill>
                <a:latin typeface="Arial"/>
                <a:ea typeface="Arial"/>
                <a:cs typeface="Arial"/>
                <a:sym typeface="Arial"/>
              </a:defRPr>
            </a:lvl7pPr>
            <a:lvl8pPr marL="0" marR="0" lvl="7" indent="0" algn="r" rtl="0">
              <a:spcBef>
                <a:spcPts val="0"/>
              </a:spcBef>
              <a:buNone/>
              <a:defRPr sz="1200" b="0" i="0" u="none" strike="noStrike" cap="none">
                <a:solidFill>
                  <a:srgbClr val="989998"/>
                </a:solidFill>
                <a:latin typeface="Arial"/>
                <a:ea typeface="Arial"/>
                <a:cs typeface="Arial"/>
                <a:sym typeface="Arial"/>
              </a:defRPr>
            </a:lvl8pPr>
            <a:lvl9pPr marL="0" marR="0" lvl="8" indent="0" algn="r" rtl="0">
              <a:spcBef>
                <a:spcPts val="0"/>
              </a:spcBef>
              <a:buNone/>
              <a:defRPr sz="1200" b="0" i="0" u="none" strike="noStrike" cap="none">
                <a:solidFill>
                  <a:srgbClr val="989998"/>
                </a:solidFill>
                <a:latin typeface="Arial"/>
                <a:ea typeface="Arial"/>
                <a:cs typeface="Arial"/>
                <a:sym typeface="Arial"/>
              </a:defRPr>
            </a:lvl9pPr>
          </a:lstStyle>
          <a:p>
            <a:fld id="{0529FDDA-1CC2-E445-9467-66965BBC05E6}" type="slidenum">
              <a:rPr lang="en-US" smtClean="0"/>
              <a:t>‹#›</a:t>
            </a:fld>
            <a:endParaRPr lang="en-US" dirty="0"/>
          </a:p>
        </p:txBody>
      </p:sp>
      <p:graphicFrame>
        <p:nvGraphicFramePr>
          <p:cNvPr id="2" name="Object 1" hidden="1">
            <a:extLst>
              <a:ext uri="{FF2B5EF4-FFF2-40B4-BE49-F238E27FC236}">
                <a16:creationId xmlns:a16="http://schemas.microsoft.com/office/drawing/2014/main" id="{BFAA52E1-E326-CA07-A83C-32F62E2F6DC6}"/>
              </a:ext>
            </a:extLst>
          </p:cNvPr>
          <p:cNvGraphicFramePr>
            <a:graphicFrameLocks noChangeAspect="1"/>
          </p:cNvGraphicFramePr>
          <p:nvPr userDrawn="1">
            <p:custDataLst>
              <p:tags r:id="rId19"/>
            </p:custDataLst>
            <p:extLst>
              <p:ext uri="{D42A27DB-BD31-4B8C-83A1-F6EECF244321}">
                <p14:modId xmlns:p14="http://schemas.microsoft.com/office/powerpoint/2010/main" val="237115050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21" imgW="470" imgH="469" progId="TCLayout.ActiveDocument.1">
                  <p:embed/>
                </p:oleObj>
              </mc:Choice>
              <mc:Fallback>
                <p:oleObj name="think-cell Slide" r:id="rId21" imgW="470" imgH="469" progId="TCLayout.ActiveDocument.1">
                  <p:embed/>
                  <p:pic>
                    <p:nvPicPr>
                      <p:cNvPr id="2" name="Object 1" hidden="1">
                        <a:extLst>
                          <a:ext uri="{FF2B5EF4-FFF2-40B4-BE49-F238E27FC236}">
                            <a16:creationId xmlns:a16="http://schemas.microsoft.com/office/drawing/2014/main" id="{FB01746C-2469-F257-DC74-4B56DAF80DA6}"/>
                          </a:ext>
                        </a:extLst>
                      </p:cNvPr>
                      <p:cNvPicPr/>
                      <p:nvPr/>
                    </p:nvPicPr>
                    <p:blipFill>
                      <a:blip r:embed="rId22"/>
                      <a:stretch>
                        <a:fillRect/>
                      </a:stretch>
                    </p:blipFill>
                    <p:spPr>
                      <a:xfrm>
                        <a:off x="1955" y="1588"/>
                        <a:ext cx="1954"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824C39C-E93F-E45A-F7B4-4B2717CC932D}"/>
              </a:ext>
            </a:extLst>
          </p:cNvPr>
          <p:cNvSpPr/>
          <p:nvPr userDrawn="1">
            <p:custDataLst>
              <p:tags r:id="rId20"/>
            </p:custDataLst>
          </p:nvPr>
        </p:nvSpPr>
        <p:spPr>
          <a:xfrm>
            <a:off x="1" y="0"/>
            <a:ext cx="195385"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4401" b="0"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4082185"/>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9" r:id="rId5"/>
    <p:sldLayoutId id="2147483810" r:id="rId6"/>
    <p:sldLayoutId id="2147483814" r:id="rId7"/>
    <p:sldLayoutId id="2147483815" r:id="rId8"/>
    <p:sldLayoutId id="2147483822" r:id="rId9"/>
    <p:sldLayoutId id="2147483823" r:id="rId10"/>
    <p:sldLayoutId id="2147483734" r:id="rId11"/>
    <p:sldLayoutId id="2147483739" r:id="rId12"/>
    <p:sldLayoutId id="2147483706" r:id="rId13"/>
    <p:sldLayoutId id="2147483738" r:id="rId14"/>
    <p:sldLayoutId id="2147483736" r:id="rId15"/>
    <p:sldLayoutId id="2147483710" r:id="rId16"/>
    <p:sldLayoutId id="2147483824" r:id="rId17"/>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hivinterchange" TargetMode="External"/><Relationship Id="rId13" Type="http://schemas.openxmlformats.org/officeDocument/2006/relationships/hyperlink" Target="https://www.instagram.com/southsouthlearningnetwork/?igshid=YmMyMTA2M2Y%3D" TargetMode="External"/><Relationship Id="rId3" Type="http://schemas.openxmlformats.org/officeDocument/2006/relationships/slideLayout" Target="../slideLayouts/slideLayout9.xml"/><Relationship Id="rId7" Type="http://schemas.openxmlformats.org/officeDocument/2006/relationships/hyperlink" Target="mailto:bhattacharjee.parinita@gmail.com" TargetMode="External"/><Relationship Id="rId12" Type="http://schemas.openxmlformats.org/officeDocument/2006/relationships/image" Target="../media/image46.png"/><Relationship Id="rId2" Type="http://schemas.openxmlformats.org/officeDocument/2006/relationships/tags" Target="../tags/tag5.xml"/><Relationship Id="rId16" Type="http://schemas.openxmlformats.org/officeDocument/2006/relationships/image" Target="../media/image48.png"/><Relationship Id="rId1" Type="http://schemas.openxmlformats.org/officeDocument/2006/relationships/tags" Target="../tags/tag4.xml"/><Relationship Id="rId6" Type="http://schemas.openxmlformats.org/officeDocument/2006/relationships/image" Target="../media/image44.emf"/><Relationship Id="rId11" Type="http://schemas.openxmlformats.org/officeDocument/2006/relationships/hyperlink" Target="https://twitter.com/i/flow/login?redirect_after_login=%2FSSLN_HIV" TargetMode="External"/><Relationship Id="rId5" Type="http://schemas.openxmlformats.org/officeDocument/2006/relationships/oleObject" Target="../embeddings/oleObject2.bin"/><Relationship Id="rId15" Type="http://schemas.openxmlformats.org/officeDocument/2006/relationships/hyperlink" Target="https://www.hivinterchange.com/" TargetMode="External"/><Relationship Id="rId10" Type="http://schemas.microsoft.com/office/2007/relationships/hdphoto" Target="../media/hdphoto5.wdp"/><Relationship Id="rId4" Type="http://schemas.openxmlformats.org/officeDocument/2006/relationships/notesSlide" Target="../notesSlides/notesSlide5.xml"/><Relationship Id="rId9" Type="http://schemas.openxmlformats.org/officeDocument/2006/relationships/image" Target="../media/image45.png"/><Relationship Id="rId1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C619-F195-4942-8754-9D03FCA7CD6B}"/>
              </a:ext>
            </a:extLst>
          </p:cNvPr>
          <p:cNvSpPr>
            <a:spLocks noGrp="1"/>
          </p:cNvSpPr>
          <p:nvPr>
            <p:ph type="ctrTitle"/>
          </p:nvPr>
        </p:nvSpPr>
        <p:spPr>
          <a:xfrm>
            <a:off x="238125" y="1711212"/>
            <a:ext cx="8111218" cy="1362256"/>
          </a:xfrm>
        </p:spPr>
        <p:txBody>
          <a:bodyPr>
            <a:normAutofit/>
          </a:bodyPr>
          <a:lstStyle/>
          <a:p>
            <a:r>
              <a:rPr lang="en-US" i="0" dirty="0">
                <a:solidFill>
                  <a:schemeClr val="accent4"/>
                </a:solidFill>
                <a:effectLst/>
                <a:latin typeface="Arial" panose="020B0604020202020204" pitchFamily="34" charset="0"/>
              </a:rPr>
              <a:t>SSLN: </a:t>
            </a:r>
            <a:r>
              <a:rPr lang="en-US" sz="2800" b="0" i="0" dirty="0">
                <a:solidFill>
                  <a:schemeClr val="bg2"/>
                </a:solidFill>
                <a:effectLst/>
                <a:latin typeface="Arial" panose="020B0604020202020204" pitchFamily="34" charset="0"/>
              </a:rPr>
              <a:t>Opportunities and mechanisms for technical and financial support to the HIV Leadership Forum</a:t>
            </a:r>
            <a:endParaRPr lang="en-GB" sz="2700" dirty="0">
              <a:solidFill>
                <a:schemeClr val="bg2"/>
              </a:solidFill>
            </a:endParaRPr>
          </a:p>
        </p:txBody>
      </p:sp>
      <p:sp>
        <p:nvSpPr>
          <p:cNvPr id="3" name="Subtitle 2">
            <a:extLst>
              <a:ext uri="{FF2B5EF4-FFF2-40B4-BE49-F238E27FC236}">
                <a16:creationId xmlns:a16="http://schemas.microsoft.com/office/drawing/2014/main" id="{91C7B86F-0A17-4A6D-B6BC-44E5F429C888}"/>
              </a:ext>
            </a:extLst>
          </p:cNvPr>
          <p:cNvSpPr>
            <a:spLocks noGrp="1"/>
          </p:cNvSpPr>
          <p:nvPr>
            <p:ph type="subTitle" idx="1"/>
          </p:nvPr>
        </p:nvSpPr>
        <p:spPr>
          <a:xfrm>
            <a:off x="161925" y="3817190"/>
            <a:ext cx="11802229" cy="527495"/>
          </a:xfrm>
        </p:spPr>
        <p:txBody>
          <a:bodyPr>
            <a:normAutofit fontScale="25000" lnSpcReduction="20000"/>
          </a:bodyPr>
          <a:lstStyle/>
          <a:p>
            <a:endParaRPr lang="en-US" b="1" i="1" dirty="0">
              <a:solidFill>
                <a:schemeClr val="bg2"/>
              </a:solidFill>
            </a:endParaRPr>
          </a:p>
          <a:p>
            <a:endParaRPr lang="en-US" b="1" i="1" dirty="0">
              <a:solidFill>
                <a:schemeClr val="bg2"/>
              </a:solidFill>
            </a:endParaRPr>
          </a:p>
          <a:p>
            <a:endParaRPr lang="en-US" b="1" i="1" dirty="0">
              <a:solidFill>
                <a:schemeClr val="bg2"/>
              </a:solidFill>
            </a:endParaRPr>
          </a:p>
          <a:p>
            <a:endParaRPr lang="en-ZA" b="1" i="1" dirty="0">
              <a:solidFill>
                <a:schemeClr val="bg2"/>
              </a:solidFill>
            </a:endParaRPr>
          </a:p>
          <a:p>
            <a:endParaRPr lang="en-US" b="1" i="1" dirty="0">
              <a:solidFill>
                <a:schemeClr val="bg2"/>
              </a:solidFill>
            </a:endParaRPr>
          </a:p>
          <a:p>
            <a:endParaRPr lang="en-US" sz="5100" b="1" i="1" dirty="0">
              <a:solidFill>
                <a:schemeClr val="bg2"/>
              </a:solidFill>
            </a:endParaRPr>
          </a:p>
          <a:p>
            <a:endParaRPr lang="en-US" sz="8000" b="1" i="1" dirty="0">
              <a:solidFill>
                <a:schemeClr val="bg2"/>
              </a:solidFill>
            </a:endParaRPr>
          </a:p>
          <a:p>
            <a:r>
              <a:rPr lang="en-US" sz="8000" b="1" i="1" dirty="0">
                <a:solidFill>
                  <a:schemeClr val="bg2"/>
                </a:solidFill>
              </a:rPr>
              <a:t>09 November 2023</a:t>
            </a:r>
            <a:endParaRPr lang="en-GB" sz="8000" b="1" i="1" dirty="0">
              <a:solidFill>
                <a:schemeClr val="bg2"/>
              </a:solidFill>
            </a:endParaRPr>
          </a:p>
        </p:txBody>
      </p:sp>
      <p:sp>
        <p:nvSpPr>
          <p:cNvPr id="4" name="TextBox 3">
            <a:extLst>
              <a:ext uri="{FF2B5EF4-FFF2-40B4-BE49-F238E27FC236}">
                <a16:creationId xmlns:a16="http://schemas.microsoft.com/office/drawing/2014/main" id="{586FB7A8-5C4D-C622-25E5-238BF29F656B}"/>
              </a:ext>
            </a:extLst>
          </p:cNvPr>
          <p:cNvSpPr txBox="1"/>
          <p:nvPr/>
        </p:nvSpPr>
        <p:spPr>
          <a:xfrm>
            <a:off x="238125" y="3355524"/>
            <a:ext cx="8111218" cy="307777"/>
          </a:xfrm>
          <a:prstGeom prst="rect">
            <a:avLst/>
          </a:prstGeom>
          <a:noFill/>
        </p:spPr>
        <p:txBody>
          <a:bodyPr wrap="square" rtlCol="0">
            <a:spAutoFit/>
          </a:bodyPr>
          <a:lstStyle/>
          <a:p>
            <a:r>
              <a:rPr lang="en-US" dirty="0">
                <a:solidFill>
                  <a:schemeClr val="accent4"/>
                </a:solidFill>
              </a:rPr>
              <a:t>Kerry Mangold | SSLN </a:t>
            </a:r>
            <a:r>
              <a:rPr lang="en-US" dirty="0" err="1">
                <a:solidFill>
                  <a:schemeClr val="accent4"/>
                </a:solidFill>
              </a:rPr>
              <a:t>Programme</a:t>
            </a:r>
            <a:r>
              <a:rPr lang="en-US" dirty="0">
                <a:solidFill>
                  <a:schemeClr val="accent4"/>
                </a:solidFill>
              </a:rPr>
              <a:t> Director</a:t>
            </a:r>
          </a:p>
        </p:txBody>
      </p:sp>
    </p:spTree>
    <p:extLst>
      <p:ext uri="{BB962C8B-B14F-4D97-AF65-F5344CB8AC3E}">
        <p14:creationId xmlns:p14="http://schemas.microsoft.com/office/powerpoint/2010/main" val="3128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1CC2-62B5-4975-B1AE-AB6C90DB45A1}"/>
              </a:ext>
            </a:extLst>
          </p:cNvPr>
          <p:cNvSpPr>
            <a:spLocks noGrp="1"/>
          </p:cNvSpPr>
          <p:nvPr>
            <p:ph type="title"/>
          </p:nvPr>
        </p:nvSpPr>
        <p:spPr>
          <a:xfrm>
            <a:off x="1378283" y="735613"/>
            <a:ext cx="4321342" cy="856078"/>
          </a:xfrm>
        </p:spPr>
        <p:txBody>
          <a:bodyPr/>
          <a:lstStyle/>
          <a:p>
            <a:r>
              <a:rPr lang="en-US" dirty="0"/>
              <a:t>Presentation overview</a:t>
            </a:r>
            <a:endParaRPr lang="en-ZA" dirty="0"/>
          </a:p>
        </p:txBody>
      </p:sp>
      <p:sp>
        <p:nvSpPr>
          <p:cNvPr id="3" name="Content Placeholder 2">
            <a:extLst>
              <a:ext uri="{FF2B5EF4-FFF2-40B4-BE49-F238E27FC236}">
                <a16:creationId xmlns:a16="http://schemas.microsoft.com/office/drawing/2014/main" id="{7C30B5D3-CD97-4CB7-AA29-11F0A8412FF5}"/>
              </a:ext>
            </a:extLst>
          </p:cNvPr>
          <p:cNvSpPr>
            <a:spLocks noGrp="1"/>
          </p:cNvSpPr>
          <p:nvPr>
            <p:ph idx="1"/>
          </p:nvPr>
        </p:nvSpPr>
        <p:spPr>
          <a:xfrm>
            <a:off x="5224288" y="735613"/>
            <a:ext cx="6476299" cy="2063571"/>
          </a:xfrm>
        </p:spPr>
        <p:txBody>
          <a:bodyPr>
            <a:noAutofit/>
          </a:bodyPr>
          <a:lstStyle/>
          <a:p>
            <a:pPr marL="347663" indent="-342900">
              <a:spcAft>
                <a:spcPts val="600"/>
              </a:spcAft>
              <a:buFont typeface="Arial" panose="020B0604020202020204" pitchFamily="34" charset="0"/>
              <a:buChar char="•"/>
            </a:pPr>
            <a:r>
              <a:rPr lang="en-US" sz="2000" dirty="0"/>
              <a:t>What is the SSLN?</a:t>
            </a:r>
          </a:p>
          <a:p>
            <a:pPr marL="347663" indent="-342900">
              <a:spcAft>
                <a:spcPts val="600"/>
              </a:spcAft>
              <a:buFont typeface="Arial" panose="020B0604020202020204" pitchFamily="34" charset="0"/>
              <a:buChar char="•"/>
            </a:pPr>
            <a:r>
              <a:rPr lang="en-US" sz="2000" dirty="0"/>
              <a:t>What has been achieved through the SSLN?</a:t>
            </a:r>
          </a:p>
          <a:p>
            <a:pPr marL="347663" indent="-342900">
              <a:spcAft>
                <a:spcPts val="600"/>
              </a:spcAft>
              <a:buFont typeface="Arial" panose="020B0604020202020204" pitchFamily="34" charset="0"/>
              <a:buChar char="•"/>
            </a:pPr>
            <a:r>
              <a:rPr lang="en-US" sz="2000" dirty="0"/>
              <a:t>What support can the SSLN offer to the HIV Leadership Forum?</a:t>
            </a:r>
          </a:p>
        </p:txBody>
      </p:sp>
      <p:pic>
        <p:nvPicPr>
          <p:cNvPr id="11" name="Picture 10">
            <a:extLst>
              <a:ext uri="{FF2B5EF4-FFF2-40B4-BE49-F238E27FC236}">
                <a16:creationId xmlns:a16="http://schemas.microsoft.com/office/drawing/2014/main" id="{B4F4A301-6165-48CD-2071-22762D04B9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7" b="6016"/>
          <a:stretch/>
        </p:blipFill>
        <p:spPr>
          <a:xfrm>
            <a:off x="450418" y="2983665"/>
            <a:ext cx="11250169" cy="3647289"/>
          </a:xfrm>
          <a:prstGeom prst="rect">
            <a:avLst/>
          </a:prstGeom>
        </p:spPr>
      </p:pic>
    </p:spTree>
    <p:extLst>
      <p:ext uri="{BB962C8B-B14F-4D97-AF65-F5344CB8AC3E}">
        <p14:creationId xmlns:p14="http://schemas.microsoft.com/office/powerpoint/2010/main" val="3691787502"/>
      </p:ext>
    </p:extLst>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CB1A5F-DF2C-D1EC-1BFA-4B8F0DD47BF4}"/>
              </a:ext>
            </a:extLst>
          </p:cNvPr>
          <p:cNvSpPr/>
          <p:nvPr/>
        </p:nvSpPr>
        <p:spPr>
          <a:xfrm>
            <a:off x="0" y="3556031"/>
            <a:ext cx="12192000" cy="1452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234;p3">
            <a:extLst>
              <a:ext uri="{FF2B5EF4-FFF2-40B4-BE49-F238E27FC236}">
                <a16:creationId xmlns:a16="http://schemas.microsoft.com/office/drawing/2014/main" id="{909DA3B0-375D-AD68-8D98-0080299416EF}"/>
              </a:ext>
            </a:extLst>
          </p:cNvPr>
          <p:cNvPicPr preferRelativeResize="0"/>
          <p:nvPr/>
        </p:nvPicPr>
        <p:blipFill rotWithShape="1">
          <a:blip r:embed="rId3">
            <a:alphaModFix/>
          </a:blip>
          <a:srcRect r="4306"/>
          <a:stretch/>
        </p:blipFill>
        <p:spPr>
          <a:xfrm>
            <a:off x="499264" y="1549400"/>
            <a:ext cx="4385792" cy="4998958"/>
          </a:xfrm>
          <a:prstGeom prst="rect">
            <a:avLst/>
          </a:prstGeom>
          <a:noFill/>
          <a:ln>
            <a:noFill/>
          </a:ln>
        </p:spPr>
      </p:pic>
      <p:sp>
        <p:nvSpPr>
          <p:cNvPr id="5" name="Title 4">
            <a:extLst>
              <a:ext uri="{FF2B5EF4-FFF2-40B4-BE49-F238E27FC236}">
                <a16:creationId xmlns:a16="http://schemas.microsoft.com/office/drawing/2014/main" id="{830C60E8-15C5-A01B-CED3-1482834D277E}"/>
              </a:ext>
            </a:extLst>
          </p:cNvPr>
          <p:cNvSpPr>
            <a:spLocks noGrp="1"/>
          </p:cNvSpPr>
          <p:nvPr>
            <p:ph type="title"/>
          </p:nvPr>
        </p:nvSpPr>
        <p:spPr>
          <a:xfrm>
            <a:off x="450418" y="346802"/>
            <a:ext cx="11306189" cy="856079"/>
          </a:xfrm>
        </p:spPr>
        <p:txBody>
          <a:bodyPr>
            <a:noAutofit/>
          </a:bodyPr>
          <a:lstStyle/>
          <a:p>
            <a:r>
              <a:rPr lang="en-US" sz="2600" dirty="0"/>
              <a:t>The SSLN is an HIV prevention learning network that is  established in 15 countries across sub-Saharan Africa</a:t>
            </a:r>
          </a:p>
        </p:txBody>
      </p:sp>
      <p:pic>
        <p:nvPicPr>
          <p:cNvPr id="13" name="Picture 12">
            <a:extLst>
              <a:ext uri="{FF2B5EF4-FFF2-40B4-BE49-F238E27FC236}">
                <a16:creationId xmlns:a16="http://schemas.microsoft.com/office/drawing/2014/main" id="{5CF737AE-17E7-89EC-A96C-6D4505BCC8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4131" y="3781979"/>
            <a:ext cx="2021516" cy="1005335"/>
          </a:xfrm>
          <a:prstGeom prst="rect">
            <a:avLst/>
          </a:prstGeom>
        </p:spPr>
      </p:pic>
      <p:pic>
        <p:nvPicPr>
          <p:cNvPr id="15" name="Picture 14">
            <a:extLst>
              <a:ext uri="{FF2B5EF4-FFF2-40B4-BE49-F238E27FC236}">
                <a16:creationId xmlns:a16="http://schemas.microsoft.com/office/drawing/2014/main" id="{9CB1AD49-581A-9A96-B99B-CF3D2C5D82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735" r="1627"/>
          <a:stretch/>
        </p:blipFill>
        <p:spPr>
          <a:xfrm>
            <a:off x="7723348" y="3736742"/>
            <a:ext cx="2021517" cy="1025172"/>
          </a:xfrm>
          <a:prstGeom prst="rect">
            <a:avLst/>
          </a:prstGeom>
        </p:spPr>
      </p:pic>
      <p:pic>
        <p:nvPicPr>
          <p:cNvPr id="20" name="Picture 19">
            <a:extLst>
              <a:ext uri="{FF2B5EF4-FFF2-40B4-BE49-F238E27FC236}">
                <a16:creationId xmlns:a16="http://schemas.microsoft.com/office/drawing/2014/main" id="{52D9B998-589C-C242-36C8-08697ED556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6388"/>
          <a:stretch/>
        </p:blipFill>
        <p:spPr>
          <a:xfrm>
            <a:off x="9969977" y="3736742"/>
            <a:ext cx="2045279" cy="998171"/>
          </a:xfrm>
          <a:prstGeom prst="rect">
            <a:avLst/>
          </a:prstGeom>
        </p:spPr>
      </p:pic>
      <p:grpSp>
        <p:nvGrpSpPr>
          <p:cNvPr id="3" name="Group 2">
            <a:extLst>
              <a:ext uri="{FF2B5EF4-FFF2-40B4-BE49-F238E27FC236}">
                <a16:creationId xmlns:a16="http://schemas.microsoft.com/office/drawing/2014/main" id="{09883B8C-07A8-0836-04FC-3A6266800683}"/>
              </a:ext>
            </a:extLst>
          </p:cNvPr>
          <p:cNvGrpSpPr/>
          <p:nvPr/>
        </p:nvGrpSpPr>
        <p:grpSpPr>
          <a:xfrm>
            <a:off x="5360424" y="1596257"/>
            <a:ext cx="6599013" cy="1680313"/>
            <a:chOff x="5251539" y="535079"/>
            <a:chExt cx="6599013" cy="1680313"/>
          </a:xfrm>
        </p:grpSpPr>
        <p:cxnSp>
          <p:nvCxnSpPr>
            <p:cNvPr id="4" name="Straight Connector 3">
              <a:extLst>
                <a:ext uri="{FF2B5EF4-FFF2-40B4-BE49-F238E27FC236}">
                  <a16:creationId xmlns:a16="http://schemas.microsoft.com/office/drawing/2014/main" id="{3F2030FA-5A7A-C651-BA47-CAFF3E460575}"/>
                </a:ext>
              </a:extLst>
            </p:cNvPr>
            <p:cNvCxnSpPr>
              <a:cxnSpLocks/>
            </p:cNvCxnSpPr>
            <p:nvPr/>
          </p:nvCxnSpPr>
          <p:spPr>
            <a:xfrm flipV="1">
              <a:off x="5684341" y="1337707"/>
              <a:ext cx="5911623" cy="3355"/>
            </a:xfrm>
            <a:prstGeom prst="line">
              <a:avLst/>
            </a:prstGeom>
            <a:ln w="19050" cap="rnd">
              <a:solidFill>
                <a:schemeClr val="accent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F3F9F32-0C4E-1D79-EBC1-3D4F3BC297AB}"/>
                </a:ext>
              </a:extLst>
            </p:cNvPr>
            <p:cNvSpPr/>
            <p:nvPr/>
          </p:nvSpPr>
          <p:spPr>
            <a:xfrm>
              <a:off x="5430843" y="1705042"/>
              <a:ext cx="506995" cy="5069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2019</a:t>
              </a:r>
            </a:p>
          </p:txBody>
        </p:sp>
        <p:sp>
          <p:nvSpPr>
            <p:cNvPr id="7" name="Oval 6">
              <a:extLst>
                <a:ext uri="{FF2B5EF4-FFF2-40B4-BE49-F238E27FC236}">
                  <a16:creationId xmlns:a16="http://schemas.microsoft.com/office/drawing/2014/main" id="{C2E61F19-A41F-6042-AED3-4FCD7EDC2B62}"/>
                </a:ext>
              </a:extLst>
            </p:cNvPr>
            <p:cNvSpPr/>
            <p:nvPr/>
          </p:nvSpPr>
          <p:spPr>
            <a:xfrm>
              <a:off x="11343557" y="1698946"/>
              <a:ext cx="506995" cy="50699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2025</a:t>
              </a:r>
            </a:p>
          </p:txBody>
        </p:sp>
        <p:sp>
          <p:nvSpPr>
            <p:cNvPr id="8" name="Oval 7">
              <a:extLst>
                <a:ext uri="{FF2B5EF4-FFF2-40B4-BE49-F238E27FC236}">
                  <a16:creationId xmlns:a16="http://schemas.microsoft.com/office/drawing/2014/main" id="{023DA31E-FEAF-025B-2E75-5360F7283001}"/>
                </a:ext>
              </a:extLst>
            </p:cNvPr>
            <p:cNvSpPr/>
            <p:nvPr/>
          </p:nvSpPr>
          <p:spPr>
            <a:xfrm>
              <a:off x="8402168" y="1698946"/>
              <a:ext cx="506995" cy="506995"/>
            </a:xfrm>
            <a:prstGeom prst="ellipse">
              <a:avLst/>
            </a:prstGeom>
            <a:gradFill flip="none" rotWithShape="1">
              <a:gsLst>
                <a:gs pos="0">
                  <a:schemeClr val="accent2">
                    <a:lumMod val="75000"/>
                  </a:schemeClr>
                </a:gs>
                <a:gs pos="100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2022</a:t>
              </a:r>
            </a:p>
          </p:txBody>
        </p:sp>
        <p:sp>
          <p:nvSpPr>
            <p:cNvPr id="9" name="Oval 8">
              <a:extLst>
                <a:ext uri="{FF2B5EF4-FFF2-40B4-BE49-F238E27FC236}">
                  <a16:creationId xmlns:a16="http://schemas.microsoft.com/office/drawing/2014/main" id="{51E0BD94-8F7D-532C-701B-B0B7D700CC91}"/>
                </a:ext>
              </a:extLst>
            </p:cNvPr>
            <p:cNvSpPr/>
            <p:nvPr/>
          </p:nvSpPr>
          <p:spPr>
            <a:xfrm>
              <a:off x="9395803" y="1705042"/>
              <a:ext cx="506995" cy="50699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2023</a:t>
              </a:r>
            </a:p>
          </p:txBody>
        </p:sp>
        <p:sp>
          <p:nvSpPr>
            <p:cNvPr id="10" name="Oval 9">
              <a:extLst>
                <a:ext uri="{FF2B5EF4-FFF2-40B4-BE49-F238E27FC236}">
                  <a16:creationId xmlns:a16="http://schemas.microsoft.com/office/drawing/2014/main" id="{4C73007B-65FD-AFBB-FB54-60E2DC90041E}"/>
                </a:ext>
              </a:extLst>
            </p:cNvPr>
            <p:cNvSpPr/>
            <p:nvPr/>
          </p:nvSpPr>
          <p:spPr>
            <a:xfrm>
              <a:off x="10389437" y="1708397"/>
              <a:ext cx="506995" cy="50699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2024</a:t>
              </a:r>
            </a:p>
          </p:txBody>
        </p:sp>
        <p:sp>
          <p:nvSpPr>
            <p:cNvPr id="17" name="Oval 16">
              <a:extLst>
                <a:ext uri="{FF2B5EF4-FFF2-40B4-BE49-F238E27FC236}">
                  <a16:creationId xmlns:a16="http://schemas.microsoft.com/office/drawing/2014/main" id="{D0D1CA97-54AD-26A2-F42D-4904AFD429B3}"/>
                </a:ext>
              </a:extLst>
            </p:cNvPr>
            <p:cNvSpPr/>
            <p:nvPr/>
          </p:nvSpPr>
          <p:spPr>
            <a:xfrm>
              <a:off x="7408532" y="1698946"/>
              <a:ext cx="506995" cy="5069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2021</a:t>
              </a:r>
            </a:p>
          </p:txBody>
        </p:sp>
        <p:sp>
          <p:nvSpPr>
            <p:cNvPr id="18" name="Oval 17">
              <a:extLst>
                <a:ext uri="{FF2B5EF4-FFF2-40B4-BE49-F238E27FC236}">
                  <a16:creationId xmlns:a16="http://schemas.microsoft.com/office/drawing/2014/main" id="{ED3E1592-1203-4517-F50D-CE6FD675C3C5}"/>
                </a:ext>
              </a:extLst>
            </p:cNvPr>
            <p:cNvSpPr/>
            <p:nvPr/>
          </p:nvSpPr>
          <p:spPr>
            <a:xfrm>
              <a:off x="6421144" y="1708397"/>
              <a:ext cx="506995" cy="5069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2020</a:t>
              </a:r>
            </a:p>
          </p:txBody>
        </p:sp>
        <p:cxnSp>
          <p:nvCxnSpPr>
            <p:cNvPr id="19" name="Straight Connector 18">
              <a:extLst>
                <a:ext uri="{FF2B5EF4-FFF2-40B4-BE49-F238E27FC236}">
                  <a16:creationId xmlns:a16="http://schemas.microsoft.com/office/drawing/2014/main" id="{6E7632C4-8B7A-41AC-F422-E6C8147958EE}"/>
                </a:ext>
              </a:extLst>
            </p:cNvPr>
            <p:cNvCxnSpPr>
              <a:cxnSpLocks/>
            </p:cNvCxnSpPr>
            <p:nvPr/>
          </p:nvCxnSpPr>
          <p:spPr>
            <a:xfrm>
              <a:off x="5684341" y="1354079"/>
              <a:ext cx="0" cy="350436"/>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F06307-1286-B47C-FA7D-35EE2F4671C0}"/>
                </a:ext>
              </a:extLst>
            </p:cNvPr>
            <p:cNvCxnSpPr>
              <a:cxnSpLocks/>
            </p:cNvCxnSpPr>
            <p:nvPr/>
          </p:nvCxnSpPr>
          <p:spPr>
            <a:xfrm>
              <a:off x="11608630" y="1354079"/>
              <a:ext cx="0" cy="350436"/>
            </a:xfrm>
            <a:prstGeom prst="line">
              <a:avLst/>
            </a:prstGeom>
            <a:ln w="19050" cap="rnd">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9DD75F-E0AB-04FA-D016-78AD508E74EA}"/>
                </a:ext>
              </a:extLst>
            </p:cNvPr>
            <p:cNvCxnSpPr>
              <a:cxnSpLocks/>
            </p:cNvCxnSpPr>
            <p:nvPr/>
          </p:nvCxnSpPr>
          <p:spPr>
            <a:xfrm>
              <a:off x="8655666" y="1354079"/>
              <a:ext cx="0" cy="350436"/>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47C750-2CB1-C701-2B21-CB962B39F59F}"/>
                </a:ext>
              </a:extLst>
            </p:cNvPr>
            <p:cNvCxnSpPr>
              <a:cxnSpLocks/>
            </p:cNvCxnSpPr>
            <p:nvPr/>
          </p:nvCxnSpPr>
          <p:spPr>
            <a:xfrm>
              <a:off x="9649301" y="1354079"/>
              <a:ext cx="0" cy="350436"/>
            </a:xfrm>
            <a:prstGeom prst="line">
              <a:avLst/>
            </a:prstGeom>
            <a:ln w="19050" cap="rnd">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C9D36D-CE54-5A2D-48AB-BBF2CCE1ECC5}"/>
                </a:ext>
              </a:extLst>
            </p:cNvPr>
            <p:cNvCxnSpPr>
              <a:cxnSpLocks/>
            </p:cNvCxnSpPr>
            <p:nvPr/>
          </p:nvCxnSpPr>
          <p:spPr>
            <a:xfrm>
              <a:off x="10642935" y="1354079"/>
              <a:ext cx="0" cy="350436"/>
            </a:xfrm>
            <a:prstGeom prst="line">
              <a:avLst/>
            </a:prstGeom>
            <a:ln w="19050" cap="rnd">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B72D8E-399F-CB08-4DC0-34E4B0566D0C}"/>
                </a:ext>
              </a:extLst>
            </p:cNvPr>
            <p:cNvCxnSpPr>
              <a:cxnSpLocks/>
            </p:cNvCxnSpPr>
            <p:nvPr/>
          </p:nvCxnSpPr>
          <p:spPr>
            <a:xfrm>
              <a:off x="7662030" y="1354079"/>
              <a:ext cx="0" cy="350436"/>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D5A591-07ED-CF44-4CC7-A1829DDFB504}"/>
                </a:ext>
              </a:extLst>
            </p:cNvPr>
            <p:cNvCxnSpPr>
              <a:cxnSpLocks/>
            </p:cNvCxnSpPr>
            <p:nvPr/>
          </p:nvCxnSpPr>
          <p:spPr>
            <a:xfrm>
              <a:off x="6674642" y="1354079"/>
              <a:ext cx="0" cy="350436"/>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2F14C54-EA03-320E-BF74-28D3880F1EDB}"/>
                </a:ext>
              </a:extLst>
            </p:cNvPr>
            <p:cNvSpPr/>
            <p:nvPr/>
          </p:nvSpPr>
          <p:spPr>
            <a:xfrm rot="5400000">
              <a:off x="5670575" y="116043"/>
              <a:ext cx="625271" cy="1463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CDC98C">
                      <a:lumMod val="75000"/>
                    </a:srgbClr>
                  </a:solidFill>
                  <a:effectLst/>
                  <a:uLnTx/>
                  <a:uFillTx/>
                  <a:latin typeface="Arial"/>
                  <a:ea typeface="+mn-ea"/>
                  <a:cs typeface="+mn-cs"/>
                </a:rPr>
                <a:t>Global NAC Directors Forum calling for a south-south learning platform</a:t>
              </a:r>
            </a:p>
          </p:txBody>
        </p:sp>
        <p:sp>
          <p:nvSpPr>
            <p:cNvPr id="29" name="Rectangle 28">
              <a:extLst>
                <a:ext uri="{FF2B5EF4-FFF2-40B4-BE49-F238E27FC236}">
                  <a16:creationId xmlns:a16="http://schemas.microsoft.com/office/drawing/2014/main" id="{571C95B8-7F59-44D3-2B0A-A8AA9C85D300}"/>
                </a:ext>
              </a:extLst>
            </p:cNvPr>
            <p:cNvSpPr/>
            <p:nvPr/>
          </p:nvSpPr>
          <p:spPr>
            <a:xfrm rot="5400000">
              <a:off x="7328771" y="168804"/>
              <a:ext cx="477536" cy="1254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4FA699"/>
                  </a:solidFill>
                  <a:effectLst/>
                  <a:uLnTx/>
                  <a:uFillTx/>
                  <a:latin typeface="Arial"/>
                  <a:ea typeface="+mn-ea"/>
                  <a:cs typeface="+mn-cs"/>
                </a:rPr>
                <a:t>SSLN Phase I: </a:t>
              </a:r>
              <a:r>
                <a:rPr kumimoji="0" lang="en-ZA" sz="1200" b="0" i="0" u="none" strike="noStrike" kern="1200" cap="none" spc="0" normalizeH="0" baseline="0" noProof="0" dirty="0">
                  <a:ln>
                    <a:noFill/>
                  </a:ln>
                  <a:solidFill>
                    <a:srgbClr val="4FA699"/>
                  </a:solidFill>
                  <a:effectLst/>
                  <a:uLnTx/>
                  <a:uFillTx/>
                  <a:latin typeface="Arial"/>
                  <a:ea typeface="+mn-ea"/>
                  <a:cs typeface="+mn-cs"/>
                </a:rPr>
                <a:t>Proof of Concept</a:t>
              </a:r>
            </a:p>
          </p:txBody>
        </p:sp>
        <p:sp>
          <p:nvSpPr>
            <p:cNvPr id="30" name="Rectangle 29">
              <a:extLst>
                <a:ext uri="{FF2B5EF4-FFF2-40B4-BE49-F238E27FC236}">
                  <a16:creationId xmlns:a16="http://schemas.microsoft.com/office/drawing/2014/main" id="{2DE30086-8E67-5E4D-4C2E-46751E454B38}"/>
                </a:ext>
              </a:extLst>
            </p:cNvPr>
            <p:cNvSpPr/>
            <p:nvPr/>
          </p:nvSpPr>
          <p:spPr>
            <a:xfrm rot="5400000">
              <a:off x="9821793" y="213509"/>
              <a:ext cx="477536" cy="11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E5825E">
                      <a:lumMod val="75000"/>
                    </a:srgbClr>
                  </a:solidFill>
                  <a:effectLst/>
                  <a:uLnTx/>
                  <a:uFillTx/>
                  <a:latin typeface="Arial"/>
                  <a:ea typeface="+mn-ea"/>
                  <a:cs typeface="+mn-cs"/>
                </a:rPr>
                <a:t>SSLN Phase II: </a:t>
              </a:r>
              <a:r>
                <a:rPr kumimoji="0" lang="en-ZA" sz="1200" b="0" i="0" u="none" strike="noStrike" kern="1200" cap="none" spc="0" normalizeH="0" baseline="0" noProof="0" dirty="0">
                  <a:ln>
                    <a:noFill/>
                  </a:ln>
                  <a:solidFill>
                    <a:srgbClr val="E5825E">
                      <a:lumMod val="75000"/>
                    </a:srgbClr>
                  </a:solidFill>
                  <a:effectLst/>
                  <a:uLnTx/>
                  <a:uFillTx/>
                  <a:latin typeface="Arial"/>
                  <a:ea typeface="+mn-ea"/>
                  <a:cs typeface="+mn-cs"/>
                </a:rPr>
                <a:t>Scale up</a:t>
              </a:r>
            </a:p>
          </p:txBody>
        </p:sp>
        <p:sp>
          <p:nvSpPr>
            <p:cNvPr id="31" name="Rectangle 30">
              <a:extLst>
                <a:ext uri="{FF2B5EF4-FFF2-40B4-BE49-F238E27FC236}">
                  <a16:creationId xmlns:a16="http://schemas.microsoft.com/office/drawing/2014/main" id="{1689895C-FC28-765B-0FBF-B8AB14E38E72}"/>
                </a:ext>
              </a:extLst>
            </p:cNvPr>
            <p:cNvSpPr/>
            <p:nvPr/>
          </p:nvSpPr>
          <p:spPr>
            <a:xfrm rot="5400000">
              <a:off x="8523324" y="213509"/>
              <a:ext cx="477536" cy="11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8900" marR="0" lvl="0" indent="-8890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ZA" sz="1200" b="0" i="0" u="none" strike="noStrike" kern="1200" cap="none" spc="0" normalizeH="0" baseline="0" noProof="0" dirty="0">
                  <a:ln>
                    <a:noFill/>
                  </a:ln>
                  <a:solidFill>
                    <a:srgbClr val="4FA699"/>
                  </a:solidFill>
                  <a:effectLst/>
                  <a:uLnTx/>
                  <a:uFillTx/>
                  <a:latin typeface="Arial"/>
                  <a:ea typeface="+mn-ea"/>
                  <a:cs typeface="+mn-cs"/>
                </a:rPr>
                <a:t>2 pillars</a:t>
              </a:r>
            </a:p>
            <a:p>
              <a:pPr marL="88900" marR="0" lvl="0" indent="-8890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ZA" sz="1200" b="0" i="0" u="none" strike="noStrike" kern="1200" cap="none" spc="0" normalizeH="0" baseline="0" noProof="0" dirty="0">
                  <a:ln>
                    <a:noFill/>
                  </a:ln>
                  <a:solidFill>
                    <a:srgbClr val="4FA699"/>
                  </a:solidFill>
                  <a:effectLst/>
                  <a:uLnTx/>
                  <a:uFillTx/>
                  <a:latin typeface="Arial"/>
                  <a:ea typeface="+mn-ea"/>
                  <a:cs typeface="+mn-cs"/>
                </a:rPr>
                <a:t>10 countries</a:t>
              </a:r>
            </a:p>
          </p:txBody>
        </p:sp>
        <p:sp>
          <p:nvSpPr>
            <p:cNvPr id="32" name="Rectangle 31">
              <a:extLst>
                <a:ext uri="{FF2B5EF4-FFF2-40B4-BE49-F238E27FC236}">
                  <a16:creationId xmlns:a16="http://schemas.microsoft.com/office/drawing/2014/main" id="{AC7BB579-7D65-5E15-8B37-5D539AFBE777}"/>
                </a:ext>
              </a:extLst>
            </p:cNvPr>
            <p:cNvSpPr/>
            <p:nvPr/>
          </p:nvSpPr>
          <p:spPr>
            <a:xfrm rot="5400000">
              <a:off x="10928182" y="213508"/>
              <a:ext cx="477536" cy="11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8900" marR="0" lvl="0" indent="-8890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ZA" sz="1200" b="0" i="0" u="none" strike="noStrike" kern="1200" cap="none" spc="0" normalizeH="0" baseline="0" noProof="0" dirty="0">
                  <a:ln>
                    <a:noFill/>
                  </a:ln>
                  <a:solidFill>
                    <a:srgbClr val="E5825E">
                      <a:lumMod val="75000"/>
                    </a:srgbClr>
                  </a:solidFill>
                  <a:effectLst/>
                  <a:uLnTx/>
                  <a:uFillTx/>
                  <a:latin typeface="Arial"/>
                  <a:ea typeface="+mn-ea"/>
                  <a:cs typeface="+mn-cs"/>
                </a:rPr>
                <a:t>5 pillars</a:t>
              </a:r>
            </a:p>
            <a:p>
              <a:pPr marL="88900" marR="0" lvl="0" indent="-88900" algn="l"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ZA" sz="1200" b="0" i="0" u="none" strike="noStrike" kern="1200" cap="none" spc="0" normalizeH="0" baseline="0" noProof="0" dirty="0">
                  <a:ln>
                    <a:noFill/>
                  </a:ln>
                  <a:solidFill>
                    <a:srgbClr val="E5825E">
                      <a:lumMod val="75000"/>
                    </a:srgbClr>
                  </a:solidFill>
                  <a:effectLst/>
                  <a:uLnTx/>
                  <a:uFillTx/>
                  <a:latin typeface="Arial"/>
                  <a:ea typeface="+mn-ea"/>
                  <a:cs typeface="+mn-cs"/>
                </a:rPr>
                <a:t>15 countries</a:t>
              </a:r>
            </a:p>
          </p:txBody>
        </p:sp>
        <p:sp>
          <p:nvSpPr>
            <p:cNvPr id="33" name="Rectangle 32">
              <a:extLst>
                <a:ext uri="{FF2B5EF4-FFF2-40B4-BE49-F238E27FC236}">
                  <a16:creationId xmlns:a16="http://schemas.microsoft.com/office/drawing/2014/main" id="{DD607679-1F51-FB63-E1A0-FA5A0E4BE6B9}"/>
                </a:ext>
              </a:extLst>
            </p:cNvPr>
            <p:cNvSpPr/>
            <p:nvPr/>
          </p:nvSpPr>
          <p:spPr>
            <a:xfrm>
              <a:off x="6674642" y="1326531"/>
              <a:ext cx="20740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086466A-BE6A-BC3F-64F3-AF9E90D30C32}"/>
                </a:ext>
              </a:extLst>
            </p:cNvPr>
            <p:cNvSpPr/>
            <p:nvPr/>
          </p:nvSpPr>
          <p:spPr>
            <a:xfrm>
              <a:off x="8741290" y="1325607"/>
              <a:ext cx="288000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CD4B4858-218B-7AB6-0D26-34583D86C6AB}"/>
                </a:ext>
              </a:extLst>
            </p:cNvPr>
            <p:cNvSpPr/>
            <p:nvPr/>
          </p:nvSpPr>
          <p:spPr>
            <a:xfrm>
              <a:off x="5674440" y="1326524"/>
              <a:ext cx="1000201" cy="45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8" name="TextBox 37">
            <a:extLst>
              <a:ext uri="{FF2B5EF4-FFF2-40B4-BE49-F238E27FC236}">
                <a16:creationId xmlns:a16="http://schemas.microsoft.com/office/drawing/2014/main" id="{198B5AAD-E8C3-D565-2D93-9683F9AB568C}"/>
              </a:ext>
            </a:extLst>
          </p:cNvPr>
          <p:cNvSpPr txBox="1"/>
          <p:nvPr/>
        </p:nvSpPr>
        <p:spPr>
          <a:xfrm>
            <a:off x="5244696" y="5189585"/>
            <a:ext cx="6831577" cy="1400383"/>
          </a:xfrm>
          <a:prstGeom prst="rect">
            <a:avLst/>
          </a:prstGeom>
          <a:noFill/>
        </p:spPr>
        <p:txBody>
          <a:bodyPr wrap="square" rtlCol="0">
            <a:spAutoFit/>
          </a:bodyPr>
          <a:lstStyle/>
          <a:p>
            <a:pPr algn="ctr"/>
            <a:r>
              <a:rPr lang="en-US" sz="1700" b="1" i="0" dirty="0">
                <a:effectLst/>
                <a:latin typeface="+mn-lt"/>
              </a:rPr>
              <a:t>Our Mission </a:t>
            </a:r>
            <a:r>
              <a:rPr lang="en-US" sz="1700" dirty="0">
                <a:solidFill>
                  <a:srgbClr val="949494"/>
                </a:solidFill>
                <a:latin typeface="+mn-lt"/>
              </a:rPr>
              <a:t>is to be a trusted learning platform that connects and supports south-south </a:t>
            </a:r>
            <a:r>
              <a:rPr lang="en-US" sz="1700" b="0" i="0" dirty="0">
                <a:solidFill>
                  <a:srgbClr val="949494"/>
                </a:solidFill>
                <a:effectLst/>
                <a:latin typeface="+mn-lt"/>
              </a:rPr>
              <a:t>collaboration and dialogue through facilitated self-reflection, shared learnings and application of good practices and tools to </a:t>
            </a:r>
            <a:r>
              <a:rPr lang="en-US" sz="1700" dirty="0" err="1">
                <a:solidFill>
                  <a:srgbClr val="949494"/>
                </a:solidFill>
                <a:latin typeface="+mn-lt"/>
              </a:rPr>
              <a:t>c</a:t>
            </a:r>
            <a:r>
              <a:rPr lang="en-US" sz="1700" b="0" i="0" dirty="0" err="1">
                <a:solidFill>
                  <a:srgbClr val="949494"/>
                </a:solidFill>
                <a:effectLst/>
                <a:latin typeface="+mn-lt"/>
              </a:rPr>
              <a:t>atalyse</a:t>
            </a:r>
            <a:r>
              <a:rPr lang="en-US" sz="1700" b="0" i="0" dirty="0">
                <a:solidFill>
                  <a:srgbClr val="949494"/>
                </a:solidFill>
                <a:effectLst/>
                <a:latin typeface="+mn-lt"/>
              </a:rPr>
              <a:t> social capital, leverage resources and </a:t>
            </a:r>
            <a:r>
              <a:rPr lang="en-US" sz="1700" dirty="0" err="1">
                <a:solidFill>
                  <a:srgbClr val="949494"/>
                </a:solidFill>
                <a:latin typeface="+mn-lt"/>
              </a:rPr>
              <a:t>o</a:t>
            </a:r>
            <a:r>
              <a:rPr lang="en-US" sz="1700" b="0" i="0" dirty="0" err="1">
                <a:solidFill>
                  <a:srgbClr val="949494"/>
                </a:solidFill>
                <a:effectLst/>
                <a:latin typeface="+mn-lt"/>
              </a:rPr>
              <a:t>ptimise</a:t>
            </a:r>
            <a:r>
              <a:rPr lang="en-US" sz="1700" b="0" i="0" dirty="0">
                <a:solidFill>
                  <a:srgbClr val="949494"/>
                </a:solidFill>
                <a:effectLst/>
                <a:latin typeface="+mn-lt"/>
              </a:rPr>
              <a:t> country actions towards achieving the global agenda.</a:t>
            </a:r>
          </a:p>
        </p:txBody>
      </p:sp>
    </p:spTree>
    <p:extLst>
      <p:ext uri="{BB962C8B-B14F-4D97-AF65-F5344CB8AC3E}">
        <p14:creationId xmlns:p14="http://schemas.microsoft.com/office/powerpoint/2010/main" val="43437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819FC-A7CF-BF6D-77C9-3A310E1CB937}"/>
              </a:ext>
            </a:extLst>
          </p:cNvPr>
          <p:cNvSpPr>
            <a:spLocks noGrp="1"/>
          </p:cNvSpPr>
          <p:nvPr>
            <p:ph type="body" idx="1"/>
          </p:nvPr>
        </p:nvSpPr>
        <p:spPr>
          <a:xfrm>
            <a:off x="450419" y="1331683"/>
            <a:ext cx="11423512" cy="687618"/>
          </a:xfrm>
        </p:spPr>
        <p:txBody>
          <a:bodyPr>
            <a:normAutofit fontScale="92500" lnSpcReduction="10000"/>
          </a:bodyPr>
          <a:lstStyle/>
          <a:p>
            <a:pPr marL="190495" indent="0" algn="ctr">
              <a:buNone/>
            </a:pPr>
            <a:r>
              <a:rPr lang="en-US" sz="1400" i="1" dirty="0">
                <a:solidFill>
                  <a:srgbClr val="404040"/>
                </a:solidFill>
                <a:latin typeface="Arial" panose="020B0604020202020204" pitchFamily="34" charset="0"/>
                <a:cs typeface="Arial" panose="020B0604020202020204" pitchFamily="34" charset="0"/>
              </a:rPr>
              <a:t>“The approach of the learning network is </a:t>
            </a:r>
            <a:r>
              <a:rPr lang="en-US" sz="1400" b="1" i="1" dirty="0">
                <a:solidFill>
                  <a:schemeClr val="accent6"/>
                </a:solidFill>
                <a:latin typeface="Arial" panose="020B0604020202020204" pitchFamily="34" charset="0"/>
                <a:cs typeface="Arial" panose="020B0604020202020204" pitchFamily="34" charset="0"/>
              </a:rPr>
              <a:t>collaborative and supportive</a:t>
            </a:r>
            <a:r>
              <a:rPr lang="en-US" sz="1400" i="1" dirty="0">
                <a:solidFill>
                  <a:srgbClr val="404040"/>
                </a:solidFill>
                <a:latin typeface="Arial" panose="020B0604020202020204" pitchFamily="34" charset="0"/>
                <a:cs typeface="Arial" panose="020B0604020202020204" pitchFamily="34" charset="0"/>
              </a:rPr>
              <a:t>, not directive or prescriptive. Countries lead and own the learning network, with the SSLN implementing team in a facilitative and supportive role, </a:t>
            </a:r>
            <a:r>
              <a:rPr lang="en-US" sz="1400" b="1" i="1" dirty="0">
                <a:solidFill>
                  <a:schemeClr val="accent6"/>
                </a:solidFill>
                <a:latin typeface="Arial" panose="020B0604020202020204" pitchFamily="34" charset="0"/>
                <a:cs typeface="Arial" panose="020B0604020202020204" pitchFamily="34" charset="0"/>
              </a:rPr>
              <a:t>providing a range of learning opportunities</a:t>
            </a:r>
            <a:r>
              <a:rPr lang="en-US" sz="1400" i="1" dirty="0">
                <a:solidFill>
                  <a:srgbClr val="404040"/>
                </a:solidFill>
                <a:latin typeface="Arial" panose="020B0604020202020204" pitchFamily="34" charset="0"/>
                <a:cs typeface="Arial" panose="020B0604020202020204" pitchFamily="34" charset="0"/>
              </a:rPr>
              <a:t> that foster interaction, active participation, and joint learning.” external evaluation</a:t>
            </a:r>
          </a:p>
        </p:txBody>
      </p:sp>
      <p:sp>
        <p:nvSpPr>
          <p:cNvPr id="5" name="Title 4">
            <a:extLst>
              <a:ext uri="{FF2B5EF4-FFF2-40B4-BE49-F238E27FC236}">
                <a16:creationId xmlns:a16="http://schemas.microsoft.com/office/drawing/2014/main" id="{830C60E8-15C5-A01B-CED3-1482834D277E}"/>
              </a:ext>
            </a:extLst>
          </p:cNvPr>
          <p:cNvSpPr>
            <a:spLocks noGrp="1"/>
          </p:cNvSpPr>
          <p:nvPr>
            <p:ph type="title"/>
          </p:nvPr>
        </p:nvSpPr>
        <p:spPr>
          <a:xfrm>
            <a:off x="374219" y="232362"/>
            <a:ext cx="11861799" cy="856079"/>
          </a:xfrm>
        </p:spPr>
        <p:txBody>
          <a:bodyPr>
            <a:noAutofit/>
          </a:bodyPr>
          <a:lstStyle/>
          <a:p>
            <a:r>
              <a:rPr lang="en-US" sz="2600" dirty="0"/>
              <a:t>The SSLN provides deliberate and varied opportunities and channels for country-driven learning, informed through country self-assessments</a:t>
            </a:r>
          </a:p>
        </p:txBody>
      </p:sp>
      <p:sp>
        <p:nvSpPr>
          <p:cNvPr id="7" name="Rectangle 6">
            <a:extLst>
              <a:ext uri="{FF2B5EF4-FFF2-40B4-BE49-F238E27FC236}">
                <a16:creationId xmlns:a16="http://schemas.microsoft.com/office/drawing/2014/main" id="{E334FE61-4E73-E28A-EA63-B0F2F55B1F77}"/>
              </a:ext>
            </a:extLst>
          </p:cNvPr>
          <p:cNvSpPr/>
          <p:nvPr/>
        </p:nvSpPr>
        <p:spPr>
          <a:xfrm>
            <a:off x="9435713" y="3886200"/>
            <a:ext cx="2347088" cy="2632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In total </a:t>
            </a:r>
            <a:r>
              <a:rPr lang="en-US" b="1" dirty="0">
                <a:solidFill>
                  <a:schemeClr val="bg2"/>
                </a:solidFill>
              </a:rPr>
              <a:t>245 learning activities have thus far been completed </a:t>
            </a:r>
            <a:r>
              <a:rPr lang="en-US" dirty="0">
                <a:solidFill>
                  <a:schemeClr val="bg2"/>
                </a:solidFill>
              </a:rPr>
              <a:t>by the 15 countries in the SSLN [per the pyramid to the left].</a:t>
            </a:r>
          </a:p>
          <a:p>
            <a:pPr algn="ctr"/>
            <a:endParaRPr lang="en-US" dirty="0">
              <a:solidFill>
                <a:schemeClr val="bg2"/>
              </a:solidFill>
            </a:endParaRPr>
          </a:p>
          <a:p>
            <a:pPr algn="ctr"/>
            <a:r>
              <a:rPr lang="en-US" dirty="0">
                <a:solidFill>
                  <a:schemeClr val="bg2"/>
                </a:solidFill>
              </a:rPr>
              <a:t>The external evaluation found </a:t>
            </a:r>
            <a:r>
              <a:rPr lang="en-US" b="1" dirty="0">
                <a:solidFill>
                  <a:schemeClr val="bg2"/>
                </a:solidFill>
              </a:rPr>
              <a:t>all learning activities to be effective</a:t>
            </a:r>
            <a:r>
              <a:rPr lang="en-US" dirty="0">
                <a:solidFill>
                  <a:schemeClr val="bg2"/>
                </a:solidFill>
              </a:rPr>
              <a:t>, albeit each with its own unique learning objective.   </a:t>
            </a:r>
          </a:p>
        </p:txBody>
      </p:sp>
      <p:pic>
        <p:nvPicPr>
          <p:cNvPr id="3" name="Picture 2">
            <a:extLst>
              <a:ext uri="{FF2B5EF4-FFF2-40B4-BE49-F238E27FC236}">
                <a16:creationId xmlns:a16="http://schemas.microsoft.com/office/drawing/2014/main" id="{B6CA67F3-4C11-1AC9-1961-F99988F37938}"/>
              </a:ext>
            </a:extLst>
          </p:cNvPr>
          <p:cNvPicPr>
            <a:picLocks noChangeAspect="1"/>
          </p:cNvPicPr>
          <p:nvPr/>
        </p:nvPicPr>
        <p:blipFill>
          <a:blip r:embed="rId3"/>
          <a:stretch>
            <a:fillRect/>
          </a:stretch>
        </p:blipFill>
        <p:spPr>
          <a:xfrm>
            <a:off x="878054" y="2082801"/>
            <a:ext cx="8415730" cy="4699173"/>
          </a:xfrm>
          <a:prstGeom prst="rect">
            <a:avLst/>
          </a:prstGeom>
        </p:spPr>
      </p:pic>
    </p:spTree>
    <p:extLst>
      <p:ext uri="{BB962C8B-B14F-4D97-AF65-F5344CB8AC3E}">
        <p14:creationId xmlns:p14="http://schemas.microsoft.com/office/powerpoint/2010/main" val="409808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9A1638-F0E3-8066-48B2-EBE1EB632C6F}"/>
              </a:ext>
            </a:extLst>
          </p:cNvPr>
          <p:cNvSpPr/>
          <p:nvPr/>
        </p:nvSpPr>
        <p:spPr>
          <a:xfrm>
            <a:off x="463118" y="4671493"/>
            <a:ext cx="10928782" cy="524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82BC49A-A2EC-C645-A2AE-9D11EC4B33A1}"/>
              </a:ext>
            </a:extLst>
          </p:cNvPr>
          <p:cNvSpPr/>
          <p:nvPr/>
        </p:nvSpPr>
        <p:spPr>
          <a:xfrm>
            <a:off x="450418" y="3071293"/>
            <a:ext cx="10928782" cy="524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6BF1EBE-D7D1-58DB-4C11-2DAEB8733B1C}"/>
              </a:ext>
            </a:extLst>
          </p:cNvPr>
          <p:cNvSpPr>
            <a:spLocks noGrp="1"/>
          </p:cNvSpPr>
          <p:nvPr>
            <p:ph type="sldNum" idx="12"/>
          </p:nvPr>
        </p:nvSpPr>
        <p:spPr/>
        <p:txBody>
          <a:bodyPr/>
          <a:lstStyle/>
          <a:p>
            <a:fld id="{0529FDDA-1CC2-E445-9467-66965BBC05E6}" type="slidenum">
              <a:rPr lang="en-US" smtClean="0"/>
              <a:pPr/>
              <a:t>5</a:t>
            </a:fld>
            <a:endParaRPr lang="en-US" dirty="0"/>
          </a:p>
        </p:txBody>
      </p:sp>
      <p:sp>
        <p:nvSpPr>
          <p:cNvPr id="5" name="Title 4">
            <a:extLst>
              <a:ext uri="{FF2B5EF4-FFF2-40B4-BE49-F238E27FC236}">
                <a16:creationId xmlns:a16="http://schemas.microsoft.com/office/drawing/2014/main" id="{A9492C6E-A195-BD21-BD82-03643B35C719}"/>
              </a:ext>
            </a:extLst>
          </p:cNvPr>
          <p:cNvSpPr>
            <a:spLocks noGrp="1"/>
          </p:cNvSpPr>
          <p:nvPr>
            <p:ph type="title"/>
          </p:nvPr>
        </p:nvSpPr>
        <p:spPr>
          <a:xfrm>
            <a:off x="450418" y="255653"/>
            <a:ext cx="11425139" cy="856079"/>
          </a:xfrm>
        </p:spPr>
        <p:txBody>
          <a:bodyPr>
            <a:noAutofit/>
          </a:bodyPr>
          <a:lstStyle/>
          <a:p>
            <a:r>
              <a:rPr lang="en-US" sz="2400" dirty="0"/>
              <a:t>Nominated SSLN Country Champions have realized immediate value belonging to the SSLN and are also now seeing the applied and unlocked value</a:t>
            </a:r>
          </a:p>
        </p:txBody>
      </p:sp>
      <p:pic>
        <p:nvPicPr>
          <p:cNvPr id="20" name="Picture 19">
            <a:extLst>
              <a:ext uri="{FF2B5EF4-FFF2-40B4-BE49-F238E27FC236}">
                <a16:creationId xmlns:a16="http://schemas.microsoft.com/office/drawing/2014/main" id="{5D37EC66-0B66-11D1-FA5B-9ADF80537D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3" t="14843" b="53826"/>
          <a:stretch/>
        </p:blipFill>
        <p:spPr>
          <a:xfrm>
            <a:off x="0" y="3368071"/>
            <a:ext cx="8319947" cy="1192612"/>
          </a:xfrm>
          <a:prstGeom prst="rect">
            <a:avLst/>
          </a:prstGeom>
        </p:spPr>
      </p:pic>
      <p:pic>
        <p:nvPicPr>
          <p:cNvPr id="21" name="Picture 20">
            <a:extLst>
              <a:ext uri="{FF2B5EF4-FFF2-40B4-BE49-F238E27FC236}">
                <a16:creationId xmlns:a16="http://schemas.microsoft.com/office/drawing/2014/main" id="{844BB330-7B6D-AD6B-7251-C941C8F354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5606" b="26865"/>
          <a:stretch/>
        </p:blipFill>
        <p:spPr>
          <a:xfrm>
            <a:off x="727664" y="1605704"/>
            <a:ext cx="7603536" cy="1310361"/>
          </a:xfrm>
          <a:prstGeom prst="rect">
            <a:avLst/>
          </a:prstGeom>
        </p:spPr>
      </p:pic>
      <p:pic>
        <p:nvPicPr>
          <p:cNvPr id="9" name="Picture 8">
            <a:extLst>
              <a:ext uri="{FF2B5EF4-FFF2-40B4-BE49-F238E27FC236}">
                <a16:creationId xmlns:a16="http://schemas.microsoft.com/office/drawing/2014/main" id="{DF49EDCE-D36E-4E80-6909-94B92880BD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1301" b="9896"/>
          <a:stretch/>
        </p:blipFill>
        <p:spPr>
          <a:xfrm>
            <a:off x="716411" y="4844501"/>
            <a:ext cx="7603536" cy="1757845"/>
          </a:xfrm>
          <a:prstGeom prst="rect">
            <a:avLst/>
          </a:prstGeom>
        </p:spPr>
      </p:pic>
      <p:pic>
        <p:nvPicPr>
          <p:cNvPr id="10" name="Picture 9">
            <a:extLst>
              <a:ext uri="{FF2B5EF4-FFF2-40B4-BE49-F238E27FC236}">
                <a16:creationId xmlns:a16="http://schemas.microsoft.com/office/drawing/2014/main" id="{942D0636-93CF-4672-6157-2F7283B5D4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885" r="8703"/>
          <a:stretch/>
        </p:blipFill>
        <p:spPr>
          <a:xfrm>
            <a:off x="8243747" y="1536282"/>
            <a:ext cx="1598753" cy="1041039"/>
          </a:xfrm>
          <a:prstGeom prst="rect">
            <a:avLst/>
          </a:prstGeom>
        </p:spPr>
      </p:pic>
      <p:pic>
        <p:nvPicPr>
          <p:cNvPr id="13" name="Picture 2" descr="Pan-Prevention Workshop">
            <a:extLst>
              <a:ext uri="{FF2B5EF4-FFF2-40B4-BE49-F238E27FC236}">
                <a16:creationId xmlns:a16="http://schemas.microsoft.com/office/drawing/2014/main" id="{7B2F7EAC-E8F2-21E3-1C49-FF211798CF0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6708"/>
          <a:stretch/>
        </p:blipFill>
        <p:spPr bwMode="auto">
          <a:xfrm>
            <a:off x="8338426" y="2541472"/>
            <a:ext cx="3232331" cy="40384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08F24E-DD44-8811-32B0-C94F5406FF4A}"/>
              </a:ext>
            </a:extLst>
          </p:cNvPr>
          <p:cNvSpPr txBox="1"/>
          <p:nvPr/>
        </p:nvSpPr>
        <p:spPr>
          <a:xfrm>
            <a:off x="-19801" y="6594584"/>
            <a:ext cx="833139" cy="307777"/>
          </a:xfrm>
          <a:prstGeom prst="rect">
            <a:avLst/>
          </a:prstGeom>
          <a:noFill/>
        </p:spPr>
        <p:txBody>
          <a:bodyPr wrap="square" rtlCol="0">
            <a:spAutoFit/>
          </a:bodyPr>
          <a:lstStyle/>
          <a:p>
            <a:r>
              <a:rPr lang="en-US" dirty="0">
                <a:solidFill>
                  <a:schemeClr val="tx1"/>
                </a:solidFill>
              </a:rPr>
              <a:t>n = 296</a:t>
            </a:r>
          </a:p>
        </p:txBody>
      </p:sp>
    </p:spTree>
    <p:extLst>
      <p:ext uri="{BB962C8B-B14F-4D97-AF65-F5344CB8AC3E}">
        <p14:creationId xmlns:p14="http://schemas.microsoft.com/office/powerpoint/2010/main" val="91175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A9F270-C891-F598-656E-1FA7EEE15C09}"/>
              </a:ext>
            </a:extLst>
          </p:cNvPr>
          <p:cNvSpPr txBox="1"/>
          <p:nvPr/>
        </p:nvSpPr>
        <p:spPr>
          <a:xfrm>
            <a:off x="450419" y="4500839"/>
            <a:ext cx="11343763" cy="1569660"/>
          </a:xfrm>
          <a:prstGeom prst="rect">
            <a:avLst/>
          </a:prstGeom>
          <a:solidFill>
            <a:schemeClr val="accent3">
              <a:lumMod val="40000"/>
              <a:lumOff val="60000"/>
            </a:schemeClr>
          </a:solidFill>
        </p:spPr>
        <p:txBody>
          <a:bodyPr wrap="square" rtlCol="0">
            <a:spAutoFit/>
          </a:bodyPr>
          <a:lstStyle/>
          <a:p>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latin typeface="Arial" panose="020B0604020202020204" pitchFamily="34" charset="0"/>
              <a:ea typeface="Times New Roman" panose="02020603050405020304" pitchFamily="18" charset="0"/>
              <a:cs typeface="Arial" panose="020B0604020202020204" pitchFamily="34" charset="0"/>
            </a:endParaRPr>
          </a:p>
          <a:p>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latin typeface="Arial" panose="020B0604020202020204" pitchFamily="34" charset="0"/>
              <a:ea typeface="Times New Roman" panose="02020603050405020304" pitchFamily="18" charset="0"/>
              <a:cs typeface="Arial" panose="020B0604020202020204" pitchFamily="34" charset="0"/>
            </a:endParaRPr>
          </a:p>
          <a:p>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8A8A2680-0F20-98FD-7B5A-2888C8C3B80A}"/>
              </a:ext>
            </a:extLst>
          </p:cNvPr>
          <p:cNvSpPr>
            <a:spLocks noGrp="1"/>
          </p:cNvSpPr>
          <p:nvPr>
            <p:ph type="sldNum" idx="12"/>
          </p:nvPr>
        </p:nvSpPr>
        <p:spPr/>
        <p:txBody>
          <a:bodyPr/>
          <a:lstStyle/>
          <a:p>
            <a:fld id="{0529FDDA-1CC2-E445-9467-66965BBC05E6}" type="slidenum">
              <a:rPr lang="en-US" smtClean="0"/>
              <a:pPr/>
              <a:t>6</a:t>
            </a:fld>
            <a:endParaRPr lang="en-US" dirty="0"/>
          </a:p>
        </p:txBody>
      </p:sp>
      <p:sp>
        <p:nvSpPr>
          <p:cNvPr id="5" name="Title 4">
            <a:extLst>
              <a:ext uri="{FF2B5EF4-FFF2-40B4-BE49-F238E27FC236}">
                <a16:creationId xmlns:a16="http://schemas.microsoft.com/office/drawing/2014/main" id="{F5F20654-CE4B-8AAD-480A-865BFCDBD743}"/>
              </a:ext>
            </a:extLst>
          </p:cNvPr>
          <p:cNvSpPr>
            <a:spLocks noGrp="1"/>
          </p:cNvSpPr>
          <p:nvPr>
            <p:ph type="title"/>
          </p:nvPr>
        </p:nvSpPr>
        <p:spPr>
          <a:xfrm>
            <a:off x="450418" y="241122"/>
            <a:ext cx="11517921" cy="856079"/>
          </a:xfrm>
        </p:spPr>
        <p:txBody>
          <a:bodyPr>
            <a:noAutofit/>
          </a:bodyPr>
          <a:lstStyle/>
          <a:p>
            <a:r>
              <a:rPr lang="en-US" sz="2400" dirty="0"/>
              <a:t>Importantly, the SSLN has been recognized as being instrumental in informing prevention funding proposals and advocating for prevention</a:t>
            </a:r>
          </a:p>
        </p:txBody>
      </p:sp>
      <p:sp>
        <p:nvSpPr>
          <p:cNvPr id="6" name="TextBox 5">
            <a:extLst>
              <a:ext uri="{FF2B5EF4-FFF2-40B4-BE49-F238E27FC236}">
                <a16:creationId xmlns:a16="http://schemas.microsoft.com/office/drawing/2014/main" id="{BA83408C-FA47-8B23-3B21-BFF0FB87F2CE}"/>
              </a:ext>
            </a:extLst>
          </p:cNvPr>
          <p:cNvSpPr txBox="1"/>
          <p:nvPr/>
        </p:nvSpPr>
        <p:spPr>
          <a:xfrm>
            <a:off x="450419" y="1460192"/>
            <a:ext cx="11343763" cy="2677656"/>
          </a:xfrm>
          <a:prstGeom prst="rect">
            <a:avLst/>
          </a:prstGeom>
          <a:solidFill>
            <a:schemeClr val="bg1">
              <a:lumMod val="95000"/>
            </a:schemeClr>
          </a:solidFill>
        </p:spPr>
        <p:txBody>
          <a:bodyPr wrap="square" rtlCol="0">
            <a:spAutoFit/>
          </a:bodyPr>
          <a:lstStyle/>
          <a:p>
            <a:r>
              <a:rPr lang="en-US" sz="2000" b="1" dirty="0">
                <a:latin typeface="Arial" panose="020B0604020202020204" pitchFamily="34" charset="0"/>
                <a:cs typeface="Arial" panose="020B0604020202020204" pitchFamily="34" charset="0"/>
              </a:rPr>
              <a:t>Prevention funding proposals: </a:t>
            </a:r>
            <a:r>
              <a:rPr lang="en-US" sz="1600" dirty="0">
                <a:latin typeface="Arial" panose="020B0604020202020204" pitchFamily="34" charset="0"/>
                <a:cs typeface="Arial" panose="020B0604020202020204" pitchFamily="34" charset="0"/>
              </a:rPr>
              <a:t>At least 6 countries reported explicitly using the PSAT and learnings from the SSLN to feed into their Global Fund GC7 proposals for the prevention modules</a:t>
            </a:r>
          </a:p>
          <a:p>
            <a:endParaRPr lang="en-US" sz="16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Prevention advocacy: </a:t>
            </a:r>
            <a:r>
              <a:rPr lang="en-US" sz="1600" dirty="0">
                <a:latin typeface="Arial" panose="020B0604020202020204" pitchFamily="34" charset="0"/>
                <a:cs typeface="Arial" panose="020B0604020202020204" pitchFamily="34" charset="0"/>
              </a:rPr>
              <a:t>According to the mid-term evaluation report “</a:t>
            </a:r>
            <a:r>
              <a:rPr lang="en-US" sz="1600" i="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The existence of SSLN appears to be pushing the issue of HIV prevention further in some countries. Champions report that SSLN is helping advocate for more resources for HIV prevention programs and opening the conversation with higher-level leaders and donors</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endParaRPr lang="en-US" sz="1600" dirty="0">
              <a:latin typeface="Arial" panose="020B0604020202020204" pitchFamily="34" charset="0"/>
              <a:ea typeface="Times New Roman" panose="02020603050405020304" pitchFamily="18" charset="0"/>
              <a:cs typeface="Arial" panose="020B0604020202020204" pitchFamily="34" charset="0"/>
            </a:endParaRPr>
          </a:p>
          <a:p>
            <a:r>
              <a:rPr lang="en-US" sz="1600" dirty="0">
                <a:latin typeface="Arial" panose="020B0604020202020204" pitchFamily="34" charset="0"/>
                <a:cs typeface="Arial" panose="020B0604020202020204" pitchFamily="34" charset="0"/>
              </a:rPr>
              <a:t>More than a quarter of Champions reported reaching out bilaterally to their peers. This networking is sustainable beyond even the SSLN. If HIV prevention leaders are linked and learning on one another in a way that didn’t happen before, then this could be the thing that carries forward and that we can apply and expand into other places too.</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FD8F4975-8D93-D7FC-E580-07FA80D580F9}"/>
              </a:ext>
            </a:extLst>
          </p:cNvPr>
          <p:cNvSpPr txBox="1"/>
          <p:nvPr/>
        </p:nvSpPr>
        <p:spPr>
          <a:xfrm>
            <a:off x="952500" y="4582200"/>
            <a:ext cx="10033000" cy="1631216"/>
          </a:xfrm>
          <a:prstGeom prst="rect">
            <a:avLst/>
          </a:prstGeom>
          <a:noFill/>
        </p:spPr>
        <p:txBody>
          <a:bodyPr wrap="square" rtlCol="0">
            <a:spAutoFit/>
          </a:bodyPr>
          <a:lstStyle/>
          <a:p>
            <a:pPr algn="ctr"/>
            <a:r>
              <a:rPr lang="en-US" sz="2000" i="1" dirty="0">
                <a:solidFill>
                  <a:schemeClr val="accent4"/>
                </a:solidFill>
                <a:latin typeface="Arial" panose="020B0604020202020204" pitchFamily="34" charset="0"/>
                <a:cs typeface="Arial" panose="020B0604020202020204" pitchFamily="34" charset="0"/>
              </a:rPr>
              <a:t>“This Learning Network is a game-changer in HIV prevention in our region, where we can safely learn from one another in a relatable and critical way. We are building each other up and </a:t>
            </a:r>
            <a:r>
              <a:rPr lang="en-US" sz="2000" b="1" i="1" dirty="0">
                <a:solidFill>
                  <a:schemeClr val="accent4"/>
                </a:solidFill>
                <a:latin typeface="Arial" panose="020B0604020202020204" pitchFamily="34" charset="0"/>
                <a:cs typeface="Arial" panose="020B0604020202020204" pitchFamily="34" charset="0"/>
              </a:rPr>
              <a:t>building an army of HIV prevention experts and leaders in Africa for Africa</a:t>
            </a:r>
            <a:r>
              <a:rPr lang="en-US" sz="2000" i="1" dirty="0">
                <a:solidFill>
                  <a:schemeClr val="accent4"/>
                </a:solidFill>
                <a:latin typeface="Arial" panose="020B0604020202020204" pitchFamily="34" charset="0"/>
                <a:cs typeface="Arial" panose="020B0604020202020204" pitchFamily="34" charset="0"/>
              </a:rPr>
              <a:t>” Uganda Champion, East Africa Sub-Regional Meeting</a:t>
            </a:r>
          </a:p>
          <a:p>
            <a:pPr algn="ctr"/>
            <a:endParaRPr lang="en-US" sz="2000" i="1" dirty="0"/>
          </a:p>
        </p:txBody>
      </p:sp>
    </p:spTree>
    <p:extLst>
      <p:ext uri="{BB962C8B-B14F-4D97-AF65-F5344CB8AC3E}">
        <p14:creationId xmlns:p14="http://schemas.microsoft.com/office/powerpoint/2010/main" val="45414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A35B0-7383-1D04-D08D-CF5A57C5A54E}"/>
              </a:ext>
            </a:extLst>
          </p:cNvPr>
          <p:cNvSpPr>
            <a:spLocks noGrp="1"/>
          </p:cNvSpPr>
          <p:nvPr>
            <p:ph type="sldNum" idx="12"/>
          </p:nvPr>
        </p:nvSpPr>
        <p:spPr/>
        <p:txBody>
          <a:bodyPr/>
          <a:lstStyle/>
          <a:p>
            <a:fld id="{0529FDDA-1CC2-E445-9467-66965BBC05E6}" type="slidenum">
              <a:rPr lang="en-US" smtClean="0"/>
              <a:pPr/>
              <a:t>7</a:t>
            </a:fld>
            <a:endParaRPr lang="en-US" dirty="0"/>
          </a:p>
        </p:txBody>
      </p:sp>
      <p:sp>
        <p:nvSpPr>
          <p:cNvPr id="5" name="Title 4">
            <a:extLst>
              <a:ext uri="{FF2B5EF4-FFF2-40B4-BE49-F238E27FC236}">
                <a16:creationId xmlns:a16="http://schemas.microsoft.com/office/drawing/2014/main" id="{56BF73AA-AA71-8FE8-8A5D-D8D24A0B3E43}"/>
              </a:ext>
            </a:extLst>
          </p:cNvPr>
          <p:cNvSpPr>
            <a:spLocks noGrp="1"/>
          </p:cNvSpPr>
          <p:nvPr>
            <p:ph type="title"/>
          </p:nvPr>
        </p:nvSpPr>
        <p:spPr>
          <a:xfrm>
            <a:off x="450418" y="259714"/>
            <a:ext cx="10945291" cy="856079"/>
          </a:xfrm>
        </p:spPr>
        <p:txBody>
          <a:bodyPr>
            <a:noAutofit/>
          </a:bodyPr>
          <a:lstStyle/>
          <a:p>
            <a:r>
              <a:rPr lang="en-US" sz="2400" dirty="0"/>
              <a:t>The SSLN is a Network for all HIV prevention stakeholders, but intensively available to support its </a:t>
            </a:r>
            <a:r>
              <a:rPr lang="en-US" sz="2400" dirty="0">
                <a:solidFill>
                  <a:schemeClr val="accent4"/>
                </a:solidFill>
              </a:rPr>
              <a:t>15 GPC member countries </a:t>
            </a:r>
            <a:r>
              <a:rPr lang="en-US" sz="2400" dirty="0"/>
              <a:t>with optimizing their HIV prevention responses through facilitated peer learning</a:t>
            </a:r>
          </a:p>
        </p:txBody>
      </p:sp>
      <p:sp>
        <p:nvSpPr>
          <p:cNvPr id="8" name="Google Shape;102;p12">
            <a:extLst>
              <a:ext uri="{FF2B5EF4-FFF2-40B4-BE49-F238E27FC236}">
                <a16:creationId xmlns:a16="http://schemas.microsoft.com/office/drawing/2014/main" id="{7CB964C9-3E83-2CA8-1A1A-B435F0519819}"/>
              </a:ext>
            </a:extLst>
          </p:cNvPr>
          <p:cNvSpPr/>
          <p:nvPr/>
        </p:nvSpPr>
        <p:spPr>
          <a:xfrm>
            <a:off x="2016691" y="1666121"/>
            <a:ext cx="6343538" cy="673412"/>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ctr" anchorCtr="0">
            <a:noAutofit/>
          </a:bodyPr>
          <a:lstStyle/>
          <a:p>
            <a:pPr marL="715963">
              <a:buClr>
                <a:schemeClr val="dk1"/>
              </a:buClr>
              <a:buSzPts val="2400"/>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715963">
              <a:buClr>
                <a:schemeClr val="dk1"/>
              </a:buClr>
              <a:buSzPts val="2400"/>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715963">
              <a:buClr>
                <a:schemeClr val="dk1"/>
              </a:buClr>
              <a:buSzPts val="2400"/>
            </a:pPr>
            <a:r>
              <a:rPr lang="en-US" sz="1400" dirty="0">
                <a:solidFill>
                  <a:srgbClr val="424342"/>
                </a:solidFill>
                <a:latin typeface="Arial" panose="020B0604020202020204" pitchFamily="34" charset="0"/>
                <a:cs typeface="Arial" panose="020B0604020202020204" pitchFamily="34" charset="0"/>
              </a:rPr>
              <a:t>Information portal and dissemination channel for promising practices, new guidelines, country outputs on HIV prevention </a:t>
            </a:r>
          </a:p>
          <a:p>
            <a:pPr marL="715963">
              <a:buClr>
                <a:schemeClr val="dk1"/>
              </a:buClr>
              <a:buSzPts val="2400"/>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715963">
              <a:buClr>
                <a:schemeClr val="dk1"/>
              </a:buClr>
              <a:buSzPts val="2400"/>
            </a:pPr>
            <a:endParaRPr lang="en-ZA" sz="1400" dirty="0">
              <a:solidFill>
                <a:schemeClr val="tx1">
                  <a:lumMod val="65000"/>
                  <a:lumOff val="35000"/>
                </a:schemeClr>
              </a:solidFill>
              <a:latin typeface="Montserrat" pitchFamily="2" charset="77"/>
            </a:endParaRPr>
          </a:p>
        </p:txBody>
      </p:sp>
      <p:sp>
        <p:nvSpPr>
          <p:cNvPr id="9" name="Google Shape;102;p12">
            <a:extLst>
              <a:ext uri="{FF2B5EF4-FFF2-40B4-BE49-F238E27FC236}">
                <a16:creationId xmlns:a16="http://schemas.microsoft.com/office/drawing/2014/main" id="{27DC6025-589A-906A-95D0-69472BBCB7DC}"/>
              </a:ext>
            </a:extLst>
          </p:cNvPr>
          <p:cNvSpPr/>
          <p:nvPr/>
        </p:nvSpPr>
        <p:spPr>
          <a:xfrm>
            <a:off x="2016691" y="2456066"/>
            <a:ext cx="6343538" cy="673412"/>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ctr" anchorCtr="0">
            <a:noAutofit/>
          </a:bodyPr>
          <a:lstStyle/>
          <a:p>
            <a:pPr marL="715963">
              <a:buClr>
                <a:schemeClr val="dk1"/>
              </a:buClr>
              <a:buSzPts val="2400"/>
            </a:pPr>
            <a:endParaRPr lang="en-US" sz="1400" dirty="0">
              <a:solidFill>
                <a:srgbClr val="424342"/>
              </a:solidFill>
              <a:latin typeface="+mn-lt"/>
            </a:endParaRPr>
          </a:p>
          <a:p>
            <a:pPr marL="715963">
              <a:buClr>
                <a:schemeClr val="dk1"/>
              </a:buClr>
              <a:buSzPts val="2400"/>
            </a:pPr>
            <a:r>
              <a:rPr lang="en-US" sz="1400" dirty="0">
                <a:solidFill>
                  <a:srgbClr val="424342"/>
                </a:solidFill>
                <a:latin typeface="Arial" panose="020B0604020202020204" pitchFamily="34" charset="0"/>
                <a:cs typeface="Arial" panose="020B0604020202020204" pitchFamily="34" charset="0"/>
              </a:rPr>
              <a:t>Virtual platform for connecting with peers through </a:t>
            </a:r>
            <a:r>
              <a:rPr lang="en-US" dirty="0">
                <a:solidFill>
                  <a:srgbClr val="424342"/>
                </a:solidFill>
                <a:latin typeface="Arial" panose="020B0604020202020204" pitchFamily="34" charset="0"/>
                <a:cs typeface="Arial" panose="020B0604020202020204" pitchFamily="34" charset="0"/>
              </a:rPr>
              <a:t>webinars, mailers, social media channels and the SSLN website. </a:t>
            </a:r>
            <a:endParaRPr lang="en-US" sz="1400" dirty="0">
              <a:solidFill>
                <a:srgbClr val="424342"/>
              </a:solidFill>
              <a:latin typeface="Arial" panose="020B0604020202020204" pitchFamily="34" charset="0"/>
              <a:cs typeface="Arial" panose="020B0604020202020204" pitchFamily="34" charset="0"/>
            </a:endParaRPr>
          </a:p>
          <a:p>
            <a:pPr marL="715963">
              <a:buClr>
                <a:schemeClr val="dk1"/>
              </a:buClr>
              <a:buSzPts val="2400"/>
            </a:pPr>
            <a:endParaRPr lang="en-ZA" sz="1400" dirty="0">
              <a:solidFill>
                <a:srgbClr val="424342"/>
              </a:solidFill>
              <a:latin typeface="Montserrat" pitchFamily="2" charset="77"/>
            </a:endParaRPr>
          </a:p>
        </p:txBody>
      </p:sp>
      <p:sp>
        <p:nvSpPr>
          <p:cNvPr id="10" name="Google Shape;102;p12">
            <a:extLst>
              <a:ext uri="{FF2B5EF4-FFF2-40B4-BE49-F238E27FC236}">
                <a16:creationId xmlns:a16="http://schemas.microsoft.com/office/drawing/2014/main" id="{920AC0E5-A69C-04BE-A89D-2F89C2D84C66}"/>
              </a:ext>
            </a:extLst>
          </p:cNvPr>
          <p:cNvSpPr/>
          <p:nvPr/>
        </p:nvSpPr>
        <p:spPr>
          <a:xfrm>
            <a:off x="2016691" y="3246011"/>
            <a:ext cx="6343538" cy="673412"/>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45700" rIns="91425" bIns="45700" anchor="ctr" anchorCtr="0">
            <a:noAutofit/>
          </a:bodyPr>
          <a:lstStyle/>
          <a:p>
            <a:pPr marL="715963">
              <a:buClr>
                <a:schemeClr val="dk1"/>
              </a:buClr>
              <a:buSzPts val="2400"/>
            </a:pPr>
            <a:endParaRPr lang="en-US" sz="1400" dirty="0">
              <a:solidFill>
                <a:srgbClr val="424342"/>
              </a:solidFill>
              <a:latin typeface="Arial" panose="020B0604020202020204" pitchFamily="34" charset="0"/>
              <a:cs typeface="Arial" panose="020B0604020202020204" pitchFamily="34" charset="0"/>
            </a:endParaRPr>
          </a:p>
          <a:p>
            <a:pPr marL="715963">
              <a:buClr>
                <a:schemeClr val="dk1"/>
              </a:buClr>
              <a:buSzPts val="2400"/>
            </a:pPr>
            <a:r>
              <a:rPr lang="en-US" sz="1400" dirty="0">
                <a:solidFill>
                  <a:srgbClr val="424342"/>
                </a:solidFill>
                <a:latin typeface="Arial" panose="020B0604020202020204" pitchFamily="34" charset="0"/>
                <a:cs typeface="Arial" panose="020B0604020202020204" pitchFamily="34" charset="0"/>
              </a:rPr>
              <a:t>Orientation on UNAIDS </a:t>
            </a:r>
            <a:r>
              <a:rPr lang="en-US" sz="1400" dirty="0" err="1">
                <a:solidFill>
                  <a:srgbClr val="424342"/>
                </a:solidFill>
                <a:latin typeface="Arial" panose="020B0604020202020204" pitchFamily="34" charset="0"/>
                <a:cs typeface="Arial" panose="020B0604020202020204" pitchFamily="34" charset="0"/>
              </a:rPr>
              <a:t>programme</a:t>
            </a:r>
            <a:r>
              <a:rPr lang="en-US" sz="1400" dirty="0">
                <a:solidFill>
                  <a:srgbClr val="424342"/>
                </a:solidFill>
                <a:latin typeface="Arial" panose="020B0604020202020204" pitchFamily="34" charset="0"/>
                <a:cs typeface="Arial" panose="020B0604020202020204" pitchFamily="34" charset="0"/>
              </a:rPr>
              <a:t> self assessment tools to identify gaps and priorities and support countries to develop HIV prevention learning agendas, action plans and TA plans</a:t>
            </a:r>
          </a:p>
          <a:p>
            <a:pPr marL="715963">
              <a:buClr>
                <a:schemeClr val="dk1"/>
              </a:buClr>
              <a:buSzPts val="2400"/>
            </a:pPr>
            <a:endParaRPr lang="en-ZA" sz="1400" dirty="0">
              <a:solidFill>
                <a:srgbClr val="424342"/>
              </a:solidFill>
              <a:latin typeface="Montserrat" pitchFamily="2" charset="77"/>
            </a:endParaRPr>
          </a:p>
        </p:txBody>
      </p:sp>
      <p:sp>
        <p:nvSpPr>
          <p:cNvPr id="11" name="Google Shape;102;p12">
            <a:extLst>
              <a:ext uri="{FF2B5EF4-FFF2-40B4-BE49-F238E27FC236}">
                <a16:creationId xmlns:a16="http://schemas.microsoft.com/office/drawing/2014/main" id="{33F2F49E-2041-2F93-A30E-098A66861A04}"/>
              </a:ext>
            </a:extLst>
          </p:cNvPr>
          <p:cNvSpPr/>
          <p:nvPr/>
        </p:nvSpPr>
        <p:spPr>
          <a:xfrm>
            <a:off x="2016691" y="4035956"/>
            <a:ext cx="6343538" cy="673412"/>
          </a:xfrm>
          <a:prstGeom prst="rect">
            <a:avLst/>
          </a:prstGeom>
          <a:solidFill>
            <a:srgbClr val="83C7BE"/>
          </a:solidFill>
          <a:ln>
            <a:solidFill>
              <a:srgbClr val="4FA699"/>
            </a:solidFill>
          </a:ln>
        </p:spPr>
        <p:txBody>
          <a:bodyPr spcFirstLastPara="1" wrap="square" lIns="91425" tIns="45700" rIns="91425" bIns="45700" anchor="ctr" anchorCtr="0">
            <a:noAutofit/>
          </a:bodyPr>
          <a:lstStyle/>
          <a:p>
            <a:pPr marL="715963">
              <a:buClr>
                <a:schemeClr val="dk1"/>
              </a:buClr>
              <a:buSzPts val="2400"/>
            </a:pPr>
            <a:endParaRPr lang="en-US" sz="1400" dirty="0">
              <a:solidFill>
                <a:srgbClr val="424342"/>
              </a:solidFill>
              <a:latin typeface="Arial" panose="020B0604020202020204" pitchFamily="34" charset="0"/>
              <a:cs typeface="Arial" panose="020B0604020202020204" pitchFamily="34" charset="0"/>
            </a:endParaRPr>
          </a:p>
          <a:p>
            <a:pPr marL="715963">
              <a:buClr>
                <a:schemeClr val="dk1"/>
              </a:buClr>
              <a:buSzPts val="2400"/>
            </a:pPr>
            <a:r>
              <a:rPr lang="en-US" dirty="0">
                <a:solidFill>
                  <a:srgbClr val="424342"/>
                </a:solidFill>
                <a:latin typeface="Arial" panose="020B0604020202020204" pitchFamily="34" charset="0"/>
                <a:cs typeface="Arial" panose="020B0604020202020204" pitchFamily="34" charset="0"/>
              </a:rPr>
              <a:t>Facilitate the implementation of country HIV prevention learning agendas – directly or through partnerships</a:t>
            </a:r>
            <a:r>
              <a:rPr lang="en-US" sz="1400" dirty="0">
                <a:solidFill>
                  <a:srgbClr val="424342"/>
                </a:solidFill>
                <a:latin typeface="Arial" panose="020B0604020202020204" pitchFamily="34" charset="0"/>
                <a:cs typeface="Arial" panose="020B0604020202020204" pitchFamily="34" charset="0"/>
              </a:rPr>
              <a:t>. </a:t>
            </a:r>
          </a:p>
          <a:p>
            <a:pPr marL="715963">
              <a:buClr>
                <a:schemeClr val="dk1"/>
              </a:buClr>
              <a:buSzPts val="2400"/>
            </a:pPr>
            <a:endParaRPr lang="en-ZA" sz="1400" dirty="0">
              <a:solidFill>
                <a:srgbClr val="424342"/>
              </a:solidFill>
              <a:latin typeface="Montserrat" pitchFamily="2" charset="77"/>
            </a:endParaRPr>
          </a:p>
        </p:txBody>
      </p:sp>
      <p:sp>
        <p:nvSpPr>
          <p:cNvPr id="12" name="Google Shape;103;p12">
            <a:extLst>
              <a:ext uri="{FF2B5EF4-FFF2-40B4-BE49-F238E27FC236}">
                <a16:creationId xmlns:a16="http://schemas.microsoft.com/office/drawing/2014/main" id="{1B401DA5-0F5E-79A0-7AB5-840E78C7FD5A}"/>
              </a:ext>
            </a:extLst>
          </p:cNvPr>
          <p:cNvSpPr/>
          <p:nvPr/>
        </p:nvSpPr>
        <p:spPr>
          <a:xfrm>
            <a:off x="1200404" y="1666122"/>
            <a:ext cx="1248428" cy="673412"/>
          </a:xfrm>
          <a:prstGeom prst="homePlate">
            <a:avLst>
              <a:gd name="adj" fmla="val 50000"/>
            </a:avLst>
          </a:prstGeom>
          <a:solidFill>
            <a:schemeClr val="accent2"/>
          </a:solidFill>
          <a:ln>
            <a:solidFill>
              <a:schemeClr val="accent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mn-lt"/>
              </a:rPr>
              <a:t>1</a:t>
            </a:r>
            <a:endParaRPr lang="en-US" b="1" dirty="0">
              <a:latin typeface="+mn-lt"/>
            </a:endParaRPr>
          </a:p>
        </p:txBody>
      </p:sp>
      <p:sp>
        <p:nvSpPr>
          <p:cNvPr id="13" name="Google Shape;104;p12">
            <a:extLst>
              <a:ext uri="{FF2B5EF4-FFF2-40B4-BE49-F238E27FC236}">
                <a16:creationId xmlns:a16="http://schemas.microsoft.com/office/drawing/2014/main" id="{24ADCEF1-072B-6E13-4B57-6A62FC197277}"/>
              </a:ext>
            </a:extLst>
          </p:cNvPr>
          <p:cNvSpPr/>
          <p:nvPr/>
        </p:nvSpPr>
        <p:spPr>
          <a:xfrm>
            <a:off x="1200404" y="2456067"/>
            <a:ext cx="1248428" cy="673412"/>
          </a:xfrm>
          <a:prstGeom prst="homePlate">
            <a:avLst>
              <a:gd name="adj" fmla="val 50000"/>
            </a:avLst>
          </a:prstGeom>
          <a:solidFill>
            <a:schemeClr val="accent2"/>
          </a:solidFill>
          <a:ln>
            <a:solidFill>
              <a:schemeClr val="accent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mn-lt"/>
              </a:rPr>
              <a:t>2</a:t>
            </a:r>
            <a:endParaRPr lang="en-US" sz="1800" b="1" dirty="0">
              <a:latin typeface="+mn-lt"/>
            </a:endParaRPr>
          </a:p>
        </p:txBody>
      </p:sp>
      <p:sp>
        <p:nvSpPr>
          <p:cNvPr id="14" name="Google Shape;105;p12">
            <a:extLst>
              <a:ext uri="{FF2B5EF4-FFF2-40B4-BE49-F238E27FC236}">
                <a16:creationId xmlns:a16="http://schemas.microsoft.com/office/drawing/2014/main" id="{09E9DA4E-1585-784F-8F7B-328AE8EDAE59}"/>
              </a:ext>
            </a:extLst>
          </p:cNvPr>
          <p:cNvSpPr/>
          <p:nvPr/>
        </p:nvSpPr>
        <p:spPr>
          <a:xfrm>
            <a:off x="1200404" y="3246012"/>
            <a:ext cx="1248428" cy="673412"/>
          </a:xfrm>
          <a:prstGeom prst="homePlate">
            <a:avLst>
              <a:gd name="adj" fmla="val 50000"/>
            </a:avLst>
          </a:prstGeom>
          <a:solidFill>
            <a:schemeClr val="accent2"/>
          </a:solidFill>
          <a:ln>
            <a:solidFill>
              <a:schemeClr val="accent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mn-lt"/>
              </a:rPr>
              <a:t>3</a:t>
            </a:r>
            <a:endParaRPr lang="en-US" b="1" dirty="0">
              <a:latin typeface="+mn-lt"/>
            </a:endParaRPr>
          </a:p>
        </p:txBody>
      </p:sp>
      <p:sp>
        <p:nvSpPr>
          <p:cNvPr id="15" name="Google Shape;106;p12">
            <a:extLst>
              <a:ext uri="{FF2B5EF4-FFF2-40B4-BE49-F238E27FC236}">
                <a16:creationId xmlns:a16="http://schemas.microsoft.com/office/drawing/2014/main" id="{E4AD900D-8078-AE88-2215-EF4A7ACAB391}"/>
              </a:ext>
            </a:extLst>
          </p:cNvPr>
          <p:cNvSpPr/>
          <p:nvPr/>
        </p:nvSpPr>
        <p:spPr>
          <a:xfrm>
            <a:off x="1200404" y="4035957"/>
            <a:ext cx="1248428" cy="673412"/>
          </a:xfrm>
          <a:prstGeom prst="homePlate">
            <a:avLst>
              <a:gd name="adj" fmla="val 50000"/>
            </a:avLst>
          </a:prstGeom>
          <a:solidFill>
            <a:srgbClr val="4FA699"/>
          </a:solidFill>
          <a:ln>
            <a:solidFill>
              <a:srgbClr val="4FA699"/>
            </a:solidFill>
          </a:ln>
        </p:spPr>
        <p:txBody>
          <a:bodyPr spcFirstLastPara="1" wrap="square" lIns="91425" tIns="45700" rIns="91425" bIns="45700" anchor="ctr" anchorCtr="0">
            <a:noAutofit/>
          </a:bodyPr>
          <a:lstStyle/>
          <a:p>
            <a:pPr algn="ctr"/>
            <a:r>
              <a:rPr lang="en-US" sz="1800" b="1" dirty="0">
                <a:solidFill>
                  <a:schemeClr val="lt1"/>
                </a:solidFill>
                <a:latin typeface="+mn-lt"/>
              </a:rPr>
              <a:t>4</a:t>
            </a:r>
            <a:endParaRPr lang="en-US" b="1" dirty="0">
              <a:latin typeface="+mn-lt"/>
            </a:endParaRPr>
          </a:p>
        </p:txBody>
      </p:sp>
      <p:pic>
        <p:nvPicPr>
          <p:cNvPr id="18" name="Graphic 17" descr="Lightbulb with solid fill">
            <a:extLst>
              <a:ext uri="{FF2B5EF4-FFF2-40B4-BE49-F238E27FC236}">
                <a16:creationId xmlns:a16="http://schemas.microsoft.com/office/drawing/2014/main" id="{781637B5-3895-B3CC-41F0-8EA4D38096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4" y="1666120"/>
            <a:ext cx="673413" cy="673413"/>
          </a:xfrm>
          <a:prstGeom prst="rect">
            <a:avLst/>
          </a:prstGeom>
        </p:spPr>
      </p:pic>
      <p:pic>
        <p:nvPicPr>
          <p:cNvPr id="19" name="Graphic 18" descr="Lightbulb with solid fill">
            <a:extLst>
              <a:ext uri="{FF2B5EF4-FFF2-40B4-BE49-F238E27FC236}">
                <a16:creationId xmlns:a16="http://schemas.microsoft.com/office/drawing/2014/main" id="{19FE2982-AEDC-BE51-C822-C4AE913C3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4" y="2456066"/>
            <a:ext cx="673413" cy="673413"/>
          </a:xfrm>
          <a:prstGeom prst="rect">
            <a:avLst/>
          </a:prstGeom>
        </p:spPr>
      </p:pic>
      <p:pic>
        <p:nvPicPr>
          <p:cNvPr id="20" name="Graphic 19" descr="Lightbulb with solid fill">
            <a:extLst>
              <a:ext uri="{FF2B5EF4-FFF2-40B4-BE49-F238E27FC236}">
                <a16:creationId xmlns:a16="http://schemas.microsoft.com/office/drawing/2014/main" id="{E30A680D-447F-045E-0C69-DECB229EB2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4" y="3261171"/>
            <a:ext cx="673413" cy="673413"/>
          </a:xfrm>
          <a:prstGeom prst="rect">
            <a:avLst/>
          </a:prstGeom>
        </p:spPr>
      </p:pic>
      <p:pic>
        <p:nvPicPr>
          <p:cNvPr id="21" name="Graphic 20" descr="Lightbulb with solid fill">
            <a:extLst>
              <a:ext uri="{FF2B5EF4-FFF2-40B4-BE49-F238E27FC236}">
                <a16:creationId xmlns:a16="http://schemas.microsoft.com/office/drawing/2014/main" id="{0364ADE8-AA22-543C-8307-E2A8D3BE7D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4" y="4066276"/>
            <a:ext cx="673413" cy="673413"/>
          </a:xfrm>
          <a:prstGeom prst="rect">
            <a:avLst/>
          </a:prstGeom>
        </p:spPr>
      </p:pic>
      <p:sp>
        <p:nvSpPr>
          <p:cNvPr id="23" name="Google Shape;102;p12">
            <a:extLst>
              <a:ext uri="{FF2B5EF4-FFF2-40B4-BE49-F238E27FC236}">
                <a16:creationId xmlns:a16="http://schemas.microsoft.com/office/drawing/2014/main" id="{EFA396DD-F286-E710-C700-7805D453A385}"/>
              </a:ext>
            </a:extLst>
          </p:cNvPr>
          <p:cNvSpPr/>
          <p:nvPr/>
        </p:nvSpPr>
        <p:spPr>
          <a:xfrm>
            <a:off x="2016692" y="4837558"/>
            <a:ext cx="6343537" cy="673412"/>
          </a:xfrm>
          <a:prstGeom prst="rect">
            <a:avLst/>
          </a:prstGeom>
          <a:solidFill>
            <a:srgbClr val="83C7BE"/>
          </a:solidFill>
          <a:ln>
            <a:solidFill>
              <a:srgbClr val="4FA699"/>
            </a:solidFill>
          </a:ln>
        </p:spPr>
        <p:txBody>
          <a:bodyPr spcFirstLastPara="1" wrap="square" lIns="91425" tIns="45700" rIns="91425" bIns="45700" anchor="ctr" anchorCtr="0">
            <a:noAutofit/>
          </a:bodyPr>
          <a:lstStyle/>
          <a:p>
            <a:pPr marL="715963">
              <a:buClr>
                <a:schemeClr val="dk1"/>
              </a:buClr>
              <a:buSzPts val="2400"/>
            </a:pPr>
            <a:r>
              <a:rPr lang="en-ZA" dirty="0">
                <a:solidFill>
                  <a:srgbClr val="424342"/>
                </a:solidFill>
                <a:latin typeface="Arial" panose="020B0604020202020204" pitchFamily="34" charset="0"/>
                <a:cs typeface="Arial" panose="020B0604020202020204" pitchFamily="34" charset="0"/>
              </a:rPr>
              <a:t>Deliberately strengthen HIV prevention social capital and network in sub-Saharan Africa by creating a safe space for diverse voices. </a:t>
            </a:r>
          </a:p>
        </p:txBody>
      </p:sp>
      <p:sp>
        <p:nvSpPr>
          <p:cNvPr id="24" name="Google Shape;107;p12">
            <a:extLst>
              <a:ext uri="{FF2B5EF4-FFF2-40B4-BE49-F238E27FC236}">
                <a16:creationId xmlns:a16="http://schemas.microsoft.com/office/drawing/2014/main" id="{6EAC98BB-8F4F-A913-EA23-ED6DA9934AF6}"/>
              </a:ext>
            </a:extLst>
          </p:cNvPr>
          <p:cNvSpPr/>
          <p:nvPr/>
        </p:nvSpPr>
        <p:spPr>
          <a:xfrm>
            <a:off x="1200404" y="4837558"/>
            <a:ext cx="1231359" cy="673412"/>
          </a:xfrm>
          <a:prstGeom prst="homePlate">
            <a:avLst>
              <a:gd name="adj" fmla="val 50000"/>
            </a:avLst>
          </a:prstGeom>
          <a:solidFill>
            <a:srgbClr val="4FA699"/>
          </a:solidFill>
          <a:ln>
            <a:solidFill>
              <a:srgbClr val="4FA699"/>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panose="020B0604020202020204" pitchFamily="34" charset="0"/>
                <a:cs typeface="Arial" panose="020B0604020202020204" pitchFamily="34" charset="0"/>
              </a:rPr>
              <a:t>5</a:t>
            </a:r>
            <a:endParaRPr sz="1800" b="1" dirty="0">
              <a:solidFill>
                <a:schemeClr val="lt1"/>
              </a:solidFill>
              <a:latin typeface="Arial" panose="020B0604020202020204" pitchFamily="34" charset="0"/>
              <a:cs typeface="Arial" panose="020B0604020202020204" pitchFamily="34" charset="0"/>
              <a:sym typeface="Arial"/>
            </a:endParaRPr>
          </a:p>
        </p:txBody>
      </p:sp>
      <p:pic>
        <p:nvPicPr>
          <p:cNvPr id="25" name="Graphic 24" descr="Lightbulb with solid fill">
            <a:extLst>
              <a:ext uri="{FF2B5EF4-FFF2-40B4-BE49-F238E27FC236}">
                <a16:creationId xmlns:a16="http://schemas.microsoft.com/office/drawing/2014/main" id="{1F4F6F75-E7D8-FDDF-2689-2E7E7B837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4" y="4757862"/>
            <a:ext cx="673413" cy="673413"/>
          </a:xfrm>
          <a:prstGeom prst="rect">
            <a:avLst/>
          </a:prstGeom>
        </p:spPr>
      </p:pic>
      <p:sp>
        <p:nvSpPr>
          <p:cNvPr id="26" name="Google Shape;102;p12">
            <a:extLst>
              <a:ext uri="{FF2B5EF4-FFF2-40B4-BE49-F238E27FC236}">
                <a16:creationId xmlns:a16="http://schemas.microsoft.com/office/drawing/2014/main" id="{48D3DED5-04EF-C891-9554-ACA28F390ED3}"/>
              </a:ext>
            </a:extLst>
          </p:cNvPr>
          <p:cNvSpPr/>
          <p:nvPr/>
        </p:nvSpPr>
        <p:spPr>
          <a:xfrm>
            <a:off x="2016693" y="5633835"/>
            <a:ext cx="6343537" cy="673412"/>
          </a:xfrm>
          <a:prstGeom prst="rect">
            <a:avLst/>
          </a:prstGeom>
          <a:solidFill>
            <a:srgbClr val="83C7BE"/>
          </a:solidFill>
          <a:ln>
            <a:solidFill>
              <a:srgbClr val="4FA699"/>
            </a:solidFill>
          </a:ln>
        </p:spPr>
        <p:txBody>
          <a:bodyPr spcFirstLastPara="1" wrap="square" lIns="91425" tIns="45700" rIns="91425" bIns="45700" anchor="ctr" anchorCtr="0">
            <a:noAutofit/>
          </a:bodyPr>
          <a:lstStyle/>
          <a:p>
            <a:pPr marL="715963">
              <a:buClr>
                <a:schemeClr val="dk1"/>
              </a:buClr>
              <a:buSzPts val="2400"/>
            </a:pPr>
            <a:r>
              <a:rPr lang="en-ZA" dirty="0">
                <a:solidFill>
                  <a:srgbClr val="424342"/>
                </a:solidFill>
                <a:latin typeface="Arial" panose="020B0604020202020204" pitchFamily="34" charset="0"/>
                <a:cs typeface="Arial" panose="020B0604020202020204" pitchFamily="34" charset="0"/>
              </a:rPr>
              <a:t>Document and profile country promising practices for the purpose of sharing and replication across countries. </a:t>
            </a:r>
          </a:p>
        </p:txBody>
      </p:sp>
      <p:sp>
        <p:nvSpPr>
          <p:cNvPr id="27" name="Google Shape;107;p12">
            <a:extLst>
              <a:ext uri="{FF2B5EF4-FFF2-40B4-BE49-F238E27FC236}">
                <a16:creationId xmlns:a16="http://schemas.microsoft.com/office/drawing/2014/main" id="{E2296F73-E420-8875-3C94-ED95B146A7BA}"/>
              </a:ext>
            </a:extLst>
          </p:cNvPr>
          <p:cNvSpPr/>
          <p:nvPr/>
        </p:nvSpPr>
        <p:spPr>
          <a:xfrm>
            <a:off x="1200405" y="5633835"/>
            <a:ext cx="1231359" cy="673412"/>
          </a:xfrm>
          <a:prstGeom prst="homePlate">
            <a:avLst>
              <a:gd name="adj" fmla="val 50000"/>
            </a:avLst>
          </a:prstGeom>
          <a:solidFill>
            <a:srgbClr val="4FA699"/>
          </a:solidFill>
          <a:ln>
            <a:solidFill>
              <a:srgbClr val="4FA699"/>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panose="020B0604020202020204" pitchFamily="34" charset="0"/>
                <a:cs typeface="Arial" panose="020B0604020202020204" pitchFamily="34" charset="0"/>
                <a:sym typeface="Arial"/>
              </a:rPr>
              <a:t>6</a:t>
            </a:r>
            <a:endParaRPr sz="1800" b="1" dirty="0">
              <a:solidFill>
                <a:schemeClr val="lt1"/>
              </a:solidFill>
              <a:latin typeface="Arial" panose="020B0604020202020204" pitchFamily="34" charset="0"/>
              <a:cs typeface="Arial" panose="020B0604020202020204" pitchFamily="34" charset="0"/>
              <a:sym typeface="Arial"/>
            </a:endParaRPr>
          </a:p>
        </p:txBody>
      </p:sp>
      <p:pic>
        <p:nvPicPr>
          <p:cNvPr id="28" name="Graphic 27" descr="Lightbulb with solid fill">
            <a:extLst>
              <a:ext uri="{FF2B5EF4-FFF2-40B4-BE49-F238E27FC236}">
                <a16:creationId xmlns:a16="http://schemas.microsoft.com/office/drawing/2014/main" id="{DDD1DCD1-FDB0-79E4-D412-99876FDEB8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455" y="5554139"/>
            <a:ext cx="673413" cy="673413"/>
          </a:xfrm>
          <a:prstGeom prst="rect">
            <a:avLst/>
          </a:prstGeom>
        </p:spPr>
      </p:pic>
      <p:pic>
        <p:nvPicPr>
          <p:cNvPr id="2" name="Picture 2" descr="Pan Prevention Workshop">
            <a:extLst>
              <a:ext uri="{FF2B5EF4-FFF2-40B4-BE49-F238E27FC236}">
                <a16:creationId xmlns:a16="http://schemas.microsoft.com/office/drawing/2014/main" id="{E646BEDC-0B55-CF19-5157-D8518E2C7B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8937" y="1666122"/>
            <a:ext cx="3114285" cy="467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3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6FB249-D95D-97EA-EEAC-7B532C0CBA31}"/>
              </a:ext>
            </a:extLst>
          </p:cNvPr>
          <p:cNvSpPr/>
          <p:nvPr/>
        </p:nvSpPr>
        <p:spPr>
          <a:xfrm>
            <a:off x="0" y="-15830"/>
            <a:ext cx="720045" cy="2150587"/>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67312734"/>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p:cNvPicPr/>
                      <p:nvPr/>
                    </p:nvPicPr>
                    <p:blipFill>
                      <a:blip r:embed="rId6"/>
                      <a:stretch>
                        <a:fillRect/>
                      </a:stretch>
                    </p:blipFill>
                    <p:spPr>
                      <a:xfrm>
                        <a:off x="1144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1143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ZA" sz="6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3007074" y="2342633"/>
            <a:ext cx="6471819" cy="1136563"/>
          </a:xfrm>
        </p:spPr>
        <p:txBody>
          <a:bodyPr>
            <a:normAutofit/>
          </a:bodyPr>
          <a:lstStyle/>
          <a:p>
            <a:r>
              <a:rPr lang="en-ZA" sz="5400" dirty="0"/>
              <a:t>Thank you</a:t>
            </a:r>
          </a:p>
        </p:txBody>
      </p:sp>
      <p:sp>
        <p:nvSpPr>
          <p:cNvPr id="8" name="Subtitle 2">
            <a:extLst>
              <a:ext uri="{FF2B5EF4-FFF2-40B4-BE49-F238E27FC236}">
                <a16:creationId xmlns:a16="http://schemas.microsoft.com/office/drawing/2014/main" id="{CAE645DC-BDB8-169C-F81E-B4561F88B763}"/>
              </a:ext>
            </a:extLst>
          </p:cNvPr>
          <p:cNvSpPr>
            <a:spLocks noGrp="1"/>
          </p:cNvSpPr>
          <p:nvPr>
            <p:ph type="body" sz="quarter" idx="10"/>
          </p:nvPr>
        </p:nvSpPr>
        <p:spPr>
          <a:xfrm>
            <a:off x="3154504" y="3746511"/>
            <a:ext cx="6176962" cy="411163"/>
          </a:xfrm>
        </p:spPr>
        <p:txBody>
          <a:bodyPr>
            <a:noAutofit/>
          </a:bodyPr>
          <a:lstStyle/>
          <a:p>
            <a:r>
              <a:rPr lang="en-US" cap="none" dirty="0"/>
              <a:t>Kerry Mangold | SSLN </a:t>
            </a:r>
            <a:r>
              <a:rPr lang="en-US" cap="none" dirty="0" err="1"/>
              <a:t>Programme</a:t>
            </a:r>
            <a:r>
              <a:rPr lang="en-US" cap="none" dirty="0"/>
              <a:t> Director</a:t>
            </a:r>
            <a:endParaRPr lang="en-US" dirty="0"/>
          </a:p>
        </p:txBody>
      </p:sp>
      <p:sp>
        <p:nvSpPr>
          <p:cNvPr id="9" name="Subtitle 2">
            <a:extLst>
              <a:ext uri="{FF2B5EF4-FFF2-40B4-BE49-F238E27FC236}">
                <a16:creationId xmlns:a16="http://schemas.microsoft.com/office/drawing/2014/main" id="{6CBAF8E7-7A7E-6EC5-D5B8-C676C3D12EFF}"/>
              </a:ext>
            </a:extLst>
          </p:cNvPr>
          <p:cNvSpPr>
            <a:spLocks noGrp="1"/>
          </p:cNvSpPr>
          <p:nvPr>
            <p:ph type="body" sz="quarter" idx="11"/>
          </p:nvPr>
        </p:nvSpPr>
        <p:spPr>
          <a:xfrm>
            <a:off x="3154504" y="4120127"/>
            <a:ext cx="6176962" cy="411163"/>
          </a:xfrm>
        </p:spPr>
        <p:txBody>
          <a:bodyPr>
            <a:normAutofit lnSpcReduction="10000"/>
          </a:bodyPr>
          <a:lstStyle/>
          <a:p>
            <a:r>
              <a:rPr lang="en-US" b="1" cap="none" dirty="0">
                <a:solidFill>
                  <a:schemeClr val="accent4">
                    <a:lumMod val="50000"/>
                  </a:schemeClr>
                </a:solidFill>
                <a:hlinkClick r:id="rId7">
                  <a:extLst>
                    <a:ext uri="{A12FA001-AC4F-418D-AE19-62706E023703}">
                      <ahyp:hlinkClr xmlns:ahyp="http://schemas.microsoft.com/office/drawing/2018/hyperlinkcolor" val="tx"/>
                    </a:ext>
                  </a:extLst>
                </a:hlinkClick>
              </a:rPr>
              <a:t>kerrym@genesis-analytics.com</a:t>
            </a:r>
            <a:endParaRPr lang="en-US" cap="none" dirty="0">
              <a:solidFill>
                <a:schemeClr val="accent4">
                  <a:lumMod val="50000"/>
                </a:schemeClr>
              </a:solidFill>
              <a:hlinkClick r:id="rId7">
                <a:extLst>
                  <a:ext uri="{A12FA001-AC4F-418D-AE19-62706E023703}">
                    <ahyp:hlinkClr xmlns:ahyp="http://schemas.microsoft.com/office/drawing/2018/hyperlinkcolor" val="tx"/>
                  </a:ext>
                </a:extLst>
              </a:hlinkClick>
            </a:endParaRPr>
          </a:p>
        </p:txBody>
      </p:sp>
      <p:pic>
        <p:nvPicPr>
          <p:cNvPr id="1026" name="Picture 2" descr="Youtube icons for free download | Freepik">
            <a:hlinkClick r:id="rId8"/>
            <a:extLst>
              <a:ext uri="{FF2B5EF4-FFF2-40B4-BE49-F238E27FC236}">
                <a16:creationId xmlns:a16="http://schemas.microsoft.com/office/drawing/2014/main" id="{D3A8AE26-8BB3-C8AF-EEFD-5BB649FB764C}"/>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778" b="89778" l="889" r="96889">
                        <a14:foregroundMark x1="6222" y1="69333" x2="6222" y2="69333"/>
                        <a14:foregroundMark x1="96889" y1="53778" x2="96889" y2="53778"/>
                        <a14:foregroundMark x1="889" y1="48889" x2="889" y2="48889"/>
                      </a14:backgroundRemoval>
                    </a14:imgEffect>
                  </a14:imgLayer>
                </a14:imgProps>
              </a:ext>
              <a:ext uri="{28A0092B-C50C-407E-A947-70E740481C1C}">
                <a14:useLocalDpi xmlns:a14="http://schemas.microsoft.com/office/drawing/2010/main"/>
              </a:ext>
            </a:extLst>
          </a:blip>
          <a:srcRect/>
          <a:stretch>
            <a:fillRect/>
          </a:stretch>
        </p:blipFill>
        <p:spPr bwMode="auto">
          <a:xfrm>
            <a:off x="138298" y="655198"/>
            <a:ext cx="488625" cy="488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rebrands as X with &quot;art deco&quot; logo">
            <a:hlinkClick r:id="rId11"/>
            <a:extLst>
              <a:ext uri="{FF2B5EF4-FFF2-40B4-BE49-F238E27FC236}">
                <a16:creationId xmlns:a16="http://schemas.microsoft.com/office/drawing/2014/main" id="{DD97986D-66C4-4A78-79C2-854213EF4C2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72822" y="1139991"/>
            <a:ext cx="438125" cy="438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instagram&quot; Icon - Download for free – Iconduck">
            <a:hlinkClick r:id="rId13"/>
            <a:extLst>
              <a:ext uri="{FF2B5EF4-FFF2-40B4-BE49-F238E27FC236}">
                <a16:creationId xmlns:a16="http://schemas.microsoft.com/office/drawing/2014/main" id="{AED3612D-E02C-CFC3-0DB7-3EC44BAF18A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2821" y="1624357"/>
            <a:ext cx="438125" cy="438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come to South to South Learning Network">
            <a:hlinkClick r:id="rId15"/>
            <a:extLst>
              <a:ext uri="{FF2B5EF4-FFF2-40B4-BE49-F238E27FC236}">
                <a16:creationId xmlns:a16="http://schemas.microsoft.com/office/drawing/2014/main" id="{C310F058-3106-DF35-6279-83BE03068172}"/>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40961" y="158750"/>
            <a:ext cx="483301" cy="488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F587E7-A71A-FE7B-860B-A2763AD493BB}"/>
              </a:ext>
            </a:extLst>
          </p:cNvPr>
          <p:cNvSpPr txBox="1"/>
          <p:nvPr/>
        </p:nvSpPr>
        <p:spPr>
          <a:xfrm>
            <a:off x="720045" y="152998"/>
            <a:ext cx="2897580" cy="276999"/>
          </a:xfrm>
          <a:prstGeom prst="rect">
            <a:avLst/>
          </a:prstGeom>
          <a:noFill/>
        </p:spPr>
        <p:txBody>
          <a:bodyPr wrap="square" rtlCol="0">
            <a:spAutoFit/>
          </a:bodyPr>
          <a:lstStyle/>
          <a:p>
            <a:r>
              <a:rPr lang="en-US" sz="1200" dirty="0">
                <a:solidFill>
                  <a:schemeClr val="tx1"/>
                </a:solidFill>
              </a:rPr>
              <a:t>https://www.hivinterchange.com/</a:t>
            </a:r>
          </a:p>
        </p:txBody>
      </p:sp>
      <p:sp>
        <p:nvSpPr>
          <p:cNvPr id="11" name="TextBox 10">
            <a:extLst>
              <a:ext uri="{FF2B5EF4-FFF2-40B4-BE49-F238E27FC236}">
                <a16:creationId xmlns:a16="http://schemas.microsoft.com/office/drawing/2014/main" id="{847C247D-6C3B-59A3-3B56-89B54F8D7469}"/>
              </a:ext>
            </a:extLst>
          </p:cNvPr>
          <p:cNvSpPr txBox="1"/>
          <p:nvPr/>
        </p:nvSpPr>
        <p:spPr>
          <a:xfrm>
            <a:off x="720045" y="721195"/>
            <a:ext cx="3740728" cy="276999"/>
          </a:xfrm>
          <a:prstGeom prst="rect">
            <a:avLst/>
          </a:prstGeom>
          <a:noFill/>
        </p:spPr>
        <p:txBody>
          <a:bodyPr wrap="square" rtlCol="0">
            <a:spAutoFit/>
          </a:bodyPr>
          <a:lstStyle/>
          <a:p>
            <a:r>
              <a:rPr lang="en-US" sz="1200" dirty="0">
                <a:solidFill>
                  <a:schemeClr val="tx1"/>
                </a:solidFill>
              </a:rPr>
              <a:t>https://www.youtube.com/@hivinterchange</a:t>
            </a:r>
          </a:p>
        </p:txBody>
      </p:sp>
      <p:sp>
        <p:nvSpPr>
          <p:cNvPr id="12" name="TextBox 11">
            <a:extLst>
              <a:ext uri="{FF2B5EF4-FFF2-40B4-BE49-F238E27FC236}">
                <a16:creationId xmlns:a16="http://schemas.microsoft.com/office/drawing/2014/main" id="{B0EC2424-1F59-3C72-3A4A-D2BE36512C0C}"/>
              </a:ext>
            </a:extLst>
          </p:cNvPr>
          <p:cNvSpPr txBox="1"/>
          <p:nvPr/>
        </p:nvSpPr>
        <p:spPr>
          <a:xfrm>
            <a:off x="720045" y="1219121"/>
            <a:ext cx="3740728" cy="276999"/>
          </a:xfrm>
          <a:prstGeom prst="rect">
            <a:avLst/>
          </a:prstGeom>
          <a:noFill/>
        </p:spPr>
        <p:txBody>
          <a:bodyPr wrap="square" rtlCol="0">
            <a:spAutoFit/>
          </a:bodyPr>
          <a:lstStyle/>
          <a:p>
            <a:r>
              <a:rPr lang="en-US" sz="1200" dirty="0">
                <a:solidFill>
                  <a:schemeClr val="tx1"/>
                </a:solidFill>
              </a:rPr>
              <a:t>@SSLN_HIV</a:t>
            </a:r>
          </a:p>
        </p:txBody>
      </p:sp>
      <p:sp>
        <p:nvSpPr>
          <p:cNvPr id="13" name="TextBox 12">
            <a:extLst>
              <a:ext uri="{FF2B5EF4-FFF2-40B4-BE49-F238E27FC236}">
                <a16:creationId xmlns:a16="http://schemas.microsoft.com/office/drawing/2014/main" id="{9F8CEE68-B424-F123-E252-04409CD9D910}"/>
              </a:ext>
            </a:extLst>
          </p:cNvPr>
          <p:cNvSpPr txBox="1"/>
          <p:nvPr/>
        </p:nvSpPr>
        <p:spPr>
          <a:xfrm>
            <a:off x="720045" y="1722141"/>
            <a:ext cx="3740728" cy="276999"/>
          </a:xfrm>
          <a:prstGeom prst="rect">
            <a:avLst/>
          </a:prstGeom>
          <a:noFill/>
        </p:spPr>
        <p:txBody>
          <a:bodyPr wrap="square" rtlCol="0">
            <a:spAutoFit/>
          </a:bodyPr>
          <a:lstStyle/>
          <a:p>
            <a:r>
              <a:rPr lang="en-US" sz="1200" dirty="0">
                <a:solidFill>
                  <a:schemeClr val="tx1"/>
                </a:solidFill>
              </a:rPr>
              <a:t>@southsouthlearningnetwork</a:t>
            </a:r>
          </a:p>
        </p:txBody>
      </p:sp>
    </p:spTree>
    <p:extLst>
      <p:ext uri="{BB962C8B-B14F-4D97-AF65-F5344CB8AC3E}">
        <p14:creationId xmlns:p14="http://schemas.microsoft.com/office/powerpoint/2010/main" val="809242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8ttuk4zDa489RoNt3IV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YOKozovxIXaQ0kdzSCntQ"/>
</p:tagLst>
</file>

<file path=ppt/theme/theme1.xml><?xml version="1.0" encoding="utf-8"?>
<a:theme xmlns:a="http://schemas.openxmlformats.org/drawingml/2006/main" name="SSLN">
  <a:themeElements>
    <a:clrScheme name="GENESIS HIV Learning Network">
      <a:dk1>
        <a:srgbClr val="585958"/>
      </a:dk1>
      <a:lt1>
        <a:srgbClr val="FFFFFF"/>
      </a:lt1>
      <a:dk2>
        <a:srgbClr val="585958"/>
      </a:dk2>
      <a:lt2>
        <a:srgbClr val="B3AEA7"/>
      </a:lt2>
      <a:accent1>
        <a:srgbClr val="83C7BE"/>
      </a:accent1>
      <a:accent2>
        <a:srgbClr val="E5825E"/>
      </a:accent2>
      <a:accent3>
        <a:srgbClr val="CDC98C"/>
      </a:accent3>
      <a:accent4>
        <a:srgbClr val="4FA699"/>
      </a:accent4>
      <a:accent5>
        <a:srgbClr val="7BCAF2"/>
      </a:accent5>
      <a:accent6>
        <a:srgbClr val="DF7076"/>
      </a:accent6>
      <a:hlink>
        <a:srgbClr val="F2C1B5"/>
      </a:hlink>
      <a:folHlink>
        <a:srgbClr val="BFDF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LN PPT template phase 2_v5" id="{DDE79E7B-0076-49C5-A8A0-3F7B3FCE4861}" vid="{B14A305D-2508-42C1-A6D7-2460C7761D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2891</TotalTime>
  <Words>712</Words>
  <Application>Microsoft Office PowerPoint</Application>
  <PresentationFormat>Widescreen</PresentationFormat>
  <Paragraphs>81</Paragraphs>
  <Slides>8</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Arial Nova</vt:lpstr>
      <vt:lpstr>Calibri</vt:lpstr>
      <vt:lpstr>Montserrat</vt:lpstr>
      <vt:lpstr>Noto Sans Symbols</vt:lpstr>
      <vt:lpstr>Wingdings</vt:lpstr>
      <vt:lpstr>SSLN</vt:lpstr>
      <vt:lpstr>think-cell Slide</vt:lpstr>
      <vt:lpstr>SSLN: Opportunities and mechanisms for technical and financial support to the HIV Leadership Forum</vt:lpstr>
      <vt:lpstr>Presentation overview</vt:lpstr>
      <vt:lpstr>The SSLN is an HIV prevention learning network that is  established in 15 countries across sub-Saharan Africa</vt:lpstr>
      <vt:lpstr>The SSLN provides deliberate and varied opportunities and channels for country-driven learning, informed through country self-assessments</vt:lpstr>
      <vt:lpstr>Nominated SSLN Country Champions have realized immediate value belonging to the SSLN and are also now seeing the applied and unlocked value</vt:lpstr>
      <vt:lpstr>Importantly, the SSLN has been recognized as being instrumental in informing prevention funding proposals and advocating for prevention</vt:lpstr>
      <vt:lpstr>The SSLN is a Network for all HIV prevention stakeholders, but intensively available to support its 15 GPC member countries with optimizing their HIV prevention responses through facilitated peer learning</vt:lpstr>
      <vt:lpstr>Thank you</vt:lpstr>
    </vt:vector>
  </TitlesOfParts>
  <Manager>rbs_design@me.com</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Key Population Programmes at Community and National level</dc:title>
  <dc:subject/>
  <dc:creator>Parinita Bhattacharjee</dc:creator>
  <cp:keywords>KP;Microplannning</cp:keywords>
  <dc:description/>
  <cp:lastModifiedBy>Kerry Mangold</cp:lastModifiedBy>
  <cp:revision>476</cp:revision>
  <cp:lastPrinted>2023-09-12T07:18:23Z</cp:lastPrinted>
  <dcterms:created xsi:type="dcterms:W3CDTF">2020-01-24T08:42:09Z</dcterms:created>
  <dcterms:modified xsi:type="dcterms:W3CDTF">2023-11-09T05:41:38Z</dcterms:modified>
  <cp:category/>
</cp:coreProperties>
</file>