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odttf" ContentType="application/vnd.openxmlformats-officedocument.obfuscatedFont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  <p:sldMasterId id="2147483660" r:id="rId5"/>
    <p:sldMasterId id="214748368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</p:sldIdLst>
  <p:sldSz cy="6858000" cx="12192000"/>
  <p:notesSz cx="6858000" cy="9144000"/>
  <p:embeddedFontLst>
    <p:embeddedFont>
      <p:font typeface="Poppins"/>
      <p:regular r:id="rId13"/>
      <p:bold r:id="rId14"/>
      <p:italic r:id="rId15"/>
      <p:boldItalic r:id="rId16"/>
    </p:embeddedFont>
    <p:embeddedFont>
      <p:font typeface="Montserrat"/>
      <p:regular r:id="rId17"/>
      <p:bold r:id="rId18"/>
      <p:italic r:id="rId19"/>
      <p:boldItalic r:id="rId20"/>
    </p:embeddedFont>
    <p:embeddedFont>
      <p:font typeface="Poppins Medium"/>
      <p:regular r:id="rId21"/>
      <p:bold r:id="rId22"/>
      <p:italic r:id="rId23"/>
      <p:boldItalic r:id="rId24"/>
    </p:embeddedFont>
    <p:embeddedFont>
      <p:font typeface="Poppins SemiBold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572">
          <p15:clr>
            <a:srgbClr val="A4A3A4"/>
          </p15:clr>
        </p15:guide>
        <p15:guide id="2" orient="horz" pos="663">
          <p15:clr>
            <a:srgbClr val="A4A3A4"/>
          </p15:clr>
        </p15:guide>
        <p15:guide id="3" orient="horz" pos="4156">
          <p15:clr>
            <a:srgbClr val="A4A3A4"/>
          </p15:clr>
        </p15:guide>
        <p15:guide id="4" pos="7242">
          <p15:clr>
            <a:srgbClr val="A4A3A4"/>
          </p15:clr>
        </p15:guide>
        <p15:guide id="5" pos="302">
          <p15:clr>
            <a:srgbClr val="A4A3A4"/>
          </p15:clr>
        </p15:guide>
        <p15:guide id="6" orient="horz" pos="3838">
          <p15:clr>
            <a:srgbClr val="A4A3A4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:go="http://customooxmlschemas.google.com/" r:id="rId29" roundtripDataSignature="AMtx7mjNrWupKjox7/Ai+RAQhRASOoX14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72" orient="horz"/>
        <p:guide pos="663" orient="horz"/>
        <p:guide pos="4156" orient="horz"/>
        <p:guide pos="7242"/>
        <p:guide pos="302"/>
        <p:guide pos="3838" orient="horz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PoppinsSemiBold-bold.fntdata"/><Relationship Id="rId8" Type="http://schemas.openxmlformats.org/officeDocument/2006/relationships/slide" Target="slides/slide1.xml"/><Relationship Id="rId13" Type="http://schemas.openxmlformats.org/officeDocument/2006/relationships/font" Target="fonts/Poppins-regular.fntdata"/><Relationship Id="rId18" Type="http://schemas.openxmlformats.org/officeDocument/2006/relationships/font" Target="fonts/Montserrat-bold.fntdata"/><Relationship Id="rId21" Type="http://schemas.openxmlformats.org/officeDocument/2006/relationships/font" Target="fonts/PoppinsMedium-regular.fntdata"/><Relationship Id="rId3" Type="http://schemas.openxmlformats.org/officeDocument/2006/relationships/presProps" Target="presProps.xml"/><Relationship Id="rId25" Type="http://schemas.openxmlformats.org/officeDocument/2006/relationships/font" Target="fonts/PoppinsSemiBold-regular.fntdata"/><Relationship Id="rId7" Type="http://schemas.openxmlformats.org/officeDocument/2006/relationships/notesMaster" Target="notesMasters/notesMaster1.xml"/><Relationship Id="rId12" Type="http://schemas.openxmlformats.org/officeDocument/2006/relationships/slide" Target="slides/slide5.xml"/><Relationship Id="rId17" Type="http://schemas.openxmlformats.org/officeDocument/2006/relationships/font" Target="fonts/Montserrat-regular.fntdata"/><Relationship Id="rId20" Type="http://schemas.openxmlformats.org/officeDocument/2006/relationships/font" Target="fonts/Montserrat-boldItalic.fntdata"/><Relationship Id="rId2" Type="http://schemas.openxmlformats.org/officeDocument/2006/relationships/viewProps" Target="viewProps.xml"/><Relationship Id="rId29" Type="http://customschemas.google.com/relationships/presentationmetadata" Target="metadata"/><Relationship Id="rId16" Type="http://schemas.openxmlformats.org/officeDocument/2006/relationships/font" Target="fonts/Poppins-boldItalic.fntdata"/><Relationship Id="rId24" Type="http://schemas.openxmlformats.org/officeDocument/2006/relationships/font" Target="fonts/PoppinsMedium-boldItalic.fntdata"/><Relationship Id="rId1" Type="http://schemas.openxmlformats.org/officeDocument/2006/relationships/theme" Target="theme/theme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32" Type="http://schemas.openxmlformats.org/officeDocument/2006/relationships/customXml" Target="../customXml/item3.xml"/><Relationship Id="rId23" Type="http://schemas.openxmlformats.org/officeDocument/2006/relationships/font" Target="fonts/PoppinsMedium-italic.fntdata"/><Relationship Id="rId28" Type="http://schemas.openxmlformats.org/officeDocument/2006/relationships/font" Target="fonts/PoppinsSemiBold-boldItalic.fntdata"/><Relationship Id="rId5" Type="http://schemas.openxmlformats.org/officeDocument/2006/relationships/slideMaster" Target="slideMasters/slideMaster2.xml"/><Relationship Id="rId15" Type="http://schemas.openxmlformats.org/officeDocument/2006/relationships/font" Target="fonts/Poppins-italic.fntdata"/><Relationship Id="rId10" Type="http://schemas.openxmlformats.org/officeDocument/2006/relationships/slide" Target="slides/slide3.xml"/><Relationship Id="rId19" Type="http://schemas.openxmlformats.org/officeDocument/2006/relationships/font" Target="fonts/Montserrat-italic.fntdata"/><Relationship Id="rId31" Type="http://schemas.openxmlformats.org/officeDocument/2006/relationships/customXml" Target="../customXml/item2.xml"/><Relationship Id="rId22" Type="http://schemas.openxmlformats.org/officeDocument/2006/relationships/font" Target="fonts/PoppinsMedium-bold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7" Type="http://schemas.openxmlformats.org/officeDocument/2006/relationships/font" Target="fonts/PoppinsSemiBold-italic.fntdata"/><Relationship Id="rId14" Type="http://schemas.openxmlformats.org/officeDocument/2006/relationships/font" Target="fonts/Poppins-bold.fntdata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d7f4e23899_0_1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5" name="Google Shape;325;g3d7f4e23899_0_1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d7f4e23899_0_366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g3d7f4e23899_0_366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g3d7f4e23899_0_366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3" name="Google Shape;393;g3d7f4e23899_0_366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94" name="Google Shape;394;g3d7f4e23899_0_366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g3d7f4e23899_0_366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979d7b478d_0_188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g3979d7b478d_0_188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g3979d7b478d_0_188:notes"/>
          <p:cNvSpPr/>
          <p:nvPr>
            <p:ph idx="3" type="sldImg"/>
          </p:nvPr>
        </p:nvSpPr>
        <p:spPr>
          <a:xfrm>
            <a:off x="2290763" y="512763"/>
            <a:ext cx="45624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9" name="Google Shape;429;g3979d7b478d_0_188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30" name="Google Shape;430;g3979d7b478d_0_188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g3979d7b478d_0_188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d7f4e23899_0_808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g3d7f4e23899_0_808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g3d7f4e23899_0_808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1" name="Google Shape;471;g3d7f4e23899_0_808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2" name="Google Shape;472;g3d7f4e23899_0_808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g3d7f4e23899_0_808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d84902d52c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g3d84902d52c_0_1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3.jpg"/><Relationship Id="rId4" Type="http://schemas.openxmlformats.org/officeDocument/2006/relationships/image" Target="../media/image2.jpg"/><Relationship Id="rId5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2.jpg"/><Relationship Id="rId4" Type="http://schemas.openxmlformats.org/officeDocument/2006/relationships/image" Target="../media/image6.png"/><Relationship Id="rId5" Type="http://schemas.openxmlformats.org/officeDocument/2006/relationships/image" Target="../media/image3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g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g"/><Relationship Id="rId3" Type="http://schemas.openxmlformats.org/officeDocument/2006/relationships/image" Target="../media/image21.png"/><Relationship Id="rId4" Type="http://schemas.openxmlformats.org/officeDocument/2006/relationships/image" Target="../media/image11.png"/><Relationship Id="rId5" Type="http://schemas.openxmlformats.org/officeDocument/2006/relationships/image" Target="../media/image9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2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8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g"/><Relationship Id="rId3" Type="http://schemas.openxmlformats.org/officeDocument/2006/relationships/image" Target="../media/image9.png"/><Relationship Id="rId4" Type="http://schemas.openxmlformats.org/officeDocument/2006/relationships/image" Target="../media/image21.png"/><Relationship Id="rId5" Type="http://schemas.openxmlformats.org/officeDocument/2006/relationships/image" Target="../media/image11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g3d7f4e23899_0_1749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3" name="Google Shape;13;g3d7f4e23899_0_1749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4" name="Google Shape;14;g3d7f4e23899_0_1749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d7f4e23899_0_1806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70" name="Google Shape;70;g3d7f4e23899_0_1806"/>
          <p:cNvSpPr txBox="1"/>
          <p:nvPr>
            <p:ph idx="1" type="body"/>
          </p:nvPr>
        </p:nvSpPr>
        <p:spPr>
          <a:xfrm rot="5400000">
            <a:off x="1539300" y="-167700"/>
            <a:ext cx="30174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048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indent="-3048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indent="-3048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indent="-3048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indent="-3048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indent="-3048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indent="-3048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indent="-3048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indent="-3048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/>
        </p:txBody>
      </p:sp>
      <p:sp>
        <p:nvSpPr>
          <p:cNvPr id="71" name="Google Shape;71;g3d7f4e23899_0_1806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72" name="Google Shape;72;g3d7f4e23899_0_1806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73" name="Google Shape;73;g3d7f4e23899_0_1806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d7f4e23899_0_1812"/>
          <p:cNvSpPr txBox="1"/>
          <p:nvPr>
            <p:ph type="title"/>
          </p:nvPr>
        </p:nvSpPr>
        <p:spPr>
          <a:xfrm rot="5400000">
            <a:off x="3154950" y="1447742"/>
            <a:ext cx="39009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76" name="Google Shape;76;g3d7f4e23899_0_1812"/>
          <p:cNvSpPr txBox="1"/>
          <p:nvPr>
            <p:ph idx="1" type="body"/>
          </p:nvPr>
        </p:nvSpPr>
        <p:spPr>
          <a:xfrm rot="5400000">
            <a:off x="361000" y="126992"/>
            <a:ext cx="3900900" cy="40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048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indent="-3048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indent="-3048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indent="-3048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indent="-3048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indent="-3048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indent="-3048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indent="-3048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indent="-3048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/>
        </p:txBody>
      </p:sp>
      <p:sp>
        <p:nvSpPr>
          <p:cNvPr id="77" name="Google Shape;77;g3d7f4e23899_0_1812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78" name="Google Shape;78;g3d7f4e23899_0_1812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79" name="Google Shape;79;g3d7f4e23899_0_1812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 | Contents">
  <p:cSld name="G | Contents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d7f4e23899_0_626"/>
          <p:cNvSpPr txBox="1"/>
          <p:nvPr>
            <p:ph idx="1" type="body"/>
          </p:nvPr>
        </p:nvSpPr>
        <p:spPr>
          <a:xfrm>
            <a:off x="4307169" y="1635132"/>
            <a:ext cx="7450800" cy="358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8010" lvl="1" marL="914400" algn="l">
              <a:lnSpc>
                <a:spcPct val="120000"/>
              </a:lnSpc>
              <a:spcBef>
                <a:spcPts val="1846"/>
              </a:spcBef>
              <a:spcAft>
                <a:spcPts val="0"/>
              </a:spcAft>
              <a:buClr>
                <a:schemeClr val="lt2"/>
              </a:buClr>
              <a:buSzPts val="1723"/>
              <a:buFont typeface="Arial"/>
              <a:buChar char="•"/>
              <a:defRPr sz="1723"/>
            </a:lvl2pPr>
            <a:lvl3pPr indent="-338010" lvl="2" marL="1371600" algn="l">
              <a:lnSpc>
                <a:spcPct val="120000"/>
              </a:lnSpc>
              <a:spcBef>
                <a:spcPts val="1846"/>
              </a:spcBef>
              <a:spcAft>
                <a:spcPts val="0"/>
              </a:spcAft>
              <a:buClr>
                <a:schemeClr val="lt2"/>
              </a:buClr>
              <a:buSzPts val="1723"/>
              <a:buFont typeface="Arial"/>
              <a:buChar char="‒"/>
              <a:defRPr sz="1723"/>
            </a:lvl3pPr>
            <a:lvl4pPr indent="-338010" lvl="3" marL="1828800" algn="l">
              <a:lnSpc>
                <a:spcPct val="100000"/>
              </a:lnSpc>
              <a:spcBef>
                <a:spcPts val="1846"/>
              </a:spcBef>
              <a:spcAft>
                <a:spcPts val="0"/>
              </a:spcAft>
              <a:buClr>
                <a:schemeClr val="dk1"/>
              </a:buClr>
              <a:buSzPts val="1723"/>
              <a:buFont typeface="Arial"/>
              <a:buAutoNum type="arabicPeriod"/>
              <a:defRPr sz="1723"/>
            </a:lvl4pPr>
            <a:lvl5pPr indent="-306768" lvl="4" marL="2286000" algn="l">
              <a:lnSpc>
                <a:spcPct val="100000"/>
              </a:lnSpc>
              <a:spcBef>
                <a:spcPts val="246"/>
              </a:spcBef>
              <a:spcAft>
                <a:spcPts val="0"/>
              </a:spcAft>
              <a:buClr>
                <a:schemeClr val="dk1"/>
              </a:buClr>
              <a:buSzPts val="1231"/>
              <a:buFont typeface="Arial"/>
              <a:buAutoNum type="arabicPeriod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g3d7f4e23899_0_626"/>
          <p:cNvSpPr txBox="1"/>
          <p:nvPr/>
        </p:nvSpPr>
        <p:spPr>
          <a:xfrm>
            <a:off x="409734" y="3244335"/>
            <a:ext cx="3282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Session Overview</a:t>
            </a:r>
            <a:endParaRPr b="1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6" name="Google Shape;86;g3d7f4e23899_0_626"/>
          <p:cNvPicPr preferRelativeResize="0"/>
          <p:nvPr/>
        </p:nvPicPr>
        <p:blipFill rotWithShape="1">
          <a:blip r:embed="rId2">
            <a:alphaModFix/>
          </a:blip>
          <a:srcRect b="94480" l="55027" r="14289" t="4747"/>
          <a:stretch/>
        </p:blipFill>
        <p:spPr>
          <a:xfrm rot="5400000">
            <a:off x="2630772" y="3406141"/>
            <a:ext cx="2729169" cy="45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 | Normal">
  <p:cSld name="G | Normal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d7f4e23899_0_630"/>
          <p:cNvSpPr txBox="1"/>
          <p:nvPr>
            <p:ph type="title"/>
          </p:nvPr>
        </p:nvSpPr>
        <p:spPr>
          <a:xfrm>
            <a:off x="452834" y="268639"/>
            <a:ext cx="113052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0000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g3d7f4e23899_0_630"/>
          <p:cNvSpPr txBox="1"/>
          <p:nvPr>
            <p:ph idx="12" type="sldNum"/>
          </p:nvPr>
        </p:nvSpPr>
        <p:spPr>
          <a:xfrm>
            <a:off x="11619835" y="6560234"/>
            <a:ext cx="655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0" name="Google Shape;90;g3d7f4e23899_0_630"/>
          <p:cNvSpPr txBox="1"/>
          <p:nvPr>
            <p:ph idx="1" type="body"/>
          </p:nvPr>
        </p:nvSpPr>
        <p:spPr>
          <a:xfrm>
            <a:off x="452835" y="6533602"/>
            <a:ext cx="86400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g3d7f4e23899_0_630"/>
          <p:cNvSpPr txBox="1"/>
          <p:nvPr>
            <p:ph idx="2" type="body"/>
          </p:nvPr>
        </p:nvSpPr>
        <p:spPr>
          <a:xfrm>
            <a:off x="465573" y="1196975"/>
            <a:ext cx="11302500" cy="48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92" name="Google Shape;92;g3d7f4e23899_0_6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337756" y="6520902"/>
            <a:ext cx="205638" cy="20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3d7f4e23899_0_630"/>
          <p:cNvPicPr preferRelativeResize="0"/>
          <p:nvPr/>
        </p:nvPicPr>
        <p:blipFill rotWithShape="1">
          <a:blip r:embed="rId3">
            <a:alphaModFix/>
          </a:blip>
          <a:srcRect b="94462" l="55027" r="37518" t="4748"/>
          <a:stretch/>
        </p:blipFill>
        <p:spPr>
          <a:xfrm rot="5400000">
            <a:off x="96607" y="558720"/>
            <a:ext cx="663019" cy="46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 | Normal Sub Heading">
  <p:cSld name="G | Normal Sub Heading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d7f4e23899_0_637"/>
          <p:cNvSpPr txBox="1"/>
          <p:nvPr>
            <p:ph idx="1" type="body"/>
          </p:nvPr>
        </p:nvSpPr>
        <p:spPr>
          <a:xfrm>
            <a:off x="452438" y="1555750"/>
            <a:ext cx="11304600" cy="45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g3d7f4e23899_0_637"/>
          <p:cNvSpPr txBox="1"/>
          <p:nvPr>
            <p:ph type="title"/>
          </p:nvPr>
        </p:nvSpPr>
        <p:spPr>
          <a:xfrm>
            <a:off x="452438" y="268639"/>
            <a:ext cx="113052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0000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Google Shape;97;g3d7f4e23899_0_637"/>
          <p:cNvSpPr txBox="1"/>
          <p:nvPr>
            <p:ph idx="2" type="body"/>
          </p:nvPr>
        </p:nvSpPr>
        <p:spPr>
          <a:xfrm>
            <a:off x="452835" y="6533602"/>
            <a:ext cx="86400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g3d7f4e23899_0_637"/>
          <p:cNvSpPr txBox="1"/>
          <p:nvPr>
            <p:ph idx="3" type="body"/>
          </p:nvPr>
        </p:nvSpPr>
        <p:spPr>
          <a:xfrm>
            <a:off x="452438" y="908050"/>
            <a:ext cx="113061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SzPts val="1800"/>
              <a:buNone/>
              <a:defRPr b="0" i="0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800"/>
              <a:buNone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800"/>
              <a:buNone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231"/>
              <a:buFont typeface="Arial"/>
              <a:buNone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lnSpc>
                <a:spcPct val="100000"/>
              </a:lnSpc>
              <a:spcBef>
                <a:spcPts val="246"/>
              </a:spcBef>
              <a:spcAft>
                <a:spcPts val="0"/>
              </a:spcAft>
              <a:buClr>
                <a:schemeClr val="accent5"/>
              </a:buClr>
              <a:buSzPts val="1231"/>
              <a:buNone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g3d7f4e23899_0_637"/>
          <p:cNvSpPr txBox="1"/>
          <p:nvPr>
            <p:ph idx="12" type="sldNum"/>
          </p:nvPr>
        </p:nvSpPr>
        <p:spPr>
          <a:xfrm>
            <a:off x="11619835" y="6560234"/>
            <a:ext cx="655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0" name="Google Shape;100;g3d7f4e23899_0_6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337756" y="6520902"/>
            <a:ext cx="205638" cy="20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3d7f4e23899_0_637"/>
          <p:cNvPicPr preferRelativeResize="0"/>
          <p:nvPr/>
        </p:nvPicPr>
        <p:blipFill rotWithShape="1">
          <a:blip r:embed="rId3">
            <a:alphaModFix/>
          </a:blip>
          <a:srcRect b="94462" l="55027" r="37518" t="4748"/>
          <a:stretch/>
        </p:blipFill>
        <p:spPr>
          <a:xfrm rot="5400000">
            <a:off x="96607" y="558720"/>
            <a:ext cx="663019" cy="46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 | Workflow">
  <p:cSld name="G | Workflow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d7f4e23899_0_645"/>
          <p:cNvSpPr txBox="1"/>
          <p:nvPr>
            <p:ph idx="1" type="body"/>
          </p:nvPr>
        </p:nvSpPr>
        <p:spPr>
          <a:xfrm>
            <a:off x="429685" y="1196976"/>
            <a:ext cx="5435700" cy="506400"/>
          </a:xfrm>
          <a:prstGeom prst="rect">
            <a:avLst/>
          </a:prstGeom>
          <a:solidFill>
            <a:srgbClr val="E8E7C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20000"/>
              </a:lnSpc>
              <a:spcBef>
                <a:spcPts val="738"/>
              </a:spcBef>
              <a:spcAft>
                <a:spcPts val="0"/>
              </a:spcAft>
              <a:buSzPts val="2462"/>
              <a:buNone/>
              <a:defRPr b="1" sz="2462"/>
            </a:lvl2pPr>
            <a:lvl3pPr indent="-2286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2215"/>
              <a:buNone/>
              <a:defRPr b="1" sz="2215"/>
            </a:lvl3pPr>
            <a:lvl4pPr indent="-228600" lvl="3" marL="1828800" algn="l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4pPr>
            <a:lvl5pPr indent="-228600" lvl="4" marL="22860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5pPr>
            <a:lvl6pPr indent="-228600" lvl="5" marL="27432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6pPr>
            <a:lvl7pPr indent="-228600" lvl="6" marL="32004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7pPr>
            <a:lvl8pPr indent="-228600" lvl="7" marL="36576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8pPr>
            <a:lvl9pPr indent="-228600" lvl="8" marL="41148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9pPr>
          </a:lstStyle>
          <a:p/>
        </p:txBody>
      </p:sp>
      <p:sp>
        <p:nvSpPr>
          <p:cNvPr id="104" name="Google Shape;104;g3d7f4e23899_0_645"/>
          <p:cNvSpPr txBox="1"/>
          <p:nvPr>
            <p:ph idx="2" type="body"/>
          </p:nvPr>
        </p:nvSpPr>
        <p:spPr>
          <a:xfrm>
            <a:off x="429685" y="1747004"/>
            <a:ext cx="5435700" cy="44379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>
                <a:schemeClr val="accent2"/>
              </a:buClr>
              <a:buSzPts val="1477"/>
              <a:buNone/>
              <a:defRPr sz="1477"/>
            </a:lvl4pPr>
            <a:lvl5pPr indent="-322389" lvl="4" marL="2286000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chemeClr val="accent2"/>
              </a:buClr>
              <a:buSzPts val="1477"/>
              <a:buChar char="»"/>
              <a:defRPr sz="1477"/>
            </a:lvl5pPr>
            <a:lvl6pPr indent="-353632" lvl="5" marL="27432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Char char="•"/>
              <a:defRPr sz="1969"/>
            </a:lvl6pPr>
            <a:lvl7pPr indent="-353632" lvl="6" marL="32004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Char char="•"/>
              <a:defRPr sz="1969"/>
            </a:lvl7pPr>
            <a:lvl8pPr indent="-353632" lvl="7" marL="36576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Char char="•"/>
              <a:defRPr sz="1969"/>
            </a:lvl8pPr>
            <a:lvl9pPr indent="-353632" lvl="8" marL="41148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Char char="•"/>
              <a:defRPr sz="1969"/>
            </a:lvl9pPr>
          </a:lstStyle>
          <a:p/>
        </p:txBody>
      </p:sp>
      <p:sp>
        <p:nvSpPr>
          <p:cNvPr id="105" name="Google Shape;105;g3d7f4e23899_0_645"/>
          <p:cNvSpPr txBox="1"/>
          <p:nvPr>
            <p:ph idx="3" type="body"/>
          </p:nvPr>
        </p:nvSpPr>
        <p:spPr>
          <a:xfrm>
            <a:off x="6339397" y="1196976"/>
            <a:ext cx="5437800" cy="506400"/>
          </a:xfrm>
          <a:prstGeom prst="rect">
            <a:avLst/>
          </a:prstGeom>
          <a:solidFill>
            <a:srgbClr val="E8E7C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20000"/>
              </a:lnSpc>
              <a:spcBef>
                <a:spcPts val="738"/>
              </a:spcBef>
              <a:spcAft>
                <a:spcPts val="0"/>
              </a:spcAft>
              <a:buSzPts val="2462"/>
              <a:buNone/>
              <a:defRPr b="1" sz="2462"/>
            </a:lvl2pPr>
            <a:lvl3pPr indent="-2286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2215"/>
              <a:buNone/>
              <a:defRPr b="1" sz="2215"/>
            </a:lvl3pPr>
            <a:lvl4pPr indent="-228600" lvl="3" marL="1828800" algn="l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4pPr>
            <a:lvl5pPr indent="-228600" lvl="4" marL="22860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5pPr>
            <a:lvl6pPr indent="-228600" lvl="5" marL="27432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6pPr>
            <a:lvl7pPr indent="-228600" lvl="6" marL="32004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7pPr>
            <a:lvl8pPr indent="-228600" lvl="7" marL="36576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8pPr>
            <a:lvl9pPr indent="-228600" lvl="8" marL="41148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9pPr>
          </a:lstStyle>
          <a:p/>
        </p:txBody>
      </p:sp>
      <p:sp>
        <p:nvSpPr>
          <p:cNvPr id="106" name="Google Shape;106;g3d7f4e23899_0_645"/>
          <p:cNvSpPr txBox="1"/>
          <p:nvPr>
            <p:ph idx="4" type="body"/>
          </p:nvPr>
        </p:nvSpPr>
        <p:spPr>
          <a:xfrm>
            <a:off x="6339397" y="1747003"/>
            <a:ext cx="5437800" cy="44379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2390" lvl="3" marL="1828800" algn="l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>
                <a:schemeClr val="dk2"/>
              </a:buClr>
              <a:buSzPts val="1477"/>
              <a:buFont typeface="Arial"/>
              <a:buChar char="•"/>
              <a:defRPr sz="1477"/>
            </a:lvl4pPr>
            <a:lvl5pPr indent="-322389" lvl="4" marL="2286000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chemeClr val="accent2"/>
              </a:buClr>
              <a:buSzPts val="1477"/>
              <a:buChar char="»"/>
              <a:defRPr sz="1477"/>
            </a:lvl5pPr>
            <a:lvl6pPr indent="-353632" lvl="5" marL="27432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Char char="•"/>
              <a:defRPr sz="1969"/>
            </a:lvl6pPr>
            <a:lvl7pPr indent="-353632" lvl="6" marL="32004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Char char="•"/>
              <a:defRPr sz="1969"/>
            </a:lvl7pPr>
            <a:lvl8pPr indent="-353632" lvl="7" marL="36576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Char char="•"/>
              <a:defRPr sz="1969"/>
            </a:lvl8pPr>
            <a:lvl9pPr indent="-353632" lvl="8" marL="41148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Char char="•"/>
              <a:defRPr sz="1969"/>
            </a:lvl9pPr>
          </a:lstStyle>
          <a:p/>
        </p:txBody>
      </p:sp>
      <p:sp>
        <p:nvSpPr>
          <p:cNvPr id="107" name="Google Shape;107;g3d7f4e23899_0_645"/>
          <p:cNvSpPr txBox="1"/>
          <p:nvPr>
            <p:ph type="title"/>
          </p:nvPr>
        </p:nvSpPr>
        <p:spPr>
          <a:xfrm>
            <a:off x="452834" y="268639"/>
            <a:ext cx="113052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" name="Google Shape;108;g3d7f4e23899_0_645"/>
          <p:cNvSpPr txBox="1"/>
          <p:nvPr>
            <p:ph idx="12" type="sldNum"/>
          </p:nvPr>
        </p:nvSpPr>
        <p:spPr>
          <a:xfrm>
            <a:off x="11619835" y="6560234"/>
            <a:ext cx="655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9" name="Google Shape;109;g3d7f4e23899_0_6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337756" y="6520902"/>
            <a:ext cx="205638" cy="20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3d7f4e23899_0_645"/>
          <p:cNvPicPr preferRelativeResize="0"/>
          <p:nvPr/>
        </p:nvPicPr>
        <p:blipFill rotWithShape="1">
          <a:blip r:embed="rId3">
            <a:alphaModFix/>
          </a:blip>
          <a:srcRect b="94462" l="55027" r="37518" t="4748"/>
          <a:stretch/>
        </p:blipFill>
        <p:spPr>
          <a:xfrm rot="5400000">
            <a:off x="96607" y="558720"/>
            <a:ext cx="663019" cy="46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d7f4e23899_0_654"/>
          <p:cNvSpPr txBox="1"/>
          <p:nvPr>
            <p:ph type="title"/>
          </p:nvPr>
        </p:nvSpPr>
        <p:spPr>
          <a:xfrm>
            <a:off x="450419" y="365128"/>
            <a:ext cx="112911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AA9A"/>
              </a:buClr>
              <a:buSzPts val="3400"/>
              <a:buFont typeface="Arial"/>
              <a:buNone/>
              <a:defRPr b="1" i="0" sz="3400" u="none" cap="none" strike="noStrike">
                <a:solidFill>
                  <a:srgbClr val="19AA9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g3d7f4e23899_0_654"/>
          <p:cNvSpPr txBox="1"/>
          <p:nvPr>
            <p:ph idx="1" type="body"/>
          </p:nvPr>
        </p:nvSpPr>
        <p:spPr>
          <a:xfrm>
            <a:off x="450419" y="1455821"/>
            <a:ext cx="11291100" cy="47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oto Sans Symbols"/>
              <a:buChar char="▪"/>
              <a:defRPr sz="18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oto Sans Symbols"/>
              <a:buChar char="▪"/>
              <a:defRPr sz="1800">
                <a:solidFill>
                  <a:schemeClr val="dk1"/>
                </a:solidFill>
              </a:defRPr>
            </a:lvl2pPr>
            <a:lvl3pPr indent="-3429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oto Sans Symbols"/>
              <a:buChar char="▪"/>
              <a:defRPr sz="1800">
                <a:solidFill>
                  <a:schemeClr val="dk1"/>
                </a:solidFill>
              </a:defRPr>
            </a:lvl3pPr>
            <a:lvl4pPr indent="-3429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oto Sans Symbols"/>
              <a:buChar char="▪"/>
              <a:defRPr sz="1800">
                <a:solidFill>
                  <a:schemeClr val="dk1"/>
                </a:solidFill>
              </a:defRPr>
            </a:lvl4pPr>
            <a:lvl5pPr indent="-3429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oto Sans Symbols"/>
              <a:buChar char="▪"/>
              <a:defRPr sz="18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g3d7f4e23899_0_654"/>
          <p:cNvSpPr txBox="1"/>
          <p:nvPr>
            <p:ph idx="11" type="ftr"/>
          </p:nvPr>
        </p:nvSpPr>
        <p:spPr>
          <a:xfrm>
            <a:off x="118465" y="6412017"/>
            <a:ext cx="889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" name="Google Shape;115;g3d7f4e23899_0_654"/>
          <p:cNvSpPr txBox="1"/>
          <p:nvPr>
            <p:ph idx="12" type="sldNum"/>
          </p:nvPr>
        </p:nvSpPr>
        <p:spPr>
          <a:xfrm>
            <a:off x="10276819" y="6412017"/>
            <a:ext cx="1691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16" name="Google Shape;116;g3d7f4e23899_0_654"/>
          <p:cNvCxnSpPr/>
          <p:nvPr/>
        </p:nvCxnSpPr>
        <p:spPr>
          <a:xfrm rot="10800000">
            <a:off x="11964382" y="6436046"/>
            <a:ext cx="0" cy="258000"/>
          </a:xfrm>
          <a:prstGeom prst="straightConnector1">
            <a:avLst/>
          </a:prstGeom>
          <a:noFill/>
          <a:ln cap="rnd" cmpd="sng" w="38100">
            <a:solidFill>
              <a:schemeClr val="accent4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117" name="Google Shape;117;g3d7f4e23899_0_654"/>
          <p:cNvCxnSpPr/>
          <p:nvPr/>
        </p:nvCxnSpPr>
        <p:spPr>
          <a:xfrm rot="10800000">
            <a:off x="446150" y="334926"/>
            <a:ext cx="0" cy="856200"/>
          </a:xfrm>
          <a:prstGeom prst="straightConnector1">
            <a:avLst/>
          </a:prstGeom>
          <a:noFill/>
          <a:ln cap="rnd" cmpd="sng" w="38100">
            <a:solidFill>
              <a:srgbClr val="636462"/>
            </a:solidFill>
            <a:prstDash val="dot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 | Normal (No Source)">
  <p:cSld name="G | Normal (No Source)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d7f4e23899_0_662"/>
          <p:cNvSpPr txBox="1"/>
          <p:nvPr>
            <p:ph type="title"/>
          </p:nvPr>
        </p:nvSpPr>
        <p:spPr>
          <a:xfrm>
            <a:off x="452438" y="268639"/>
            <a:ext cx="113052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0000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" name="Google Shape;120;g3d7f4e23899_0_662"/>
          <p:cNvSpPr txBox="1"/>
          <p:nvPr>
            <p:ph idx="1" type="body"/>
          </p:nvPr>
        </p:nvSpPr>
        <p:spPr>
          <a:xfrm>
            <a:off x="452438" y="908050"/>
            <a:ext cx="113061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SzPts val="1800"/>
              <a:buNone/>
              <a:defRPr b="0" i="0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800"/>
              <a:buNone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800"/>
              <a:buNone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231"/>
              <a:buFont typeface="Arial"/>
              <a:buNone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lnSpc>
                <a:spcPct val="100000"/>
              </a:lnSpc>
              <a:spcBef>
                <a:spcPts val="246"/>
              </a:spcBef>
              <a:spcAft>
                <a:spcPts val="0"/>
              </a:spcAft>
              <a:buClr>
                <a:schemeClr val="accent5"/>
              </a:buClr>
              <a:buSzPts val="1231"/>
              <a:buNone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g3d7f4e23899_0_662"/>
          <p:cNvSpPr txBox="1"/>
          <p:nvPr>
            <p:ph idx="12" type="sldNum"/>
          </p:nvPr>
        </p:nvSpPr>
        <p:spPr>
          <a:xfrm>
            <a:off x="11619835" y="6560234"/>
            <a:ext cx="655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2" name="Google Shape;122;g3d7f4e23899_0_6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337756" y="6520902"/>
            <a:ext cx="205638" cy="20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3d7f4e23899_0_662"/>
          <p:cNvPicPr preferRelativeResize="0"/>
          <p:nvPr/>
        </p:nvPicPr>
        <p:blipFill rotWithShape="1">
          <a:blip r:embed="rId3">
            <a:alphaModFix/>
          </a:blip>
          <a:srcRect b="94462" l="55027" r="37518" t="4748"/>
          <a:stretch/>
        </p:blipFill>
        <p:spPr>
          <a:xfrm rot="5400000">
            <a:off x="96607" y="558720"/>
            <a:ext cx="663019" cy="46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G | Title Slide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g3d7f4e23899_0_668"/>
          <p:cNvPicPr preferRelativeResize="0"/>
          <p:nvPr/>
        </p:nvPicPr>
        <p:blipFill rotWithShape="1">
          <a:blip r:embed="rId2">
            <a:alphaModFix/>
          </a:blip>
          <a:srcRect b="29508" l="0" r="0" t="60740"/>
          <a:stretch/>
        </p:blipFill>
        <p:spPr>
          <a:xfrm>
            <a:off x="0" y="4576799"/>
            <a:ext cx="12192000" cy="4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g3d7f4e23899_0_668"/>
          <p:cNvSpPr/>
          <p:nvPr/>
        </p:nvSpPr>
        <p:spPr>
          <a:xfrm>
            <a:off x="0" y="983332"/>
            <a:ext cx="12192000" cy="3593400"/>
          </a:xfrm>
          <a:prstGeom prst="rect">
            <a:avLst/>
          </a:prstGeom>
          <a:solidFill>
            <a:srgbClr val="412844"/>
          </a:solidFill>
          <a:ln>
            <a:noFill/>
          </a:ln>
        </p:spPr>
        <p:txBody>
          <a:bodyPr anchorCtr="0" anchor="ctr" bIns="22850" lIns="45700" spcFirstLastPara="1" rIns="45700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g3d7f4e23899_0_668"/>
          <p:cNvSpPr txBox="1"/>
          <p:nvPr>
            <p:ph type="ctrTitle"/>
          </p:nvPr>
        </p:nvSpPr>
        <p:spPr>
          <a:xfrm>
            <a:off x="407368" y="2545336"/>
            <a:ext cx="10134300" cy="85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 Black"/>
              <a:buNone/>
              <a:def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g3d7f4e23899_0_668"/>
          <p:cNvSpPr txBox="1"/>
          <p:nvPr>
            <p:ph idx="1" type="subTitle"/>
          </p:nvPr>
        </p:nvSpPr>
        <p:spPr>
          <a:xfrm>
            <a:off x="407368" y="3301568"/>
            <a:ext cx="78912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739"/>
              <a:buNone/>
              <a:defRPr b="0" i="0"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4759"/>
              <a:buNone/>
              <a:defRPr sz="28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4079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99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99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99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99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99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201"/>
              </a:spcAft>
              <a:buClr>
                <a:schemeClr val="dk1"/>
              </a:buClr>
              <a:buSzPts val="3399"/>
              <a:buNone/>
              <a:defRPr sz="2000"/>
            </a:lvl9pPr>
          </a:lstStyle>
          <a:p/>
        </p:txBody>
      </p:sp>
      <p:sp>
        <p:nvSpPr>
          <p:cNvPr id="129" name="Google Shape;129;g3d7f4e23899_0_668"/>
          <p:cNvSpPr txBox="1"/>
          <p:nvPr>
            <p:ph idx="2" type="body"/>
          </p:nvPr>
        </p:nvSpPr>
        <p:spPr>
          <a:xfrm>
            <a:off x="407368" y="3957859"/>
            <a:ext cx="23931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SzPts val="1600"/>
              <a:buNone/>
              <a:defRPr b="0" i="0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800"/>
              <a:buChar char="•"/>
              <a:defRPr/>
            </a:lvl3pPr>
            <a:lvl4pPr indent="-228600" lvl="3" marL="1828800" algn="l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30" name="Google Shape;130;g3d7f4e23899_0_6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369" y="5495683"/>
            <a:ext cx="4023230" cy="1096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3d7f4e23899_0_6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2671" y="5499970"/>
            <a:ext cx="7128569" cy="84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3d7f4e23899_0_668"/>
          <p:cNvPicPr preferRelativeResize="0"/>
          <p:nvPr/>
        </p:nvPicPr>
        <p:blipFill rotWithShape="1">
          <a:blip r:embed="rId2">
            <a:alphaModFix/>
          </a:blip>
          <a:srcRect b="61783" l="0" r="0" t="17719"/>
          <a:stretch/>
        </p:blipFill>
        <p:spPr>
          <a:xfrm>
            <a:off x="0" y="1"/>
            <a:ext cx="12192000" cy="9833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wearing glasses and a white shirt&#10;&#10;Description automatically generated" id="133" name="Google Shape;133;g3d7f4e23899_0_668"/>
          <p:cNvPicPr preferRelativeResize="0"/>
          <p:nvPr/>
        </p:nvPicPr>
        <p:blipFill rotWithShape="1">
          <a:blip r:embed="rId5">
            <a:alphaModFix/>
          </a:blip>
          <a:srcRect b="0" l="30382" r="30304" t="0"/>
          <a:stretch/>
        </p:blipFill>
        <p:spPr>
          <a:xfrm>
            <a:off x="9408968" y="1244600"/>
            <a:ext cx="2656031" cy="38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3d7f4e23899_0_1753"/>
          <p:cNvSpPr txBox="1"/>
          <p:nvPr>
            <p:ph type="ctrTitle"/>
          </p:nvPr>
        </p:nvSpPr>
        <p:spPr>
          <a:xfrm>
            <a:off x="457200" y="1420283"/>
            <a:ext cx="5181600" cy="98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7" name="Google Shape;17;g3d7f4e23899_0_1753"/>
          <p:cNvSpPr txBox="1"/>
          <p:nvPr>
            <p:ph idx="1" type="subTitle"/>
          </p:nvPr>
        </p:nvSpPr>
        <p:spPr>
          <a:xfrm>
            <a:off x="914400" y="2590800"/>
            <a:ext cx="4267200" cy="11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lv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g3d7f4e23899_0_1753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9" name="Google Shape;19;g3d7f4e23899_0_1753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0" name="Google Shape;20;g3d7f4e23899_0_1753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G | Thank You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g3d7f4e23899_0_678"/>
          <p:cNvPicPr preferRelativeResize="0"/>
          <p:nvPr/>
        </p:nvPicPr>
        <p:blipFill rotWithShape="1">
          <a:blip r:embed="rId2">
            <a:alphaModFix/>
          </a:blip>
          <a:srcRect b="29508" l="0" r="0" t="60740"/>
          <a:stretch/>
        </p:blipFill>
        <p:spPr>
          <a:xfrm>
            <a:off x="0" y="4576799"/>
            <a:ext cx="12192000" cy="4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3d7f4e23899_0_678"/>
          <p:cNvSpPr/>
          <p:nvPr/>
        </p:nvSpPr>
        <p:spPr>
          <a:xfrm>
            <a:off x="0" y="983332"/>
            <a:ext cx="12192000" cy="3593400"/>
          </a:xfrm>
          <a:prstGeom prst="rect">
            <a:avLst/>
          </a:prstGeom>
          <a:solidFill>
            <a:srgbClr val="412844"/>
          </a:solidFill>
          <a:ln>
            <a:noFill/>
          </a:ln>
        </p:spPr>
        <p:txBody>
          <a:bodyPr anchorCtr="0" anchor="ctr" bIns="22850" lIns="45700" spcFirstLastPara="1" rIns="45700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g3d7f4e23899_0_678"/>
          <p:cNvPicPr preferRelativeResize="0"/>
          <p:nvPr/>
        </p:nvPicPr>
        <p:blipFill rotWithShape="1">
          <a:blip r:embed="rId2">
            <a:alphaModFix/>
          </a:blip>
          <a:srcRect b="61783" l="0" r="0" t="17719"/>
          <a:stretch/>
        </p:blipFill>
        <p:spPr>
          <a:xfrm>
            <a:off x="0" y="1"/>
            <a:ext cx="12192000" cy="983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3d7f4e23899_0_6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2671" y="5499970"/>
            <a:ext cx="7128569" cy="84084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3d7f4e23899_0_678"/>
          <p:cNvSpPr txBox="1"/>
          <p:nvPr>
            <p:ph type="ctrTitle"/>
          </p:nvPr>
        </p:nvSpPr>
        <p:spPr>
          <a:xfrm>
            <a:off x="407368" y="3523384"/>
            <a:ext cx="10134300" cy="85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 Black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erson wearing glasses and a white shirt&#10;&#10;Description automatically generated" id="140" name="Google Shape;140;g3d7f4e23899_0_678"/>
          <p:cNvPicPr preferRelativeResize="0"/>
          <p:nvPr/>
        </p:nvPicPr>
        <p:blipFill rotWithShape="1">
          <a:blip r:embed="rId4">
            <a:alphaModFix/>
          </a:blip>
          <a:srcRect b="0" l="30382" r="30304" t="0"/>
          <a:stretch/>
        </p:blipFill>
        <p:spPr>
          <a:xfrm>
            <a:off x="9408968" y="1244600"/>
            <a:ext cx="2656031" cy="3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3d7f4e23899_0_6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7369" y="5495683"/>
            <a:ext cx="4023230" cy="1096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G | Workflow">
  <p:cSld name="1_G | Workflow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d7f4e23899_0_686"/>
          <p:cNvSpPr/>
          <p:nvPr/>
        </p:nvSpPr>
        <p:spPr>
          <a:xfrm>
            <a:off x="0" y="0"/>
            <a:ext cx="3791700" cy="6858000"/>
          </a:xfrm>
          <a:prstGeom prst="rect">
            <a:avLst/>
          </a:prstGeom>
          <a:solidFill>
            <a:srgbClr val="361833"/>
          </a:solidFill>
          <a:ln>
            <a:noFill/>
          </a:ln>
        </p:spPr>
        <p:txBody>
          <a:bodyPr anchorCtr="0" anchor="ctr" bIns="22850" lIns="45700" spcFirstLastPara="1" rIns="45700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g3d7f4e23899_0_686"/>
          <p:cNvSpPr txBox="1"/>
          <p:nvPr>
            <p:ph idx="1" type="body"/>
          </p:nvPr>
        </p:nvSpPr>
        <p:spPr>
          <a:xfrm>
            <a:off x="429685" y="1196976"/>
            <a:ext cx="3074100" cy="50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20000"/>
              </a:lnSpc>
              <a:spcBef>
                <a:spcPts val="738"/>
              </a:spcBef>
              <a:spcAft>
                <a:spcPts val="0"/>
              </a:spcAft>
              <a:buSzPts val="2462"/>
              <a:buNone/>
              <a:defRPr b="1" sz="2462"/>
            </a:lvl2pPr>
            <a:lvl3pPr indent="-2286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2215"/>
              <a:buNone/>
              <a:defRPr b="1" sz="2215"/>
            </a:lvl3pPr>
            <a:lvl4pPr indent="-228600" lvl="3" marL="1828800" algn="l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4pPr>
            <a:lvl5pPr indent="-228600" lvl="4" marL="22860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5pPr>
            <a:lvl6pPr indent="-228600" lvl="5" marL="27432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6pPr>
            <a:lvl7pPr indent="-228600" lvl="6" marL="32004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7pPr>
            <a:lvl8pPr indent="-228600" lvl="7" marL="36576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8pPr>
            <a:lvl9pPr indent="-228600" lvl="8" marL="41148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9pPr>
          </a:lstStyle>
          <a:p/>
        </p:txBody>
      </p:sp>
      <p:sp>
        <p:nvSpPr>
          <p:cNvPr id="145" name="Google Shape;145;g3d7f4e23899_0_686"/>
          <p:cNvSpPr txBox="1"/>
          <p:nvPr>
            <p:ph idx="2" type="body"/>
          </p:nvPr>
        </p:nvSpPr>
        <p:spPr>
          <a:xfrm>
            <a:off x="429685" y="1844824"/>
            <a:ext cx="3074100" cy="44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>
                <a:schemeClr val="accent2"/>
              </a:buClr>
              <a:buSzPts val="1477"/>
              <a:buNone/>
              <a:defRPr sz="1477"/>
            </a:lvl4pPr>
            <a:lvl5pPr indent="-322389" lvl="4" marL="2286000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chemeClr val="accent2"/>
              </a:buClr>
              <a:buSzPts val="1477"/>
              <a:buChar char="»"/>
              <a:defRPr sz="1477"/>
            </a:lvl5pPr>
            <a:lvl6pPr indent="-353632" lvl="5" marL="27432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Char char="•"/>
              <a:defRPr sz="1969"/>
            </a:lvl6pPr>
            <a:lvl7pPr indent="-353632" lvl="6" marL="32004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Char char="•"/>
              <a:defRPr sz="1969"/>
            </a:lvl7pPr>
            <a:lvl8pPr indent="-353632" lvl="7" marL="36576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Char char="•"/>
              <a:defRPr sz="1969"/>
            </a:lvl8pPr>
            <a:lvl9pPr indent="-353632" lvl="8" marL="41148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Char char="•"/>
              <a:defRPr sz="1969"/>
            </a:lvl9pPr>
          </a:lstStyle>
          <a:p/>
        </p:txBody>
      </p:sp>
      <p:sp>
        <p:nvSpPr>
          <p:cNvPr id="146" name="Google Shape;146;g3d7f4e23899_0_686"/>
          <p:cNvSpPr txBox="1"/>
          <p:nvPr>
            <p:ph idx="3" type="body"/>
          </p:nvPr>
        </p:nvSpPr>
        <p:spPr>
          <a:xfrm>
            <a:off x="4007768" y="1196976"/>
            <a:ext cx="7848900" cy="50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20000"/>
              </a:lnSpc>
              <a:spcBef>
                <a:spcPts val="738"/>
              </a:spcBef>
              <a:spcAft>
                <a:spcPts val="0"/>
              </a:spcAft>
              <a:buSzPts val="2462"/>
              <a:buNone/>
              <a:defRPr b="1" sz="2462"/>
            </a:lvl2pPr>
            <a:lvl3pPr indent="-2286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2215"/>
              <a:buNone/>
              <a:defRPr b="1" sz="2215"/>
            </a:lvl3pPr>
            <a:lvl4pPr indent="-228600" lvl="3" marL="1828800" algn="l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4pPr>
            <a:lvl5pPr indent="-228600" lvl="4" marL="22860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5pPr>
            <a:lvl6pPr indent="-228600" lvl="5" marL="27432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6pPr>
            <a:lvl7pPr indent="-228600" lvl="6" marL="32004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7pPr>
            <a:lvl8pPr indent="-228600" lvl="7" marL="36576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8pPr>
            <a:lvl9pPr indent="-228600" lvl="8" marL="41148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9pPr>
          </a:lstStyle>
          <a:p/>
        </p:txBody>
      </p:sp>
      <p:sp>
        <p:nvSpPr>
          <p:cNvPr id="147" name="Google Shape;147;g3d7f4e23899_0_686"/>
          <p:cNvSpPr txBox="1"/>
          <p:nvPr>
            <p:ph idx="4" type="body"/>
          </p:nvPr>
        </p:nvSpPr>
        <p:spPr>
          <a:xfrm>
            <a:off x="4007768" y="1747003"/>
            <a:ext cx="7848900" cy="44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2390" lvl="3" marL="1828800" algn="l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>
                <a:schemeClr val="dk2"/>
              </a:buClr>
              <a:buSzPts val="1477"/>
              <a:buFont typeface="Arial"/>
              <a:buChar char="•"/>
              <a:defRPr sz="1477"/>
            </a:lvl4pPr>
            <a:lvl5pPr indent="-322389" lvl="4" marL="2286000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chemeClr val="accent2"/>
              </a:buClr>
              <a:buSzPts val="1477"/>
              <a:buChar char="»"/>
              <a:defRPr sz="1477"/>
            </a:lvl5pPr>
            <a:lvl6pPr indent="-353632" lvl="5" marL="27432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Char char="•"/>
              <a:defRPr sz="1969"/>
            </a:lvl6pPr>
            <a:lvl7pPr indent="-353632" lvl="6" marL="32004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Char char="•"/>
              <a:defRPr sz="1969"/>
            </a:lvl7pPr>
            <a:lvl8pPr indent="-353632" lvl="7" marL="36576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Char char="•"/>
              <a:defRPr sz="1969"/>
            </a:lvl8pPr>
            <a:lvl9pPr indent="-353632" lvl="8" marL="411480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Char char="•"/>
              <a:defRPr sz="1969"/>
            </a:lvl9pPr>
          </a:lstStyle>
          <a:p/>
        </p:txBody>
      </p:sp>
      <p:sp>
        <p:nvSpPr>
          <p:cNvPr id="148" name="Google Shape;148;g3d7f4e23899_0_686"/>
          <p:cNvSpPr txBox="1"/>
          <p:nvPr>
            <p:ph type="title"/>
          </p:nvPr>
        </p:nvSpPr>
        <p:spPr>
          <a:xfrm>
            <a:off x="4007768" y="268639"/>
            <a:ext cx="7848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g3d7f4e23899_0_686"/>
          <p:cNvSpPr txBox="1"/>
          <p:nvPr>
            <p:ph idx="12" type="sldNum"/>
          </p:nvPr>
        </p:nvSpPr>
        <p:spPr>
          <a:xfrm>
            <a:off x="11619835" y="6560234"/>
            <a:ext cx="655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0" name="Google Shape;150;g3d7f4e23899_0_6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337756" y="6520902"/>
            <a:ext cx="205638" cy="20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3d7f4e23899_0_686"/>
          <p:cNvPicPr preferRelativeResize="0"/>
          <p:nvPr/>
        </p:nvPicPr>
        <p:blipFill rotWithShape="1">
          <a:blip r:embed="rId3">
            <a:alphaModFix/>
          </a:blip>
          <a:srcRect b="94462" l="55027" r="37518" t="4748"/>
          <a:stretch/>
        </p:blipFill>
        <p:spPr>
          <a:xfrm rot="5400000">
            <a:off x="3651541" y="558720"/>
            <a:ext cx="663019" cy="46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 | Normal (No Green Line)">
  <p:cSld name="G | Normal (No Green Line)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d7f4e23899_0_696"/>
          <p:cNvSpPr txBox="1"/>
          <p:nvPr>
            <p:ph type="title"/>
          </p:nvPr>
        </p:nvSpPr>
        <p:spPr>
          <a:xfrm>
            <a:off x="452834" y="268639"/>
            <a:ext cx="113052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4" name="Google Shape;154;g3d7f4e23899_0_696"/>
          <p:cNvSpPr txBox="1"/>
          <p:nvPr>
            <p:ph idx="1" type="body"/>
          </p:nvPr>
        </p:nvSpPr>
        <p:spPr>
          <a:xfrm>
            <a:off x="452832" y="6533602"/>
            <a:ext cx="86400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g3d7f4e23899_0_696"/>
          <p:cNvSpPr txBox="1"/>
          <p:nvPr>
            <p:ph idx="2" type="body"/>
          </p:nvPr>
        </p:nvSpPr>
        <p:spPr>
          <a:xfrm>
            <a:off x="465573" y="1196975"/>
            <a:ext cx="11302500" cy="48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g3d7f4e23899_0_696"/>
          <p:cNvSpPr txBox="1"/>
          <p:nvPr>
            <p:ph idx="12" type="sldNum"/>
          </p:nvPr>
        </p:nvSpPr>
        <p:spPr>
          <a:xfrm>
            <a:off x="11619835" y="6560234"/>
            <a:ext cx="655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7" name="Google Shape;157;g3d7f4e23899_0_6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337756" y="6520902"/>
            <a:ext cx="205638" cy="20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 | Normal Sub Heading (No Green Line)">
  <p:cSld name="G | Normal Sub Heading (No Green Line)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d7f4e23899_0_702"/>
          <p:cNvSpPr txBox="1"/>
          <p:nvPr>
            <p:ph type="title"/>
          </p:nvPr>
        </p:nvSpPr>
        <p:spPr>
          <a:xfrm>
            <a:off x="452438" y="268639"/>
            <a:ext cx="113052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0000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g3d7f4e23899_0_702"/>
          <p:cNvSpPr txBox="1"/>
          <p:nvPr>
            <p:ph idx="1" type="body"/>
          </p:nvPr>
        </p:nvSpPr>
        <p:spPr>
          <a:xfrm>
            <a:off x="452835" y="6533602"/>
            <a:ext cx="86400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1" name="Google Shape;161;g3d7f4e23899_0_702"/>
          <p:cNvSpPr txBox="1"/>
          <p:nvPr>
            <p:ph idx="2" type="body"/>
          </p:nvPr>
        </p:nvSpPr>
        <p:spPr>
          <a:xfrm>
            <a:off x="465573" y="1563077"/>
            <a:ext cx="11302500" cy="446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" name="Google Shape;162;g3d7f4e23899_0_702"/>
          <p:cNvSpPr txBox="1"/>
          <p:nvPr>
            <p:ph idx="3" type="body"/>
          </p:nvPr>
        </p:nvSpPr>
        <p:spPr>
          <a:xfrm>
            <a:off x="452438" y="908050"/>
            <a:ext cx="113061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SzPts val="1800"/>
              <a:buNone/>
              <a:defRPr b="0" i="0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800"/>
              <a:buNone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800"/>
              <a:buNone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231"/>
              <a:buFont typeface="Arial"/>
              <a:buNone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lnSpc>
                <a:spcPct val="100000"/>
              </a:lnSpc>
              <a:spcBef>
                <a:spcPts val="246"/>
              </a:spcBef>
              <a:spcAft>
                <a:spcPts val="0"/>
              </a:spcAft>
              <a:buClr>
                <a:schemeClr val="accent5"/>
              </a:buClr>
              <a:buSzPts val="1231"/>
              <a:buNone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3" name="Google Shape;163;g3d7f4e23899_0_702"/>
          <p:cNvSpPr txBox="1"/>
          <p:nvPr>
            <p:ph idx="12" type="sldNum"/>
          </p:nvPr>
        </p:nvSpPr>
        <p:spPr>
          <a:xfrm>
            <a:off x="11619835" y="6560234"/>
            <a:ext cx="655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64" name="Google Shape;164;g3d7f4e23899_0_7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337756" y="6520902"/>
            <a:ext cx="205638" cy="20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G | Quote">
    <p:bg>
      <p:bgPr>
        <a:solidFill>
          <a:srgbClr val="412844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d7f4e23899_0_709"/>
          <p:cNvSpPr txBox="1"/>
          <p:nvPr>
            <p:ph type="title"/>
          </p:nvPr>
        </p:nvSpPr>
        <p:spPr>
          <a:xfrm>
            <a:off x="955600" y="1855694"/>
            <a:ext cx="10280700" cy="252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3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7" name="Google Shape;167;g3d7f4e23899_0_709"/>
          <p:cNvSpPr txBox="1"/>
          <p:nvPr>
            <p:ph idx="1" type="body"/>
          </p:nvPr>
        </p:nvSpPr>
        <p:spPr>
          <a:xfrm>
            <a:off x="2485231" y="4545479"/>
            <a:ext cx="7221600" cy="5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i="0" sz="2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3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3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3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3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person with glasses and a colorful shirt&#10;&#10;Description automatically generated" id="168" name="Google Shape;168;g3d7f4e23899_0_709"/>
          <p:cNvPicPr preferRelativeResize="0"/>
          <p:nvPr/>
        </p:nvPicPr>
        <p:blipFill rotWithShape="1">
          <a:blip r:embed="rId2">
            <a:alphaModFix/>
          </a:blip>
          <a:srcRect b="0" l="34886" r="28124" t="0"/>
          <a:stretch/>
        </p:blipFill>
        <p:spPr>
          <a:xfrm>
            <a:off x="-1" y="2667000"/>
            <a:ext cx="2755900" cy="4191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 | Picture and Caption">
  <p:cSld name="G | Picture and Caption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d7f4e23899_0_713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71" name="Google Shape;171;g3d7f4e23899_0_713"/>
          <p:cNvSpPr txBox="1"/>
          <p:nvPr>
            <p:ph idx="1" type="body"/>
          </p:nvPr>
        </p:nvSpPr>
        <p:spPr>
          <a:xfrm>
            <a:off x="881856" y="5782889"/>
            <a:ext cx="10428300" cy="75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SzPts val="2800"/>
              <a:buNone/>
              <a:defRPr b="0" i="0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800"/>
              <a:buChar char="•"/>
              <a:defRPr/>
            </a:lvl3pPr>
            <a:lvl4pPr indent="-228600" lvl="3" marL="1828800" algn="l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1231"/>
              <a:buNone/>
              <a:defRPr/>
            </a:lvl4pPr>
            <a:lvl5pPr indent="-306768" lvl="4" marL="2286000" algn="l">
              <a:lnSpc>
                <a:spcPct val="100000"/>
              </a:lnSpc>
              <a:spcBef>
                <a:spcPts val="246"/>
              </a:spcBef>
              <a:spcAft>
                <a:spcPts val="0"/>
              </a:spcAft>
              <a:buClr>
                <a:schemeClr val="dk1"/>
              </a:buClr>
              <a:buSzPts val="1231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G | Picture and Caption">
  <p:cSld name="1_G | Picture and Caption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g3d7f4e23899_0_716"/>
          <p:cNvPicPr preferRelativeResize="0"/>
          <p:nvPr/>
        </p:nvPicPr>
        <p:blipFill rotWithShape="1">
          <a:blip r:embed="rId2">
            <a:alphaModFix/>
          </a:blip>
          <a:srcRect b="3966" l="0" r="0" t="11660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3d7f4e23899_0_716"/>
          <p:cNvSpPr txBox="1"/>
          <p:nvPr>
            <p:ph idx="1" type="body"/>
          </p:nvPr>
        </p:nvSpPr>
        <p:spPr>
          <a:xfrm>
            <a:off x="881856" y="5782889"/>
            <a:ext cx="10428300" cy="75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SzPts val="2800"/>
              <a:buNone/>
              <a:defRPr b="0" i="0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800"/>
              <a:buChar char="•"/>
              <a:defRPr/>
            </a:lvl3pPr>
            <a:lvl4pPr indent="-228600" lvl="3" marL="1828800" algn="l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1231"/>
              <a:buNone/>
              <a:defRPr/>
            </a:lvl4pPr>
            <a:lvl5pPr indent="-306768" lvl="4" marL="2286000" algn="l">
              <a:lnSpc>
                <a:spcPct val="100000"/>
              </a:lnSpc>
              <a:spcBef>
                <a:spcPts val="246"/>
              </a:spcBef>
              <a:spcAft>
                <a:spcPts val="0"/>
              </a:spcAft>
              <a:buClr>
                <a:schemeClr val="dk1"/>
              </a:buClr>
              <a:buSzPts val="1231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Title and Content">
  <p:cSld name="10_Title and Content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d7f4e23899_0_719"/>
          <p:cNvSpPr txBox="1"/>
          <p:nvPr>
            <p:ph idx="1" type="body"/>
          </p:nvPr>
        </p:nvSpPr>
        <p:spPr>
          <a:xfrm>
            <a:off x="450419" y="1455820"/>
            <a:ext cx="11291100" cy="47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4325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50"/>
              <a:buFont typeface="Noto Sans Symbols"/>
              <a:buChar char="▪"/>
              <a:defRPr sz="1800">
                <a:solidFill>
                  <a:schemeClr val="dk1"/>
                </a:solidFill>
              </a:defRPr>
            </a:lvl1pPr>
            <a:lvl2pPr indent="-314325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6"/>
              </a:buClr>
              <a:buSzPts val="1350"/>
              <a:buFont typeface="Noto Sans Symbols"/>
              <a:buChar char="▪"/>
              <a:defRPr sz="1800">
                <a:solidFill>
                  <a:schemeClr val="dk1"/>
                </a:solidFill>
              </a:defRPr>
            </a:lvl2pPr>
            <a:lvl3pPr indent="-314325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6"/>
              </a:buClr>
              <a:buSzPts val="1350"/>
              <a:buFont typeface="Noto Sans Symbols"/>
              <a:buChar char="▪"/>
              <a:defRPr sz="1800">
                <a:solidFill>
                  <a:schemeClr val="dk1"/>
                </a:solidFill>
              </a:defRPr>
            </a:lvl3pPr>
            <a:lvl4pPr indent="-314325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6"/>
              </a:buClr>
              <a:buSzPts val="1350"/>
              <a:buFont typeface="Noto Sans Symbols"/>
              <a:buChar char="▪"/>
              <a:defRPr sz="1800">
                <a:solidFill>
                  <a:schemeClr val="dk1"/>
                </a:solidFill>
              </a:defRPr>
            </a:lvl4pPr>
            <a:lvl5pPr indent="-314325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6"/>
              </a:buClr>
              <a:buSzPts val="1350"/>
              <a:buFont typeface="Noto Sans Symbols"/>
              <a:buChar char="▪"/>
              <a:defRPr sz="18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7" name="Google Shape;177;g3d7f4e23899_0_719"/>
          <p:cNvSpPr txBox="1"/>
          <p:nvPr>
            <p:ph idx="11" type="ftr"/>
          </p:nvPr>
        </p:nvSpPr>
        <p:spPr>
          <a:xfrm>
            <a:off x="118467" y="6412022"/>
            <a:ext cx="889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8" name="Google Shape;178;g3d7f4e23899_0_719"/>
          <p:cNvSpPr txBox="1"/>
          <p:nvPr>
            <p:ph idx="12" type="sldNum"/>
          </p:nvPr>
        </p:nvSpPr>
        <p:spPr>
          <a:xfrm>
            <a:off x="10276821" y="6412022"/>
            <a:ext cx="1691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79" name="Google Shape;179;g3d7f4e23899_0_719"/>
          <p:cNvCxnSpPr/>
          <p:nvPr/>
        </p:nvCxnSpPr>
        <p:spPr>
          <a:xfrm rot="10800000">
            <a:off x="11964383" y="6436048"/>
            <a:ext cx="0" cy="258000"/>
          </a:xfrm>
          <a:prstGeom prst="straightConnector1">
            <a:avLst/>
          </a:prstGeom>
          <a:noFill/>
          <a:ln cap="rnd" cmpd="sng" w="38100">
            <a:solidFill>
              <a:srgbClr val="3371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0" name="Google Shape;180;g3d7f4e23899_0_719"/>
          <p:cNvCxnSpPr/>
          <p:nvPr/>
        </p:nvCxnSpPr>
        <p:spPr>
          <a:xfrm rot="10800000">
            <a:off x="11964383" y="6424016"/>
            <a:ext cx="0" cy="258000"/>
          </a:xfrm>
          <a:prstGeom prst="straightConnector1">
            <a:avLst/>
          </a:prstGeom>
          <a:noFill/>
          <a:ln cap="rnd" cmpd="sng" w="38100">
            <a:solidFill>
              <a:srgbClr val="3371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1" name="Google Shape;181;g3d7f4e23899_0_719"/>
          <p:cNvSpPr txBox="1"/>
          <p:nvPr>
            <p:ph type="title"/>
          </p:nvPr>
        </p:nvSpPr>
        <p:spPr>
          <a:xfrm>
            <a:off x="450419" y="346802"/>
            <a:ext cx="105156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b="1" i="0" sz="3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182" name="Google Shape;182;g3d7f4e23899_0_719"/>
          <p:cNvCxnSpPr/>
          <p:nvPr/>
        </p:nvCxnSpPr>
        <p:spPr>
          <a:xfrm flipH="1" rot="10800000">
            <a:off x="446153" y="1230510"/>
            <a:ext cx="11295300" cy="11700"/>
          </a:xfrm>
          <a:prstGeom prst="straightConnector1">
            <a:avLst/>
          </a:prstGeom>
          <a:noFill/>
          <a:ln cap="rnd" cmpd="sng" w="381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3" name="Google Shape;183;g3d7f4e23899_0_719"/>
          <p:cNvCxnSpPr/>
          <p:nvPr/>
        </p:nvCxnSpPr>
        <p:spPr>
          <a:xfrm rot="10800000">
            <a:off x="11964382" y="6424014"/>
            <a:ext cx="0" cy="258000"/>
          </a:xfrm>
          <a:prstGeom prst="straightConnector1">
            <a:avLst/>
          </a:prstGeom>
          <a:noFill/>
          <a:ln cap="rnd" cmpd="sng" w="38100">
            <a:solidFill>
              <a:srgbClr val="337169"/>
            </a:solidFill>
            <a:prstDash val="dot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d7f4e23899_0_728"/>
          <p:cNvSpPr txBox="1"/>
          <p:nvPr>
            <p:ph idx="1" type="body"/>
          </p:nvPr>
        </p:nvSpPr>
        <p:spPr>
          <a:xfrm>
            <a:off x="450419" y="1455821"/>
            <a:ext cx="11291100" cy="47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oto Sans Symbols"/>
              <a:buChar char="▪"/>
              <a:defRPr sz="18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oto Sans Symbols"/>
              <a:buChar char="▪"/>
              <a:defRPr sz="1800">
                <a:solidFill>
                  <a:schemeClr val="dk1"/>
                </a:solidFill>
              </a:defRPr>
            </a:lvl2pPr>
            <a:lvl3pPr indent="-3429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oto Sans Symbols"/>
              <a:buChar char="▪"/>
              <a:defRPr sz="1800">
                <a:solidFill>
                  <a:schemeClr val="dk1"/>
                </a:solidFill>
              </a:defRPr>
            </a:lvl3pPr>
            <a:lvl4pPr indent="-3429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oto Sans Symbols"/>
              <a:buChar char="▪"/>
              <a:defRPr sz="1800">
                <a:solidFill>
                  <a:schemeClr val="dk1"/>
                </a:solidFill>
              </a:defRPr>
            </a:lvl4pPr>
            <a:lvl5pPr indent="-3429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oto Sans Symbols"/>
              <a:buChar char="▪"/>
              <a:defRPr sz="18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6" name="Google Shape;186;g3d7f4e23899_0_728"/>
          <p:cNvSpPr txBox="1"/>
          <p:nvPr>
            <p:ph idx="11" type="ftr"/>
          </p:nvPr>
        </p:nvSpPr>
        <p:spPr>
          <a:xfrm>
            <a:off x="118466" y="6412019"/>
            <a:ext cx="889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7" name="Google Shape;187;g3d7f4e23899_0_728"/>
          <p:cNvSpPr txBox="1"/>
          <p:nvPr>
            <p:ph idx="12" type="sldNum"/>
          </p:nvPr>
        </p:nvSpPr>
        <p:spPr>
          <a:xfrm>
            <a:off x="10276819" y="6412019"/>
            <a:ext cx="1691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88" name="Google Shape;188;g3d7f4e23899_0_728"/>
          <p:cNvCxnSpPr/>
          <p:nvPr/>
        </p:nvCxnSpPr>
        <p:spPr>
          <a:xfrm rot="10800000">
            <a:off x="11964382" y="6436046"/>
            <a:ext cx="0" cy="258000"/>
          </a:xfrm>
          <a:prstGeom prst="straightConnector1">
            <a:avLst/>
          </a:prstGeom>
          <a:noFill/>
          <a:ln cap="rnd" cmpd="sng" w="381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9" name="Google Shape;189;g3d7f4e23899_0_728"/>
          <p:cNvCxnSpPr/>
          <p:nvPr/>
        </p:nvCxnSpPr>
        <p:spPr>
          <a:xfrm rot="10800000">
            <a:off x="11964382" y="6424014"/>
            <a:ext cx="0" cy="258000"/>
          </a:xfrm>
          <a:prstGeom prst="straightConnector1">
            <a:avLst/>
          </a:prstGeom>
          <a:noFill/>
          <a:ln cap="rnd" cmpd="sng" w="381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0" name="Google Shape;190;g3d7f4e23899_0_728"/>
          <p:cNvSpPr txBox="1"/>
          <p:nvPr>
            <p:ph type="title"/>
          </p:nvPr>
        </p:nvSpPr>
        <p:spPr>
          <a:xfrm>
            <a:off x="450419" y="346801"/>
            <a:ext cx="105156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Char char="●"/>
              <a:defRPr b="1" i="0" sz="3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191" name="Google Shape;191;g3d7f4e23899_0_728"/>
          <p:cNvCxnSpPr/>
          <p:nvPr/>
        </p:nvCxnSpPr>
        <p:spPr>
          <a:xfrm flipH="1" rot="10800000">
            <a:off x="446150" y="1230507"/>
            <a:ext cx="11295300" cy="11700"/>
          </a:xfrm>
          <a:prstGeom prst="straightConnector1">
            <a:avLst/>
          </a:prstGeom>
          <a:noFill/>
          <a:ln cap="rnd" cmpd="sng" w="381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slide (green)">
  <p:cSld name="Subtitle slide (green)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g3d7f4e23899_0_7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28902"/>
            <a:ext cx="12191999" cy="6800197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g3d7f4e23899_0_736"/>
          <p:cNvSpPr/>
          <p:nvPr/>
        </p:nvSpPr>
        <p:spPr>
          <a:xfrm>
            <a:off x="33" y="-11083"/>
            <a:ext cx="12192000" cy="6858000"/>
          </a:xfrm>
          <a:prstGeom prst="rect">
            <a:avLst/>
          </a:prstGeom>
          <a:solidFill>
            <a:srgbClr val="4CAA9E">
              <a:alpha val="62352"/>
            </a:srgbClr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g3d7f4e23899_0_736"/>
          <p:cNvSpPr txBox="1"/>
          <p:nvPr>
            <p:ph type="title"/>
          </p:nvPr>
        </p:nvSpPr>
        <p:spPr>
          <a:xfrm>
            <a:off x="450419" y="1972547"/>
            <a:ext cx="112911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b="1" i="0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96" name="Google Shape;196;g3d7f4e23899_0_736"/>
          <p:cNvPicPr preferRelativeResize="0"/>
          <p:nvPr/>
        </p:nvPicPr>
        <p:blipFill rotWithShape="1">
          <a:blip r:embed="rId3">
            <a:alphaModFix/>
          </a:blip>
          <a:srcRect b="0" l="8825" r="35105" t="77119"/>
          <a:stretch/>
        </p:blipFill>
        <p:spPr>
          <a:xfrm rot="5400000">
            <a:off x="8018432" y="3154169"/>
            <a:ext cx="6835834" cy="52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3d7f4e23899_0_736"/>
          <p:cNvPicPr preferRelativeResize="0"/>
          <p:nvPr/>
        </p:nvPicPr>
        <p:blipFill rotWithShape="1">
          <a:blip r:embed="rId3">
            <a:alphaModFix/>
          </a:blip>
          <a:srcRect b="0" l="8825" r="35105" t="77119"/>
          <a:stretch/>
        </p:blipFill>
        <p:spPr>
          <a:xfrm rot="-5400000">
            <a:off x="8571899" y="3165251"/>
            <a:ext cx="6835834" cy="52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3d7f4e23899_0_1759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3" name="Google Shape;23;g3d7f4e23899_0_1759"/>
          <p:cNvSpPr txBox="1"/>
          <p:nvPr>
            <p:ph idx="1" type="body"/>
          </p:nvPr>
        </p:nvSpPr>
        <p:spPr>
          <a:xfrm>
            <a:off x="304800" y="1066800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048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indent="-3048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indent="-3048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indent="-3048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indent="-3048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indent="-3048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indent="-3048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indent="-3048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indent="-3048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/>
        </p:txBody>
      </p:sp>
      <p:sp>
        <p:nvSpPr>
          <p:cNvPr id="24" name="Google Shape;24;g3d7f4e23899_0_1759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5" name="Google Shape;25;g3d7f4e23899_0_1759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6" name="Google Shape;26;g3d7f4e23899_0_1759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 | Title" showMasterSp="0">
  <p:cSld name="G | Title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d7f4e23899_0_742"/>
          <p:cNvSpPr txBox="1"/>
          <p:nvPr>
            <p:ph type="ctrTitle"/>
          </p:nvPr>
        </p:nvSpPr>
        <p:spPr>
          <a:xfrm>
            <a:off x="2728996" y="2107976"/>
            <a:ext cx="9007500" cy="46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716F"/>
              </a:buClr>
              <a:buSzPts val="2954"/>
              <a:buFont typeface="Arial"/>
              <a:buNone/>
              <a:defRPr b="1" i="0" sz="2954" u="none" cap="none" strike="noStrike">
                <a:solidFill>
                  <a:srgbClr val="6F716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0" name="Google Shape;200;g3d7f4e23899_0_742"/>
          <p:cNvSpPr txBox="1"/>
          <p:nvPr>
            <p:ph idx="1" type="subTitle"/>
          </p:nvPr>
        </p:nvSpPr>
        <p:spPr>
          <a:xfrm>
            <a:off x="2728996" y="2585255"/>
            <a:ext cx="9007500" cy="35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15"/>
              <a:buNone/>
              <a:defRPr b="0" i="0" sz="2215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800"/>
              <a:buNone/>
              <a:defRPr>
                <a:solidFill>
                  <a:srgbClr val="989998"/>
                </a:solidFill>
              </a:defRPr>
            </a:lvl2pPr>
            <a:lvl3pPr lvl="2" algn="ctr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800"/>
              <a:buNone/>
              <a:defRPr>
                <a:solidFill>
                  <a:srgbClr val="989998"/>
                </a:solidFill>
              </a:defRPr>
            </a:lvl3pPr>
            <a:lvl4pPr lvl="3" algn="ctr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>
                <a:srgbClr val="989998"/>
              </a:buClr>
              <a:buSzPts val="1231"/>
              <a:buNone/>
              <a:defRPr>
                <a:solidFill>
                  <a:srgbClr val="989998"/>
                </a:solidFill>
              </a:defRPr>
            </a:lvl4pPr>
            <a:lvl5pPr lvl="4" algn="ctr">
              <a:lnSpc>
                <a:spcPct val="100000"/>
              </a:lnSpc>
              <a:spcBef>
                <a:spcPts val="246"/>
              </a:spcBef>
              <a:spcAft>
                <a:spcPts val="0"/>
              </a:spcAft>
              <a:buClr>
                <a:srgbClr val="989998"/>
              </a:buClr>
              <a:buSzPts val="1231"/>
              <a:buNone/>
              <a:defRPr>
                <a:solidFill>
                  <a:srgbClr val="989998"/>
                </a:solidFill>
              </a:defRPr>
            </a:lvl5pPr>
            <a:lvl6pPr lvl="5" algn="ctr">
              <a:lnSpc>
                <a:spcPct val="100000"/>
              </a:lnSpc>
              <a:spcBef>
                <a:spcPts val="492"/>
              </a:spcBef>
              <a:spcAft>
                <a:spcPts val="0"/>
              </a:spcAft>
              <a:buClr>
                <a:srgbClr val="989998"/>
              </a:buClr>
              <a:buSzPts val="2462"/>
              <a:buNone/>
              <a:defRPr>
                <a:solidFill>
                  <a:srgbClr val="989998"/>
                </a:solidFill>
              </a:defRPr>
            </a:lvl6pPr>
            <a:lvl7pPr lvl="6" algn="ctr">
              <a:lnSpc>
                <a:spcPct val="100000"/>
              </a:lnSpc>
              <a:spcBef>
                <a:spcPts val="492"/>
              </a:spcBef>
              <a:spcAft>
                <a:spcPts val="0"/>
              </a:spcAft>
              <a:buClr>
                <a:srgbClr val="989998"/>
              </a:buClr>
              <a:buSzPts val="2462"/>
              <a:buNone/>
              <a:defRPr>
                <a:solidFill>
                  <a:srgbClr val="989998"/>
                </a:solidFill>
              </a:defRPr>
            </a:lvl7pPr>
            <a:lvl8pPr lvl="7" algn="ctr">
              <a:lnSpc>
                <a:spcPct val="100000"/>
              </a:lnSpc>
              <a:spcBef>
                <a:spcPts val="492"/>
              </a:spcBef>
              <a:spcAft>
                <a:spcPts val="0"/>
              </a:spcAft>
              <a:buClr>
                <a:srgbClr val="989998"/>
              </a:buClr>
              <a:buSzPts val="2462"/>
              <a:buNone/>
              <a:defRPr>
                <a:solidFill>
                  <a:srgbClr val="989998"/>
                </a:solidFill>
              </a:defRPr>
            </a:lvl8pPr>
            <a:lvl9pPr lvl="8" algn="ctr">
              <a:lnSpc>
                <a:spcPct val="100000"/>
              </a:lnSpc>
              <a:spcBef>
                <a:spcPts val="492"/>
              </a:spcBef>
              <a:spcAft>
                <a:spcPts val="0"/>
              </a:spcAft>
              <a:buClr>
                <a:srgbClr val="989998"/>
              </a:buClr>
              <a:buSzPts val="2462"/>
              <a:buNone/>
              <a:defRPr>
                <a:solidFill>
                  <a:srgbClr val="989998"/>
                </a:solidFill>
              </a:defRPr>
            </a:lvl9pPr>
          </a:lstStyle>
          <a:p/>
        </p:txBody>
      </p:sp>
      <p:sp>
        <p:nvSpPr>
          <p:cNvPr id="201" name="Google Shape;201;g3d7f4e23899_0_742"/>
          <p:cNvSpPr txBox="1"/>
          <p:nvPr>
            <p:ph idx="2" type="body"/>
          </p:nvPr>
        </p:nvSpPr>
        <p:spPr>
          <a:xfrm>
            <a:off x="2728997" y="3356992"/>
            <a:ext cx="90066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723"/>
              <a:buNone/>
              <a:defRPr sz="1723"/>
            </a:lvl2pPr>
            <a:lvl3pPr indent="-2286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723"/>
              <a:buNone/>
              <a:defRPr sz="1723"/>
            </a:lvl3pPr>
            <a:lvl4pPr indent="-228600" lvl="3" marL="1828800" algn="l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1723"/>
              <a:buNone/>
              <a:defRPr sz="1723"/>
            </a:lvl4pPr>
            <a:lvl5pPr indent="-228600" lvl="4" marL="2286000" algn="l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>
                <a:schemeClr val="dk1"/>
              </a:buClr>
              <a:buSzPts val="1723"/>
              <a:buNone/>
              <a:defRPr sz="1723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2" name="Google Shape;202;g3d7f4e23899_0_742"/>
          <p:cNvSpPr txBox="1"/>
          <p:nvPr>
            <p:ph idx="3" type="body"/>
          </p:nvPr>
        </p:nvSpPr>
        <p:spPr>
          <a:xfrm>
            <a:off x="2728996" y="4420357"/>
            <a:ext cx="9007500" cy="32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723"/>
              <a:buNone/>
              <a:defRPr b="1" sz="1723"/>
            </a:lvl2pPr>
            <a:lvl3pPr indent="-2286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723"/>
              <a:buNone/>
              <a:defRPr b="1" sz="1723"/>
            </a:lvl3pPr>
            <a:lvl4pPr indent="-228600" lvl="3" marL="1828800" algn="l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1723"/>
              <a:buNone/>
              <a:defRPr b="1" sz="1723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23"/>
              <a:buNone/>
              <a:defRPr b="1" sz="1723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3" name="Google Shape;203;g3d7f4e23899_0_742"/>
          <p:cNvSpPr txBox="1"/>
          <p:nvPr>
            <p:ph idx="4" type="body"/>
          </p:nvPr>
        </p:nvSpPr>
        <p:spPr>
          <a:xfrm>
            <a:off x="3217693" y="44327"/>
            <a:ext cx="86400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r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SzPts val="985"/>
              <a:buFont typeface="Arial"/>
              <a:buNone/>
              <a:defRPr b="0" i="0" sz="98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4" name="Google Shape;204;g3d7f4e23899_0_742"/>
          <p:cNvSpPr txBox="1"/>
          <p:nvPr>
            <p:ph idx="5" type="body"/>
          </p:nvPr>
        </p:nvSpPr>
        <p:spPr>
          <a:xfrm>
            <a:off x="2728997" y="3888674"/>
            <a:ext cx="90066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723"/>
              <a:buNone/>
              <a:defRPr sz="1723"/>
            </a:lvl2pPr>
            <a:lvl3pPr indent="-2286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723"/>
              <a:buNone/>
              <a:defRPr sz="1723"/>
            </a:lvl3pPr>
            <a:lvl4pPr indent="-228600" lvl="3" marL="1828800" algn="l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1723"/>
              <a:buNone/>
              <a:defRPr sz="1723"/>
            </a:lvl4pPr>
            <a:lvl5pPr indent="-228600" lvl="4" marL="2286000" algn="l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>
                <a:schemeClr val="dk1"/>
              </a:buClr>
              <a:buSzPts val="1723"/>
              <a:buNone/>
              <a:defRPr sz="1723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05" name="Google Shape;205;g3d7f4e23899_0_742"/>
          <p:cNvPicPr preferRelativeResize="0"/>
          <p:nvPr/>
        </p:nvPicPr>
        <p:blipFill rotWithShape="1">
          <a:blip r:embed="rId2">
            <a:alphaModFix/>
          </a:blip>
          <a:srcRect b="0" l="0" r="3975" t="0"/>
          <a:stretch/>
        </p:blipFill>
        <p:spPr>
          <a:xfrm>
            <a:off x="2728996" y="5439573"/>
            <a:ext cx="9145825" cy="126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6" name="Google Shape;206;g3d7f4e23899_0_742"/>
          <p:cNvGrpSpPr/>
          <p:nvPr/>
        </p:nvGrpSpPr>
        <p:grpSpPr>
          <a:xfrm flipH="1" rot="10800000">
            <a:off x="-3" y="4280671"/>
            <a:ext cx="2158699" cy="2577329"/>
            <a:chOff x="-2208" y="4210360"/>
            <a:chExt cx="2123241" cy="2534995"/>
          </a:xfrm>
        </p:grpSpPr>
        <p:pic>
          <p:nvPicPr>
            <p:cNvPr id="207" name="Google Shape;207;g3d7f4e23899_0_742"/>
            <p:cNvPicPr preferRelativeResize="0"/>
            <p:nvPr/>
          </p:nvPicPr>
          <p:blipFill rotWithShape="1">
            <a:blip r:embed="rId3">
              <a:alphaModFix/>
            </a:blip>
            <a:srcRect b="69262" l="12668" r="66704" t="0"/>
            <a:stretch/>
          </p:blipFill>
          <p:spPr>
            <a:xfrm>
              <a:off x="-2205" y="4210360"/>
              <a:ext cx="2123238" cy="21079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g3d7f4e23899_0_742"/>
            <p:cNvPicPr preferRelativeResize="0"/>
            <p:nvPr/>
          </p:nvPicPr>
          <p:blipFill rotWithShape="1">
            <a:blip r:embed="rId3">
              <a:alphaModFix/>
            </a:blip>
            <a:srcRect b="93773" l="41854" r="37518" t="0"/>
            <a:stretch/>
          </p:blipFill>
          <p:spPr>
            <a:xfrm rot="10800000">
              <a:off x="-2208" y="6318338"/>
              <a:ext cx="2123238" cy="42701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" name="Google Shape;209;g3d7f4e23899_0_742"/>
          <p:cNvPicPr preferRelativeResize="0"/>
          <p:nvPr/>
        </p:nvPicPr>
        <p:blipFill rotWithShape="1">
          <a:blip r:embed="rId3">
            <a:alphaModFix/>
          </a:blip>
          <a:srcRect b="94479" l="55026" r="14290" t="4748"/>
          <a:stretch/>
        </p:blipFill>
        <p:spPr>
          <a:xfrm rot="5400000">
            <a:off x="1207579" y="3406143"/>
            <a:ext cx="2729169" cy="45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3d7f4e23899_0_742"/>
          <p:cNvPicPr preferRelativeResize="0"/>
          <p:nvPr/>
        </p:nvPicPr>
        <p:blipFill rotWithShape="1">
          <a:blip r:embed="rId3">
            <a:alphaModFix/>
          </a:blip>
          <a:srcRect b="93773" l="41854" r="37518" t="0"/>
          <a:stretch/>
        </p:blipFill>
        <p:spPr>
          <a:xfrm rot="10800000">
            <a:off x="-2" y="1280351"/>
            <a:ext cx="2158694" cy="43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3d7f4e23899_0_742"/>
          <p:cNvPicPr preferRelativeResize="0"/>
          <p:nvPr/>
        </p:nvPicPr>
        <p:blipFill rotWithShape="1">
          <a:blip r:embed="rId3">
            <a:alphaModFix/>
          </a:blip>
          <a:srcRect b="81425" l="12668" r="66704" t="0"/>
          <a:stretch/>
        </p:blipFill>
        <p:spPr>
          <a:xfrm flipH="1" rot="10800000">
            <a:off x="0" y="3"/>
            <a:ext cx="2158694" cy="1295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3d7f4e23899_0_742"/>
          <p:cNvPicPr preferRelativeResize="0"/>
          <p:nvPr/>
        </p:nvPicPr>
        <p:blipFill rotWithShape="1">
          <a:blip r:embed="rId3">
            <a:alphaModFix/>
          </a:blip>
          <a:srcRect b="81422" l="0" r="79372" t="2"/>
          <a:stretch/>
        </p:blipFill>
        <p:spPr>
          <a:xfrm>
            <a:off x="0" y="1712733"/>
            <a:ext cx="2158694" cy="1295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3d7f4e23899_0_742"/>
          <p:cNvPicPr preferRelativeResize="0"/>
          <p:nvPr/>
        </p:nvPicPr>
        <p:blipFill rotWithShape="1">
          <a:blip r:embed="rId3">
            <a:alphaModFix/>
          </a:blip>
          <a:srcRect b="81425" l="12668" r="66704" t="0"/>
          <a:stretch/>
        </p:blipFill>
        <p:spPr>
          <a:xfrm rot="10800000">
            <a:off x="-2" y="3002283"/>
            <a:ext cx="2158694" cy="1295207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3d7f4e23899_0_742"/>
          <p:cNvSpPr/>
          <p:nvPr/>
        </p:nvSpPr>
        <p:spPr>
          <a:xfrm rot="5400000">
            <a:off x="-1210911" y="3365250"/>
            <a:ext cx="6858000" cy="12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wearing glasses and a white shirt&#10;&#10;Description automatically generated" id="215" name="Google Shape;215;g3d7f4e23899_0_742"/>
          <p:cNvPicPr preferRelativeResize="0"/>
          <p:nvPr/>
        </p:nvPicPr>
        <p:blipFill rotWithShape="1">
          <a:blip r:embed="rId4">
            <a:alphaModFix/>
          </a:blip>
          <a:srcRect b="0" l="29416" r="29101" t="0"/>
          <a:stretch/>
        </p:blipFill>
        <p:spPr>
          <a:xfrm>
            <a:off x="-46345" y="3338161"/>
            <a:ext cx="2595647" cy="3519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G | Title Slide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g3d84902d52c_0_123"/>
          <p:cNvPicPr preferRelativeResize="0"/>
          <p:nvPr/>
        </p:nvPicPr>
        <p:blipFill rotWithShape="1">
          <a:blip r:embed="rId2">
            <a:alphaModFix/>
          </a:blip>
          <a:srcRect b="29508" l="0" r="0" t="60740"/>
          <a:stretch/>
        </p:blipFill>
        <p:spPr>
          <a:xfrm>
            <a:off x="0" y="4576799"/>
            <a:ext cx="12191999" cy="46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3d84902d52c_0_123"/>
          <p:cNvSpPr/>
          <p:nvPr/>
        </p:nvSpPr>
        <p:spPr>
          <a:xfrm>
            <a:off x="0" y="983332"/>
            <a:ext cx="12192000" cy="3593400"/>
          </a:xfrm>
          <a:prstGeom prst="rect">
            <a:avLst/>
          </a:prstGeom>
          <a:solidFill>
            <a:srgbClr val="412844"/>
          </a:solidFill>
          <a:ln>
            <a:noFill/>
          </a:ln>
        </p:spPr>
        <p:txBody>
          <a:bodyPr anchorCtr="0" anchor="ctr" bIns="22850" lIns="45700" spcFirstLastPara="1" rIns="45700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g3d84902d52c_0_123"/>
          <p:cNvSpPr txBox="1"/>
          <p:nvPr>
            <p:ph type="ctrTitle"/>
          </p:nvPr>
        </p:nvSpPr>
        <p:spPr>
          <a:xfrm>
            <a:off x="407368" y="2545336"/>
            <a:ext cx="10134300" cy="85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 Black"/>
              <a:buNone/>
              <a:def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Arial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Arial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Arial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Arial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Arial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Arial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Arial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Arial"/>
              <a:buNone/>
              <a:defRPr sz="1800"/>
            </a:lvl9pPr>
          </a:lstStyle>
          <a:p/>
        </p:txBody>
      </p:sp>
      <p:sp>
        <p:nvSpPr>
          <p:cNvPr id="222" name="Google Shape;222;g3d84902d52c_0_123"/>
          <p:cNvSpPr txBox="1"/>
          <p:nvPr>
            <p:ph idx="1" type="subTitle"/>
          </p:nvPr>
        </p:nvSpPr>
        <p:spPr>
          <a:xfrm>
            <a:off x="407368" y="3301568"/>
            <a:ext cx="78912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739"/>
              <a:buNone/>
              <a:defRPr b="0" i="0"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4759"/>
              <a:buNone/>
              <a:defRPr sz="28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4079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99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99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99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99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99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201"/>
              </a:spcAft>
              <a:buClr>
                <a:schemeClr val="dk1"/>
              </a:buClr>
              <a:buSzPts val="3399"/>
              <a:buNone/>
              <a:defRPr sz="2000"/>
            </a:lvl9pPr>
          </a:lstStyle>
          <a:p/>
        </p:txBody>
      </p:sp>
      <p:sp>
        <p:nvSpPr>
          <p:cNvPr id="223" name="Google Shape;223;g3d84902d52c_0_123"/>
          <p:cNvSpPr txBox="1"/>
          <p:nvPr>
            <p:ph idx="2" type="body"/>
          </p:nvPr>
        </p:nvSpPr>
        <p:spPr>
          <a:xfrm>
            <a:off x="407368" y="3957859"/>
            <a:ext cx="23931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SzPts val="1600"/>
              <a:buNone/>
              <a:defRPr b="0" i="0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800"/>
              <a:buChar char="•"/>
              <a:defRPr/>
            </a:lvl3pPr>
            <a:lvl4pPr indent="-228600" lvl="3" marL="1828800" algn="l"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24" name="Google Shape;224;g3d84902d52c_0_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391" y="5552667"/>
            <a:ext cx="3607720" cy="98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3d84902d52c_0_123" title="Screenshot 2026-01-14 095333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61736" y="5617805"/>
            <a:ext cx="7877934" cy="8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3d84902d52c_0_123"/>
          <p:cNvPicPr preferRelativeResize="0"/>
          <p:nvPr/>
        </p:nvPicPr>
        <p:blipFill rotWithShape="1">
          <a:blip r:embed="rId2">
            <a:alphaModFix/>
          </a:blip>
          <a:srcRect b="61783" l="0" r="0" t="17719"/>
          <a:stretch/>
        </p:blipFill>
        <p:spPr>
          <a:xfrm>
            <a:off x="0" y="1"/>
            <a:ext cx="12191999" cy="9833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wearing glasses and a white shirt&#10;&#10;Description automatically generated" id="227" name="Google Shape;227;g3d84902d52c_0_123"/>
          <p:cNvPicPr preferRelativeResize="0"/>
          <p:nvPr/>
        </p:nvPicPr>
        <p:blipFill rotWithShape="1">
          <a:blip r:embed="rId5">
            <a:alphaModFix/>
          </a:blip>
          <a:srcRect b="0" l="30382" r="30304" t="0"/>
          <a:stretch/>
        </p:blipFill>
        <p:spPr>
          <a:xfrm>
            <a:off x="9408968" y="1244600"/>
            <a:ext cx="2656030" cy="380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 | Title" showMasterSp="0">
  <p:cSld name="G | Title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d84902d52c_0_133"/>
          <p:cNvSpPr txBox="1"/>
          <p:nvPr>
            <p:ph type="ctrTitle"/>
          </p:nvPr>
        </p:nvSpPr>
        <p:spPr>
          <a:xfrm>
            <a:off x="2728996" y="2107976"/>
            <a:ext cx="9007500" cy="46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716F"/>
              </a:buClr>
              <a:buSzPts val="2954"/>
              <a:buFont typeface="Arial"/>
              <a:buNone/>
              <a:defRPr b="1" i="0" sz="2954" u="none" cap="none" strike="noStrike">
                <a:solidFill>
                  <a:srgbClr val="6F716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0" name="Google Shape;230;g3d84902d52c_0_133"/>
          <p:cNvSpPr txBox="1"/>
          <p:nvPr>
            <p:ph idx="1" type="subTitle"/>
          </p:nvPr>
        </p:nvSpPr>
        <p:spPr>
          <a:xfrm>
            <a:off x="2728996" y="2585255"/>
            <a:ext cx="9007500" cy="35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15"/>
              <a:buNone/>
              <a:defRPr b="0" i="0" sz="2215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800"/>
              <a:buNone/>
              <a:defRPr>
                <a:solidFill>
                  <a:srgbClr val="989998"/>
                </a:solidFill>
              </a:defRPr>
            </a:lvl2pPr>
            <a:lvl3pPr lvl="2" algn="ctr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800"/>
              <a:buNone/>
              <a:defRPr>
                <a:solidFill>
                  <a:srgbClr val="989998"/>
                </a:solidFill>
              </a:defRPr>
            </a:lvl3pPr>
            <a:lvl4pPr lvl="3" algn="ctr">
              <a:spcBef>
                <a:spcPts val="969"/>
              </a:spcBef>
              <a:spcAft>
                <a:spcPts val="0"/>
              </a:spcAft>
              <a:buClr>
                <a:srgbClr val="989998"/>
              </a:buClr>
              <a:buSzPts val="1231"/>
              <a:buNone/>
              <a:defRPr>
                <a:solidFill>
                  <a:srgbClr val="989998"/>
                </a:solidFill>
              </a:defRPr>
            </a:lvl4pPr>
            <a:lvl5pPr lvl="4" algn="ctr">
              <a:spcBef>
                <a:spcPts val="246"/>
              </a:spcBef>
              <a:spcAft>
                <a:spcPts val="0"/>
              </a:spcAft>
              <a:buClr>
                <a:srgbClr val="989998"/>
              </a:buClr>
              <a:buSzPts val="1231"/>
              <a:buNone/>
              <a:defRPr>
                <a:solidFill>
                  <a:srgbClr val="989998"/>
                </a:solidFill>
              </a:defRPr>
            </a:lvl5pPr>
            <a:lvl6pPr lvl="5" algn="ctr">
              <a:spcBef>
                <a:spcPts val="492"/>
              </a:spcBef>
              <a:spcAft>
                <a:spcPts val="0"/>
              </a:spcAft>
              <a:buClr>
                <a:srgbClr val="989998"/>
              </a:buClr>
              <a:buSzPts val="2462"/>
              <a:buNone/>
              <a:defRPr>
                <a:solidFill>
                  <a:srgbClr val="989998"/>
                </a:solidFill>
              </a:defRPr>
            </a:lvl6pPr>
            <a:lvl7pPr lvl="6" algn="ctr">
              <a:spcBef>
                <a:spcPts val="492"/>
              </a:spcBef>
              <a:spcAft>
                <a:spcPts val="0"/>
              </a:spcAft>
              <a:buClr>
                <a:srgbClr val="989998"/>
              </a:buClr>
              <a:buSzPts val="2462"/>
              <a:buNone/>
              <a:defRPr>
                <a:solidFill>
                  <a:srgbClr val="989998"/>
                </a:solidFill>
              </a:defRPr>
            </a:lvl7pPr>
            <a:lvl8pPr lvl="7" algn="ctr">
              <a:spcBef>
                <a:spcPts val="492"/>
              </a:spcBef>
              <a:spcAft>
                <a:spcPts val="0"/>
              </a:spcAft>
              <a:buClr>
                <a:srgbClr val="989998"/>
              </a:buClr>
              <a:buSzPts val="2462"/>
              <a:buNone/>
              <a:defRPr>
                <a:solidFill>
                  <a:srgbClr val="989998"/>
                </a:solidFill>
              </a:defRPr>
            </a:lvl8pPr>
            <a:lvl9pPr lvl="8" algn="ctr">
              <a:spcBef>
                <a:spcPts val="492"/>
              </a:spcBef>
              <a:spcAft>
                <a:spcPts val="0"/>
              </a:spcAft>
              <a:buClr>
                <a:srgbClr val="989998"/>
              </a:buClr>
              <a:buSzPts val="2462"/>
              <a:buNone/>
              <a:defRPr>
                <a:solidFill>
                  <a:srgbClr val="989998"/>
                </a:solidFill>
              </a:defRPr>
            </a:lvl9pPr>
          </a:lstStyle>
          <a:p/>
        </p:txBody>
      </p:sp>
      <p:sp>
        <p:nvSpPr>
          <p:cNvPr id="231" name="Google Shape;231;g3d84902d52c_0_133"/>
          <p:cNvSpPr txBox="1"/>
          <p:nvPr>
            <p:ph idx="2" type="body"/>
          </p:nvPr>
        </p:nvSpPr>
        <p:spPr>
          <a:xfrm>
            <a:off x="2728997" y="3356992"/>
            <a:ext cx="90066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723"/>
              <a:buNone/>
              <a:defRPr sz="1723"/>
            </a:lvl2pPr>
            <a:lvl3pPr indent="-2286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723"/>
              <a:buNone/>
              <a:defRPr sz="1723"/>
            </a:lvl3pPr>
            <a:lvl4pPr indent="-228600" lvl="3" marL="1828800" algn="l"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1723"/>
              <a:buNone/>
              <a:defRPr sz="1723"/>
            </a:lvl4pPr>
            <a:lvl5pPr indent="-228600" lvl="4" marL="2286000" algn="l">
              <a:spcBef>
                <a:spcPts val="345"/>
              </a:spcBef>
              <a:spcAft>
                <a:spcPts val="0"/>
              </a:spcAft>
              <a:buClr>
                <a:schemeClr val="dk1"/>
              </a:buClr>
              <a:buSzPts val="1723"/>
              <a:buNone/>
              <a:defRPr sz="1723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2" name="Google Shape;232;g3d84902d52c_0_133"/>
          <p:cNvSpPr txBox="1"/>
          <p:nvPr>
            <p:ph idx="3" type="body"/>
          </p:nvPr>
        </p:nvSpPr>
        <p:spPr>
          <a:xfrm>
            <a:off x="2728996" y="4420357"/>
            <a:ext cx="9007500" cy="32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723"/>
              <a:buNone/>
              <a:defRPr b="1" sz="1723"/>
            </a:lvl2pPr>
            <a:lvl3pPr indent="-2286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723"/>
              <a:buNone/>
              <a:defRPr b="1" sz="1723"/>
            </a:lvl3pPr>
            <a:lvl4pPr indent="-228600" lvl="3" marL="1828800" algn="l"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1723"/>
              <a:buNone/>
              <a:defRPr b="1" sz="1723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23"/>
              <a:buNone/>
              <a:defRPr b="1" sz="1723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3" name="Google Shape;233;g3d84902d52c_0_133"/>
          <p:cNvSpPr txBox="1"/>
          <p:nvPr>
            <p:ph idx="4" type="body"/>
          </p:nvPr>
        </p:nvSpPr>
        <p:spPr>
          <a:xfrm>
            <a:off x="3217693" y="44327"/>
            <a:ext cx="86400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r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SzPts val="985"/>
              <a:buFont typeface="Arial"/>
              <a:buNone/>
              <a:defRPr b="0" i="0" sz="98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3pPr>
            <a:lvl4pPr indent="-228600" lvl="3" marL="1828800" algn="l"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4pPr>
            <a:lvl5pPr indent="-228600" lvl="4" marL="2286000" algn="l"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4" name="Google Shape;234;g3d84902d52c_0_133"/>
          <p:cNvSpPr txBox="1"/>
          <p:nvPr>
            <p:ph idx="5" type="body"/>
          </p:nvPr>
        </p:nvSpPr>
        <p:spPr>
          <a:xfrm>
            <a:off x="2728997" y="3888674"/>
            <a:ext cx="90066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723"/>
              <a:buNone/>
              <a:defRPr sz="1723"/>
            </a:lvl2pPr>
            <a:lvl3pPr indent="-2286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723"/>
              <a:buNone/>
              <a:defRPr sz="1723"/>
            </a:lvl3pPr>
            <a:lvl4pPr indent="-228600" lvl="3" marL="1828800" algn="l"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1723"/>
              <a:buNone/>
              <a:defRPr sz="1723"/>
            </a:lvl4pPr>
            <a:lvl5pPr indent="-228600" lvl="4" marL="2286000" algn="l">
              <a:spcBef>
                <a:spcPts val="345"/>
              </a:spcBef>
              <a:spcAft>
                <a:spcPts val="0"/>
              </a:spcAft>
              <a:buClr>
                <a:schemeClr val="dk1"/>
              </a:buClr>
              <a:buSzPts val="1723"/>
              <a:buNone/>
              <a:defRPr sz="1723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235" name="Google Shape;235;g3d84902d52c_0_133"/>
          <p:cNvGrpSpPr/>
          <p:nvPr/>
        </p:nvGrpSpPr>
        <p:grpSpPr>
          <a:xfrm flipH="1" rot="10800000">
            <a:off x="-2" y="4280672"/>
            <a:ext cx="2158697" cy="2577329"/>
            <a:chOff x="-2207" y="4210360"/>
            <a:chExt cx="2123239" cy="2534995"/>
          </a:xfrm>
        </p:grpSpPr>
        <p:pic>
          <p:nvPicPr>
            <p:cNvPr id="236" name="Google Shape;236;g3d84902d52c_0_133"/>
            <p:cNvPicPr preferRelativeResize="0"/>
            <p:nvPr/>
          </p:nvPicPr>
          <p:blipFill rotWithShape="1">
            <a:blip r:embed="rId2">
              <a:alphaModFix/>
            </a:blip>
            <a:srcRect b="69263" l="12667" r="66706" t="0"/>
            <a:stretch/>
          </p:blipFill>
          <p:spPr>
            <a:xfrm>
              <a:off x="-2205" y="4210360"/>
              <a:ext cx="2123237" cy="2107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g3d84902d52c_0_133"/>
            <p:cNvPicPr preferRelativeResize="0"/>
            <p:nvPr/>
          </p:nvPicPr>
          <p:blipFill rotWithShape="1">
            <a:blip r:embed="rId2">
              <a:alphaModFix/>
            </a:blip>
            <a:srcRect b="93773" l="41854" r="37519" t="0"/>
            <a:stretch/>
          </p:blipFill>
          <p:spPr>
            <a:xfrm rot="10800000">
              <a:off x="-2207" y="6318338"/>
              <a:ext cx="2123237" cy="42701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8" name="Google Shape;238;g3d84902d52c_0_133"/>
          <p:cNvPicPr preferRelativeResize="0"/>
          <p:nvPr/>
        </p:nvPicPr>
        <p:blipFill rotWithShape="1">
          <a:blip r:embed="rId2">
            <a:alphaModFix/>
          </a:blip>
          <a:srcRect b="94480" l="55027" r="14289" t="4748"/>
          <a:stretch/>
        </p:blipFill>
        <p:spPr>
          <a:xfrm rot="5400000">
            <a:off x="1207577" y="3406143"/>
            <a:ext cx="2729171" cy="45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3d84902d52c_0_133"/>
          <p:cNvPicPr preferRelativeResize="0"/>
          <p:nvPr/>
        </p:nvPicPr>
        <p:blipFill rotWithShape="1">
          <a:blip r:embed="rId2">
            <a:alphaModFix/>
          </a:blip>
          <a:srcRect b="93773" l="41854" r="37519" t="0"/>
          <a:stretch/>
        </p:blipFill>
        <p:spPr>
          <a:xfrm rot="10800000">
            <a:off x="1" y="1280350"/>
            <a:ext cx="2158691" cy="43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3d84902d52c_0_133"/>
          <p:cNvPicPr preferRelativeResize="0"/>
          <p:nvPr/>
        </p:nvPicPr>
        <p:blipFill rotWithShape="1">
          <a:blip r:embed="rId2">
            <a:alphaModFix/>
          </a:blip>
          <a:srcRect b="81425" l="12667" r="66706" t="0"/>
          <a:stretch/>
        </p:blipFill>
        <p:spPr>
          <a:xfrm flipH="1" rot="10800000">
            <a:off x="0" y="2"/>
            <a:ext cx="2158691" cy="1295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3d84902d52c_0_133"/>
          <p:cNvPicPr preferRelativeResize="0"/>
          <p:nvPr/>
        </p:nvPicPr>
        <p:blipFill rotWithShape="1">
          <a:blip r:embed="rId2">
            <a:alphaModFix/>
          </a:blip>
          <a:srcRect b="81423" l="0" r="79373" t="2"/>
          <a:stretch/>
        </p:blipFill>
        <p:spPr>
          <a:xfrm>
            <a:off x="0" y="1712733"/>
            <a:ext cx="2158691" cy="1295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3d84902d52c_0_133"/>
          <p:cNvPicPr preferRelativeResize="0"/>
          <p:nvPr/>
        </p:nvPicPr>
        <p:blipFill rotWithShape="1">
          <a:blip r:embed="rId2">
            <a:alphaModFix/>
          </a:blip>
          <a:srcRect b="81425" l="12667" r="66706" t="0"/>
          <a:stretch/>
        </p:blipFill>
        <p:spPr>
          <a:xfrm rot="10800000">
            <a:off x="1" y="3002282"/>
            <a:ext cx="2158691" cy="1295208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3d84902d52c_0_133"/>
          <p:cNvSpPr/>
          <p:nvPr/>
        </p:nvSpPr>
        <p:spPr>
          <a:xfrm rot="5400000">
            <a:off x="-1210911" y="3365250"/>
            <a:ext cx="6858000" cy="12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wearing glasses and a white shirt&#10;&#10;Description automatically generated" id="244" name="Google Shape;244;g3d84902d52c_0_133"/>
          <p:cNvPicPr preferRelativeResize="0"/>
          <p:nvPr/>
        </p:nvPicPr>
        <p:blipFill rotWithShape="1">
          <a:blip r:embed="rId3">
            <a:alphaModFix/>
          </a:blip>
          <a:srcRect b="0" l="29415" r="29104" t="0"/>
          <a:stretch/>
        </p:blipFill>
        <p:spPr>
          <a:xfrm>
            <a:off x="-46345" y="3338161"/>
            <a:ext cx="2595647" cy="351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3d84902d52c_0_133" title="Screenshot 2026-01-14 095333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54314" y="5611646"/>
            <a:ext cx="9590375" cy="1038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3d84902d52c_0_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36991" y="124992"/>
            <a:ext cx="3607720" cy="983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 | Contents">
  <p:cSld name="G | Contents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d84902d52c_0_152"/>
          <p:cNvSpPr txBox="1"/>
          <p:nvPr>
            <p:ph idx="1" type="body"/>
          </p:nvPr>
        </p:nvSpPr>
        <p:spPr>
          <a:xfrm>
            <a:off x="4307169" y="1635132"/>
            <a:ext cx="7450800" cy="358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8010" lvl="1" marL="914400" algn="l">
              <a:lnSpc>
                <a:spcPct val="120000"/>
              </a:lnSpc>
              <a:spcBef>
                <a:spcPts val="1846"/>
              </a:spcBef>
              <a:spcAft>
                <a:spcPts val="0"/>
              </a:spcAft>
              <a:buClr>
                <a:schemeClr val="lt2"/>
              </a:buClr>
              <a:buSzPts val="1723"/>
              <a:buFont typeface="Arial"/>
              <a:buChar char="•"/>
              <a:defRPr sz="1723"/>
            </a:lvl2pPr>
            <a:lvl3pPr indent="-338010" lvl="2" marL="1371600" algn="l">
              <a:lnSpc>
                <a:spcPct val="120000"/>
              </a:lnSpc>
              <a:spcBef>
                <a:spcPts val="1846"/>
              </a:spcBef>
              <a:spcAft>
                <a:spcPts val="0"/>
              </a:spcAft>
              <a:buClr>
                <a:schemeClr val="lt2"/>
              </a:buClr>
              <a:buSzPts val="1723"/>
              <a:buFont typeface="Arial"/>
              <a:buChar char="‒"/>
              <a:defRPr sz="1723"/>
            </a:lvl3pPr>
            <a:lvl4pPr indent="-338010" lvl="3" marL="1828800" algn="l">
              <a:spcBef>
                <a:spcPts val="1846"/>
              </a:spcBef>
              <a:spcAft>
                <a:spcPts val="0"/>
              </a:spcAft>
              <a:buClr>
                <a:schemeClr val="dk1"/>
              </a:buClr>
              <a:buSzPts val="1723"/>
              <a:buFont typeface="Arial"/>
              <a:buAutoNum type="arabicPeriod"/>
              <a:defRPr sz="1723"/>
            </a:lvl4pPr>
            <a:lvl5pPr indent="-306768" lvl="4" marL="2286000" algn="l">
              <a:spcBef>
                <a:spcPts val="246"/>
              </a:spcBef>
              <a:spcAft>
                <a:spcPts val="0"/>
              </a:spcAft>
              <a:buClr>
                <a:schemeClr val="dk1"/>
              </a:buClr>
              <a:buSzPts val="1231"/>
              <a:buFont typeface="Arial"/>
              <a:buAutoNum type="arabicPeriod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9" name="Google Shape;249;g3d84902d52c_0_152"/>
          <p:cNvSpPr txBox="1"/>
          <p:nvPr/>
        </p:nvSpPr>
        <p:spPr>
          <a:xfrm>
            <a:off x="409734" y="3244335"/>
            <a:ext cx="3282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Table of Contents</a:t>
            </a:r>
            <a:endParaRPr/>
          </a:p>
        </p:txBody>
      </p:sp>
      <p:pic>
        <p:nvPicPr>
          <p:cNvPr id="250" name="Google Shape;250;g3d84902d52c_0_152"/>
          <p:cNvPicPr preferRelativeResize="0"/>
          <p:nvPr/>
        </p:nvPicPr>
        <p:blipFill rotWithShape="1">
          <a:blip r:embed="rId2">
            <a:alphaModFix/>
          </a:blip>
          <a:srcRect b="94480" l="55027" r="14289" t="4748"/>
          <a:stretch/>
        </p:blipFill>
        <p:spPr>
          <a:xfrm rot="5400000">
            <a:off x="2630772" y="3406143"/>
            <a:ext cx="2729171" cy="457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 | Normal">
  <p:cSld name="G | Normal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d84902d52c_0_156"/>
          <p:cNvSpPr txBox="1"/>
          <p:nvPr>
            <p:ph type="title"/>
          </p:nvPr>
        </p:nvSpPr>
        <p:spPr>
          <a:xfrm>
            <a:off x="452834" y="268639"/>
            <a:ext cx="113052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0000" spcFirstLastPara="1" rIns="91425" wrap="square" tIns="45700">
            <a:norm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3" name="Google Shape;253;g3d84902d52c_0_156"/>
          <p:cNvSpPr txBox="1"/>
          <p:nvPr>
            <p:ph idx="12" type="sldNum"/>
          </p:nvPr>
        </p:nvSpPr>
        <p:spPr>
          <a:xfrm>
            <a:off x="11619835" y="6560234"/>
            <a:ext cx="655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0" lvl="0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4" name="Google Shape;254;g3d84902d52c_0_156"/>
          <p:cNvSpPr txBox="1"/>
          <p:nvPr>
            <p:ph idx="1" type="body"/>
          </p:nvPr>
        </p:nvSpPr>
        <p:spPr>
          <a:xfrm>
            <a:off x="452835" y="6533602"/>
            <a:ext cx="86400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3pPr>
            <a:lvl4pPr indent="-228600" lvl="3" marL="1828800" algn="l"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4pPr>
            <a:lvl5pPr indent="-228600" lvl="4" marL="2286000" algn="l"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5" name="Google Shape;255;g3d84902d52c_0_156"/>
          <p:cNvSpPr txBox="1"/>
          <p:nvPr>
            <p:ph idx="2" type="body"/>
          </p:nvPr>
        </p:nvSpPr>
        <p:spPr>
          <a:xfrm>
            <a:off x="465573" y="1196975"/>
            <a:ext cx="11302500" cy="48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56" name="Google Shape;256;g3d84902d52c_0_1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337756" y="6520902"/>
            <a:ext cx="205638" cy="20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3d84902d52c_0_156"/>
          <p:cNvPicPr preferRelativeResize="0"/>
          <p:nvPr/>
        </p:nvPicPr>
        <p:blipFill rotWithShape="1">
          <a:blip r:embed="rId3">
            <a:alphaModFix/>
          </a:blip>
          <a:srcRect b="94462" l="55028" r="37518" t="4748"/>
          <a:stretch/>
        </p:blipFill>
        <p:spPr>
          <a:xfrm rot="5400000">
            <a:off x="96605" y="558719"/>
            <a:ext cx="663019" cy="4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 | Normal Sub Heading">
  <p:cSld name="G | Normal Sub Heading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d84902d52c_0_163"/>
          <p:cNvSpPr txBox="1"/>
          <p:nvPr>
            <p:ph idx="1" type="body"/>
          </p:nvPr>
        </p:nvSpPr>
        <p:spPr>
          <a:xfrm>
            <a:off x="452438" y="1555750"/>
            <a:ext cx="11304600" cy="45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0" name="Google Shape;260;g3d84902d52c_0_163"/>
          <p:cNvSpPr txBox="1"/>
          <p:nvPr>
            <p:ph type="title"/>
          </p:nvPr>
        </p:nvSpPr>
        <p:spPr>
          <a:xfrm>
            <a:off x="452438" y="268639"/>
            <a:ext cx="113052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0000" spcFirstLastPara="1" rIns="91425" wrap="square" tIns="45700">
            <a:norm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61" name="Google Shape;261;g3d84902d52c_0_163"/>
          <p:cNvSpPr txBox="1"/>
          <p:nvPr>
            <p:ph idx="2" type="body"/>
          </p:nvPr>
        </p:nvSpPr>
        <p:spPr>
          <a:xfrm>
            <a:off x="452835" y="6533602"/>
            <a:ext cx="86400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3pPr>
            <a:lvl4pPr indent="-228600" lvl="3" marL="1828800" algn="l"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4pPr>
            <a:lvl5pPr indent="-228600" lvl="4" marL="2286000" algn="l"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2" name="Google Shape;262;g3d84902d52c_0_163"/>
          <p:cNvSpPr txBox="1"/>
          <p:nvPr>
            <p:ph idx="3" type="body"/>
          </p:nvPr>
        </p:nvSpPr>
        <p:spPr>
          <a:xfrm>
            <a:off x="452438" y="908050"/>
            <a:ext cx="113061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SzPts val="1800"/>
              <a:buNone/>
              <a:defRPr b="0" i="0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800"/>
              <a:buNone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800"/>
              <a:buNone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231"/>
              <a:buFont typeface="Arial"/>
              <a:buNone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spcBef>
                <a:spcPts val="246"/>
              </a:spcBef>
              <a:spcAft>
                <a:spcPts val="0"/>
              </a:spcAft>
              <a:buClr>
                <a:schemeClr val="accent5"/>
              </a:buClr>
              <a:buSzPts val="1231"/>
              <a:buNone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3" name="Google Shape;263;g3d84902d52c_0_163"/>
          <p:cNvSpPr txBox="1"/>
          <p:nvPr>
            <p:ph idx="12" type="sldNum"/>
          </p:nvPr>
        </p:nvSpPr>
        <p:spPr>
          <a:xfrm>
            <a:off x="11619835" y="6560234"/>
            <a:ext cx="655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0" lvl="0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64" name="Google Shape;264;g3d84902d52c_0_1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337756" y="6520902"/>
            <a:ext cx="205638" cy="20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3d84902d52c_0_163"/>
          <p:cNvPicPr preferRelativeResize="0"/>
          <p:nvPr/>
        </p:nvPicPr>
        <p:blipFill rotWithShape="1">
          <a:blip r:embed="rId3">
            <a:alphaModFix/>
          </a:blip>
          <a:srcRect b="94462" l="55028" r="37518" t="4748"/>
          <a:stretch/>
        </p:blipFill>
        <p:spPr>
          <a:xfrm rot="5400000">
            <a:off x="96605" y="558719"/>
            <a:ext cx="663019" cy="4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 | Workflow">
  <p:cSld name="G | Workflow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d84902d52c_0_171"/>
          <p:cNvSpPr txBox="1"/>
          <p:nvPr>
            <p:ph idx="1" type="body"/>
          </p:nvPr>
        </p:nvSpPr>
        <p:spPr>
          <a:xfrm>
            <a:off x="429685" y="1196976"/>
            <a:ext cx="5435700" cy="506400"/>
          </a:xfrm>
          <a:prstGeom prst="rect">
            <a:avLst/>
          </a:prstGeom>
          <a:solidFill>
            <a:srgbClr val="E8E7C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20000"/>
              </a:lnSpc>
              <a:spcBef>
                <a:spcPts val="738"/>
              </a:spcBef>
              <a:spcAft>
                <a:spcPts val="0"/>
              </a:spcAft>
              <a:buSzPts val="2462"/>
              <a:buNone/>
              <a:defRPr b="1" sz="2462"/>
            </a:lvl2pPr>
            <a:lvl3pPr indent="-2286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2215"/>
              <a:buNone/>
              <a:defRPr b="1" sz="2215"/>
            </a:lvl3pPr>
            <a:lvl4pPr indent="-228600" lvl="3" marL="1828800" algn="l"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4pPr>
            <a:lvl5pPr indent="-228600" lvl="4" marL="22860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5pPr>
            <a:lvl6pPr indent="-228600" lvl="5" marL="27432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6pPr>
            <a:lvl7pPr indent="-228600" lvl="6" marL="32004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7pPr>
            <a:lvl8pPr indent="-228600" lvl="7" marL="36576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8pPr>
            <a:lvl9pPr indent="-228600" lvl="8" marL="41148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9pPr>
          </a:lstStyle>
          <a:p/>
        </p:txBody>
      </p:sp>
      <p:sp>
        <p:nvSpPr>
          <p:cNvPr id="268" name="Google Shape;268;g3d84902d52c_0_171"/>
          <p:cNvSpPr txBox="1"/>
          <p:nvPr>
            <p:ph idx="2" type="body"/>
          </p:nvPr>
        </p:nvSpPr>
        <p:spPr>
          <a:xfrm>
            <a:off x="429685" y="1747004"/>
            <a:ext cx="5435700" cy="44379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spcBef>
                <a:spcPts val="969"/>
              </a:spcBef>
              <a:spcAft>
                <a:spcPts val="0"/>
              </a:spcAft>
              <a:buClr>
                <a:schemeClr val="accent2"/>
              </a:buClr>
              <a:buSzPts val="1477"/>
              <a:buNone/>
              <a:defRPr sz="1477"/>
            </a:lvl4pPr>
            <a:lvl5pPr indent="-322389" lvl="4" marL="2286000" algn="l">
              <a:spcBef>
                <a:spcPts val="369"/>
              </a:spcBef>
              <a:spcAft>
                <a:spcPts val="0"/>
              </a:spcAft>
              <a:buClr>
                <a:schemeClr val="accent2"/>
              </a:buClr>
              <a:buSzPts val="1477"/>
              <a:buChar char="»"/>
              <a:defRPr sz="1477"/>
            </a:lvl5pPr>
            <a:lvl6pPr indent="-353632" lvl="5" marL="27432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Char char="•"/>
              <a:defRPr sz="1969"/>
            </a:lvl6pPr>
            <a:lvl7pPr indent="-353632" lvl="6" marL="32004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Char char="•"/>
              <a:defRPr sz="1969"/>
            </a:lvl7pPr>
            <a:lvl8pPr indent="-353632" lvl="7" marL="36576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Char char="•"/>
              <a:defRPr sz="1969"/>
            </a:lvl8pPr>
            <a:lvl9pPr indent="-353632" lvl="8" marL="41148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Char char="•"/>
              <a:defRPr sz="1969"/>
            </a:lvl9pPr>
          </a:lstStyle>
          <a:p/>
        </p:txBody>
      </p:sp>
      <p:sp>
        <p:nvSpPr>
          <p:cNvPr id="269" name="Google Shape;269;g3d84902d52c_0_171"/>
          <p:cNvSpPr txBox="1"/>
          <p:nvPr>
            <p:ph idx="3" type="body"/>
          </p:nvPr>
        </p:nvSpPr>
        <p:spPr>
          <a:xfrm>
            <a:off x="6339397" y="1196976"/>
            <a:ext cx="5437800" cy="506400"/>
          </a:xfrm>
          <a:prstGeom prst="rect">
            <a:avLst/>
          </a:prstGeom>
          <a:solidFill>
            <a:srgbClr val="E8E7C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20000"/>
              </a:lnSpc>
              <a:spcBef>
                <a:spcPts val="738"/>
              </a:spcBef>
              <a:spcAft>
                <a:spcPts val="0"/>
              </a:spcAft>
              <a:buSzPts val="2462"/>
              <a:buNone/>
              <a:defRPr b="1" sz="2462"/>
            </a:lvl2pPr>
            <a:lvl3pPr indent="-2286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2215"/>
              <a:buNone/>
              <a:defRPr b="1" sz="2215"/>
            </a:lvl3pPr>
            <a:lvl4pPr indent="-228600" lvl="3" marL="1828800" algn="l"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4pPr>
            <a:lvl5pPr indent="-228600" lvl="4" marL="22860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5pPr>
            <a:lvl6pPr indent="-228600" lvl="5" marL="27432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6pPr>
            <a:lvl7pPr indent="-228600" lvl="6" marL="32004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7pPr>
            <a:lvl8pPr indent="-228600" lvl="7" marL="36576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8pPr>
            <a:lvl9pPr indent="-228600" lvl="8" marL="41148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9pPr>
          </a:lstStyle>
          <a:p/>
        </p:txBody>
      </p:sp>
      <p:sp>
        <p:nvSpPr>
          <p:cNvPr id="270" name="Google Shape;270;g3d84902d52c_0_171"/>
          <p:cNvSpPr txBox="1"/>
          <p:nvPr>
            <p:ph idx="4" type="body"/>
          </p:nvPr>
        </p:nvSpPr>
        <p:spPr>
          <a:xfrm>
            <a:off x="6339397" y="1747003"/>
            <a:ext cx="5437800" cy="44379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2390" lvl="3" marL="1828800" algn="l">
              <a:spcBef>
                <a:spcPts val="969"/>
              </a:spcBef>
              <a:spcAft>
                <a:spcPts val="0"/>
              </a:spcAft>
              <a:buClr>
                <a:schemeClr val="dk2"/>
              </a:buClr>
              <a:buSzPts val="1477"/>
              <a:buFont typeface="Arial"/>
              <a:buChar char="•"/>
              <a:defRPr sz="1477"/>
            </a:lvl4pPr>
            <a:lvl5pPr indent="-322389" lvl="4" marL="2286000" algn="l">
              <a:spcBef>
                <a:spcPts val="369"/>
              </a:spcBef>
              <a:spcAft>
                <a:spcPts val="0"/>
              </a:spcAft>
              <a:buClr>
                <a:schemeClr val="accent2"/>
              </a:buClr>
              <a:buSzPts val="1477"/>
              <a:buChar char="»"/>
              <a:defRPr sz="1477"/>
            </a:lvl5pPr>
            <a:lvl6pPr indent="-353632" lvl="5" marL="27432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Char char="•"/>
              <a:defRPr sz="1969"/>
            </a:lvl6pPr>
            <a:lvl7pPr indent="-353632" lvl="6" marL="32004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Char char="•"/>
              <a:defRPr sz="1969"/>
            </a:lvl7pPr>
            <a:lvl8pPr indent="-353632" lvl="7" marL="36576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Char char="•"/>
              <a:defRPr sz="1969"/>
            </a:lvl8pPr>
            <a:lvl9pPr indent="-353632" lvl="8" marL="41148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Char char="•"/>
              <a:defRPr sz="1969"/>
            </a:lvl9pPr>
          </a:lstStyle>
          <a:p/>
        </p:txBody>
      </p:sp>
      <p:sp>
        <p:nvSpPr>
          <p:cNvPr id="271" name="Google Shape;271;g3d84902d52c_0_171"/>
          <p:cNvSpPr txBox="1"/>
          <p:nvPr>
            <p:ph type="title"/>
          </p:nvPr>
        </p:nvSpPr>
        <p:spPr>
          <a:xfrm>
            <a:off x="452834" y="268639"/>
            <a:ext cx="113052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72" name="Google Shape;272;g3d84902d52c_0_171"/>
          <p:cNvSpPr txBox="1"/>
          <p:nvPr>
            <p:ph idx="12" type="sldNum"/>
          </p:nvPr>
        </p:nvSpPr>
        <p:spPr>
          <a:xfrm>
            <a:off x="11619835" y="6560234"/>
            <a:ext cx="655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0" lvl="0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73" name="Google Shape;273;g3d84902d52c_0_1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337756" y="6520902"/>
            <a:ext cx="205638" cy="20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3d84902d52c_0_171"/>
          <p:cNvPicPr preferRelativeResize="0"/>
          <p:nvPr/>
        </p:nvPicPr>
        <p:blipFill rotWithShape="1">
          <a:blip r:embed="rId3">
            <a:alphaModFix/>
          </a:blip>
          <a:srcRect b="94462" l="55028" r="37518" t="4748"/>
          <a:stretch/>
        </p:blipFill>
        <p:spPr>
          <a:xfrm rot="5400000">
            <a:off x="96605" y="558719"/>
            <a:ext cx="663019" cy="4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G | Workflow">
  <p:cSld name="1_G | Workflow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d84902d52c_0_180"/>
          <p:cNvSpPr/>
          <p:nvPr/>
        </p:nvSpPr>
        <p:spPr>
          <a:xfrm>
            <a:off x="0" y="0"/>
            <a:ext cx="3791700" cy="6858000"/>
          </a:xfrm>
          <a:prstGeom prst="rect">
            <a:avLst/>
          </a:prstGeom>
          <a:solidFill>
            <a:srgbClr val="361833"/>
          </a:solidFill>
          <a:ln>
            <a:noFill/>
          </a:ln>
        </p:spPr>
        <p:txBody>
          <a:bodyPr anchorCtr="0" anchor="ctr" bIns="22850" lIns="45700" spcFirstLastPara="1" rIns="45700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3d84902d52c_0_180"/>
          <p:cNvSpPr txBox="1"/>
          <p:nvPr>
            <p:ph idx="1" type="body"/>
          </p:nvPr>
        </p:nvSpPr>
        <p:spPr>
          <a:xfrm>
            <a:off x="429685" y="1196976"/>
            <a:ext cx="3074100" cy="50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20000"/>
              </a:lnSpc>
              <a:spcBef>
                <a:spcPts val="738"/>
              </a:spcBef>
              <a:spcAft>
                <a:spcPts val="0"/>
              </a:spcAft>
              <a:buSzPts val="2462"/>
              <a:buNone/>
              <a:defRPr b="1" sz="2462"/>
            </a:lvl2pPr>
            <a:lvl3pPr indent="-2286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2215"/>
              <a:buNone/>
              <a:defRPr b="1" sz="2215"/>
            </a:lvl3pPr>
            <a:lvl4pPr indent="-228600" lvl="3" marL="1828800" algn="l"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4pPr>
            <a:lvl5pPr indent="-228600" lvl="4" marL="22860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5pPr>
            <a:lvl6pPr indent="-228600" lvl="5" marL="27432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6pPr>
            <a:lvl7pPr indent="-228600" lvl="6" marL="32004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7pPr>
            <a:lvl8pPr indent="-228600" lvl="7" marL="36576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8pPr>
            <a:lvl9pPr indent="-228600" lvl="8" marL="41148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9pPr>
          </a:lstStyle>
          <a:p/>
        </p:txBody>
      </p:sp>
      <p:sp>
        <p:nvSpPr>
          <p:cNvPr id="278" name="Google Shape;278;g3d84902d52c_0_180"/>
          <p:cNvSpPr txBox="1"/>
          <p:nvPr>
            <p:ph idx="2" type="body"/>
          </p:nvPr>
        </p:nvSpPr>
        <p:spPr>
          <a:xfrm>
            <a:off x="429685" y="1844824"/>
            <a:ext cx="3074100" cy="44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spcBef>
                <a:spcPts val="969"/>
              </a:spcBef>
              <a:spcAft>
                <a:spcPts val="0"/>
              </a:spcAft>
              <a:buClr>
                <a:schemeClr val="accent2"/>
              </a:buClr>
              <a:buSzPts val="1477"/>
              <a:buNone/>
              <a:defRPr sz="1477"/>
            </a:lvl4pPr>
            <a:lvl5pPr indent="-322389" lvl="4" marL="2286000" algn="l">
              <a:spcBef>
                <a:spcPts val="369"/>
              </a:spcBef>
              <a:spcAft>
                <a:spcPts val="0"/>
              </a:spcAft>
              <a:buClr>
                <a:schemeClr val="accent2"/>
              </a:buClr>
              <a:buSzPts val="1477"/>
              <a:buChar char="»"/>
              <a:defRPr sz="1477"/>
            </a:lvl5pPr>
            <a:lvl6pPr indent="-353632" lvl="5" marL="27432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Char char="•"/>
              <a:defRPr sz="1969"/>
            </a:lvl6pPr>
            <a:lvl7pPr indent="-353632" lvl="6" marL="32004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Char char="•"/>
              <a:defRPr sz="1969"/>
            </a:lvl7pPr>
            <a:lvl8pPr indent="-353632" lvl="7" marL="36576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Char char="•"/>
              <a:defRPr sz="1969"/>
            </a:lvl8pPr>
            <a:lvl9pPr indent="-353632" lvl="8" marL="41148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Char char="•"/>
              <a:defRPr sz="1969"/>
            </a:lvl9pPr>
          </a:lstStyle>
          <a:p/>
        </p:txBody>
      </p:sp>
      <p:sp>
        <p:nvSpPr>
          <p:cNvPr id="279" name="Google Shape;279;g3d84902d52c_0_180"/>
          <p:cNvSpPr txBox="1"/>
          <p:nvPr>
            <p:ph idx="3" type="body"/>
          </p:nvPr>
        </p:nvSpPr>
        <p:spPr>
          <a:xfrm>
            <a:off x="4007768" y="1196976"/>
            <a:ext cx="7848900" cy="50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20000"/>
              </a:lnSpc>
              <a:spcBef>
                <a:spcPts val="738"/>
              </a:spcBef>
              <a:spcAft>
                <a:spcPts val="0"/>
              </a:spcAft>
              <a:buSzPts val="2462"/>
              <a:buNone/>
              <a:defRPr b="1" sz="2462"/>
            </a:lvl2pPr>
            <a:lvl3pPr indent="-2286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2215"/>
              <a:buNone/>
              <a:defRPr b="1" sz="2215"/>
            </a:lvl3pPr>
            <a:lvl4pPr indent="-228600" lvl="3" marL="1828800" algn="l"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4pPr>
            <a:lvl5pPr indent="-228600" lvl="4" marL="22860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5pPr>
            <a:lvl6pPr indent="-228600" lvl="5" marL="27432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6pPr>
            <a:lvl7pPr indent="-228600" lvl="6" marL="32004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7pPr>
            <a:lvl8pPr indent="-228600" lvl="7" marL="36576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8pPr>
            <a:lvl9pPr indent="-228600" lvl="8" marL="41148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None/>
              <a:defRPr b="1" sz="1969"/>
            </a:lvl9pPr>
          </a:lstStyle>
          <a:p/>
        </p:txBody>
      </p:sp>
      <p:sp>
        <p:nvSpPr>
          <p:cNvPr id="280" name="Google Shape;280;g3d84902d52c_0_180"/>
          <p:cNvSpPr txBox="1"/>
          <p:nvPr>
            <p:ph idx="4" type="body"/>
          </p:nvPr>
        </p:nvSpPr>
        <p:spPr>
          <a:xfrm>
            <a:off x="4007768" y="1747003"/>
            <a:ext cx="7848900" cy="44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2390" lvl="3" marL="1828800" algn="l">
              <a:spcBef>
                <a:spcPts val="969"/>
              </a:spcBef>
              <a:spcAft>
                <a:spcPts val="0"/>
              </a:spcAft>
              <a:buClr>
                <a:schemeClr val="dk2"/>
              </a:buClr>
              <a:buSzPts val="1477"/>
              <a:buFont typeface="Arial"/>
              <a:buChar char="•"/>
              <a:defRPr sz="1477"/>
            </a:lvl4pPr>
            <a:lvl5pPr indent="-322389" lvl="4" marL="2286000" algn="l">
              <a:spcBef>
                <a:spcPts val="369"/>
              </a:spcBef>
              <a:spcAft>
                <a:spcPts val="0"/>
              </a:spcAft>
              <a:buClr>
                <a:schemeClr val="accent2"/>
              </a:buClr>
              <a:buSzPts val="1477"/>
              <a:buChar char="»"/>
              <a:defRPr sz="1477"/>
            </a:lvl5pPr>
            <a:lvl6pPr indent="-353632" lvl="5" marL="27432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Char char="•"/>
              <a:defRPr sz="1969"/>
            </a:lvl6pPr>
            <a:lvl7pPr indent="-353632" lvl="6" marL="32004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Char char="•"/>
              <a:defRPr sz="1969"/>
            </a:lvl7pPr>
            <a:lvl8pPr indent="-353632" lvl="7" marL="36576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Char char="•"/>
              <a:defRPr sz="1969"/>
            </a:lvl8pPr>
            <a:lvl9pPr indent="-353632" lvl="8" marL="4114800" algn="l"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Char char="•"/>
              <a:defRPr sz="1969"/>
            </a:lvl9pPr>
          </a:lstStyle>
          <a:p/>
        </p:txBody>
      </p:sp>
      <p:sp>
        <p:nvSpPr>
          <p:cNvPr id="281" name="Google Shape;281;g3d84902d52c_0_180"/>
          <p:cNvSpPr txBox="1"/>
          <p:nvPr>
            <p:ph type="title"/>
          </p:nvPr>
        </p:nvSpPr>
        <p:spPr>
          <a:xfrm>
            <a:off x="4007768" y="268639"/>
            <a:ext cx="7848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82" name="Google Shape;282;g3d84902d52c_0_180"/>
          <p:cNvSpPr txBox="1"/>
          <p:nvPr>
            <p:ph idx="12" type="sldNum"/>
          </p:nvPr>
        </p:nvSpPr>
        <p:spPr>
          <a:xfrm>
            <a:off x="11619835" y="6560234"/>
            <a:ext cx="655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0" lvl="0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83" name="Google Shape;283;g3d84902d52c_0_1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337756" y="6520902"/>
            <a:ext cx="205638" cy="20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3d84902d52c_0_180"/>
          <p:cNvPicPr preferRelativeResize="0"/>
          <p:nvPr/>
        </p:nvPicPr>
        <p:blipFill rotWithShape="1">
          <a:blip r:embed="rId3">
            <a:alphaModFix/>
          </a:blip>
          <a:srcRect b="94462" l="55028" r="37518" t="4748"/>
          <a:stretch/>
        </p:blipFill>
        <p:spPr>
          <a:xfrm rot="5400000">
            <a:off x="3651539" y="558719"/>
            <a:ext cx="663019" cy="4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 | Normal (No Green Line)">
  <p:cSld name="G | Normal (No Green Line)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d84902d52c_0_190"/>
          <p:cNvSpPr txBox="1"/>
          <p:nvPr>
            <p:ph type="title"/>
          </p:nvPr>
        </p:nvSpPr>
        <p:spPr>
          <a:xfrm>
            <a:off x="452834" y="268639"/>
            <a:ext cx="113052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87" name="Google Shape;287;g3d84902d52c_0_190"/>
          <p:cNvSpPr txBox="1"/>
          <p:nvPr>
            <p:ph idx="1" type="body"/>
          </p:nvPr>
        </p:nvSpPr>
        <p:spPr>
          <a:xfrm>
            <a:off x="452832" y="6533602"/>
            <a:ext cx="86400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3pPr>
            <a:lvl4pPr indent="-228600" lvl="3" marL="1828800" algn="l"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4pPr>
            <a:lvl5pPr indent="-228600" lvl="4" marL="2286000" algn="l"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8" name="Google Shape;288;g3d84902d52c_0_190"/>
          <p:cNvSpPr txBox="1"/>
          <p:nvPr>
            <p:ph idx="2" type="body"/>
          </p:nvPr>
        </p:nvSpPr>
        <p:spPr>
          <a:xfrm>
            <a:off x="465573" y="1196975"/>
            <a:ext cx="11302500" cy="48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9" name="Google Shape;289;g3d84902d52c_0_190"/>
          <p:cNvSpPr txBox="1"/>
          <p:nvPr>
            <p:ph idx="12" type="sldNum"/>
          </p:nvPr>
        </p:nvSpPr>
        <p:spPr>
          <a:xfrm>
            <a:off x="11619835" y="6560234"/>
            <a:ext cx="655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0" lvl="0" marL="0" marR="0" algn="l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90" name="Google Shape;290;g3d84902d52c_0_1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337756" y="6520902"/>
            <a:ext cx="205638" cy="20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 | Normal Sub Heading (No Green Line)">
  <p:cSld name="G | Normal Sub Heading (No Green Line)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d84902d52c_0_196"/>
          <p:cNvSpPr txBox="1"/>
          <p:nvPr>
            <p:ph type="title"/>
          </p:nvPr>
        </p:nvSpPr>
        <p:spPr>
          <a:xfrm>
            <a:off x="452438" y="268639"/>
            <a:ext cx="113052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0000" spcFirstLastPara="1" rIns="91425" wrap="square" tIns="45700">
            <a:norm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93" name="Google Shape;293;g3d84902d52c_0_196"/>
          <p:cNvSpPr txBox="1"/>
          <p:nvPr>
            <p:ph idx="1" type="body"/>
          </p:nvPr>
        </p:nvSpPr>
        <p:spPr>
          <a:xfrm>
            <a:off x="452835" y="6533602"/>
            <a:ext cx="86400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3pPr>
            <a:lvl4pPr indent="-228600" lvl="3" marL="1828800" algn="l"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4pPr>
            <a:lvl5pPr indent="-228600" lvl="4" marL="2286000" algn="l"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985"/>
              <a:buFont typeface="Arial"/>
              <a:buNone/>
              <a:defRPr sz="985">
                <a:solidFill>
                  <a:schemeClr val="dk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4" name="Google Shape;294;g3d84902d52c_0_196"/>
          <p:cNvSpPr txBox="1"/>
          <p:nvPr>
            <p:ph idx="2" type="body"/>
          </p:nvPr>
        </p:nvSpPr>
        <p:spPr>
          <a:xfrm>
            <a:off x="465573" y="1563077"/>
            <a:ext cx="11302500" cy="446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5" name="Google Shape;295;g3d84902d52c_0_196"/>
          <p:cNvSpPr txBox="1"/>
          <p:nvPr>
            <p:ph idx="3" type="body"/>
          </p:nvPr>
        </p:nvSpPr>
        <p:spPr>
          <a:xfrm>
            <a:off x="452438" y="908050"/>
            <a:ext cx="113061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SzPts val="1800"/>
              <a:buNone/>
              <a:defRPr b="0" i="0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800"/>
              <a:buNone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800"/>
              <a:buNone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231"/>
              <a:buFont typeface="Arial"/>
              <a:buNone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spcBef>
                <a:spcPts val="246"/>
              </a:spcBef>
              <a:spcAft>
                <a:spcPts val="0"/>
              </a:spcAft>
              <a:buClr>
                <a:schemeClr val="accent5"/>
              </a:buClr>
              <a:buSzPts val="1231"/>
              <a:buNone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6" name="Google Shape;296;g3d84902d52c_0_196"/>
          <p:cNvSpPr txBox="1"/>
          <p:nvPr>
            <p:ph idx="12" type="sldNum"/>
          </p:nvPr>
        </p:nvSpPr>
        <p:spPr>
          <a:xfrm>
            <a:off x="11619835" y="6560234"/>
            <a:ext cx="655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0" lvl="0" marL="0" marR="0" algn="l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97" name="Google Shape;297;g3d84902d52c_0_1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337756" y="6520902"/>
            <a:ext cx="205638" cy="20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3d7f4e23899_0_1765"/>
          <p:cNvSpPr txBox="1"/>
          <p:nvPr>
            <p:ph type="title"/>
          </p:nvPr>
        </p:nvSpPr>
        <p:spPr>
          <a:xfrm>
            <a:off x="481542" y="2937933"/>
            <a:ext cx="51816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b="1" sz="27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9" name="Google Shape;29;g3d7f4e23899_0_1765"/>
          <p:cNvSpPr txBox="1"/>
          <p:nvPr>
            <p:ph idx="1" type="body"/>
          </p:nvPr>
        </p:nvSpPr>
        <p:spPr>
          <a:xfrm>
            <a:off x="481542" y="1937809"/>
            <a:ext cx="51816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g3d7f4e23899_0_1765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1" name="Google Shape;31;g3d7f4e23899_0_1765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2" name="Google Shape;32;g3d7f4e23899_0_1765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G | Quote">
    <p:bg>
      <p:bgPr>
        <a:solidFill>
          <a:srgbClr val="412844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d84902d52c_0_203"/>
          <p:cNvSpPr txBox="1"/>
          <p:nvPr>
            <p:ph type="title"/>
          </p:nvPr>
        </p:nvSpPr>
        <p:spPr>
          <a:xfrm>
            <a:off x="955600" y="1855694"/>
            <a:ext cx="10280700" cy="252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3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1800"/>
            </a:lvl9pPr>
          </a:lstStyle>
          <a:p/>
        </p:txBody>
      </p:sp>
      <p:sp>
        <p:nvSpPr>
          <p:cNvPr id="300" name="Google Shape;300;g3d84902d52c_0_203"/>
          <p:cNvSpPr txBox="1"/>
          <p:nvPr>
            <p:ph idx="1" type="body"/>
          </p:nvPr>
        </p:nvSpPr>
        <p:spPr>
          <a:xfrm>
            <a:off x="2485231" y="4545479"/>
            <a:ext cx="7221600" cy="5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i="0" sz="2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3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3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3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3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01" name="Google Shape;301;g3d84902d52c_0_203"/>
          <p:cNvPicPr preferRelativeResize="0"/>
          <p:nvPr/>
        </p:nvPicPr>
        <p:blipFill rotWithShape="1">
          <a:blip r:embed="rId2">
            <a:alphaModFix/>
          </a:blip>
          <a:srcRect b="17741" l="39148" r="29559" t="-2343"/>
          <a:stretch/>
        </p:blipFill>
        <p:spPr>
          <a:xfrm>
            <a:off x="-1" y="2667000"/>
            <a:ext cx="2755903" cy="41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 | Picture and Caption">
  <p:cSld name="G | Picture and Caption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d84902d52c_0_207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04" name="Google Shape;304;g3d84902d52c_0_207"/>
          <p:cNvSpPr txBox="1"/>
          <p:nvPr>
            <p:ph idx="1" type="body"/>
          </p:nvPr>
        </p:nvSpPr>
        <p:spPr>
          <a:xfrm>
            <a:off x="881856" y="5782889"/>
            <a:ext cx="10428300" cy="75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SzPts val="2800"/>
              <a:buNone/>
              <a:defRPr b="0" i="0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800"/>
              <a:buChar char="•"/>
              <a:defRPr/>
            </a:lvl3pPr>
            <a:lvl4pPr indent="-228600" lvl="3" marL="1828800" algn="l"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1231"/>
              <a:buNone/>
              <a:defRPr/>
            </a:lvl4pPr>
            <a:lvl5pPr indent="-306768" lvl="4" marL="2286000" algn="l">
              <a:spcBef>
                <a:spcPts val="246"/>
              </a:spcBef>
              <a:spcAft>
                <a:spcPts val="0"/>
              </a:spcAft>
              <a:buClr>
                <a:schemeClr val="dk1"/>
              </a:buClr>
              <a:buSzPts val="1231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G | Picture and Caption">
  <p:cSld name="1_G | Picture and Caption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g3d84902d52c_0_210"/>
          <p:cNvPicPr preferRelativeResize="0"/>
          <p:nvPr/>
        </p:nvPicPr>
        <p:blipFill rotWithShape="1">
          <a:blip r:embed="rId2">
            <a:alphaModFix/>
          </a:blip>
          <a:srcRect b="3966" l="0" r="0" t="11660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g3d84902d52c_0_210"/>
          <p:cNvSpPr txBox="1"/>
          <p:nvPr>
            <p:ph idx="1" type="body"/>
          </p:nvPr>
        </p:nvSpPr>
        <p:spPr>
          <a:xfrm>
            <a:off x="881856" y="5782889"/>
            <a:ext cx="10428300" cy="75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SzPts val="2800"/>
              <a:buNone/>
              <a:defRPr b="0" i="0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800"/>
              <a:buChar char="•"/>
              <a:defRPr/>
            </a:lvl3pPr>
            <a:lvl4pPr indent="-228600" lvl="3" marL="1828800" algn="l"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1231"/>
              <a:buNone/>
              <a:defRPr/>
            </a:lvl4pPr>
            <a:lvl5pPr indent="-306768" lvl="4" marL="2286000" algn="l">
              <a:spcBef>
                <a:spcPts val="246"/>
              </a:spcBef>
              <a:spcAft>
                <a:spcPts val="0"/>
              </a:spcAft>
              <a:buClr>
                <a:schemeClr val="dk1"/>
              </a:buClr>
              <a:buSzPts val="1231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G | Thank You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g3d84902d52c_0_213"/>
          <p:cNvPicPr preferRelativeResize="0"/>
          <p:nvPr/>
        </p:nvPicPr>
        <p:blipFill rotWithShape="1">
          <a:blip r:embed="rId2">
            <a:alphaModFix/>
          </a:blip>
          <a:srcRect b="29508" l="0" r="0" t="60740"/>
          <a:stretch/>
        </p:blipFill>
        <p:spPr>
          <a:xfrm>
            <a:off x="0" y="4576799"/>
            <a:ext cx="12191999" cy="46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g3d84902d52c_0_213"/>
          <p:cNvSpPr/>
          <p:nvPr/>
        </p:nvSpPr>
        <p:spPr>
          <a:xfrm>
            <a:off x="0" y="983332"/>
            <a:ext cx="12192000" cy="3593400"/>
          </a:xfrm>
          <a:prstGeom prst="rect">
            <a:avLst/>
          </a:prstGeom>
          <a:solidFill>
            <a:srgbClr val="412844"/>
          </a:solidFill>
          <a:ln>
            <a:noFill/>
          </a:ln>
        </p:spPr>
        <p:txBody>
          <a:bodyPr anchorCtr="0" anchor="ctr" bIns="22850" lIns="45700" spcFirstLastPara="1" rIns="45700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Google Shape;311;g3d84902d52c_0_213"/>
          <p:cNvPicPr preferRelativeResize="0"/>
          <p:nvPr/>
        </p:nvPicPr>
        <p:blipFill rotWithShape="1">
          <a:blip r:embed="rId2">
            <a:alphaModFix/>
          </a:blip>
          <a:srcRect b="61783" l="0" r="0" t="17719"/>
          <a:stretch/>
        </p:blipFill>
        <p:spPr>
          <a:xfrm>
            <a:off x="0" y="1"/>
            <a:ext cx="12191999" cy="98333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g3d84902d52c_0_213"/>
          <p:cNvSpPr txBox="1"/>
          <p:nvPr>
            <p:ph type="ctrTitle"/>
          </p:nvPr>
        </p:nvSpPr>
        <p:spPr>
          <a:xfrm>
            <a:off x="407368" y="3523384"/>
            <a:ext cx="10134300" cy="85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 Black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Arial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Arial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Arial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Arial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Arial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Arial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Arial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Arial"/>
              <a:buNone/>
              <a:defRPr sz="1800"/>
            </a:lvl9pPr>
          </a:lstStyle>
          <a:p/>
        </p:txBody>
      </p:sp>
      <p:pic>
        <p:nvPicPr>
          <p:cNvPr descr="A person wearing glasses and a white shirt&#10;&#10;Description automatically generated" id="313" name="Google Shape;313;g3d84902d52c_0_213"/>
          <p:cNvPicPr preferRelativeResize="0"/>
          <p:nvPr/>
        </p:nvPicPr>
        <p:blipFill rotWithShape="1">
          <a:blip r:embed="rId3">
            <a:alphaModFix/>
          </a:blip>
          <a:srcRect b="0" l="30382" r="30304" t="0"/>
          <a:stretch/>
        </p:blipFill>
        <p:spPr>
          <a:xfrm>
            <a:off x="9408968" y="1244600"/>
            <a:ext cx="2656030" cy="380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3d84902d52c_0_2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6400" y="5552667"/>
            <a:ext cx="3607720" cy="98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3d84902d52c_0_213" title="Screenshot 2026-01-14 095333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04745" y="5617805"/>
            <a:ext cx="7877934" cy="85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 | Normal (No Source)">
  <p:cSld name="G | Normal (No Source)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d84902d52c_0_221"/>
          <p:cNvSpPr txBox="1"/>
          <p:nvPr>
            <p:ph type="title"/>
          </p:nvPr>
        </p:nvSpPr>
        <p:spPr>
          <a:xfrm>
            <a:off x="452438" y="268639"/>
            <a:ext cx="113052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0000" spcFirstLastPara="1" rIns="91425" wrap="square" tIns="45700">
            <a:norm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18" name="Google Shape;318;g3d84902d52c_0_221"/>
          <p:cNvSpPr txBox="1"/>
          <p:nvPr>
            <p:ph idx="1" type="body"/>
          </p:nvPr>
        </p:nvSpPr>
        <p:spPr>
          <a:xfrm>
            <a:off x="452438" y="908050"/>
            <a:ext cx="113061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SzPts val="1800"/>
              <a:buNone/>
              <a:defRPr b="0" i="0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800"/>
              <a:buNone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SzPts val="1800"/>
              <a:buNone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spcBef>
                <a:spcPts val="969"/>
              </a:spcBef>
              <a:spcAft>
                <a:spcPts val="0"/>
              </a:spcAft>
              <a:buClr>
                <a:schemeClr val="accent5"/>
              </a:buClr>
              <a:buSzPts val="1231"/>
              <a:buFont typeface="Arial"/>
              <a:buNone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spcBef>
                <a:spcPts val="246"/>
              </a:spcBef>
              <a:spcAft>
                <a:spcPts val="0"/>
              </a:spcAft>
              <a:buClr>
                <a:schemeClr val="accent5"/>
              </a:buClr>
              <a:buSzPts val="1231"/>
              <a:buNone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9" name="Google Shape;319;g3d84902d52c_0_221"/>
          <p:cNvSpPr txBox="1"/>
          <p:nvPr>
            <p:ph idx="12" type="sldNum"/>
          </p:nvPr>
        </p:nvSpPr>
        <p:spPr>
          <a:xfrm>
            <a:off x="11619835" y="6560234"/>
            <a:ext cx="655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0" lvl="0" marL="0" marR="0" algn="l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20" name="Google Shape;320;g3d84902d52c_0_2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337756" y="6520902"/>
            <a:ext cx="205638" cy="20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3d84902d52c_0_221"/>
          <p:cNvPicPr preferRelativeResize="0"/>
          <p:nvPr/>
        </p:nvPicPr>
        <p:blipFill rotWithShape="1">
          <a:blip r:embed="rId3">
            <a:alphaModFix/>
          </a:blip>
          <a:srcRect b="94462" l="55028" r="37518" t="4748"/>
          <a:stretch/>
        </p:blipFill>
        <p:spPr>
          <a:xfrm rot="5400000">
            <a:off x="96605" y="558719"/>
            <a:ext cx="663019" cy="4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3d7f4e23899_0_1771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5" name="Google Shape;35;g3d7f4e23899_0_1771"/>
          <p:cNvSpPr txBox="1"/>
          <p:nvPr>
            <p:ph idx="1" type="body"/>
          </p:nvPr>
        </p:nvSpPr>
        <p:spPr>
          <a:xfrm>
            <a:off x="304800" y="1066800"/>
            <a:ext cx="26925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4925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1pPr>
            <a:lvl2pPr indent="-3302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indent="-31115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indent="-3048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36" name="Google Shape;36;g3d7f4e23899_0_1771"/>
          <p:cNvSpPr txBox="1"/>
          <p:nvPr>
            <p:ph idx="2" type="body"/>
          </p:nvPr>
        </p:nvSpPr>
        <p:spPr>
          <a:xfrm>
            <a:off x="3098800" y="1066800"/>
            <a:ext cx="26925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4925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1pPr>
            <a:lvl2pPr indent="-3302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indent="-31115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indent="-3048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37" name="Google Shape;37;g3d7f4e23899_0_1771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8" name="Google Shape;38;g3d7f4e23899_0_1771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9" name="Google Shape;39;g3d7f4e23899_0_1771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3d7f4e23899_0_1778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42" name="Google Shape;42;g3d7f4e23899_0_1778"/>
          <p:cNvSpPr txBox="1"/>
          <p:nvPr>
            <p:ph idx="1" type="body"/>
          </p:nvPr>
        </p:nvSpPr>
        <p:spPr>
          <a:xfrm>
            <a:off x="304800" y="1023409"/>
            <a:ext cx="26934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b="1" sz="13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3pPr>
            <a:lvl4pPr indent="-2286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4pPr>
            <a:lvl5pPr indent="-2286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5pPr>
            <a:lvl6pPr indent="-2286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6pPr>
            <a:lvl7pPr indent="-2286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7pPr>
            <a:lvl8pPr indent="-2286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8pPr>
            <a:lvl9pPr indent="-2286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9pPr>
          </a:lstStyle>
          <a:p/>
        </p:txBody>
      </p:sp>
      <p:sp>
        <p:nvSpPr>
          <p:cNvPr id="43" name="Google Shape;43;g3d7f4e23899_0_1778"/>
          <p:cNvSpPr txBox="1"/>
          <p:nvPr>
            <p:ph idx="2" type="body"/>
          </p:nvPr>
        </p:nvSpPr>
        <p:spPr>
          <a:xfrm>
            <a:off x="304800" y="1449917"/>
            <a:ext cx="2693400" cy="26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11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indent="-3048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84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indent="-2984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indent="-2984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indent="-2984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indent="-2984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indent="-2984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44" name="Google Shape;44;g3d7f4e23899_0_1778"/>
          <p:cNvSpPr txBox="1"/>
          <p:nvPr>
            <p:ph idx="3" type="body"/>
          </p:nvPr>
        </p:nvSpPr>
        <p:spPr>
          <a:xfrm>
            <a:off x="3096683" y="1023409"/>
            <a:ext cx="26946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b="1" sz="13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3pPr>
            <a:lvl4pPr indent="-2286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4pPr>
            <a:lvl5pPr indent="-2286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5pPr>
            <a:lvl6pPr indent="-2286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6pPr>
            <a:lvl7pPr indent="-2286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7pPr>
            <a:lvl8pPr indent="-2286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8pPr>
            <a:lvl9pPr indent="-2286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9pPr>
          </a:lstStyle>
          <a:p/>
        </p:txBody>
      </p:sp>
      <p:sp>
        <p:nvSpPr>
          <p:cNvPr id="45" name="Google Shape;45;g3d7f4e23899_0_1778"/>
          <p:cNvSpPr txBox="1"/>
          <p:nvPr>
            <p:ph idx="4" type="body"/>
          </p:nvPr>
        </p:nvSpPr>
        <p:spPr>
          <a:xfrm>
            <a:off x="3096683" y="1449917"/>
            <a:ext cx="2694600" cy="26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11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indent="-3048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84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indent="-2984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indent="-2984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indent="-2984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indent="-2984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indent="-2984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46" name="Google Shape;46;g3d7f4e23899_0_1778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47" name="Google Shape;47;g3d7f4e23899_0_1778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48" name="Google Shape;48;g3d7f4e23899_0_1778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3d7f4e23899_0_1787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51" name="Google Shape;51;g3d7f4e23899_0_1787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52" name="Google Shape;52;g3d7f4e23899_0_1787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53" name="Google Shape;53;g3d7f4e23899_0_1787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d7f4e23899_0_1792"/>
          <p:cNvSpPr txBox="1"/>
          <p:nvPr>
            <p:ph type="title"/>
          </p:nvPr>
        </p:nvSpPr>
        <p:spPr>
          <a:xfrm>
            <a:off x="304800" y="182033"/>
            <a:ext cx="2005500" cy="774900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  <a:defRPr b="1" sz="1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56" name="Google Shape;56;g3d7f4e23899_0_1792"/>
          <p:cNvSpPr txBox="1"/>
          <p:nvPr>
            <p:ph idx="1" type="body"/>
          </p:nvPr>
        </p:nvSpPr>
        <p:spPr>
          <a:xfrm>
            <a:off x="2383367" y="182033"/>
            <a:ext cx="3407700" cy="39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6195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925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  <a:defRPr sz="1900"/>
            </a:lvl2pPr>
            <a:lvl3pPr indent="-3302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11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4pPr>
            <a:lvl5pPr indent="-3111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»"/>
              <a:defRPr sz="1300"/>
            </a:lvl5pPr>
            <a:lvl6pPr indent="-31115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6pPr>
            <a:lvl7pPr indent="-31115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7pPr>
            <a:lvl8pPr indent="-31115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8pPr>
            <a:lvl9pPr indent="-31115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9pPr>
          </a:lstStyle>
          <a:p/>
        </p:txBody>
      </p:sp>
      <p:sp>
        <p:nvSpPr>
          <p:cNvPr id="57" name="Google Shape;57;g3d7f4e23899_0_1792"/>
          <p:cNvSpPr txBox="1"/>
          <p:nvPr>
            <p:ph idx="2" type="body"/>
          </p:nvPr>
        </p:nvSpPr>
        <p:spPr>
          <a:xfrm>
            <a:off x="304800" y="956733"/>
            <a:ext cx="2005500" cy="31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indent="-228600" lvl="2" marL="1371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3pPr>
            <a:lvl4pPr indent="-228600" lvl="3" marL="18288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indent="-228600" lvl="4" marL="22860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indent="-228600" lvl="5" marL="27432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indent="-228600" lvl="6" marL="32004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indent="-228600" lvl="7" marL="3657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indent="-228600" lvl="8" marL="41148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/>
        </p:txBody>
      </p:sp>
      <p:sp>
        <p:nvSpPr>
          <p:cNvPr id="58" name="Google Shape;58;g3d7f4e23899_0_1792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59" name="Google Shape;59;g3d7f4e23899_0_1792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60" name="Google Shape;60;g3d7f4e23899_0_1792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d7f4e23899_0_1799"/>
          <p:cNvSpPr txBox="1"/>
          <p:nvPr>
            <p:ph type="title"/>
          </p:nvPr>
        </p:nvSpPr>
        <p:spPr>
          <a:xfrm>
            <a:off x="1194859" y="3200400"/>
            <a:ext cx="36576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  <a:defRPr b="1" sz="1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63" name="Google Shape;63;g3d7f4e23899_0_1799"/>
          <p:cNvSpPr/>
          <p:nvPr>
            <p:ph idx="2" type="pic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g3d7f4e23899_0_1799"/>
          <p:cNvSpPr txBox="1"/>
          <p:nvPr>
            <p:ph idx="1" type="body"/>
          </p:nvPr>
        </p:nvSpPr>
        <p:spPr>
          <a:xfrm>
            <a:off x="1194859" y="3578225"/>
            <a:ext cx="3657600" cy="5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indent="-228600" lvl="2" marL="1371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3pPr>
            <a:lvl4pPr indent="-228600" lvl="3" marL="18288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indent="-228600" lvl="4" marL="22860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indent="-228600" lvl="5" marL="27432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indent="-228600" lvl="6" marL="32004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indent="-228600" lvl="7" marL="3657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indent="-228600" lvl="8" marL="41148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/>
        </p:txBody>
      </p:sp>
      <p:sp>
        <p:nvSpPr>
          <p:cNvPr id="65" name="Google Shape;65;g3d7f4e23899_0_1799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66" name="Google Shape;66;g3d7f4e23899_0_1799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67" name="Google Shape;67;g3d7f4e23899_0_1799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30.xml"/><Relationship Id="rId6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4.xml"/><Relationship Id="rId16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3d7f4e23899_0_1743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g3d7f4e23899_0_1743"/>
          <p:cNvSpPr txBox="1"/>
          <p:nvPr>
            <p:ph idx="1" type="body"/>
          </p:nvPr>
        </p:nvSpPr>
        <p:spPr>
          <a:xfrm>
            <a:off x="304800" y="1066800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6195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11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–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11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»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11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11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11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11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g3d7f4e23899_0_1743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g3d7f4e23899_0_1743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g3d7f4e23899_0_1743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d7f4e23899_0_624"/>
          <p:cNvSpPr txBox="1"/>
          <p:nvPr>
            <p:ph idx="1" type="body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F71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F71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F71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1231"/>
              <a:buFont typeface="Arial"/>
              <a:buNone/>
              <a:defRPr b="0" i="0" sz="1231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6768" lvl="4" marL="2286000" marR="0" rtl="0" algn="l">
              <a:lnSpc>
                <a:spcPct val="100000"/>
              </a:lnSpc>
              <a:spcBef>
                <a:spcPts val="246"/>
              </a:spcBef>
              <a:spcAft>
                <a:spcPts val="0"/>
              </a:spcAft>
              <a:buClr>
                <a:schemeClr val="dk1"/>
              </a:buClr>
              <a:buSzPts val="1231"/>
              <a:buFont typeface="Arial"/>
              <a:buChar char="»"/>
              <a:defRPr b="0" i="0" sz="1231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84937" lvl="5" marL="2743200" marR="0" rtl="0" algn="l">
              <a:lnSpc>
                <a:spcPct val="10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2462"/>
              <a:buFont typeface="Arial"/>
              <a:buChar char="•"/>
              <a:defRPr b="0" i="0" sz="246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84937" lvl="6" marL="3200400" marR="0" rtl="0" algn="l">
              <a:lnSpc>
                <a:spcPct val="10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2462"/>
              <a:buFont typeface="Arial"/>
              <a:buChar char="•"/>
              <a:defRPr b="0" i="0" sz="246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84937" lvl="7" marL="3657600" marR="0" rtl="0" algn="l">
              <a:lnSpc>
                <a:spcPct val="10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2462"/>
              <a:buFont typeface="Arial"/>
              <a:buChar char="•"/>
              <a:defRPr b="0" i="0" sz="246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84937" lvl="8" marL="4114800" marR="0" rtl="0" algn="l">
              <a:lnSpc>
                <a:spcPct val="10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2462"/>
              <a:buFont typeface="Arial"/>
              <a:buChar char="•"/>
              <a:defRPr b="0" i="0" sz="246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d84902d52c_0_121"/>
          <p:cNvSpPr txBox="1"/>
          <p:nvPr>
            <p:ph idx="1" type="body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algn="l">
              <a:lnSpc>
                <a:spcPct val="120000"/>
              </a:lnSpc>
              <a:spcBef>
                <a:spcPts val="369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F71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F71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algn="l">
              <a:lnSpc>
                <a:spcPct val="120000"/>
              </a:lnSpc>
              <a:spcBef>
                <a:spcPts val="969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F71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spcBef>
                <a:spcPts val="969"/>
              </a:spcBef>
              <a:spcAft>
                <a:spcPts val="0"/>
              </a:spcAft>
              <a:buClr>
                <a:schemeClr val="dk1"/>
              </a:buClr>
              <a:buSzPts val="1231"/>
              <a:buFont typeface="Arial"/>
              <a:buNone/>
              <a:defRPr b="0" i="0" sz="1231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6768" lvl="4" marL="2286000" marR="0" algn="l">
              <a:spcBef>
                <a:spcPts val="246"/>
              </a:spcBef>
              <a:spcAft>
                <a:spcPts val="0"/>
              </a:spcAft>
              <a:buClr>
                <a:schemeClr val="dk1"/>
              </a:buClr>
              <a:buSzPts val="1231"/>
              <a:buFont typeface="Arial"/>
              <a:buChar char="»"/>
              <a:defRPr b="0" i="0" sz="1231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84937" lvl="5" marL="2743200" marR="0" algn="l"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2462"/>
              <a:buFont typeface="Arial"/>
              <a:buChar char="•"/>
              <a:defRPr b="0" i="0" sz="246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84937" lvl="6" marL="3200400" marR="0" algn="l"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2462"/>
              <a:buFont typeface="Arial"/>
              <a:buChar char="•"/>
              <a:defRPr b="0" i="0" sz="246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84937" lvl="7" marL="3657600" marR="0" algn="l"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2462"/>
              <a:buFont typeface="Arial"/>
              <a:buChar char="•"/>
              <a:defRPr b="0" i="0" sz="246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84937" lvl="8" marL="4114800" marR="0" algn="l"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2462"/>
              <a:buFont typeface="Arial"/>
              <a:buChar char="•"/>
              <a:defRPr b="0" i="0" sz="246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28.jpg"/><Relationship Id="rId10" Type="http://schemas.openxmlformats.org/officeDocument/2006/relationships/image" Target="../media/image30.jpg"/><Relationship Id="rId13" Type="http://schemas.openxmlformats.org/officeDocument/2006/relationships/image" Target="../media/image32.png"/><Relationship Id="rId1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Relationship Id="rId14" Type="http://schemas.openxmlformats.org/officeDocument/2006/relationships/hyperlink" Target="mailto:kerrym@genesis-analytics.com" TargetMode="External"/><Relationship Id="rId5" Type="http://schemas.openxmlformats.org/officeDocument/2006/relationships/image" Target="../media/image23.png"/><Relationship Id="rId6" Type="http://schemas.openxmlformats.org/officeDocument/2006/relationships/image" Target="../media/image27.png"/><Relationship Id="rId7" Type="http://schemas.openxmlformats.org/officeDocument/2006/relationships/image" Target="../media/image26.jpg"/><Relationship Id="rId8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46.png"/><Relationship Id="rId10" Type="http://schemas.openxmlformats.org/officeDocument/2006/relationships/image" Target="../media/image45.png"/><Relationship Id="rId13" Type="http://schemas.openxmlformats.org/officeDocument/2006/relationships/image" Target="../media/image50.png"/><Relationship Id="rId1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5" Type="http://schemas.openxmlformats.org/officeDocument/2006/relationships/image" Target="../media/image40.png"/><Relationship Id="rId6" Type="http://schemas.openxmlformats.org/officeDocument/2006/relationships/image" Target="../media/image33.png"/><Relationship Id="rId7" Type="http://schemas.openxmlformats.org/officeDocument/2006/relationships/hyperlink" Target="https://drive.google.com/file/d/1PALBTefUTD-IfosFjx6ZPCmNJXnT-QKt/view" TargetMode="External"/><Relationship Id="rId8" Type="http://schemas.openxmlformats.org/officeDocument/2006/relationships/image" Target="../media/image4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6.png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54.png"/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7.png"/><Relationship Id="rId4" Type="http://schemas.openxmlformats.org/officeDocument/2006/relationships/hyperlink" Target="https://hivinterchange.com" TargetMode="External"/><Relationship Id="rId9" Type="http://schemas.openxmlformats.org/officeDocument/2006/relationships/image" Target="../media/image55.png"/><Relationship Id="rId5" Type="http://schemas.openxmlformats.org/officeDocument/2006/relationships/hyperlink" Target="https://hivinterchange.com" TargetMode="External"/><Relationship Id="rId6" Type="http://schemas.openxmlformats.org/officeDocument/2006/relationships/image" Target="../media/image53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42745"/>
        </a:soli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g3d7f4e23899_0_131"/>
          <p:cNvGrpSpPr/>
          <p:nvPr/>
        </p:nvGrpSpPr>
        <p:grpSpPr>
          <a:xfrm rot="5400000">
            <a:off x="5627199" y="-5093180"/>
            <a:ext cx="551052" cy="674266"/>
            <a:chOff x="0" y="-47625"/>
            <a:chExt cx="198656" cy="243075"/>
          </a:xfrm>
        </p:grpSpPr>
        <p:sp>
          <p:nvSpPr>
            <p:cNvPr id="328" name="Google Shape;328;g3d7f4e23899_0_131"/>
            <p:cNvSpPr/>
            <p:nvPr/>
          </p:nvSpPr>
          <p:spPr>
            <a:xfrm>
              <a:off x="0" y="0"/>
              <a:ext cx="198656" cy="195450"/>
            </a:xfrm>
            <a:custGeom>
              <a:rect b="b" l="l" r="r" t="t"/>
              <a:pathLst>
                <a:path extrusionOk="0" h="195450" w="198656">
                  <a:moveTo>
                    <a:pt x="0" y="0"/>
                  </a:moveTo>
                  <a:lnTo>
                    <a:pt x="198656" y="0"/>
                  </a:lnTo>
                  <a:lnTo>
                    <a:pt x="198656" y="195450"/>
                  </a:lnTo>
                  <a:lnTo>
                    <a:pt x="0" y="195450"/>
                  </a:lnTo>
                  <a:close/>
                </a:path>
              </a:pathLst>
            </a:custGeom>
            <a:solidFill>
              <a:srgbClr val="C8C689"/>
            </a:solidFill>
            <a:ln>
              <a:noFill/>
            </a:ln>
          </p:spPr>
          <p:txBody>
            <a:bodyPr anchorCtr="0" anchor="t" bIns="30475" lIns="60950" spcFirstLastPara="1" rIns="60950" wrap="square" tIns="304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g3d7f4e23899_0_131"/>
            <p:cNvSpPr txBox="1"/>
            <p:nvPr/>
          </p:nvSpPr>
          <p:spPr>
            <a:xfrm>
              <a:off x="0" y="-47625"/>
              <a:ext cx="198600" cy="24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0" name="Google Shape;330;g3d7f4e23899_0_131"/>
          <p:cNvGrpSpPr/>
          <p:nvPr/>
        </p:nvGrpSpPr>
        <p:grpSpPr>
          <a:xfrm rot="5400000">
            <a:off x="5623551" y="-3989230"/>
            <a:ext cx="555502" cy="666132"/>
            <a:chOff x="0" y="-47625"/>
            <a:chExt cx="198656" cy="238219"/>
          </a:xfrm>
        </p:grpSpPr>
        <p:sp>
          <p:nvSpPr>
            <p:cNvPr id="331" name="Google Shape;331;g3d7f4e23899_0_131"/>
            <p:cNvSpPr/>
            <p:nvPr/>
          </p:nvSpPr>
          <p:spPr>
            <a:xfrm>
              <a:off x="0" y="0"/>
              <a:ext cx="198656" cy="190594"/>
            </a:xfrm>
            <a:custGeom>
              <a:rect b="b" l="l" r="r" t="t"/>
              <a:pathLst>
                <a:path extrusionOk="0" h="190594" w="198656">
                  <a:moveTo>
                    <a:pt x="0" y="0"/>
                  </a:moveTo>
                  <a:lnTo>
                    <a:pt x="198656" y="0"/>
                  </a:lnTo>
                  <a:lnTo>
                    <a:pt x="198656" y="190594"/>
                  </a:lnTo>
                  <a:lnTo>
                    <a:pt x="0" y="190594"/>
                  </a:lnTo>
                  <a:close/>
                </a:path>
              </a:pathLst>
            </a:custGeom>
            <a:solidFill>
              <a:srgbClr val="E3815C"/>
            </a:solidFill>
            <a:ln>
              <a:noFill/>
            </a:ln>
          </p:spPr>
          <p:txBody>
            <a:bodyPr anchorCtr="0" anchor="t" bIns="30475" lIns="60950" spcFirstLastPara="1" rIns="60950" wrap="square" tIns="304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g3d7f4e23899_0_131"/>
            <p:cNvSpPr txBox="1"/>
            <p:nvPr/>
          </p:nvSpPr>
          <p:spPr>
            <a:xfrm>
              <a:off x="0" y="-47625"/>
              <a:ext cx="198600" cy="23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3" name="Google Shape;333;g3d7f4e23899_0_131"/>
          <p:cNvGrpSpPr/>
          <p:nvPr/>
        </p:nvGrpSpPr>
        <p:grpSpPr>
          <a:xfrm rot="5400000">
            <a:off x="5719397" y="-3775437"/>
            <a:ext cx="238557" cy="238557"/>
            <a:chOff x="0" y="0"/>
            <a:chExt cx="812800" cy="812800"/>
          </a:xfrm>
        </p:grpSpPr>
        <p:sp>
          <p:nvSpPr>
            <p:cNvPr id="334" name="Google Shape;334;g3d7f4e23899_0_1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E7C2"/>
            </a:solidFill>
            <a:ln>
              <a:noFill/>
            </a:ln>
          </p:spPr>
          <p:txBody>
            <a:bodyPr anchorCtr="0" anchor="t" bIns="30475" lIns="60950" spcFirstLastPara="1" rIns="60950" wrap="square" tIns="304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g3d7f4e23899_0_131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6" name="Google Shape;336;g3d7f4e23899_0_131"/>
          <p:cNvGrpSpPr/>
          <p:nvPr/>
        </p:nvGrpSpPr>
        <p:grpSpPr>
          <a:xfrm rot="-5400000">
            <a:off x="4776715" y="-4242925"/>
            <a:ext cx="3313345" cy="670322"/>
            <a:chOff x="6" y="0"/>
            <a:chExt cx="6626691" cy="1340643"/>
          </a:xfrm>
        </p:grpSpPr>
        <p:grpSp>
          <p:nvGrpSpPr>
            <p:cNvPr id="337" name="Google Shape;337;g3d7f4e23899_0_131"/>
            <p:cNvGrpSpPr/>
            <p:nvPr/>
          </p:nvGrpSpPr>
          <p:grpSpPr>
            <a:xfrm rot="10800000">
              <a:off x="3356755" y="5580"/>
              <a:ext cx="1102104" cy="1335061"/>
              <a:chOff x="0" y="-47625"/>
              <a:chExt cx="198656" cy="240647"/>
            </a:xfrm>
          </p:grpSpPr>
          <p:sp>
            <p:nvSpPr>
              <p:cNvPr id="338" name="Google Shape;338;g3d7f4e23899_0_131"/>
              <p:cNvSpPr/>
              <p:nvPr/>
            </p:nvSpPr>
            <p:spPr>
              <a:xfrm>
                <a:off x="0" y="0"/>
                <a:ext cx="198656" cy="193022"/>
              </a:xfrm>
              <a:custGeom>
                <a:rect b="b" l="l" r="r" t="t"/>
                <a:pathLst>
                  <a:path extrusionOk="0" h="193022" w="198656">
                    <a:moveTo>
                      <a:pt x="0" y="0"/>
                    </a:moveTo>
                    <a:lnTo>
                      <a:pt x="198656" y="0"/>
                    </a:lnTo>
                    <a:lnTo>
                      <a:pt x="198656" y="193022"/>
                    </a:lnTo>
                    <a:lnTo>
                      <a:pt x="0" y="193022"/>
                    </a:lnTo>
                    <a:close/>
                  </a:path>
                </a:pathLst>
              </a:custGeom>
              <a:solidFill>
                <a:srgbClr val="442745"/>
              </a:solidFill>
              <a:ln>
                <a:noFill/>
              </a:ln>
            </p:spPr>
            <p:txBody>
              <a:bodyPr anchorCtr="0" anchor="t" bIns="30475" lIns="60950" spcFirstLastPara="1" rIns="60950" wrap="square" tIns="304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g3d7f4e23899_0_131"/>
              <p:cNvSpPr txBox="1"/>
              <p:nvPr/>
            </p:nvSpPr>
            <p:spPr>
              <a:xfrm>
                <a:off x="0" y="-47625"/>
                <a:ext cx="198600" cy="240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3875" lIns="33875" spcFirstLastPara="1" rIns="33875" wrap="square" tIns="3387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0" name="Google Shape;340;g3d7f4e23899_0_131"/>
            <p:cNvGrpSpPr/>
            <p:nvPr/>
          </p:nvGrpSpPr>
          <p:grpSpPr>
            <a:xfrm rot="10800000">
              <a:off x="3676456" y="318998"/>
              <a:ext cx="462727" cy="462727"/>
              <a:chOff x="0" y="0"/>
              <a:chExt cx="812800" cy="812800"/>
            </a:xfrm>
          </p:grpSpPr>
          <p:sp>
            <p:nvSpPr>
              <p:cNvPr id="341" name="Google Shape;341;g3d7f4e23899_0_1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BE7C2"/>
              </a:solidFill>
              <a:ln>
                <a:noFill/>
              </a:ln>
            </p:spPr>
            <p:txBody>
              <a:bodyPr anchorCtr="0" anchor="t" bIns="30475" lIns="60950" spcFirstLastPara="1" rIns="60950" wrap="square" tIns="304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g3d7f4e23899_0_131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3875" lIns="33875" spcFirstLastPara="1" rIns="33875" wrap="square" tIns="3387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3" name="Google Shape;343;g3d7f4e23899_0_131"/>
            <p:cNvGrpSpPr/>
            <p:nvPr/>
          </p:nvGrpSpPr>
          <p:grpSpPr>
            <a:xfrm rot="10800000">
              <a:off x="6" y="19052"/>
              <a:ext cx="1102104" cy="1321591"/>
              <a:chOff x="0" y="-47625"/>
              <a:chExt cx="198656" cy="238219"/>
            </a:xfrm>
          </p:grpSpPr>
          <p:sp>
            <p:nvSpPr>
              <p:cNvPr id="344" name="Google Shape;344;g3d7f4e23899_0_131"/>
              <p:cNvSpPr/>
              <p:nvPr/>
            </p:nvSpPr>
            <p:spPr>
              <a:xfrm>
                <a:off x="0" y="0"/>
                <a:ext cx="198656" cy="190594"/>
              </a:xfrm>
              <a:custGeom>
                <a:rect b="b" l="l" r="r" t="t"/>
                <a:pathLst>
                  <a:path extrusionOk="0" h="190594" w="198656">
                    <a:moveTo>
                      <a:pt x="0" y="0"/>
                    </a:moveTo>
                    <a:lnTo>
                      <a:pt x="198656" y="0"/>
                    </a:lnTo>
                    <a:lnTo>
                      <a:pt x="198656" y="190594"/>
                    </a:lnTo>
                    <a:lnTo>
                      <a:pt x="0" y="190594"/>
                    </a:lnTo>
                    <a:close/>
                  </a:path>
                </a:pathLst>
              </a:custGeom>
              <a:solidFill>
                <a:srgbClr val="DE6F76"/>
              </a:solidFill>
              <a:ln>
                <a:noFill/>
              </a:ln>
            </p:spPr>
            <p:txBody>
              <a:bodyPr anchorCtr="0" anchor="t" bIns="30475" lIns="60950" spcFirstLastPara="1" rIns="60950" wrap="square" tIns="304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g3d7f4e23899_0_131"/>
              <p:cNvSpPr txBox="1"/>
              <p:nvPr/>
            </p:nvSpPr>
            <p:spPr>
              <a:xfrm>
                <a:off x="0" y="-47625"/>
                <a:ext cx="198600" cy="23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3875" lIns="33875" spcFirstLastPara="1" rIns="33875" wrap="square" tIns="3387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6" name="Google Shape;346;g3d7f4e23899_0_131"/>
            <p:cNvSpPr/>
            <p:nvPr/>
          </p:nvSpPr>
          <p:spPr>
            <a:xfrm rot="-5400000">
              <a:off x="287926" y="262245"/>
              <a:ext cx="1057381" cy="570986"/>
            </a:xfrm>
            <a:custGeom>
              <a:rect b="b" l="l" r="r" t="t"/>
              <a:pathLst>
                <a:path extrusionOk="0" h="570986" w="1057381">
                  <a:moveTo>
                    <a:pt x="0" y="0"/>
                  </a:moveTo>
                  <a:lnTo>
                    <a:pt x="1057381" y="0"/>
                  </a:lnTo>
                  <a:lnTo>
                    <a:pt x="1057381" y="570986"/>
                  </a:lnTo>
                  <a:lnTo>
                    <a:pt x="0" y="57098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30475" lIns="60950" spcFirstLastPara="1" rIns="60950" wrap="square" tIns="304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g3d7f4e23899_0_131"/>
            <p:cNvSpPr/>
            <p:nvPr/>
          </p:nvSpPr>
          <p:spPr>
            <a:xfrm rot="5400000">
              <a:off x="2013033" y="256396"/>
              <a:ext cx="1070494" cy="568852"/>
            </a:xfrm>
            <a:custGeom>
              <a:rect b="b" l="l" r="r" t="t"/>
              <a:pathLst>
                <a:path extrusionOk="0" h="568852" w="1070494">
                  <a:moveTo>
                    <a:pt x="0" y="0"/>
                  </a:moveTo>
                  <a:lnTo>
                    <a:pt x="1070494" y="0"/>
                  </a:lnTo>
                  <a:lnTo>
                    <a:pt x="1070494" y="568852"/>
                  </a:lnTo>
                  <a:lnTo>
                    <a:pt x="0" y="5688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1609" l="0" r="0" t="0"/>
              </a:stretch>
            </a:blipFill>
            <a:ln>
              <a:noFill/>
            </a:ln>
          </p:spPr>
          <p:txBody>
            <a:bodyPr anchorCtr="0" anchor="t" bIns="30475" lIns="60950" spcFirstLastPara="1" rIns="60950" wrap="square" tIns="304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g3d7f4e23899_0_131"/>
            <p:cNvSpPr/>
            <p:nvPr/>
          </p:nvSpPr>
          <p:spPr>
            <a:xfrm rot="10800000">
              <a:off x="5560968" y="0"/>
              <a:ext cx="1065729" cy="1052165"/>
            </a:xfrm>
            <a:custGeom>
              <a:rect b="b" l="l" r="r" t="t"/>
              <a:pathLst>
                <a:path extrusionOk="0" h="1052165" w="1065729">
                  <a:moveTo>
                    <a:pt x="0" y="0"/>
                  </a:moveTo>
                  <a:lnTo>
                    <a:pt x="1065729" y="0"/>
                  </a:lnTo>
                  <a:lnTo>
                    <a:pt x="1065729" y="1052165"/>
                  </a:lnTo>
                  <a:lnTo>
                    <a:pt x="0" y="105216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30475" lIns="60950" spcFirstLastPara="1" rIns="60950" wrap="square" tIns="304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9" name="Google Shape;349;g3d7f4e23899_0_131"/>
            <p:cNvGrpSpPr/>
            <p:nvPr/>
          </p:nvGrpSpPr>
          <p:grpSpPr>
            <a:xfrm rot="10800000">
              <a:off x="4458864" y="18934"/>
              <a:ext cx="1102104" cy="1316493"/>
              <a:chOff x="0" y="-47625"/>
              <a:chExt cx="198656" cy="237300"/>
            </a:xfrm>
          </p:grpSpPr>
          <p:sp>
            <p:nvSpPr>
              <p:cNvPr id="350" name="Google Shape;350;g3d7f4e23899_0_131"/>
              <p:cNvSpPr/>
              <p:nvPr/>
            </p:nvSpPr>
            <p:spPr>
              <a:xfrm>
                <a:off x="0" y="0"/>
                <a:ext cx="198656" cy="189653"/>
              </a:xfrm>
              <a:custGeom>
                <a:rect b="b" l="l" r="r" t="t"/>
                <a:pathLst>
                  <a:path extrusionOk="0" h="189653" w="198656">
                    <a:moveTo>
                      <a:pt x="0" y="0"/>
                    </a:moveTo>
                    <a:lnTo>
                      <a:pt x="198656" y="0"/>
                    </a:lnTo>
                    <a:lnTo>
                      <a:pt x="198656" y="189653"/>
                    </a:lnTo>
                    <a:lnTo>
                      <a:pt x="0" y="189653"/>
                    </a:lnTo>
                    <a:close/>
                  </a:path>
                </a:pathLst>
              </a:custGeom>
              <a:solidFill>
                <a:srgbClr val="C8C689"/>
              </a:solidFill>
              <a:ln>
                <a:noFill/>
              </a:ln>
            </p:spPr>
            <p:txBody>
              <a:bodyPr anchorCtr="0" anchor="t" bIns="30475" lIns="60950" spcFirstLastPara="1" rIns="60950" wrap="square" tIns="304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g3d7f4e23899_0_131"/>
              <p:cNvSpPr txBox="1"/>
              <p:nvPr/>
            </p:nvSpPr>
            <p:spPr>
              <a:xfrm>
                <a:off x="0" y="-47625"/>
                <a:ext cx="198600" cy="23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3875" lIns="33875" spcFirstLastPara="1" rIns="33875" wrap="square" tIns="3387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2" name="Google Shape;352;g3d7f4e23899_0_131"/>
            <p:cNvSpPr/>
            <p:nvPr/>
          </p:nvSpPr>
          <p:spPr>
            <a:xfrm rot="-5400000">
              <a:off x="4443161" y="-36163"/>
              <a:ext cx="1070853" cy="1164761"/>
            </a:xfrm>
            <a:custGeom>
              <a:rect b="b" l="l" r="r" t="t"/>
              <a:pathLst>
                <a:path extrusionOk="0" h="1164761" w="1070853">
                  <a:moveTo>
                    <a:pt x="0" y="0"/>
                  </a:moveTo>
                  <a:lnTo>
                    <a:pt x="1070853" y="0"/>
                  </a:lnTo>
                  <a:lnTo>
                    <a:pt x="1070853" y="1164761"/>
                  </a:lnTo>
                  <a:lnTo>
                    <a:pt x="0" y="116476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-101410" t="0"/>
              </a:stretch>
            </a:blipFill>
            <a:ln>
              <a:noFill/>
            </a:ln>
          </p:spPr>
          <p:txBody>
            <a:bodyPr anchorCtr="0" anchor="t" bIns="30475" lIns="60950" spcFirstLastPara="1" rIns="60950" wrap="square" tIns="304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3" name="Google Shape;353;g3d7f4e23899_0_131"/>
          <p:cNvSpPr/>
          <p:nvPr/>
        </p:nvSpPr>
        <p:spPr>
          <a:xfrm>
            <a:off x="5565588" y="-4512039"/>
            <a:ext cx="536276" cy="583304"/>
          </a:xfrm>
          <a:custGeom>
            <a:rect b="b" l="l" r="r" t="t"/>
            <a:pathLst>
              <a:path extrusionOk="0" h="873864" w="803409">
                <a:moveTo>
                  <a:pt x="803410" y="873864"/>
                </a:moveTo>
                <a:lnTo>
                  <a:pt x="0" y="873864"/>
                </a:lnTo>
                <a:lnTo>
                  <a:pt x="0" y="0"/>
                </a:lnTo>
                <a:lnTo>
                  <a:pt x="803410" y="0"/>
                </a:lnTo>
                <a:lnTo>
                  <a:pt x="803410" y="873864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101410" t="0"/>
            </a:stretch>
          </a:blipFill>
          <a:ln>
            <a:noFill/>
          </a:ln>
        </p:spPr>
        <p:txBody>
          <a:bodyPr anchorCtr="0" anchor="t" bIns="30475" lIns="60950" spcFirstLastPara="1" rIns="60950" wrap="square" tIns="30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4" name="Google Shape;354;g3d7f4e23899_0_131"/>
          <p:cNvGrpSpPr/>
          <p:nvPr/>
        </p:nvGrpSpPr>
        <p:grpSpPr>
          <a:xfrm rot="5400000">
            <a:off x="5590818" y="-5551099"/>
            <a:ext cx="519542" cy="519542"/>
            <a:chOff x="0" y="0"/>
            <a:chExt cx="812800" cy="812800"/>
          </a:xfrm>
        </p:grpSpPr>
        <p:sp>
          <p:nvSpPr>
            <p:cNvPr id="355" name="Google Shape;355;g3d7f4e23899_0_1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3815C"/>
            </a:solidFill>
            <a:ln>
              <a:noFill/>
            </a:ln>
          </p:spPr>
          <p:txBody>
            <a:bodyPr anchorCtr="0" anchor="t" bIns="30475" lIns="60950" spcFirstLastPara="1" rIns="60950" wrap="square" tIns="304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g3d7f4e23899_0_131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7" name="Google Shape;357;g3d7f4e23899_0_131"/>
          <p:cNvGrpSpPr/>
          <p:nvPr/>
        </p:nvGrpSpPr>
        <p:grpSpPr>
          <a:xfrm rot="5400000">
            <a:off x="5641125" y="-2855225"/>
            <a:ext cx="551052" cy="660796"/>
            <a:chOff x="0" y="-47625"/>
            <a:chExt cx="198656" cy="238219"/>
          </a:xfrm>
        </p:grpSpPr>
        <p:sp>
          <p:nvSpPr>
            <p:cNvPr id="358" name="Google Shape;358;g3d7f4e23899_0_131"/>
            <p:cNvSpPr/>
            <p:nvPr/>
          </p:nvSpPr>
          <p:spPr>
            <a:xfrm>
              <a:off x="0" y="0"/>
              <a:ext cx="198656" cy="190594"/>
            </a:xfrm>
            <a:custGeom>
              <a:rect b="b" l="l" r="r" t="t"/>
              <a:pathLst>
                <a:path extrusionOk="0" h="190594" w="198656">
                  <a:moveTo>
                    <a:pt x="0" y="0"/>
                  </a:moveTo>
                  <a:lnTo>
                    <a:pt x="198656" y="0"/>
                  </a:lnTo>
                  <a:lnTo>
                    <a:pt x="198656" y="190594"/>
                  </a:lnTo>
                  <a:lnTo>
                    <a:pt x="0" y="190594"/>
                  </a:lnTo>
                  <a:close/>
                </a:path>
              </a:pathLst>
            </a:custGeom>
            <a:solidFill>
              <a:srgbClr val="442745"/>
            </a:solidFill>
            <a:ln>
              <a:noFill/>
            </a:ln>
          </p:spPr>
          <p:txBody>
            <a:bodyPr anchorCtr="0" anchor="t" bIns="30475" lIns="60950" spcFirstLastPara="1" rIns="60950" wrap="square" tIns="304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g3d7f4e23899_0_131"/>
            <p:cNvSpPr txBox="1"/>
            <p:nvPr/>
          </p:nvSpPr>
          <p:spPr>
            <a:xfrm>
              <a:off x="0" y="-47625"/>
              <a:ext cx="198600" cy="23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0" name="Google Shape;360;g3d7f4e23899_0_131"/>
          <p:cNvGrpSpPr/>
          <p:nvPr/>
        </p:nvGrpSpPr>
        <p:grpSpPr>
          <a:xfrm>
            <a:off x="0" y="5025475"/>
            <a:ext cx="12191997" cy="360940"/>
            <a:chOff x="0" y="0"/>
            <a:chExt cx="24780481" cy="667913"/>
          </a:xfrm>
        </p:grpSpPr>
        <p:sp>
          <p:nvSpPr>
            <p:cNvPr id="361" name="Google Shape;361;g3d7f4e23899_0_131"/>
            <p:cNvSpPr/>
            <p:nvPr/>
          </p:nvSpPr>
          <p:spPr>
            <a:xfrm>
              <a:off x="0" y="0"/>
              <a:ext cx="8401130" cy="666658"/>
            </a:xfrm>
            <a:custGeom>
              <a:rect b="b" l="l" r="r" t="t"/>
              <a:pathLst>
                <a:path extrusionOk="0" h="666658" w="8401130">
                  <a:moveTo>
                    <a:pt x="0" y="0"/>
                  </a:moveTo>
                  <a:lnTo>
                    <a:pt x="8401130" y="0"/>
                  </a:lnTo>
                  <a:lnTo>
                    <a:pt x="8401130" y="666658"/>
                  </a:lnTo>
                  <a:lnTo>
                    <a:pt x="0" y="6666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30375" lIns="60725" spcFirstLastPara="1" rIns="60725" wrap="square" tIns="303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96"/>
                <a:buFont typeface="Arial"/>
                <a:buNone/>
              </a:pPr>
              <a:r>
                <a:t/>
              </a:r>
              <a:endParaRPr b="0" i="0" sz="119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g3d7f4e23899_0_131"/>
            <p:cNvSpPr/>
            <p:nvPr/>
          </p:nvSpPr>
          <p:spPr>
            <a:xfrm flipH="1">
              <a:off x="16379351" y="1255"/>
              <a:ext cx="8401130" cy="666658"/>
            </a:xfrm>
            <a:custGeom>
              <a:rect b="b" l="l" r="r" t="t"/>
              <a:pathLst>
                <a:path extrusionOk="0" h="666658" w="8401130">
                  <a:moveTo>
                    <a:pt x="8401130" y="0"/>
                  </a:moveTo>
                  <a:lnTo>
                    <a:pt x="0" y="0"/>
                  </a:lnTo>
                  <a:lnTo>
                    <a:pt x="0" y="666658"/>
                  </a:lnTo>
                  <a:lnTo>
                    <a:pt x="8401130" y="666658"/>
                  </a:lnTo>
                  <a:lnTo>
                    <a:pt x="840113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30375" lIns="60725" spcFirstLastPara="1" rIns="60725" wrap="square" tIns="303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96"/>
                <a:buFont typeface="Arial"/>
                <a:buNone/>
              </a:pPr>
              <a:r>
                <a:t/>
              </a:r>
              <a:endParaRPr b="0" i="0" sz="119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g3d7f4e23899_0_131"/>
            <p:cNvSpPr/>
            <p:nvPr/>
          </p:nvSpPr>
          <p:spPr>
            <a:xfrm>
              <a:off x="8388042" y="0"/>
              <a:ext cx="7658717" cy="666658"/>
            </a:xfrm>
            <a:custGeom>
              <a:rect b="b" l="l" r="r" t="t"/>
              <a:pathLst>
                <a:path extrusionOk="0" h="666658" w="7658717">
                  <a:moveTo>
                    <a:pt x="0" y="0"/>
                  </a:moveTo>
                  <a:lnTo>
                    <a:pt x="7658716" y="0"/>
                  </a:lnTo>
                  <a:lnTo>
                    <a:pt x="7658716" y="666658"/>
                  </a:lnTo>
                  <a:lnTo>
                    <a:pt x="0" y="6666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-5010" r="-4670" t="0"/>
              </a:stretch>
            </a:blipFill>
            <a:ln>
              <a:noFill/>
            </a:ln>
          </p:spPr>
          <p:txBody>
            <a:bodyPr anchorCtr="0" anchor="t" bIns="30375" lIns="60725" spcFirstLastPara="1" rIns="60725" wrap="square" tIns="303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96"/>
                <a:buFont typeface="Arial"/>
                <a:buNone/>
              </a:pPr>
              <a:r>
                <a:t/>
              </a:r>
              <a:endParaRPr b="0" i="0" sz="119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4" name="Google Shape;364;g3d7f4e23899_0_131"/>
          <p:cNvSpPr txBox="1"/>
          <p:nvPr/>
        </p:nvSpPr>
        <p:spPr>
          <a:xfrm>
            <a:off x="321883" y="-900321"/>
            <a:ext cx="5547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A899"/>
                </a:solidFill>
                <a:latin typeface="Poppins"/>
                <a:ea typeface="Poppins"/>
                <a:cs typeface="Poppins"/>
                <a:sym typeface="Poppins"/>
              </a:rPr>
              <a:t>2026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g3d7f4e23899_0_131"/>
          <p:cNvSpPr/>
          <p:nvPr/>
        </p:nvSpPr>
        <p:spPr>
          <a:xfrm>
            <a:off x="-58617" y="5402383"/>
            <a:ext cx="12270300" cy="145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roup of colorful logos&#10;&#10;AI-generated content may be incorrect." id="366" name="Google Shape;366;g3d7f4e23899_0_1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938899" y="5695329"/>
            <a:ext cx="6993533" cy="92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g3d7f4e23899_0_131" title="SSLN3.0 Logo 2026 (2).pn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49799" y="5558983"/>
            <a:ext cx="4163016" cy="1142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8" name="Google Shape;368;g3d7f4e23899_0_131"/>
          <p:cNvGrpSpPr/>
          <p:nvPr/>
        </p:nvGrpSpPr>
        <p:grpSpPr>
          <a:xfrm>
            <a:off x="9162139" y="-78100"/>
            <a:ext cx="2732390" cy="2732308"/>
            <a:chOff x="0" y="0"/>
            <a:chExt cx="812800" cy="812800"/>
          </a:xfrm>
        </p:grpSpPr>
        <p:sp>
          <p:nvSpPr>
            <p:cNvPr id="369" name="Google Shape;369;g3d7f4e23899_0_1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3815C"/>
            </a:solidFill>
            <a:ln>
              <a:noFill/>
            </a:ln>
          </p:spPr>
          <p:txBody>
            <a:bodyPr anchorCtr="0" anchor="t" bIns="29675" lIns="59375" spcFirstLastPara="1" rIns="59375" wrap="square" tIns="29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68"/>
                <a:buFont typeface="Arial"/>
                <a:buNone/>
              </a:pPr>
              <a:r>
                <a:t/>
              </a:r>
              <a:endParaRPr b="0" i="0" sz="1168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g3d7f4e23899_0_131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1250" lIns="31250" spcFirstLastPara="1" rIns="31250" wrap="square" tIns="31250">
              <a:noAutofit/>
            </a:bodyPr>
            <a:lstStyle/>
            <a:p>
              <a:pPr indent="0" lvl="0" marL="0" marR="0" rtl="0" algn="ctr">
                <a:lnSpc>
                  <a:spcPct val="1621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68"/>
                <a:buFont typeface="Arial"/>
                <a:buNone/>
              </a:pPr>
              <a:r>
                <a:t/>
              </a:r>
              <a:endParaRPr b="0" i="0" sz="1168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1" name="Google Shape;371;g3d7f4e23899_0_131"/>
          <p:cNvSpPr/>
          <p:nvPr/>
        </p:nvSpPr>
        <p:spPr>
          <a:xfrm>
            <a:off x="9401031" y="179286"/>
            <a:ext cx="2621280" cy="262128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-28730" r="-19921" t="0"/>
            </a:stretch>
          </a:blipFill>
          <a:ln>
            <a:noFill/>
          </a:ln>
        </p:spPr>
        <p:txBody>
          <a:bodyPr anchorCtr="0" anchor="t" bIns="29675" lIns="59375" spcFirstLastPara="1" rIns="59375" wrap="square" tIns="29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8"/>
              <a:buFont typeface="Arial"/>
              <a:buNone/>
            </a:pPr>
            <a:r>
              <a:t/>
            </a:r>
            <a:endParaRPr b="0" i="0" sz="1168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2" name="Google Shape;372;g3d7f4e23899_0_131"/>
          <p:cNvGrpSpPr/>
          <p:nvPr/>
        </p:nvGrpSpPr>
        <p:grpSpPr>
          <a:xfrm>
            <a:off x="9503343" y="1902378"/>
            <a:ext cx="2858943" cy="2858943"/>
            <a:chOff x="0" y="0"/>
            <a:chExt cx="812800" cy="812800"/>
          </a:xfrm>
        </p:grpSpPr>
        <p:sp>
          <p:nvSpPr>
            <p:cNvPr id="373" name="Google Shape;373;g3d7f4e23899_0_1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FA697"/>
            </a:solidFill>
            <a:ln>
              <a:noFill/>
            </a:ln>
          </p:spPr>
          <p:txBody>
            <a:bodyPr anchorCtr="0" anchor="t" bIns="29675" lIns="59375" spcFirstLastPara="1" rIns="59375" wrap="square" tIns="29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68"/>
                <a:buFont typeface="Arial"/>
                <a:buNone/>
              </a:pPr>
              <a:r>
                <a:t/>
              </a:r>
              <a:endParaRPr b="0" i="0" sz="1168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g3d7f4e23899_0_131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1250" lIns="31250" spcFirstLastPara="1" rIns="31250" wrap="square" tIns="31250">
              <a:noAutofit/>
            </a:bodyPr>
            <a:lstStyle/>
            <a:p>
              <a:pPr indent="0" lvl="0" marL="0" marR="0" rtl="0" algn="ctr">
                <a:lnSpc>
                  <a:spcPct val="1621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68"/>
                <a:buFont typeface="Arial"/>
                <a:buNone/>
              </a:pPr>
              <a:r>
                <a:t/>
              </a:r>
              <a:endParaRPr b="0" i="0" sz="1168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5" name="Google Shape;375;g3d7f4e23899_0_131"/>
          <p:cNvSpPr/>
          <p:nvPr/>
        </p:nvSpPr>
        <p:spPr>
          <a:xfrm>
            <a:off x="9401031" y="2047165"/>
            <a:ext cx="2570480" cy="257048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31349" l="0" r="0" t="-18920"/>
            </a:stretch>
          </a:blipFill>
          <a:ln>
            <a:noFill/>
          </a:ln>
        </p:spPr>
        <p:txBody>
          <a:bodyPr anchorCtr="0" anchor="t" bIns="29675" lIns="59375" spcFirstLastPara="1" rIns="59375" wrap="square" tIns="29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8"/>
              <a:buFont typeface="Arial"/>
              <a:buNone/>
            </a:pPr>
            <a:r>
              <a:t/>
            </a:r>
            <a:endParaRPr b="0" i="0" sz="1168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6" name="Google Shape;376;g3d7f4e23899_0_131"/>
          <p:cNvGrpSpPr/>
          <p:nvPr/>
        </p:nvGrpSpPr>
        <p:grpSpPr>
          <a:xfrm>
            <a:off x="8199276" y="3244137"/>
            <a:ext cx="2100763" cy="2161219"/>
            <a:chOff x="0" y="0"/>
            <a:chExt cx="812800" cy="836191"/>
          </a:xfrm>
        </p:grpSpPr>
        <p:sp>
          <p:nvSpPr>
            <p:cNvPr id="377" name="Google Shape;377;g3d7f4e23899_0_131"/>
            <p:cNvSpPr/>
            <p:nvPr/>
          </p:nvSpPr>
          <p:spPr>
            <a:xfrm>
              <a:off x="0" y="0"/>
              <a:ext cx="812800" cy="836191"/>
            </a:xfrm>
            <a:custGeom>
              <a:rect b="b" l="l" r="r" t="t"/>
              <a:pathLst>
                <a:path extrusionOk="0" h="836191" w="812800">
                  <a:moveTo>
                    <a:pt x="406400" y="0"/>
                  </a:moveTo>
                  <a:cubicBezTo>
                    <a:pt x="181951" y="0"/>
                    <a:pt x="0" y="187188"/>
                    <a:pt x="0" y="418095"/>
                  </a:cubicBezTo>
                  <a:cubicBezTo>
                    <a:pt x="0" y="649003"/>
                    <a:pt x="181951" y="836191"/>
                    <a:pt x="406400" y="836191"/>
                  </a:cubicBezTo>
                  <a:cubicBezTo>
                    <a:pt x="630849" y="836191"/>
                    <a:pt x="812800" y="649003"/>
                    <a:pt x="812800" y="418095"/>
                  </a:cubicBezTo>
                  <a:cubicBezTo>
                    <a:pt x="812800" y="187188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E9C0"/>
            </a:solidFill>
            <a:ln>
              <a:noFill/>
            </a:ln>
          </p:spPr>
          <p:txBody>
            <a:bodyPr anchorCtr="0" anchor="t" bIns="29675" lIns="59375" spcFirstLastPara="1" rIns="59375" wrap="square" tIns="29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68"/>
                <a:buFont typeface="Arial"/>
                <a:buNone/>
              </a:pPr>
              <a:r>
                <a:t/>
              </a:r>
              <a:endParaRPr b="0" i="0" sz="1168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g3d7f4e23899_0_131"/>
            <p:cNvSpPr txBox="1"/>
            <p:nvPr/>
          </p:nvSpPr>
          <p:spPr>
            <a:xfrm>
              <a:off x="76200" y="21243"/>
              <a:ext cx="660300" cy="73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1250" lIns="31250" spcFirstLastPara="1" rIns="31250" wrap="square" tIns="31250">
              <a:noAutofit/>
            </a:bodyPr>
            <a:lstStyle/>
            <a:p>
              <a:pPr indent="0" lvl="0" marL="0" marR="0" rtl="0" algn="ctr">
                <a:lnSpc>
                  <a:spcPct val="1621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68"/>
                <a:buFont typeface="Arial"/>
                <a:buNone/>
              </a:pPr>
              <a:r>
                <a:t/>
              </a:r>
              <a:endParaRPr b="0" i="0" sz="1168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9" name="Google Shape;379;g3d7f4e23899_0_131"/>
          <p:cNvSpPr/>
          <p:nvPr/>
        </p:nvSpPr>
        <p:spPr>
          <a:xfrm>
            <a:off x="8361955" y="3382824"/>
            <a:ext cx="1993392" cy="199339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-46541" r="-3461" t="0"/>
            </a:stretch>
          </a:blipFill>
          <a:ln>
            <a:noFill/>
          </a:ln>
        </p:spPr>
        <p:txBody>
          <a:bodyPr anchorCtr="0" anchor="t" bIns="29675" lIns="59375" spcFirstLastPara="1" rIns="59375" wrap="square" tIns="29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8"/>
              <a:buFont typeface="Arial"/>
              <a:buNone/>
            </a:pPr>
            <a:r>
              <a:t/>
            </a:r>
            <a:endParaRPr b="0" i="0" sz="1168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0" name="Google Shape;380;g3d7f4e23899_0_131"/>
          <p:cNvGrpSpPr/>
          <p:nvPr/>
        </p:nvGrpSpPr>
        <p:grpSpPr>
          <a:xfrm>
            <a:off x="100" y="-151400"/>
            <a:ext cx="12192024" cy="5176864"/>
            <a:chOff x="0" y="-47625"/>
            <a:chExt cx="4090048" cy="2175610"/>
          </a:xfrm>
        </p:grpSpPr>
        <p:sp>
          <p:nvSpPr>
            <p:cNvPr id="381" name="Google Shape;381;g3d7f4e23899_0_131"/>
            <p:cNvSpPr/>
            <p:nvPr/>
          </p:nvSpPr>
          <p:spPr>
            <a:xfrm>
              <a:off x="0" y="0"/>
              <a:ext cx="4090048" cy="2127985"/>
            </a:xfrm>
            <a:custGeom>
              <a:rect b="b" l="l" r="r" t="t"/>
              <a:pathLst>
                <a:path extrusionOk="0" h="2127985" w="4090048">
                  <a:moveTo>
                    <a:pt x="0" y="0"/>
                  </a:moveTo>
                  <a:lnTo>
                    <a:pt x="4090048" y="0"/>
                  </a:lnTo>
                  <a:lnTo>
                    <a:pt x="4090048" y="2127985"/>
                  </a:lnTo>
                  <a:lnTo>
                    <a:pt x="0" y="2127985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40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t" bIns="30475" lIns="60950" spcFirstLastPara="1" rIns="60950" wrap="square" tIns="304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g3d7f4e23899_0_131"/>
            <p:cNvSpPr txBox="1"/>
            <p:nvPr/>
          </p:nvSpPr>
          <p:spPr>
            <a:xfrm>
              <a:off x="0" y="-47625"/>
              <a:ext cx="4089900" cy="217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3" name="Google Shape;383;g3d7f4e23899_0_131"/>
          <p:cNvSpPr/>
          <p:nvPr/>
        </p:nvSpPr>
        <p:spPr>
          <a:xfrm>
            <a:off x="5719401" y="1551625"/>
            <a:ext cx="2939872" cy="3853725"/>
          </a:xfrm>
          <a:custGeom>
            <a:rect b="b" l="l" r="r" t="t"/>
            <a:pathLst>
              <a:path extrusionOk="0" h="7411010" w="5653600">
                <a:moveTo>
                  <a:pt x="0" y="0"/>
                </a:moveTo>
                <a:lnTo>
                  <a:pt x="5653601" y="0"/>
                </a:lnTo>
                <a:lnTo>
                  <a:pt x="5653601" y="7411010"/>
                </a:lnTo>
                <a:lnTo>
                  <a:pt x="0" y="7411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-102901" l="0" r="-3730" t="0"/>
            </a:stretch>
          </a:blipFill>
          <a:ln>
            <a:noFill/>
          </a:ln>
        </p:spPr>
        <p:txBody>
          <a:bodyPr anchorCtr="0" anchor="t" bIns="30475" lIns="60950" spcFirstLastPara="1" rIns="60950" wrap="square" tIns="30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g3d7f4e23899_0_131"/>
          <p:cNvSpPr/>
          <p:nvPr/>
        </p:nvSpPr>
        <p:spPr>
          <a:xfrm flipH="1" rot="10800000">
            <a:off x="100" y="-27860"/>
            <a:ext cx="8919035" cy="5066110"/>
          </a:xfrm>
          <a:custGeom>
            <a:rect b="b" l="l" r="r" t="t"/>
            <a:pathLst>
              <a:path extrusionOk="0" h="8408482" w="7840910">
                <a:moveTo>
                  <a:pt x="7840910" y="0"/>
                </a:moveTo>
                <a:lnTo>
                  <a:pt x="0" y="0"/>
                </a:lnTo>
                <a:lnTo>
                  <a:pt x="0" y="8408483"/>
                </a:lnTo>
                <a:lnTo>
                  <a:pt x="7840910" y="8408483"/>
                </a:lnTo>
                <a:lnTo>
                  <a:pt x="784091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-5320" r="0" t="-4060"/>
            </a:stretch>
          </a:blipFill>
          <a:ln>
            <a:noFill/>
          </a:ln>
        </p:spPr>
        <p:txBody>
          <a:bodyPr anchorCtr="0" anchor="t" bIns="30475" lIns="60950" spcFirstLastPara="1" rIns="60950" wrap="square" tIns="30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g3d7f4e23899_0_131"/>
          <p:cNvSpPr txBox="1"/>
          <p:nvPr/>
        </p:nvSpPr>
        <p:spPr>
          <a:xfrm>
            <a:off x="141425" y="704347"/>
            <a:ext cx="5908500" cy="2308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196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3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en-GB" sz="4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South to South Learning Network </a:t>
            </a:r>
            <a:endParaRPr b="1" i="0" sz="4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3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t/>
            </a:r>
            <a:endParaRPr b="1" i="0" sz="4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6" name="Google Shape;386;g3d7f4e23899_0_131"/>
          <p:cNvSpPr txBox="1"/>
          <p:nvPr/>
        </p:nvSpPr>
        <p:spPr>
          <a:xfrm>
            <a:off x="141425" y="2190210"/>
            <a:ext cx="4692000" cy="11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Selected practical </a:t>
            </a:r>
            <a:r>
              <a:rPr b="0" i="0" lang="en-GB" sz="21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SSLN guidance tools &amp; products to support countries with their GC8 application and proposal</a:t>
            </a:r>
            <a:endParaRPr b="0" i="0" sz="21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7" name="Google Shape;387;g3d7f4e23899_0_131"/>
          <p:cNvSpPr txBox="1"/>
          <p:nvPr/>
        </p:nvSpPr>
        <p:spPr>
          <a:xfrm>
            <a:off x="141425" y="4127813"/>
            <a:ext cx="39723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48204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Kerry Mangold</a:t>
            </a:r>
            <a:endParaRPr sz="1700">
              <a:solidFill>
                <a:srgbClr val="48204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48204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SSLN Programme Director</a:t>
            </a:r>
            <a:endParaRPr sz="1200">
              <a:solidFill>
                <a:srgbClr val="482043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u="sng">
                <a:solidFill>
                  <a:srgbClr val="741B47"/>
                </a:solidFill>
                <a:latin typeface="Poppins"/>
                <a:ea typeface="Poppins"/>
                <a:cs typeface="Poppins"/>
                <a:sym typeface="Poppins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kerrym@genesis-analytics.com</a:t>
            </a:r>
            <a:r>
              <a:rPr lang="en-GB" sz="1700">
                <a:solidFill>
                  <a:srgbClr val="48204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1700">
              <a:solidFill>
                <a:srgbClr val="4820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48204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1700">
              <a:solidFill>
                <a:srgbClr val="4820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8" name="Google Shape;388;g3d7f4e23899_0_131"/>
          <p:cNvSpPr txBox="1"/>
          <p:nvPr/>
        </p:nvSpPr>
        <p:spPr>
          <a:xfrm>
            <a:off x="164058" y="3595330"/>
            <a:ext cx="2738700" cy="1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C8C689"/>
                </a:solidFill>
                <a:latin typeface="Poppins"/>
                <a:ea typeface="Poppins"/>
                <a:cs typeface="Poppins"/>
                <a:sym typeface="Poppins"/>
              </a:rPr>
              <a:t>27 April 2026</a:t>
            </a:r>
            <a:endParaRPr sz="1100">
              <a:solidFill>
                <a:srgbClr val="C8C68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oogle Shape;397;g3d7f4e23899_0_366"/>
          <p:cNvGrpSpPr/>
          <p:nvPr/>
        </p:nvGrpSpPr>
        <p:grpSpPr>
          <a:xfrm>
            <a:off x="446475" y="2305920"/>
            <a:ext cx="6011050" cy="4245008"/>
            <a:chOff x="446475" y="2536617"/>
            <a:chExt cx="6011050" cy="4245008"/>
          </a:xfrm>
        </p:grpSpPr>
        <p:sp>
          <p:nvSpPr>
            <p:cNvPr id="398" name="Google Shape;398;g3d7f4e23899_0_366"/>
            <p:cNvSpPr/>
            <p:nvPr/>
          </p:nvSpPr>
          <p:spPr>
            <a:xfrm>
              <a:off x="585925" y="4612625"/>
              <a:ext cx="5871600" cy="2169000"/>
            </a:xfrm>
            <a:prstGeom prst="rect">
              <a:avLst/>
            </a:prstGeom>
            <a:solidFill>
              <a:srgbClr val="D8D8D8">
                <a:alpha val="64560"/>
              </a:srgbClr>
            </a:solidFill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g3d7f4e23899_0_366"/>
            <p:cNvSpPr/>
            <p:nvPr/>
          </p:nvSpPr>
          <p:spPr>
            <a:xfrm>
              <a:off x="585925" y="2536617"/>
              <a:ext cx="5871600" cy="2076000"/>
            </a:xfrm>
            <a:prstGeom prst="rect">
              <a:avLst/>
            </a:prstGeom>
            <a:solidFill>
              <a:srgbClr val="D8D8D8">
                <a:alpha val="64560"/>
              </a:srgbClr>
            </a:solidFill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0" name="Google Shape;400;g3d7f4e23899_0_366"/>
            <p:cNvGrpSpPr/>
            <p:nvPr/>
          </p:nvGrpSpPr>
          <p:grpSpPr>
            <a:xfrm>
              <a:off x="1720327" y="4753286"/>
              <a:ext cx="4502744" cy="1894224"/>
              <a:chOff x="444262" y="1266966"/>
              <a:chExt cx="11313427" cy="4759358"/>
            </a:xfrm>
          </p:grpSpPr>
          <p:sp>
            <p:nvSpPr>
              <p:cNvPr id="401" name="Google Shape;401;g3d7f4e23899_0_366"/>
              <p:cNvSpPr/>
              <p:nvPr/>
            </p:nvSpPr>
            <p:spPr>
              <a:xfrm>
                <a:off x="444262" y="1266966"/>
                <a:ext cx="2974598" cy="1784759"/>
              </a:xfrm>
              <a:custGeom>
                <a:rect b="b" l="l" r="r" t="t"/>
                <a:pathLst>
                  <a:path extrusionOk="0" h="1784759" w="2974598">
                    <a:moveTo>
                      <a:pt x="0" y="178476"/>
                    </a:moveTo>
                    <a:cubicBezTo>
                      <a:pt x="0" y="79906"/>
                      <a:pt x="79906" y="0"/>
                      <a:pt x="178476" y="0"/>
                    </a:cubicBezTo>
                    <a:lnTo>
                      <a:pt x="2796122" y="0"/>
                    </a:lnTo>
                    <a:cubicBezTo>
                      <a:pt x="2894692" y="0"/>
                      <a:pt x="2974598" y="79906"/>
                      <a:pt x="2974598" y="178476"/>
                    </a:cubicBezTo>
                    <a:lnTo>
                      <a:pt x="2974598" y="1606283"/>
                    </a:lnTo>
                    <a:cubicBezTo>
                      <a:pt x="2974598" y="1704853"/>
                      <a:pt x="2894692" y="1784759"/>
                      <a:pt x="2796122" y="1784759"/>
                    </a:cubicBezTo>
                    <a:lnTo>
                      <a:pt x="178476" y="1784759"/>
                    </a:lnTo>
                    <a:cubicBezTo>
                      <a:pt x="79906" y="1784759"/>
                      <a:pt x="0" y="1704853"/>
                      <a:pt x="0" y="1606283"/>
                    </a:cubicBezTo>
                    <a:lnTo>
                      <a:pt x="0" y="178476"/>
                    </a:lnTo>
                    <a:close/>
                  </a:path>
                </a:pathLst>
              </a:custGeom>
              <a:solidFill>
                <a:srgbClr val="741B47"/>
              </a:solidFill>
              <a:ln cap="flat" cmpd="sng" w="1010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3250" lIns="63250" spcFirstLastPara="1" rIns="63250" wrap="square" tIns="6325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36"/>
                  <a:buFont typeface="Arial"/>
                  <a:buNone/>
                </a:pPr>
                <a:r>
                  <a:rPr b="1" i="0" lang="en-GB" sz="736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1. SCORE</a:t>
                </a:r>
                <a:endParaRPr sz="457"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293"/>
                  </a:spcBef>
                  <a:spcAft>
                    <a:spcPts val="0"/>
                  </a:spcAft>
                  <a:buClr>
                    <a:srgbClr val="000000"/>
                  </a:buClr>
                  <a:buSzPts val="836"/>
                  <a:buFont typeface="Arial"/>
                  <a:buNone/>
                </a:pPr>
                <a:r>
                  <a:rPr i="0" lang="en-GB" sz="736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Assess each element</a:t>
                </a:r>
                <a:br>
                  <a:rPr i="0" lang="en-GB" sz="736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</a:br>
                <a:r>
                  <a:rPr i="0" lang="en-GB" sz="736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(0-3) based on</a:t>
                </a:r>
                <a:br>
                  <a:rPr i="0" lang="en-GB" sz="736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</a:br>
                <a:r>
                  <a:rPr i="0" lang="en-GB" sz="736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current functioning</a:t>
                </a:r>
                <a:endParaRPr i="0" sz="736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402" name="Google Shape;402;g3d7f4e23899_0_366"/>
              <p:cNvSpPr/>
              <p:nvPr/>
            </p:nvSpPr>
            <p:spPr>
              <a:xfrm>
                <a:off x="3680625" y="1790495"/>
                <a:ext cx="630614" cy="737700"/>
              </a:xfrm>
              <a:custGeom>
                <a:rect b="b" l="l" r="r" t="t"/>
                <a:pathLst>
                  <a:path extrusionOk="0" h="737700" w="630614">
                    <a:moveTo>
                      <a:pt x="0" y="147540"/>
                    </a:moveTo>
                    <a:lnTo>
                      <a:pt x="315307" y="147540"/>
                    </a:lnTo>
                    <a:lnTo>
                      <a:pt x="315307" y="0"/>
                    </a:lnTo>
                    <a:lnTo>
                      <a:pt x="630614" y="368850"/>
                    </a:lnTo>
                    <a:lnTo>
                      <a:pt x="315307" y="737700"/>
                    </a:lnTo>
                    <a:lnTo>
                      <a:pt x="315307" y="590160"/>
                    </a:lnTo>
                    <a:lnTo>
                      <a:pt x="0" y="590160"/>
                    </a:lnTo>
                    <a:lnTo>
                      <a:pt x="0" y="147540"/>
                    </a:lnTo>
                    <a:close/>
                  </a:path>
                </a:pathLst>
              </a:custGeom>
              <a:solidFill>
                <a:srgbClr val="DE6F76"/>
              </a:solidFill>
              <a:ln>
                <a:noFill/>
              </a:ln>
            </p:spPr>
            <p:txBody>
              <a:bodyPr anchorCtr="0" anchor="ctr" bIns="58700" lIns="0" spcFirstLastPara="1" rIns="75275" wrap="square" tIns="5870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77"/>
                  <a:buFont typeface="Arial"/>
                  <a:buNone/>
                </a:pPr>
                <a:r>
                  <a:t/>
                </a:r>
                <a:endParaRPr i="0" sz="577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403" name="Google Shape;403;g3d7f4e23899_0_366"/>
              <p:cNvSpPr/>
              <p:nvPr/>
            </p:nvSpPr>
            <p:spPr>
              <a:xfrm>
                <a:off x="4608700" y="1266966"/>
                <a:ext cx="2974598" cy="1784759"/>
              </a:xfrm>
              <a:custGeom>
                <a:rect b="b" l="l" r="r" t="t"/>
                <a:pathLst>
                  <a:path extrusionOk="0" h="1784759" w="2974598">
                    <a:moveTo>
                      <a:pt x="0" y="178476"/>
                    </a:moveTo>
                    <a:cubicBezTo>
                      <a:pt x="0" y="79906"/>
                      <a:pt x="79906" y="0"/>
                      <a:pt x="178476" y="0"/>
                    </a:cubicBezTo>
                    <a:lnTo>
                      <a:pt x="2796122" y="0"/>
                    </a:lnTo>
                    <a:cubicBezTo>
                      <a:pt x="2894692" y="0"/>
                      <a:pt x="2974598" y="79906"/>
                      <a:pt x="2974598" y="178476"/>
                    </a:cubicBezTo>
                    <a:lnTo>
                      <a:pt x="2974598" y="1606283"/>
                    </a:lnTo>
                    <a:cubicBezTo>
                      <a:pt x="2974598" y="1704853"/>
                      <a:pt x="2894692" y="1784759"/>
                      <a:pt x="2796122" y="1784759"/>
                    </a:cubicBezTo>
                    <a:lnTo>
                      <a:pt x="178476" y="1784759"/>
                    </a:lnTo>
                    <a:cubicBezTo>
                      <a:pt x="79906" y="1784759"/>
                      <a:pt x="0" y="1704853"/>
                      <a:pt x="0" y="1606283"/>
                    </a:cubicBezTo>
                    <a:lnTo>
                      <a:pt x="0" y="178476"/>
                    </a:lnTo>
                    <a:close/>
                  </a:path>
                </a:pathLst>
              </a:custGeom>
              <a:solidFill>
                <a:srgbClr val="741B47"/>
              </a:solidFill>
              <a:ln cap="flat" cmpd="sng" w="1010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52650" lIns="52650" spcFirstLastPara="1" rIns="52650" wrap="square" tIns="5265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36"/>
                  <a:buFont typeface="Arial"/>
                  <a:buNone/>
                </a:pPr>
                <a:r>
                  <a:rPr b="1" i="0" lang="en-GB" sz="736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2. DIAGNOSE</a:t>
                </a:r>
                <a:endParaRPr sz="457"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indent="0" lvl="0" marL="0" marR="0" rtl="0" algn="ctr">
                  <a:lnSpc>
                    <a:spcPct val="90000"/>
                  </a:lnSpc>
                  <a:spcBef>
                    <a:spcPts val="293"/>
                  </a:spcBef>
                  <a:spcAft>
                    <a:spcPts val="0"/>
                  </a:spcAft>
                  <a:buClr>
                    <a:srgbClr val="000000"/>
                  </a:buClr>
                  <a:buSzPts val="836"/>
                  <a:buFont typeface="Arial"/>
                  <a:buNone/>
                </a:pPr>
                <a:r>
                  <a:rPr i="0" lang="en-GB" sz="736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Identify barrier / root cause, population &amp; geography impacted</a:t>
                </a:r>
                <a:endParaRPr sz="457"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404" name="Google Shape;404;g3d7f4e23899_0_366"/>
              <p:cNvSpPr/>
              <p:nvPr/>
            </p:nvSpPr>
            <p:spPr>
              <a:xfrm rot="34376">
                <a:off x="7847589" y="1812862"/>
                <a:ext cx="635959" cy="737737"/>
              </a:xfrm>
              <a:custGeom>
                <a:rect b="b" l="l" r="r" t="t"/>
                <a:pathLst>
                  <a:path extrusionOk="0" h="737700" w="635927">
                    <a:moveTo>
                      <a:pt x="0" y="147540"/>
                    </a:moveTo>
                    <a:lnTo>
                      <a:pt x="317964" y="147540"/>
                    </a:lnTo>
                    <a:lnTo>
                      <a:pt x="317964" y="0"/>
                    </a:lnTo>
                    <a:lnTo>
                      <a:pt x="635927" y="368850"/>
                    </a:lnTo>
                    <a:lnTo>
                      <a:pt x="317964" y="737700"/>
                    </a:lnTo>
                    <a:lnTo>
                      <a:pt x="317964" y="590160"/>
                    </a:lnTo>
                    <a:lnTo>
                      <a:pt x="0" y="590160"/>
                    </a:lnTo>
                    <a:lnTo>
                      <a:pt x="0" y="147540"/>
                    </a:lnTo>
                    <a:close/>
                  </a:path>
                </a:pathLst>
              </a:custGeom>
              <a:solidFill>
                <a:srgbClr val="DE6F76"/>
              </a:solidFill>
              <a:ln>
                <a:noFill/>
              </a:ln>
            </p:spPr>
            <p:txBody>
              <a:bodyPr anchorCtr="0" anchor="ctr" bIns="58700" lIns="0" spcFirstLastPara="1" rIns="75925" wrap="square" tIns="5870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77"/>
                  <a:buFont typeface="Arial"/>
                  <a:buNone/>
                </a:pPr>
                <a:r>
                  <a:t/>
                </a:r>
                <a:endParaRPr i="0" sz="577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405" name="Google Shape;405;g3d7f4e23899_0_366"/>
              <p:cNvSpPr/>
              <p:nvPr/>
            </p:nvSpPr>
            <p:spPr>
              <a:xfrm>
                <a:off x="8783091" y="1312691"/>
                <a:ext cx="2974598" cy="1784759"/>
              </a:xfrm>
              <a:custGeom>
                <a:rect b="b" l="l" r="r" t="t"/>
                <a:pathLst>
                  <a:path extrusionOk="0" h="1784759" w="2974598">
                    <a:moveTo>
                      <a:pt x="0" y="178476"/>
                    </a:moveTo>
                    <a:cubicBezTo>
                      <a:pt x="0" y="79906"/>
                      <a:pt x="79906" y="0"/>
                      <a:pt x="178476" y="0"/>
                    </a:cubicBezTo>
                    <a:lnTo>
                      <a:pt x="2796122" y="0"/>
                    </a:lnTo>
                    <a:cubicBezTo>
                      <a:pt x="2894692" y="0"/>
                      <a:pt x="2974598" y="79906"/>
                      <a:pt x="2974598" y="178476"/>
                    </a:cubicBezTo>
                    <a:lnTo>
                      <a:pt x="2974598" y="1606283"/>
                    </a:lnTo>
                    <a:cubicBezTo>
                      <a:pt x="2974598" y="1704853"/>
                      <a:pt x="2894692" y="1784759"/>
                      <a:pt x="2796122" y="1784759"/>
                    </a:cubicBezTo>
                    <a:lnTo>
                      <a:pt x="178476" y="1784759"/>
                    </a:lnTo>
                    <a:cubicBezTo>
                      <a:pt x="79906" y="1784759"/>
                      <a:pt x="0" y="1704853"/>
                      <a:pt x="0" y="1606283"/>
                    </a:cubicBezTo>
                    <a:lnTo>
                      <a:pt x="0" y="178476"/>
                    </a:lnTo>
                    <a:close/>
                  </a:path>
                </a:pathLst>
              </a:custGeom>
              <a:solidFill>
                <a:srgbClr val="741B47"/>
              </a:solidFill>
              <a:ln cap="flat" cmpd="sng" w="1010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52650" lIns="52650" spcFirstLastPara="1" rIns="52650" wrap="square" tIns="5265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36"/>
                  <a:buFont typeface="Arial"/>
                  <a:buNone/>
                </a:pPr>
                <a:r>
                  <a:rPr b="1" i="0" lang="en-GB" sz="736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3. ACT</a:t>
                </a:r>
                <a:endParaRPr sz="457"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indent="0" lvl="0" marL="0" marR="0" rtl="0" algn="ctr">
                  <a:lnSpc>
                    <a:spcPct val="90000"/>
                  </a:lnSpc>
                  <a:spcBef>
                    <a:spcPts val="293"/>
                  </a:spcBef>
                  <a:spcAft>
                    <a:spcPts val="0"/>
                  </a:spcAft>
                  <a:buNone/>
                </a:pPr>
                <a:r>
                  <a:rPr i="0" lang="en-GB" sz="736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Define priority actions</a:t>
                </a:r>
                <a:br>
                  <a:rPr i="0" lang="en-GB" sz="736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</a:br>
                <a:r>
                  <a:rPr i="0" lang="en-GB" sz="736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that address</a:t>
                </a:r>
                <a:br>
                  <a:rPr i="0" lang="en-GB" sz="736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</a:br>
                <a:r>
                  <a:rPr i="0" lang="en-GB" sz="736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root causes</a:t>
                </a:r>
                <a:endParaRPr i="0" sz="736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406" name="Google Shape;406;g3d7f4e23899_0_366"/>
              <p:cNvSpPr/>
              <p:nvPr/>
            </p:nvSpPr>
            <p:spPr>
              <a:xfrm rot="14118">
                <a:off x="9896728" y="3349417"/>
                <a:ext cx="738278" cy="606761"/>
              </a:xfrm>
              <a:custGeom>
                <a:rect b="b" l="l" r="r" t="t"/>
                <a:pathLst>
                  <a:path extrusionOk="0" h="737700" w="606383">
                    <a:moveTo>
                      <a:pt x="485106" y="1"/>
                    </a:moveTo>
                    <a:lnTo>
                      <a:pt x="485106" y="368851"/>
                    </a:lnTo>
                    <a:lnTo>
                      <a:pt x="606383" y="368851"/>
                    </a:lnTo>
                    <a:lnTo>
                      <a:pt x="303192" y="737699"/>
                    </a:lnTo>
                    <a:lnTo>
                      <a:pt x="0" y="368851"/>
                    </a:lnTo>
                    <a:lnTo>
                      <a:pt x="121277" y="368851"/>
                    </a:lnTo>
                    <a:lnTo>
                      <a:pt x="121277" y="1"/>
                    </a:lnTo>
                    <a:lnTo>
                      <a:pt x="485106" y="1"/>
                    </a:lnTo>
                    <a:close/>
                  </a:path>
                </a:pathLst>
              </a:custGeom>
              <a:solidFill>
                <a:srgbClr val="DE6F76"/>
              </a:solidFill>
              <a:ln>
                <a:noFill/>
              </a:ln>
            </p:spPr>
            <p:txBody>
              <a:bodyPr anchorCtr="0" anchor="ctr" bIns="72400" lIns="58700" spcFirstLastPara="1" rIns="58700" wrap="square" tIns="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77"/>
                  <a:buFont typeface="Arial"/>
                  <a:buNone/>
                </a:pPr>
                <a:r>
                  <a:t/>
                </a:r>
                <a:endParaRPr i="0" sz="577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407" name="Google Shape;407;g3d7f4e23899_0_366"/>
              <p:cNvSpPr/>
              <p:nvPr/>
            </p:nvSpPr>
            <p:spPr>
              <a:xfrm>
                <a:off x="8773138" y="4241565"/>
                <a:ext cx="2974598" cy="1784759"/>
              </a:xfrm>
              <a:custGeom>
                <a:rect b="b" l="l" r="r" t="t"/>
                <a:pathLst>
                  <a:path extrusionOk="0" h="1784759" w="2974598">
                    <a:moveTo>
                      <a:pt x="0" y="178476"/>
                    </a:moveTo>
                    <a:cubicBezTo>
                      <a:pt x="0" y="79906"/>
                      <a:pt x="79906" y="0"/>
                      <a:pt x="178476" y="0"/>
                    </a:cubicBezTo>
                    <a:lnTo>
                      <a:pt x="2796122" y="0"/>
                    </a:lnTo>
                    <a:cubicBezTo>
                      <a:pt x="2894692" y="0"/>
                      <a:pt x="2974598" y="79906"/>
                      <a:pt x="2974598" y="178476"/>
                    </a:cubicBezTo>
                    <a:lnTo>
                      <a:pt x="2974598" y="1606283"/>
                    </a:lnTo>
                    <a:cubicBezTo>
                      <a:pt x="2974598" y="1704853"/>
                      <a:pt x="2894692" y="1784759"/>
                      <a:pt x="2796122" y="1784759"/>
                    </a:cubicBezTo>
                    <a:lnTo>
                      <a:pt x="178476" y="1784759"/>
                    </a:lnTo>
                    <a:cubicBezTo>
                      <a:pt x="79906" y="1784759"/>
                      <a:pt x="0" y="1704853"/>
                      <a:pt x="0" y="1606283"/>
                    </a:cubicBezTo>
                    <a:lnTo>
                      <a:pt x="0" y="178476"/>
                    </a:lnTo>
                    <a:close/>
                  </a:path>
                </a:pathLst>
              </a:custGeom>
              <a:solidFill>
                <a:srgbClr val="741B47"/>
              </a:solidFill>
              <a:ln cap="flat" cmpd="sng" w="1010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52650" lIns="52650" spcFirstLastPara="1" rIns="52650" wrap="square" tIns="5265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36"/>
                  <a:buFont typeface="Arial"/>
                  <a:buNone/>
                </a:pPr>
                <a:r>
                  <a:rPr b="1" i="0" lang="en-GB" sz="736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4. REVIEW</a:t>
                </a:r>
                <a:endParaRPr sz="457"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293"/>
                  </a:spcBef>
                  <a:spcAft>
                    <a:spcPts val="0"/>
                  </a:spcAft>
                  <a:buClr>
                    <a:srgbClr val="000000"/>
                  </a:buClr>
                  <a:buSzPts val="836"/>
                  <a:buFont typeface="Arial"/>
                  <a:buNone/>
                </a:pPr>
                <a:r>
                  <a:rPr i="0" lang="en-GB" sz="736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Use summary scores</a:t>
                </a:r>
                <a:br>
                  <a:rPr i="0" lang="en-GB" sz="736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</a:br>
                <a:r>
                  <a:rPr i="0" lang="en-GB" sz="736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to identify priority</a:t>
                </a:r>
                <a:br>
                  <a:rPr i="0" lang="en-GB" sz="736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</a:br>
                <a:r>
                  <a:rPr i="0" lang="en-GB" sz="736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system gaps</a:t>
                </a:r>
                <a:endParaRPr i="0" sz="736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408" name="Google Shape;408;g3d7f4e23899_0_366"/>
              <p:cNvSpPr/>
              <p:nvPr/>
            </p:nvSpPr>
            <p:spPr>
              <a:xfrm>
                <a:off x="7880759" y="4765094"/>
                <a:ext cx="630614" cy="737700"/>
              </a:xfrm>
              <a:custGeom>
                <a:rect b="b" l="l" r="r" t="t"/>
                <a:pathLst>
                  <a:path extrusionOk="0" h="737700" w="630614">
                    <a:moveTo>
                      <a:pt x="630614" y="590160"/>
                    </a:moveTo>
                    <a:lnTo>
                      <a:pt x="315307" y="590160"/>
                    </a:lnTo>
                    <a:lnTo>
                      <a:pt x="315307" y="737700"/>
                    </a:lnTo>
                    <a:lnTo>
                      <a:pt x="0" y="368850"/>
                    </a:lnTo>
                    <a:lnTo>
                      <a:pt x="315307" y="0"/>
                    </a:lnTo>
                    <a:lnTo>
                      <a:pt x="315307" y="147540"/>
                    </a:lnTo>
                    <a:lnTo>
                      <a:pt x="630614" y="147540"/>
                    </a:lnTo>
                    <a:lnTo>
                      <a:pt x="630614" y="590160"/>
                    </a:lnTo>
                    <a:close/>
                  </a:path>
                </a:pathLst>
              </a:custGeom>
              <a:solidFill>
                <a:srgbClr val="DE6F76"/>
              </a:solidFill>
              <a:ln>
                <a:noFill/>
              </a:ln>
            </p:spPr>
            <p:txBody>
              <a:bodyPr anchorCtr="0" anchor="ctr" bIns="58700" lIns="75275" spcFirstLastPara="1" rIns="0" wrap="square" tIns="5870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77"/>
                  <a:buFont typeface="Arial"/>
                  <a:buNone/>
                </a:pPr>
                <a:r>
                  <a:t/>
                </a:r>
                <a:endParaRPr i="0" sz="577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409" name="Google Shape;409;g3d7f4e23899_0_366"/>
              <p:cNvSpPr/>
              <p:nvPr/>
            </p:nvSpPr>
            <p:spPr>
              <a:xfrm>
                <a:off x="4608700" y="4241565"/>
                <a:ext cx="2974598" cy="1784759"/>
              </a:xfrm>
              <a:custGeom>
                <a:rect b="b" l="l" r="r" t="t"/>
                <a:pathLst>
                  <a:path extrusionOk="0" h="1784759" w="2974598">
                    <a:moveTo>
                      <a:pt x="0" y="178476"/>
                    </a:moveTo>
                    <a:cubicBezTo>
                      <a:pt x="0" y="79906"/>
                      <a:pt x="79906" y="0"/>
                      <a:pt x="178476" y="0"/>
                    </a:cubicBezTo>
                    <a:lnTo>
                      <a:pt x="2796122" y="0"/>
                    </a:lnTo>
                    <a:cubicBezTo>
                      <a:pt x="2894692" y="0"/>
                      <a:pt x="2974598" y="79906"/>
                      <a:pt x="2974598" y="178476"/>
                    </a:cubicBezTo>
                    <a:lnTo>
                      <a:pt x="2974598" y="1606283"/>
                    </a:lnTo>
                    <a:cubicBezTo>
                      <a:pt x="2974598" y="1704853"/>
                      <a:pt x="2894692" y="1784759"/>
                      <a:pt x="2796122" y="1784759"/>
                    </a:cubicBezTo>
                    <a:lnTo>
                      <a:pt x="178476" y="1784759"/>
                    </a:lnTo>
                    <a:cubicBezTo>
                      <a:pt x="79906" y="1784759"/>
                      <a:pt x="0" y="1704853"/>
                      <a:pt x="0" y="1606283"/>
                    </a:cubicBezTo>
                    <a:lnTo>
                      <a:pt x="0" y="178476"/>
                    </a:lnTo>
                    <a:close/>
                  </a:path>
                </a:pathLst>
              </a:custGeom>
              <a:solidFill>
                <a:srgbClr val="741B47"/>
              </a:solidFill>
              <a:ln cap="flat" cmpd="sng" w="1010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52650" lIns="52650" spcFirstLastPara="1" rIns="52650" wrap="square" tIns="5265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36"/>
                  <a:buFont typeface="Arial"/>
                  <a:buNone/>
                </a:pPr>
                <a:r>
                  <a:rPr b="1" i="0" lang="en-GB" sz="736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5. LEARN</a:t>
                </a:r>
                <a:endParaRPr sz="457"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293"/>
                  </a:spcBef>
                  <a:spcAft>
                    <a:spcPts val="0"/>
                  </a:spcAft>
                  <a:buNone/>
                </a:pPr>
                <a:r>
                  <a:rPr i="0" lang="en-GB" sz="736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Define up to 3</a:t>
                </a:r>
                <a:br>
                  <a:rPr i="0" lang="en-GB" sz="736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</a:br>
                <a:r>
                  <a:rPr i="0" lang="en-GB" sz="736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priority learning needs</a:t>
                </a:r>
                <a:br>
                  <a:rPr i="0" lang="en-GB" sz="736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</a:br>
                <a:r>
                  <a:rPr i="0" lang="en-GB" sz="736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(decision-linked)</a:t>
                </a:r>
                <a:endParaRPr i="0" sz="736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410" name="Google Shape;410;g3d7f4e23899_0_366"/>
              <p:cNvSpPr/>
              <p:nvPr/>
            </p:nvSpPr>
            <p:spPr>
              <a:xfrm>
                <a:off x="3716320" y="4765093"/>
                <a:ext cx="630614" cy="737700"/>
              </a:xfrm>
              <a:custGeom>
                <a:rect b="b" l="l" r="r" t="t"/>
                <a:pathLst>
                  <a:path extrusionOk="0" h="737700" w="630614">
                    <a:moveTo>
                      <a:pt x="630614" y="590160"/>
                    </a:moveTo>
                    <a:lnTo>
                      <a:pt x="315307" y="590160"/>
                    </a:lnTo>
                    <a:lnTo>
                      <a:pt x="315307" y="737700"/>
                    </a:lnTo>
                    <a:lnTo>
                      <a:pt x="0" y="368850"/>
                    </a:lnTo>
                    <a:lnTo>
                      <a:pt x="315307" y="0"/>
                    </a:lnTo>
                    <a:lnTo>
                      <a:pt x="315307" y="147540"/>
                    </a:lnTo>
                    <a:lnTo>
                      <a:pt x="630614" y="147540"/>
                    </a:lnTo>
                    <a:lnTo>
                      <a:pt x="630614" y="590160"/>
                    </a:lnTo>
                    <a:close/>
                  </a:path>
                </a:pathLst>
              </a:custGeom>
              <a:solidFill>
                <a:srgbClr val="DE6F76"/>
              </a:solidFill>
              <a:ln>
                <a:noFill/>
              </a:ln>
            </p:spPr>
            <p:txBody>
              <a:bodyPr anchorCtr="0" anchor="ctr" bIns="58700" lIns="75275" spcFirstLastPara="1" rIns="0" wrap="square" tIns="5870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77"/>
                  <a:buFont typeface="Arial"/>
                  <a:buNone/>
                </a:pPr>
                <a:r>
                  <a:t/>
                </a:r>
                <a:endParaRPr i="0" sz="577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411" name="Google Shape;411;g3d7f4e23899_0_366"/>
              <p:cNvSpPr/>
              <p:nvPr/>
            </p:nvSpPr>
            <p:spPr>
              <a:xfrm>
                <a:off x="444262" y="4241565"/>
                <a:ext cx="2974598" cy="1784759"/>
              </a:xfrm>
              <a:custGeom>
                <a:rect b="b" l="l" r="r" t="t"/>
                <a:pathLst>
                  <a:path extrusionOk="0" h="1784759" w="2974598">
                    <a:moveTo>
                      <a:pt x="0" y="178476"/>
                    </a:moveTo>
                    <a:cubicBezTo>
                      <a:pt x="0" y="79906"/>
                      <a:pt x="79906" y="0"/>
                      <a:pt x="178476" y="0"/>
                    </a:cubicBezTo>
                    <a:lnTo>
                      <a:pt x="2796122" y="0"/>
                    </a:lnTo>
                    <a:cubicBezTo>
                      <a:pt x="2894692" y="0"/>
                      <a:pt x="2974598" y="79906"/>
                      <a:pt x="2974598" y="178476"/>
                    </a:cubicBezTo>
                    <a:lnTo>
                      <a:pt x="2974598" y="1606283"/>
                    </a:lnTo>
                    <a:cubicBezTo>
                      <a:pt x="2974598" y="1704853"/>
                      <a:pt x="2894692" y="1784759"/>
                      <a:pt x="2796122" y="1784759"/>
                    </a:cubicBezTo>
                    <a:lnTo>
                      <a:pt x="178476" y="1784759"/>
                    </a:lnTo>
                    <a:cubicBezTo>
                      <a:pt x="79906" y="1784759"/>
                      <a:pt x="0" y="1704853"/>
                      <a:pt x="0" y="1606283"/>
                    </a:cubicBezTo>
                    <a:lnTo>
                      <a:pt x="0" y="178476"/>
                    </a:lnTo>
                    <a:close/>
                  </a:path>
                </a:pathLst>
              </a:custGeom>
              <a:solidFill>
                <a:srgbClr val="741B47"/>
              </a:solidFill>
              <a:ln cap="flat" cmpd="sng" w="1010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52650" lIns="52650" spcFirstLastPara="1" rIns="52650" wrap="square" tIns="5265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36"/>
                  <a:buFont typeface="Arial"/>
                  <a:buNone/>
                </a:pPr>
                <a:r>
                  <a:rPr b="1" i="0" lang="en-GB" sz="736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6. SUPPORT</a:t>
                </a:r>
                <a:endParaRPr sz="457"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293"/>
                  </a:spcBef>
                  <a:spcAft>
                    <a:spcPts val="0"/>
                  </a:spcAft>
                  <a:buClr>
                    <a:srgbClr val="000000"/>
                  </a:buClr>
                  <a:buSzPts val="836"/>
                  <a:buFont typeface="Arial"/>
                  <a:buNone/>
                </a:pPr>
                <a:r>
                  <a:rPr i="0" lang="en-GB" sz="736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Define up to 3</a:t>
                </a:r>
                <a:br>
                  <a:rPr i="0" lang="en-GB" sz="736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</a:br>
                <a:r>
                  <a:rPr i="0" lang="en-GB" sz="736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priority TA needs</a:t>
                </a:r>
                <a:br>
                  <a:rPr i="0" lang="en-GB" sz="736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</a:br>
                <a:r>
                  <a:rPr i="0" lang="en-GB" sz="736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(capacity-focused)</a:t>
                </a:r>
                <a:endParaRPr i="0" sz="736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sp>
          <p:nvSpPr>
            <p:cNvPr id="412" name="Google Shape;412;g3d7f4e23899_0_366"/>
            <p:cNvSpPr/>
            <p:nvPr/>
          </p:nvSpPr>
          <p:spPr>
            <a:xfrm>
              <a:off x="446475" y="4699891"/>
              <a:ext cx="1116300" cy="900600"/>
            </a:xfrm>
            <a:prstGeom prst="homePlate">
              <a:avLst>
                <a:gd fmla="val 50000" name="adj"/>
              </a:avLst>
            </a:prstGeom>
            <a:solidFill>
              <a:srgbClr val="0BA692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High level process for completing the PSAT</a:t>
              </a:r>
              <a:endPara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413" name="Google Shape;413;g3d7f4e23899_0_366"/>
          <p:cNvSpPr txBox="1"/>
          <p:nvPr/>
        </p:nvSpPr>
        <p:spPr>
          <a:xfrm>
            <a:off x="1461150" y="262600"/>
            <a:ext cx="10258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en-GB" sz="3000" u="none" cap="none" strike="noStrike">
                <a:solidFill>
                  <a:srgbClr val="482043"/>
                </a:solidFill>
                <a:latin typeface="Poppins"/>
                <a:ea typeface="Poppins"/>
                <a:cs typeface="Poppins"/>
                <a:sym typeface="Poppins"/>
              </a:rPr>
              <a:t>Pan Prevention </a:t>
            </a:r>
            <a:r>
              <a:rPr b="1" lang="en-GB" sz="3000">
                <a:solidFill>
                  <a:srgbClr val="482043"/>
                </a:solidFill>
                <a:latin typeface="Poppins"/>
                <a:ea typeface="Poppins"/>
                <a:cs typeface="Poppins"/>
                <a:sym typeface="Poppins"/>
              </a:rPr>
              <a:t>Self</a:t>
            </a:r>
            <a:r>
              <a:rPr b="1" i="0" lang="en-GB" sz="3000" u="none" cap="none" strike="noStrike">
                <a:solidFill>
                  <a:srgbClr val="482043"/>
                </a:solidFill>
                <a:latin typeface="Poppins"/>
                <a:ea typeface="Poppins"/>
                <a:cs typeface="Poppins"/>
                <a:sym typeface="Poppins"/>
              </a:rPr>
              <a:t>-Assessment Tool (PSAT) </a:t>
            </a:r>
            <a:endParaRPr b="1" i="0" sz="3000" u="none" cap="none" strike="noStrike">
              <a:solidFill>
                <a:srgbClr val="4820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en-GB" sz="3000" u="none" cap="none" strike="noStrike">
                <a:solidFill>
                  <a:srgbClr val="482043"/>
                </a:solidFill>
                <a:latin typeface="Poppins"/>
                <a:ea typeface="Poppins"/>
                <a:cs typeface="Poppins"/>
                <a:sym typeface="Poppins"/>
              </a:rPr>
              <a:t>&amp; PSAT </a:t>
            </a:r>
            <a:r>
              <a:rPr b="1" lang="en-GB" sz="3000">
                <a:solidFill>
                  <a:srgbClr val="482043"/>
                </a:solidFill>
                <a:latin typeface="Poppins"/>
                <a:ea typeface="Poppins"/>
                <a:cs typeface="Poppins"/>
                <a:sym typeface="Poppins"/>
              </a:rPr>
              <a:t>lite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g3d7f4e23899_0_366"/>
          <p:cNvSpPr txBox="1"/>
          <p:nvPr/>
        </p:nvSpPr>
        <p:spPr>
          <a:xfrm>
            <a:off x="1456031" y="1222393"/>
            <a:ext cx="103104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u="none" cap="none" strike="noStrike">
                <a:solidFill>
                  <a:srgbClr val="412844"/>
                </a:solidFill>
                <a:latin typeface="Poppins"/>
                <a:ea typeface="Poppins"/>
                <a:cs typeface="Poppins"/>
                <a:sym typeface="Poppins"/>
              </a:rPr>
              <a:t>Pan-PSAT findings provide a </a:t>
            </a:r>
            <a:r>
              <a:rPr i="0" lang="en-GB" u="none" cap="none" strike="noStrike">
                <a:solidFill>
                  <a:srgbClr val="412844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comprehensive, stakeholder-validated </a:t>
            </a:r>
            <a:r>
              <a:rPr lang="en-GB">
                <a:solidFill>
                  <a:srgbClr val="412844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overview</a:t>
            </a:r>
            <a:r>
              <a:rPr i="0" lang="en-GB" u="none" cap="none" strike="noStrike">
                <a:solidFill>
                  <a:srgbClr val="412844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of prevention system strengths and gaps</a:t>
            </a:r>
            <a:r>
              <a:rPr b="0" i="0" lang="en-GB" u="none" cap="none" strike="noStrike">
                <a:solidFill>
                  <a:srgbClr val="412844"/>
                </a:solidFill>
                <a:latin typeface="Poppins"/>
                <a:ea typeface="Poppins"/>
                <a:cs typeface="Poppins"/>
                <a:sym typeface="Poppins"/>
              </a:rPr>
              <a:t> across governance, prioritisation, service delivery, community systems, and financing </a:t>
            </a:r>
            <a:r>
              <a:rPr lang="en-GB">
                <a:solidFill>
                  <a:srgbClr val="412844"/>
                </a:solidFill>
                <a:latin typeface="Poppins"/>
                <a:ea typeface="Poppins"/>
                <a:cs typeface="Poppins"/>
                <a:sym typeface="Poppins"/>
              </a:rPr>
              <a:t>-</a:t>
            </a:r>
            <a:r>
              <a:rPr b="0" i="0" lang="en-GB" u="none" cap="none" strike="noStrike">
                <a:solidFill>
                  <a:srgbClr val="41284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i="0" lang="en-GB" u="none" cap="none" strike="noStrike">
                <a:solidFill>
                  <a:srgbClr val="412844"/>
                </a:solidFill>
                <a:latin typeface="Poppins"/>
                <a:ea typeface="Poppins"/>
                <a:cs typeface="Poppins"/>
                <a:sym typeface="Poppins"/>
              </a:rPr>
              <a:t>generating the </a:t>
            </a:r>
            <a:r>
              <a:rPr i="0" lang="en-GB" u="none" cap="none" strike="noStrike">
                <a:solidFill>
                  <a:srgbClr val="412844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evidence base needed to identify and justify priority prevention investments</a:t>
            </a:r>
            <a:r>
              <a:rPr b="0" i="0" lang="en-GB" u="none" cap="none" strike="noStrike">
                <a:solidFill>
                  <a:srgbClr val="412844"/>
                </a:solidFill>
                <a:latin typeface="Poppins"/>
                <a:ea typeface="Poppins"/>
                <a:cs typeface="Poppins"/>
                <a:sym typeface="Poppins"/>
              </a:rPr>
              <a:t> in GC8 applications</a:t>
            </a:r>
            <a:endParaRPr b="0" i="0" u="none" cap="none" strike="noStrike">
              <a:solidFill>
                <a:srgbClr val="4128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g3d7f4e23899_0_366"/>
          <p:cNvSpPr/>
          <p:nvPr/>
        </p:nvSpPr>
        <p:spPr>
          <a:xfrm>
            <a:off x="446466" y="351729"/>
            <a:ext cx="840461" cy="1400854"/>
          </a:xfrm>
          <a:custGeom>
            <a:rect b="b" l="l" r="r" t="t"/>
            <a:pathLst>
              <a:path extrusionOk="0" h="3355340" w="2062480">
                <a:moveTo>
                  <a:pt x="1436370" y="0"/>
                </a:moveTo>
                <a:lnTo>
                  <a:pt x="1033780" y="0"/>
                </a:lnTo>
                <a:lnTo>
                  <a:pt x="1007110" y="17780"/>
                </a:lnTo>
                <a:cubicBezTo>
                  <a:pt x="941070" y="60960"/>
                  <a:pt x="866140" y="101600"/>
                  <a:pt x="786130" y="138430"/>
                </a:cubicBezTo>
                <a:cubicBezTo>
                  <a:pt x="704850" y="176530"/>
                  <a:pt x="621030" y="210820"/>
                  <a:pt x="537210" y="241300"/>
                </a:cubicBezTo>
                <a:cubicBezTo>
                  <a:pt x="454660" y="270510"/>
                  <a:pt x="373380" y="295910"/>
                  <a:pt x="295910" y="314960"/>
                </a:cubicBezTo>
                <a:cubicBezTo>
                  <a:pt x="219710" y="334010"/>
                  <a:pt x="151130" y="346710"/>
                  <a:pt x="93980" y="354330"/>
                </a:cubicBezTo>
                <a:lnTo>
                  <a:pt x="0" y="365760"/>
                </a:lnTo>
                <a:lnTo>
                  <a:pt x="0" y="935990"/>
                </a:lnTo>
                <a:lnTo>
                  <a:pt x="687070" y="935990"/>
                </a:lnTo>
                <a:lnTo>
                  <a:pt x="687070" y="2677160"/>
                </a:lnTo>
                <a:lnTo>
                  <a:pt x="3810" y="2677160"/>
                </a:lnTo>
                <a:lnTo>
                  <a:pt x="3810" y="3355340"/>
                </a:lnTo>
                <a:lnTo>
                  <a:pt x="2062480" y="3355340"/>
                </a:lnTo>
                <a:lnTo>
                  <a:pt x="2062480" y="2677160"/>
                </a:lnTo>
                <a:lnTo>
                  <a:pt x="1436370" y="2677160"/>
                </a:lnTo>
                <a:lnTo>
                  <a:pt x="143637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966673" r="-966673" t="0"/>
            </a:stretch>
          </a:blipFill>
          <a:ln>
            <a:noFill/>
          </a:ln>
        </p:spPr>
        <p:txBody>
          <a:bodyPr anchorCtr="0" anchor="t" bIns="30475" lIns="60950" spcFirstLastPara="1" rIns="60950" wrap="square" tIns="30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6" name="Google Shape;416;g3d7f4e23899_0_366"/>
          <p:cNvGrpSpPr/>
          <p:nvPr/>
        </p:nvGrpSpPr>
        <p:grpSpPr>
          <a:xfrm>
            <a:off x="6656975" y="2417299"/>
            <a:ext cx="5088200" cy="3997036"/>
            <a:chOff x="0" y="13950"/>
            <a:chExt cx="11304600" cy="3369330"/>
          </a:xfrm>
        </p:grpSpPr>
        <p:sp>
          <p:nvSpPr>
            <p:cNvPr id="417" name="Google Shape;417;g3d7f4e23899_0_366"/>
            <p:cNvSpPr/>
            <p:nvPr/>
          </p:nvSpPr>
          <p:spPr>
            <a:xfrm>
              <a:off x="0" y="13950"/>
              <a:ext cx="11304600" cy="1064700"/>
            </a:xfrm>
            <a:prstGeom prst="roundRect">
              <a:avLst>
                <a:gd fmla="val 16667" name="adj"/>
              </a:avLst>
            </a:prstGeom>
            <a:solidFill>
              <a:srgbClr val="0BA692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1" i="0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18" name="Google Shape;418;g3d7f4e23899_0_366"/>
            <p:cNvSpPr txBox="1"/>
            <p:nvPr/>
          </p:nvSpPr>
          <p:spPr>
            <a:xfrm>
              <a:off x="51974" y="65924"/>
              <a:ext cx="11200500" cy="96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6675" lIns="106675" spcFirstLastPara="1" rIns="106675" wrap="square" tIns="106675">
              <a:noAutofit/>
            </a:bodyPr>
            <a:lstStyle/>
            <a:p>
              <a:pPr indent="-33655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Poppins"/>
                <a:buChar char="➔"/>
              </a:pPr>
              <a:r>
                <a:rPr lang="en-GB" sz="17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Building on UNAIDS' pillar-specific PSATs, this structured, </a:t>
              </a:r>
              <a:r>
                <a:rPr lang="en-GB" sz="1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country-led self- assessment</a:t>
              </a:r>
              <a:r>
                <a:rPr lang="en-GB" sz="17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is accessible in multiple languages</a:t>
              </a:r>
              <a:endParaRPr i="0" sz="17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19" name="Google Shape;419;g3d7f4e23899_0_366"/>
            <p:cNvSpPr/>
            <p:nvPr/>
          </p:nvSpPr>
          <p:spPr>
            <a:xfrm>
              <a:off x="0" y="1159290"/>
              <a:ext cx="11304600" cy="1064700"/>
            </a:xfrm>
            <a:prstGeom prst="roundRect">
              <a:avLst>
                <a:gd fmla="val 16667" name="adj"/>
              </a:avLst>
            </a:prstGeom>
            <a:solidFill>
              <a:srgbClr val="0BA692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1" i="0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20" name="Google Shape;420;g3d7f4e23899_0_366"/>
            <p:cNvSpPr txBox="1"/>
            <p:nvPr/>
          </p:nvSpPr>
          <p:spPr>
            <a:xfrm>
              <a:off x="51974" y="1211264"/>
              <a:ext cx="11200500" cy="96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6675" lIns="106675" spcFirstLastPara="1" rIns="106675" wrap="square" tIns="106675">
              <a:noAutofit/>
            </a:bodyPr>
            <a:lstStyle/>
            <a:p>
              <a:pPr indent="-33655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Poppins"/>
                <a:buChar char="➔"/>
              </a:pPr>
              <a:r>
                <a:rPr lang="en-GB" sz="17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Organised across </a:t>
              </a:r>
              <a:r>
                <a:rPr lang="en-GB" sz="1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5 prevention streams, each evaluating core HIV prevention systems functions</a:t>
              </a:r>
              <a:r>
                <a:rPr lang="en-GB" sz="17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— not individual programmes</a:t>
              </a:r>
              <a:endParaRPr i="0" sz="17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21" name="Google Shape;421;g3d7f4e23899_0_366"/>
            <p:cNvSpPr/>
            <p:nvPr/>
          </p:nvSpPr>
          <p:spPr>
            <a:xfrm>
              <a:off x="0" y="2318580"/>
              <a:ext cx="11304600" cy="1064700"/>
            </a:xfrm>
            <a:prstGeom prst="roundRect">
              <a:avLst>
                <a:gd fmla="val 16667" name="adj"/>
              </a:avLst>
            </a:prstGeom>
            <a:solidFill>
              <a:srgbClr val="0BA692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1" i="0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22" name="Google Shape;422;g3d7f4e23899_0_366"/>
            <p:cNvSpPr txBox="1"/>
            <p:nvPr/>
          </p:nvSpPr>
          <p:spPr>
            <a:xfrm>
              <a:off x="51974" y="2370554"/>
              <a:ext cx="11200500" cy="96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6675" lIns="106675" spcFirstLastPara="1" rIns="106675" wrap="square" tIns="106675">
              <a:noAutofit/>
            </a:bodyPr>
            <a:lstStyle/>
            <a:p>
              <a:pPr indent="-33655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Poppins"/>
                <a:buChar char="➔"/>
              </a:pPr>
              <a:r>
                <a:rPr i="0" lang="en-GB" sz="17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Designed to support </a:t>
              </a:r>
              <a:r>
                <a:rPr i="0" lang="en-GB" sz="1700" u="none" cap="none" strike="noStrik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integration</a:t>
              </a:r>
              <a:r>
                <a:rPr i="0" lang="en-GB" sz="17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, </a:t>
              </a:r>
              <a:r>
                <a:rPr i="0" lang="en-GB" sz="1700" u="none" cap="none" strike="noStrik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sustainability</a:t>
              </a:r>
              <a:r>
                <a:rPr i="0" lang="en-GB" sz="17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, and </a:t>
              </a:r>
              <a:r>
                <a:rPr i="0" lang="en-GB" sz="1700" u="none" cap="none" strike="noStrik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new prevention technologies</a:t>
              </a:r>
              <a:endParaRPr i="0" sz="1700" u="none" cap="none" strike="noStrik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pic>
        <p:nvPicPr>
          <p:cNvPr id="423" name="Google Shape;423;g3d7f4e23899_0_3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1074" y="2464980"/>
            <a:ext cx="5449598" cy="1819785"/>
          </a:xfrm>
          <a:prstGeom prst="rect">
            <a:avLst/>
          </a:prstGeom>
          <a:noFill/>
          <a:ln cap="flat" cmpd="sng" w="28575">
            <a:solidFill>
              <a:srgbClr val="63646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24" name="Google Shape;424;g3d7f4e23899_0_366" title="frame (5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35624" y="77925"/>
            <a:ext cx="1206001" cy="120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g3979d7b478d_0_188" title="frame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4710" y="2056784"/>
            <a:ext cx="896548" cy="896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g3979d7b478d_0_188" title="fram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9805" y="2022800"/>
            <a:ext cx="896399" cy="89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g3979d7b478d_0_188" title="frame (2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76574" y="2020950"/>
            <a:ext cx="878403" cy="878403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g3979d7b478d_0_188"/>
          <p:cNvSpPr/>
          <p:nvPr/>
        </p:nvSpPr>
        <p:spPr>
          <a:xfrm>
            <a:off x="449960" y="155495"/>
            <a:ext cx="807815" cy="1407128"/>
          </a:xfrm>
          <a:custGeom>
            <a:rect b="b" l="l" r="r" t="t"/>
            <a:pathLst>
              <a:path extrusionOk="0" h="3411220" w="1958340">
                <a:moveTo>
                  <a:pt x="999490" y="2647950"/>
                </a:moveTo>
                <a:cubicBezTo>
                  <a:pt x="1065530" y="2567940"/>
                  <a:pt x="1136650" y="2482850"/>
                  <a:pt x="1214120" y="2392680"/>
                </a:cubicBezTo>
                <a:cubicBezTo>
                  <a:pt x="1292860" y="2299970"/>
                  <a:pt x="1375410" y="2199640"/>
                  <a:pt x="1459230" y="2092960"/>
                </a:cubicBezTo>
                <a:cubicBezTo>
                  <a:pt x="1545590" y="1983740"/>
                  <a:pt x="1624330" y="1868170"/>
                  <a:pt x="1695450" y="1746250"/>
                </a:cubicBezTo>
                <a:cubicBezTo>
                  <a:pt x="1767840" y="1623060"/>
                  <a:pt x="1827530" y="1492250"/>
                  <a:pt x="1873250" y="1357630"/>
                </a:cubicBezTo>
                <a:cubicBezTo>
                  <a:pt x="1921510" y="1219200"/>
                  <a:pt x="1945640" y="1071880"/>
                  <a:pt x="1945640" y="922020"/>
                </a:cubicBezTo>
                <a:cubicBezTo>
                  <a:pt x="1945640" y="764540"/>
                  <a:pt x="1921510" y="624840"/>
                  <a:pt x="1873250" y="509270"/>
                </a:cubicBezTo>
                <a:cubicBezTo>
                  <a:pt x="1824990" y="392430"/>
                  <a:pt x="1756410" y="293370"/>
                  <a:pt x="1671320" y="217170"/>
                </a:cubicBezTo>
                <a:cubicBezTo>
                  <a:pt x="1586230" y="143510"/>
                  <a:pt x="1485900" y="87630"/>
                  <a:pt x="1371600" y="52070"/>
                </a:cubicBezTo>
                <a:cubicBezTo>
                  <a:pt x="1261110" y="17780"/>
                  <a:pt x="1144270" y="0"/>
                  <a:pt x="1021080" y="0"/>
                </a:cubicBezTo>
                <a:cubicBezTo>
                  <a:pt x="891540" y="0"/>
                  <a:pt x="765810" y="20320"/>
                  <a:pt x="647700" y="59690"/>
                </a:cubicBezTo>
                <a:cubicBezTo>
                  <a:pt x="527050" y="100330"/>
                  <a:pt x="417830" y="165100"/>
                  <a:pt x="325120" y="252730"/>
                </a:cubicBezTo>
                <a:cubicBezTo>
                  <a:pt x="232410" y="340360"/>
                  <a:pt x="158750" y="453390"/>
                  <a:pt x="105410" y="586740"/>
                </a:cubicBezTo>
                <a:cubicBezTo>
                  <a:pt x="52070" y="720090"/>
                  <a:pt x="25400" y="878840"/>
                  <a:pt x="25400" y="1060450"/>
                </a:cubicBezTo>
                <a:cubicBezTo>
                  <a:pt x="25400" y="1122680"/>
                  <a:pt x="27940" y="1169670"/>
                  <a:pt x="33020" y="1206500"/>
                </a:cubicBezTo>
                <a:cubicBezTo>
                  <a:pt x="34290" y="1226820"/>
                  <a:pt x="36830" y="1247140"/>
                  <a:pt x="40640" y="1264920"/>
                </a:cubicBezTo>
                <a:lnTo>
                  <a:pt x="57150" y="1352550"/>
                </a:lnTo>
                <a:lnTo>
                  <a:pt x="800100" y="1352550"/>
                </a:lnTo>
                <a:lnTo>
                  <a:pt x="800100" y="1055370"/>
                </a:lnTo>
                <a:cubicBezTo>
                  <a:pt x="800100" y="998220"/>
                  <a:pt x="805180" y="943610"/>
                  <a:pt x="814070" y="892810"/>
                </a:cubicBezTo>
                <a:cubicBezTo>
                  <a:pt x="822960" y="847090"/>
                  <a:pt x="836930" y="807720"/>
                  <a:pt x="854710" y="774700"/>
                </a:cubicBezTo>
                <a:cubicBezTo>
                  <a:pt x="871220" y="745490"/>
                  <a:pt x="891540" y="723900"/>
                  <a:pt x="915670" y="707390"/>
                </a:cubicBezTo>
                <a:cubicBezTo>
                  <a:pt x="937260" y="693420"/>
                  <a:pt x="962660" y="687070"/>
                  <a:pt x="996950" y="687070"/>
                </a:cubicBezTo>
                <a:cubicBezTo>
                  <a:pt x="1031240" y="687070"/>
                  <a:pt x="1059180" y="693420"/>
                  <a:pt x="1078230" y="703580"/>
                </a:cubicBezTo>
                <a:cubicBezTo>
                  <a:pt x="1099820" y="716280"/>
                  <a:pt x="1116330" y="731520"/>
                  <a:pt x="1127760" y="750570"/>
                </a:cubicBezTo>
                <a:cubicBezTo>
                  <a:pt x="1141730" y="773430"/>
                  <a:pt x="1151890" y="798830"/>
                  <a:pt x="1158240" y="825500"/>
                </a:cubicBezTo>
                <a:cubicBezTo>
                  <a:pt x="1165860" y="857250"/>
                  <a:pt x="1168400" y="887730"/>
                  <a:pt x="1168400" y="916940"/>
                </a:cubicBezTo>
                <a:cubicBezTo>
                  <a:pt x="1168400" y="1010920"/>
                  <a:pt x="1153160" y="1102360"/>
                  <a:pt x="1123950" y="1184910"/>
                </a:cubicBezTo>
                <a:cubicBezTo>
                  <a:pt x="1093470" y="1272540"/>
                  <a:pt x="1052830" y="1357630"/>
                  <a:pt x="1002030" y="1440180"/>
                </a:cubicBezTo>
                <a:cubicBezTo>
                  <a:pt x="952500" y="1526540"/>
                  <a:pt x="892810" y="1609090"/>
                  <a:pt x="825500" y="1689100"/>
                </a:cubicBezTo>
                <a:cubicBezTo>
                  <a:pt x="756920" y="1771650"/>
                  <a:pt x="684530" y="1856740"/>
                  <a:pt x="612140" y="1939290"/>
                </a:cubicBezTo>
                <a:cubicBezTo>
                  <a:pt x="537210" y="2024380"/>
                  <a:pt x="463550" y="2113280"/>
                  <a:pt x="393700" y="2200910"/>
                </a:cubicBezTo>
                <a:cubicBezTo>
                  <a:pt x="320040" y="2292350"/>
                  <a:pt x="254000" y="2390140"/>
                  <a:pt x="196850" y="2490470"/>
                </a:cubicBezTo>
                <a:cubicBezTo>
                  <a:pt x="138430" y="2593340"/>
                  <a:pt x="90170" y="2702560"/>
                  <a:pt x="55880" y="2816860"/>
                </a:cubicBezTo>
                <a:cubicBezTo>
                  <a:pt x="19050" y="2934970"/>
                  <a:pt x="0" y="3061970"/>
                  <a:pt x="0" y="3194050"/>
                </a:cubicBezTo>
                <a:lnTo>
                  <a:pt x="0" y="3411220"/>
                </a:lnTo>
                <a:lnTo>
                  <a:pt x="1958340" y="3411220"/>
                </a:lnTo>
                <a:lnTo>
                  <a:pt x="1958340" y="2683510"/>
                </a:lnTo>
                <a:lnTo>
                  <a:pt x="971550" y="2683510"/>
                </a:lnTo>
                <a:cubicBezTo>
                  <a:pt x="980440" y="2672080"/>
                  <a:pt x="989330" y="2660650"/>
                  <a:pt x="999490" y="264795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1038375" r="-1038375" t="0"/>
            </a:stretch>
          </a:blipFill>
          <a:ln>
            <a:noFill/>
          </a:ln>
        </p:spPr>
        <p:txBody>
          <a:bodyPr anchorCtr="0" anchor="t" bIns="30475" lIns="60950" spcFirstLastPara="1" rIns="60950" wrap="square" tIns="30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g3979d7b478d_0_188"/>
          <p:cNvSpPr txBox="1"/>
          <p:nvPr/>
        </p:nvSpPr>
        <p:spPr>
          <a:xfrm>
            <a:off x="1435049" y="83204"/>
            <a:ext cx="10327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lang="en-GB" sz="3000">
                <a:solidFill>
                  <a:srgbClr val="482043"/>
                </a:solidFill>
                <a:latin typeface="Poppins"/>
                <a:ea typeface="Poppins"/>
                <a:cs typeface="Poppins"/>
                <a:sym typeface="Poppins"/>
              </a:rPr>
              <a:t>Tools focusing on data-driven gap analysis &amp; targeted service design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g3979d7b478d_0_188"/>
          <p:cNvSpPr txBox="1"/>
          <p:nvPr/>
        </p:nvSpPr>
        <p:spPr>
          <a:xfrm>
            <a:off x="1435050" y="989377"/>
            <a:ext cx="102495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Together, these tools provide the </a:t>
            </a:r>
            <a:r>
              <a:rPr lang="en-GB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data, frameworks, and implementation guidance needed to identify gaps, prioritise resources, and design targeted prevention services</a:t>
            </a:r>
            <a:r>
              <a:rPr lang="en-GB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 for key and underserved populations - ensuring GC8 strategies are high-impact and evidence-driven</a:t>
            </a:r>
            <a:endParaRPr b="0" i="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9" name="Google Shape;439;g3979d7b478d_0_188"/>
          <p:cNvGrpSpPr/>
          <p:nvPr/>
        </p:nvGrpSpPr>
        <p:grpSpPr>
          <a:xfrm>
            <a:off x="6901290" y="3229984"/>
            <a:ext cx="1340317" cy="1421891"/>
            <a:chOff x="638352" y="2915998"/>
            <a:chExt cx="1512262" cy="1604300"/>
          </a:xfrm>
        </p:grpSpPr>
        <p:pic>
          <p:nvPicPr>
            <p:cNvPr id="440" name="Google Shape;440;g3979d7b478d_0_188">
              <a:hlinkClick r:id="rId7"/>
            </p:cNvPr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38352" y="2915998"/>
              <a:ext cx="1168975" cy="1604300"/>
            </a:xfrm>
            <a:prstGeom prst="rect">
              <a:avLst/>
            </a:prstGeom>
            <a:noFill/>
            <a:ln cap="flat" cmpd="sng" w="84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441" name="Google Shape;441;g3979d7b478d_0_188"/>
            <p:cNvSpPr/>
            <p:nvPr/>
          </p:nvSpPr>
          <p:spPr>
            <a:xfrm>
              <a:off x="1670522" y="3399675"/>
              <a:ext cx="480092" cy="959326"/>
            </a:xfrm>
            <a:custGeom>
              <a:rect b="b" l="l" r="r" t="t"/>
              <a:pathLst>
                <a:path extrusionOk="0" h="2800952" w="1361963">
                  <a:moveTo>
                    <a:pt x="0" y="0"/>
                  </a:moveTo>
                  <a:lnTo>
                    <a:pt x="1361963" y="0"/>
                  </a:lnTo>
                  <a:lnTo>
                    <a:pt x="1361963" y="2800952"/>
                  </a:lnTo>
                  <a:lnTo>
                    <a:pt x="0" y="28009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18100" lIns="36200" spcFirstLastPara="1" rIns="36200" wrap="square" tIns="1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13"/>
                <a:buFont typeface="Arial"/>
                <a:buNone/>
              </a:pPr>
              <a:r>
                <a:t/>
              </a:r>
              <a:endParaRPr b="0" i="0" sz="712" u="none" cap="none" strike="noStrike">
                <a:solidFill>
                  <a:srgbClr val="58595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2" name="Google Shape;442;g3979d7b478d_0_188"/>
          <p:cNvGrpSpPr/>
          <p:nvPr/>
        </p:nvGrpSpPr>
        <p:grpSpPr>
          <a:xfrm>
            <a:off x="9406387" y="3376613"/>
            <a:ext cx="1848720" cy="1185317"/>
            <a:chOff x="8855706" y="2522806"/>
            <a:chExt cx="2727933" cy="1749287"/>
          </a:xfrm>
        </p:grpSpPr>
        <p:sp>
          <p:nvSpPr>
            <p:cNvPr id="443" name="Google Shape;443;g3979d7b478d_0_188"/>
            <p:cNvSpPr/>
            <p:nvPr/>
          </p:nvSpPr>
          <p:spPr>
            <a:xfrm>
              <a:off x="8855706" y="2522806"/>
              <a:ext cx="2727933" cy="1749287"/>
            </a:xfrm>
            <a:custGeom>
              <a:rect b="b" l="l" r="r" t="t"/>
              <a:pathLst>
                <a:path extrusionOk="0" h="2301693" w="3589386">
                  <a:moveTo>
                    <a:pt x="0" y="0"/>
                  </a:moveTo>
                  <a:lnTo>
                    <a:pt x="3589385" y="0"/>
                  </a:lnTo>
                  <a:lnTo>
                    <a:pt x="3589385" y="2301693"/>
                  </a:lnTo>
                  <a:lnTo>
                    <a:pt x="0" y="230169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23525" lIns="47025" spcFirstLastPara="1" rIns="47025" wrap="square" tIns="235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26"/>
                <a:buFont typeface="Arial"/>
                <a:buNone/>
              </a:pPr>
              <a:r>
                <a:t/>
              </a:r>
              <a:endParaRPr b="0" i="0" sz="92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g3979d7b478d_0_188"/>
            <p:cNvSpPr/>
            <p:nvPr/>
          </p:nvSpPr>
          <p:spPr>
            <a:xfrm>
              <a:off x="9192126" y="2593617"/>
              <a:ext cx="2091900" cy="1401000"/>
            </a:xfrm>
            <a:prstGeom prst="rect">
              <a:avLst/>
            </a:prstGeom>
            <a:solidFill>
              <a:schemeClr val="lt1"/>
            </a:solidFill>
            <a:ln cap="flat" cmpd="sng" w="172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0975" lIns="61975" spcFirstLastPara="1" rIns="61975" wrap="square" tIns="309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49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A purple background with white text&#10;&#10;AI-generated content may be incorrect." id="445" name="Google Shape;445;g3979d7b478d_0_188"/>
            <p:cNvPicPr preferRelativeResize="0"/>
            <p:nvPr/>
          </p:nvPicPr>
          <p:blipFill rotWithShape="1">
            <a:blip r:embed="rId11">
              <a:alphaModFix/>
            </a:blip>
            <a:srcRect b="23236" l="0" r="0" t="0"/>
            <a:stretch/>
          </p:blipFill>
          <p:spPr>
            <a:xfrm>
              <a:off x="9031936" y="2829298"/>
              <a:ext cx="2375472" cy="102575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6" name="Google Shape;446;g3979d7b478d_0_188" title="INTI2IEmailerTemplate0.3132.png"/>
          <p:cNvPicPr preferRelativeResize="0"/>
          <p:nvPr/>
        </p:nvPicPr>
        <p:blipFill rotWithShape="1">
          <a:blip r:embed="rId12">
            <a:alphaModFix/>
          </a:blip>
          <a:srcRect b="26090" l="0" r="0" t="0"/>
          <a:stretch/>
        </p:blipFill>
        <p:spPr>
          <a:xfrm>
            <a:off x="3686162" y="3257004"/>
            <a:ext cx="2001512" cy="1185288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g3979d7b478d_0_188"/>
          <p:cNvSpPr/>
          <p:nvPr/>
        </p:nvSpPr>
        <p:spPr>
          <a:xfrm>
            <a:off x="903652" y="3443898"/>
            <a:ext cx="1875454" cy="1110567"/>
          </a:xfrm>
          <a:custGeom>
            <a:rect b="b" l="l" r="r" t="t"/>
            <a:pathLst>
              <a:path extrusionOk="0" h="2301693" w="3589386">
                <a:moveTo>
                  <a:pt x="0" y="0"/>
                </a:moveTo>
                <a:lnTo>
                  <a:pt x="3589385" y="0"/>
                </a:lnTo>
                <a:lnTo>
                  <a:pt x="3589385" y="2301693"/>
                </a:lnTo>
                <a:lnTo>
                  <a:pt x="0" y="23016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g3979d7b478d_0_188"/>
          <p:cNvSpPr txBox="1"/>
          <p:nvPr/>
        </p:nvSpPr>
        <p:spPr>
          <a:xfrm>
            <a:off x="6042266" y="2782935"/>
            <a:ext cx="2808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2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How to implement HIV programmes for YWSS </a:t>
            </a:r>
            <a:endParaRPr b="1" i="0" sz="1200" u="none" cap="none" strike="noStrike">
              <a:solidFill>
                <a:schemeClr val="accent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9" name="Google Shape;449;g3979d7b478d_0_188"/>
          <p:cNvSpPr txBox="1"/>
          <p:nvPr/>
        </p:nvSpPr>
        <p:spPr>
          <a:xfrm>
            <a:off x="8875900" y="2701198"/>
            <a:ext cx="2808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2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Peer-Led Approaches to HIV Prevention for KPs: 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none" cap="none" strike="noStrike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Strategies &amp; Investment</a:t>
            </a:r>
            <a:r>
              <a:rPr lang="en-GB"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-GB" sz="1000" u="none" cap="none" strike="noStrike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Opportunities</a:t>
            </a:r>
            <a:endParaRPr sz="1000" u="none" cap="none" strike="noStrike">
              <a:solidFill>
                <a:schemeClr val="accent4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50" name="Google Shape;450;g3979d7b478d_0_188"/>
          <p:cNvSpPr txBox="1"/>
          <p:nvPr/>
        </p:nvSpPr>
        <p:spPr>
          <a:xfrm>
            <a:off x="3261377" y="2883158"/>
            <a:ext cx="2808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2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HIV Prevention Cascade</a:t>
            </a:r>
            <a:endParaRPr b="1" i="0" sz="1200" u="none" cap="none" strike="noStrike">
              <a:solidFill>
                <a:schemeClr val="accent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1" name="Google Shape;451;g3979d7b478d_0_188"/>
          <p:cNvSpPr txBox="1"/>
          <p:nvPr/>
        </p:nvSpPr>
        <p:spPr>
          <a:xfrm>
            <a:off x="186452" y="2905141"/>
            <a:ext cx="3192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i2i s</a:t>
            </a:r>
            <a:r>
              <a:rPr b="1" lang="en-GB" sz="12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ub</a:t>
            </a:r>
            <a:r>
              <a:rPr b="1" lang="en-GB" sz="12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-n</a:t>
            </a:r>
            <a:r>
              <a:rPr b="1" lang="en-GB" sz="12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ational estimates in priority populations (SHIPP) dashboard</a:t>
            </a:r>
            <a:endParaRPr b="1" i="0" sz="1200" u="none" cap="none" strike="noStrike">
              <a:solidFill>
                <a:schemeClr val="accent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2" name="Google Shape;452;g3979d7b478d_0_188"/>
          <p:cNvSpPr/>
          <p:nvPr/>
        </p:nvSpPr>
        <p:spPr>
          <a:xfrm>
            <a:off x="6795171" y="1800716"/>
            <a:ext cx="1239374" cy="227563"/>
          </a:xfrm>
          <a:custGeom>
            <a:rect b="b" l="l" r="r" t="t"/>
            <a:pathLst>
              <a:path extrusionOk="0" h="115661" w="629923">
                <a:moveTo>
                  <a:pt x="57830" y="0"/>
                </a:moveTo>
                <a:lnTo>
                  <a:pt x="572093" y="0"/>
                </a:lnTo>
                <a:cubicBezTo>
                  <a:pt x="604032" y="0"/>
                  <a:pt x="629923" y="25891"/>
                  <a:pt x="629923" y="57830"/>
                </a:cubicBezTo>
                <a:lnTo>
                  <a:pt x="629923" y="57830"/>
                </a:lnTo>
                <a:cubicBezTo>
                  <a:pt x="629923" y="73168"/>
                  <a:pt x="623831" y="87877"/>
                  <a:pt x="612985" y="98722"/>
                </a:cubicBezTo>
                <a:cubicBezTo>
                  <a:pt x="602140" y="109568"/>
                  <a:pt x="587431" y="115661"/>
                  <a:pt x="572093" y="115661"/>
                </a:cubicBezTo>
                <a:lnTo>
                  <a:pt x="57830" y="115661"/>
                </a:lnTo>
                <a:cubicBezTo>
                  <a:pt x="42493" y="115661"/>
                  <a:pt x="27783" y="109568"/>
                  <a:pt x="16938" y="98722"/>
                </a:cubicBezTo>
                <a:cubicBezTo>
                  <a:pt x="6093" y="87877"/>
                  <a:pt x="0" y="73168"/>
                  <a:pt x="0" y="57830"/>
                </a:cubicBezTo>
                <a:lnTo>
                  <a:pt x="0" y="57830"/>
                </a:lnTo>
                <a:cubicBezTo>
                  <a:pt x="0" y="42493"/>
                  <a:pt x="6093" y="27783"/>
                  <a:pt x="16938" y="16938"/>
                </a:cubicBezTo>
                <a:cubicBezTo>
                  <a:pt x="27783" y="6093"/>
                  <a:pt x="42493" y="0"/>
                  <a:pt x="57830" y="0"/>
                </a:cubicBezTo>
                <a:close/>
              </a:path>
            </a:pathLst>
          </a:custGeom>
          <a:solidFill>
            <a:srgbClr val="E3815C"/>
          </a:solidFill>
          <a:ln cap="rnd" cmpd="sng" w="25400">
            <a:solidFill>
              <a:srgbClr val="E3815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0475" lIns="60950" spcFirstLastPara="1" rIns="60950" wrap="square" tIns="30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g3979d7b478d_0_188"/>
          <p:cNvSpPr/>
          <p:nvPr/>
        </p:nvSpPr>
        <p:spPr>
          <a:xfrm>
            <a:off x="9759896" y="1811202"/>
            <a:ext cx="1239374" cy="227563"/>
          </a:xfrm>
          <a:custGeom>
            <a:rect b="b" l="l" r="r" t="t"/>
            <a:pathLst>
              <a:path extrusionOk="0" h="115661" w="629923">
                <a:moveTo>
                  <a:pt x="57830" y="0"/>
                </a:moveTo>
                <a:lnTo>
                  <a:pt x="572093" y="0"/>
                </a:lnTo>
                <a:cubicBezTo>
                  <a:pt x="604032" y="0"/>
                  <a:pt x="629923" y="25891"/>
                  <a:pt x="629923" y="57830"/>
                </a:cubicBezTo>
                <a:lnTo>
                  <a:pt x="629923" y="57830"/>
                </a:lnTo>
                <a:cubicBezTo>
                  <a:pt x="629923" y="73168"/>
                  <a:pt x="623831" y="87877"/>
                  <a:pt x="612985" y="98722"/>
                </a:cubicBezTo>
                <a:cubicBezTo>
                  <a:pt x="602140" y="109568"/>
                  <a:pt x="587431" y="115661"/>
                  <a:pt x="572093" y="115661"/>
                </a:cubicBezTo>
                <a:lnTo>
                  <a:pt x="57830" y="115661"/>
                </a:lnTo>
                <a:cubicBezTo>
                  <a:pt x="42493" y="115661"/>
                  <a:pt x="27783" y="109568"/>
                  <a:pt x="16938" y="98722"/>
                </a:cubicBezTo>
                <a:cubicBezTo>
                  <a:pt x="6093" y="87877"/>
                  <a:pt x="0" y="73168"/>
                  <a:pt x="0" y="57830"/>
                </a:cubicBezTo>
                <a:lnTo>
                  <a:pt x="0" y="57830"/>
                </a:lnTo>
                <a:cubicBezTo>
                  <a:pt x="0" y="42493"/>
                  <a:pt x="6093" y="27783"/>
                  <a:pt x="16938" y="16938"/>
                </a:cubicBezTo>
                <a:cubicBezTo>
                  <a:pt x="27783" y="6093"/>
                  <a:pt x="42493" y="0"/>
                  <a:pt x="57830" y="0"/>
                </a:cubicBezTo>
                <a:close/>
              </a:path>
            </a:pathLst>
          </a:custGeom>
          <a:solidFill>
            <a:srgbClr val="E3815C"/>
          </a:solidFill>
          <a:ln cap="rnd" cmpd="sng" w="25400">
            <a:solidFill>
              <a:srgbClr val="E3815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0475" lIns="60950" spcFirstLastPara="1" rIns="60950" wrap="square" tIns="30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g3979d7b478d_0_188"/>
          <p:cNvSpPr txBox="1"/>
          <p:nvPr/>
        </p:nvSpPr>
        <p:spPr>
          <a:xfrm>
            <a:off x="6073735" y="4454771"/>
            <a:ext cx="2808600" cy="22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Poppins"/>
              <a:buChar char="●"/>
            </a:pPr>
            <a:r>
              <a:rPr b="0" i="0" lang="en-GB" sz="1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 practical, programmatic guide that supports the design and delivery of tailored HIV prevention interventions for young wo</a:t>
            </a:r>
            <a:r>
              <a:rPr lang="en-GB" sz="1000">
                <a:latin typeface="Poppins"/>
                <a:ea typeface="Poppins"/>
                <a:cs typeface="Poppins"/>
                <a:sym typeface="Poppins"/>
              </a:rPr>
              <a:t>men who sell sex</a:t>
            </a:r>
            <a:r>
              <a:rPr b="0" i="0" lang="en-GB" sz="1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(YWSS)</a:t>
            </a:r>
            <a:endParaRPr b="0" i="0" sz="1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">
              <a:latin typeface="Poppins"/>
              <a:ea typeface="Poppins"/>
              <a:cs typeface="Poppins"/>
              <a:sym typeface="Poppins"/>
            </a:endParaRPr>
          </a:p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Poppins"/>
              <a:buChar char="●"/>
            </a:pPr>
            <a:r>
              <a:rPr b="0" i="0" lang="en-GB" sz="1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Focuses on addressing structural, behavioural, and biomedical risks </a:t>
            </a:r>
            <a:endParaRPr b="0" i="0" sz="1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">
              <a:latin typeface="Poppins"/>
              <a:ea typeface="Poppins"/>
              <a:cs typeface="Poppins"/>
              <a:sym typeface="Poppins"/>
            </a:endParaRPr>
          </a:p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Poppins"/>
              <a:buChar char="●"/>
            </a:pPr>
            <a:r>
              <a:rPr b="0" i="0" lang="en-GB" sz="1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Provides guidance on outreach, service delivery models, and community engagement </a:t>
            </a:r>
            <a:endParaRPr b="0" i="0" sz="1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g3979d7b478d_0_188"/>
          <p:cNvSpPr txBox="1"/>
          <p:nvPr/>
        </p:nvSpPr>
        <p:spPr>
          <a:xfrm>
            <a:off x="8912200" y="4665350"/>
            <a:ext cx="2736000" cy="18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Poppins"/>
              <a:buChar char="●"/>
            </a:pPr>
            <a:r>
              <a:rPr i="0" lang="en-GB" sz="1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 consolidated review of global evidence on peer-led approaches in </a:t>
            </a:r>
            <a:r>
              <a:rPr lang="en-GB" sz="1000">
                <a:latin typeface="Poppins"/>
                <a:ea typeface="Poppins"/>
                <a:cs typeface="Poppins"/>
                <a:sym typeface="Poppins"/>
              </a:rPr>
              <a:t>KP</a:t>
            </a:r>
            <a:r>
              <a:rPr i="0" lang="en-GB" sz="1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programming.</a:t>
            </a:r>
            <a:endParaRPr i="0" sz="1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">
              <a:latin typeface="Poppins"/>
              <a:ea typeface="Poppins"/>
              <a:cs typeface="Poppins"/>
              <a:sym typeface="Poppins"/>
            </a:endParaRPr>
          </a:p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Poppins"/>
              <a:buChar char="●"/>
            </a:pPr>
            <a:r>
              <a:rPr i="0" lang="en-GB" sz="1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Summarises what works, for whom, and under what conditions </a:t>
            </a:r>
            <a:endParaRPr i="0" sz="1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">
              <a:latin typeface="Poppins"/>
              <a:ea typeface="Poppins"/>
              <a:cs typeface="Poppins"/>
              <a:sym typeface="Poppins"/>
            </a:endParaRPr>
          </a:p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Poppins"/>
              <a:buChar char="●"/>
            </a:pPr>
            <a:r>
              <a:rPr i="0" lang="en-GB" sz="1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Provides recommendations for strengthening peer-led models and implementation</a:t>
            </a:r>
            <a:endParaRPr i="0" sz="1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">
              <a:latin typeface="Poppins"/>
              <a:ea typeface="Poppins"/>
              <a:cs typeface="Poppins"/>
              <a:sym typeface="Poppins"/>
            </a:endParaRPr>
          </a:p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Poppins"/>
              <a:buChar char="●"/>
            </a:pPr>
            <a:r>
              <a:rPr i="0" lang="en-GB" sz="1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Highlights effectiveness of peer outreach in reaching </a:t>
            </a:r>
            <a:r>
              <a:rPr lang="en-GB" sz="1000">
                <a:latin typeface="Poppins"/>
                <a:ea typeface="Poppins"/>
                <a:cs typeface="Poppins"/>
                <a:sym typeface="Poppins"/>
              </a:rPr>
              <a:t>KPs</a:t>
            </a:r>
            <a:endParaRPr sz="1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6" name="Google Shape;456;g3979d7b478d_0_188"/>
          <p:cNvSpPr txBox="1"/>
          <p:nvPr/>
        </p:nvSpPr>
        <p:spPr>
          <a:xfrm>
            <a:off x="3258600" y="4541600"/>
            <a:ext cx="2736000" cy="19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Poppins"/>
              <a:buChar char="●"/>
            </a:pPr>
            <a:r>
              <a:rPr b="0" i="0" lang="en-GB" sz="1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 analytical framework that can be used to assess gaps in HIV prevention programming with KPs</a:t>
            </a:r>
            <a:endParaRPr b="0" i="0" sz="1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">
              <a:latin typeface="Poppins"/>
              <a:ea typeface="Poppins"/>
              <a:cs typeface="Poppins"/>
              <a:sym typeface="Poppins"/>
            </a:endParaRPr>
          </a:p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Poppins"/>
              <a:buChar char="●"/>
            </a:pPr>
            <a:r>
              <a:rPr b="0" i="0" lang="en-GB" sz="1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Helps programmes identify gaps in service uptake, measure coverage and continuity, and prioritise resources to reduce new HIV infections at the population level.</a:t>
            </a:r>
            <a:endParaRPr b="0" i="0" sz="1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">
              <a:latin typeface="Poppins"/>
              <a:ea typeface="Poppins"/>
              <a:cs typeface="Poppins"/>
              <a:sym typeface="Poppin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Poppins"/>
              <a:buChar char="●"/>
            </a:pPr>
            <a:r>
              <a:rPr b="0" i="0" lang="en-GB" sz="1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Informs data-driven planning, prioritisation, and programme optimisation </a:t>
            </a:r>
            <a:endParaRPr b="0" i="0" sz="1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7" name="Google Shape;457;g3979d7b478d_0_188"/>
          <p:cNvSpPr txBox="1"/>
          <p:nvPr/>
        </p:nvSpPr>
        <p:spPr>
          <a:xfrm>
            <a:off x="437076" y="4665350"/>
            <a:ext cx="2808600" cy="19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Poppins"/>
              <a:buChar char="●"/>
            </a:pPr>
            <a:r>
              <a:rPr lang="en-GB" sz="1000">
                <a:latin typeface="Poppins"/>
                <a:ea typeface="Poppins"/>
                <a:cs typeface="Poppins"/>
                <a:sym typeface="Poppins"/>
              </a:rPr>
              <a:t>Utilises UNAIDS sub-national estimates to provide disaggregated HIV incidence and population size data by age, sex, location, and behavioural risk at district level</a:t>
            </a:r>
            <a:endParaRPr b="0" i="0" sz="1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">
              <a:latin typeface="Poppins"/>
              <a:ea typeface="Poppins"/>
              <a:cs typeface="Poppins"/>
              <a:sym typeface="Poppins"/>
            </a:endParaRPr>
          </a:p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Poppins"/>
              <a:buChar char="●"/>
            </a:pPr>
            <a:r>
              <a:rPr lang="en-GB" sz="1000">
                <a:latin typeface="Poppins"/>
                <a:ea typeface="Poppins"/>
                <a:cs typeface="Poppins"/>
                <a:sym typeface="Poppins"/>
              </a:rPr>
              <a:t>Supports data-driven prioritisation of prevention resources across key populations - directly informing targeted intervention design and resource allocation in GC8 proposals</a:t>
            </a:r>
            <a:endParaRPr b="0" i="0" sz="1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8" name="Google Shape;458;g3979d7b478d_0_188"/>
          <p:cNvSpPr txBox="1"/>
          <p:nvPr/>
        </p:nvSpPr>
        <p:spPr>
          <a:xfrm>
            <a:off x="6808550" y="1823532"/>
            <a:ext cx="1212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sng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Implementation Guide</a:t>
            </a:r>
            <a:endParaRPr b="0" i="0" sz="700" u="sng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9" name="Google Shape;459;g3979d7b478d_0_188"/>
          <p:cNvSpPr txBox="1"/>
          <p:nvPr/>
        </p:nvSpPr>
        <p:spPr>
          <a:xfrm>
            <a:off x="9873196" y="1759473"/>
            <a:ext cx="1012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sng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Evidence Synthesis Report</a:t>
            </a:r>
            <a:endParaRPr b="0" i="0" sz="700" u="sng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60" name="Google Shape;460;g3979d7b478d_0_188"/>
          <p:cNvGrpSpPr/>
          <p:nvPr/>
        </p:nvGrpSpPr>
        <p:grpSpPr>
          <a:xfrm>
            <a:off x="4046261" y="1821651"/>
            <a:ext cx="1239374" cy="227563"/>
            <a:chOff x="4067234" y="1758733"/>
            <a:chExt cx="1239374" cy="227563"/>
          </a:xfrm>
        </p:grpSpPr>
        <p:sp>
          <p:nvSpPr>
            <p:cNvPr id="461" name="Google Shape;461;g3979d7b478d_0_188"/>
            <p:cNvSpPr/>
            <p:nvPr/>
          </p:nvSpPr>
          <p:spPr>
            <a:xfrm>
              <a:off x="4067234" y="1758733"/>
              <a:ext cx="1239374" cy="227563"/>
            </a:xfrm>
            <a:custGeom>
              <a:rect b="b" l="l" r="r" t="t"/>
              <a:pathLst>
                <a:path extrusionOk="0" h="115661" w="629923">
                  <a:moveTo>
                    <a:pt x="57830" y="0"/>
                  </a:moveTo>
                  <a:lnTo>
                    <a:pt x="572093" y="0"/>
                  </a:lnTo>
                  <a:cubicBezTo>
                    <a:pt x="604032" y="0"/>
                    <a:pt x="629923" y="25891"/>
                    <a:pt x="629923" y="57830"/>
                  </a:cubicBezTo>
                  <a:lnTo>
                    <a:pt x="629923" y="57830"/>
                  </a:lnTo>
                  <a:cubicBezTo>
                    <a:pt x="629923" y="73168"/>
                    <a:pt x="623831" y="87877"/>
                    <a:pt x="612985" y="98722"/>
                  </a:cubicBezTo>
                  <a:cubicBezTo>
                    <a:pt x="602140" y="109568"/>
                    <a:pt x="587431" y="115661"/>
                    <a:pt x="572093" y="115661"/>
                  </a:cubicBezTo>
                  <a:lnTo>
                    <a:pt x="57830" y="115661"/>
                  </a:lnTo>
                  <a:cubicBezTo>
                    <a:pt x="42493" y="115661"/>
                    <a:pt x="27783" y="109568"/>
                    <a:pt x="16938" y="98722"/>
                  </a:cubicBezTo>
                  <a:cubicBezTo>
                    <a:pt x="6093" y="87877"/>
                    <a:pt x="0" y="73168"/>
                    <a:pt x="0" y="57830"/>
                  </a:cubicBezTo>
                  <a:lnTo>
                    <a:pt x="0" y="57830"/>
                  </a:lnTo>
                  <a:cubicBezTo>
                    <a:pt x="0" y="42493"/>
                    <a:pt x="6093" y="27783"/>
                    <a:pt x="16938" y="16938"/>
                  </a:cubicBezTo>
                  <a:cubicBezTo>
                    <a:pt x="27783" y="6093"/>
                    <a:pt x="42493" y="0"/>
                    <a:pt x="57830" y="0"/>
                  </a:cubicBezTo>
                  <a:close/>
                </a:path>
              </a:pathLst>
            </a:custGeom>
            <a:solidFill>
              <a:srgbClr val="E3815C"/>
            </a:solidFill>
            <a:ln cap="rnd" cmpd="sng" w="25400">
              <a:solidFill>
                <a:srgbClr val="E3815C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30475" lIns="60950" spcFirstLastPara="1" rIns="60950" wrap="square" tIns="304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g3979d7b478d_0_188"/>
            <p:cNvSpPr txBox="1"/>
            <p:nvPr/>
          </p:nvSpPr>
          <p:spPr>
            <a:xfrm>
              <a:off x="4143541" y="1772500"/>
              <a:ext cx="10824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00" u="sng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I</a:t>
              </a:r>
              <a:r>
                <a:rPr lang="en-GB" sz="700" u="sng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nteractive</a:t>
              </a:r>
              <a:r>
                <a:rPr b="0" i="0" lang="en-GB" sz="700" u="sng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Guide</a:t>
              </a:r>
              <a:endParaRPr b="0" i="0" sz="700" u="sng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463" name="Google Shape;463;g3979d7b478d_0_188"/>
          <p:cNvGrpSpPr/>
          <p:nvPr/>
        </p:nvGrpSpPr>
        <p:grpSpPr>
          <a:xfrm>
            <a:off x="1202509" y="1800716"/>
            <a:ext cx="1239374" cy="227563"/>
            <a:chOff x="1202509" y="1758771"/>
            <a:chExt cx="1239374" cy="227563"/>
          </a:xfrm>
        </p:grpSpPr>
        <p:sp>
          <p:nvSpPr>
            <p:cNvPr id="464" name="Google Shape;464;g3979d7b478d_0_188"/>
            <p:cNvSpPr/>
            <p:nvPr/>
          </p:nvSpPr>
          <p:spPr>
            <a:xfrm>
              <a:off x="1202509" y="1758771"/>
              <a:ext cx="1239374" cy="227563"/>
            </a:xfrm>
            <a:custGeom>
              <a:rect b="b" l="l" r="r" t="t"/>
              <a:pathLst>
                <a:path extrusionOk="0" h="115661" w="629923">
                  <a:moveTo>
                    <a:pt x="57830" y="0"/>
                  </a:moveTo>
                  <a:lnTo>
                    <a:pt x="572093" y="0"/>
                  </a:lnTo>
                  <a:cubicBezTo>
                    <a:pt x="604032" y="0"/>
                    <a:pt x="629923" y="25891"/>
                    <a:pt x="629923" y="57830"/>
                  </a:cubicBezTo>
                  <a:lnTo>
                    <a:pt x="629923" y="57830"/>
                  </a:lnTo>
                  <a:cubicBezTo>
                    <a:pt x="629923" y="73168"/>
                    <a:pt x="623831" y="87877"/>
                    <a:pt x="612985" y="98722"/>
                  </a:cubicBezTo>
                  <a:cubicBezTo>
                    <a:pt x="602140" y="109568"/>
                    <a:pt x="587431" y="115661"/>
                    <a:pt x="572093" y="115661"/>
                  </a:cubicBezTo>
                  <a:lnTo>
                    <a:pt x="57830" y="115661"/>
                  </a:lnTo>
                  <a:cubicBezTo>
                    <a:pt x="42493" y="115661"/>
                    <a:pt x="27783" y="109568"/>
                    <a:pt x="16938" y="98722"/>
                  </a:cubicBezTo>
                  <a:cubicBezTo>
                    <a:pt x="6093" y="87877"/>
                    <a:pt x="0" y="73168"/>
                    <a:pt x="0" y="57830"/>
                  </a:cubicBezTo>
                  <a:lnTo>
                    <a:pt x="0" y="57830"/>
                  </a:lnTo>
                  <a:cubicBezTo>
                    <a:pt x="0" y="42493"/>
                    <a:pt x="6093" y="27783"/>
                    <a:pt x="16938" y="16938"/>
                  </a:cubicBezTo>
                  <a:cubicBezTo>
                    <a:pt x="27783" y="6093"/>
                    <a:pt x="42493" y="0"/>
                    <a:pt x="57830" y="0"/>
                  </a:cubicBezTo>
                  <a:close/>
                </a:path>
              </a:pathLst>
            </a:custGeom>
            <a:solidFill>
              <a:srgbClr val="E3815C"/>
            </a:solidFill>
            <a:ln cap="rnd" cmpd="sng" w="25400">
              <a:solidFill>
                <a:srgbClr val="E3815C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30475" lIns="60950" spcFirstLastPara="1" rIns="60950" wrap="square" tIns="304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g3979d7b478d_0_188"/>
            <p:cNvSpPr txBox="1"/>
            <p:nvPr/>
          </p:nvSpPr>
          <p:spPr>
            <a:xfrm>
              <a:off x="1373169" y="1772500"/>
              <a:ext cx="896400" cy="2001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700" u="sng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Dashboard</a:t>
              </a:r>
              <a:endParaRPr b="0" i="0" sz="700" u="sng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466" name="Google Shape;466;g3979d7b478d_0_188"/>
          <p:cNvSpPr/>
          <p:nvPr/>
        </p:nvSpPr>
        <p:spPr>
          <a:xfrm>
            <a:off x="10055832" y="2098729"/>
            <a:ext cx="731426" cy="651981"/>
          </a:xfrm>
          <a:custGeom>
            <a:rect b="b" l="l" r="r" t="t"/>
            <a:pathLst>
              <a:path extrusionOk="0" h="3104670" w="3112451">
                <a:moveTo>
                  <a:pt x="0" y="0"/>
                </a:moveTo>
                <a:lnTo>
                  <a:pt x="3112451" y="0"/>
                </a:lnTo>
                <a:lnTo>
                  <a:pt x="3112451" y="3104670"/>
                </a:lnTo>
                <a:lnTo>
                  <a:pt x="0" y="31046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d7f4e23899_0_808"/>
          <p:cNvSpPr/>
          <p:nvPr/>
        </p:nvSpPr>
        <p:spPr>
          <a:xfrm>
            <a:off x="464771" y="199365"/>
            <a:ext cx="813032" cy="1412843"/>
          </a:xfrm>
          <a:custGeom>
            <a:rect b="b" l="l" r="r" t="t"/>
            <a:pathLst>
              <a:path extrusionOk="0" h="3467100" w="1995170">
                <a:moveTo>
                  <a:pt x="1851660" y="1901190"/>
                </a:moveTo>
                <a:cubicBezTo>
                  <a:pt x="1805940" y="1827530"/>
                  <a:pt x="1750060" y="1762760"/>
                  <a:pt x="1685290" y="1711960"/>
                </a:cubicBezTo>
                <a:cubicBezTo>
                  <a:pt x="1667510" y="1697990"/>
                  <a:pt x="1649730" y="1685290"/>
                  <a:pt x="1631950" y="1672590"/>
                </a:cubicBezTo>
                <a:cubicBezTo>
                  <a:pt x="1644650" y="1662430"/>
                  <a:pt x="1657350" y="1652270"/>
                  <a:pt x="1668780" y="1640840"/>
                </a:cubicBezTo>
                <a:cubicBezTo>
                  <a:pt x="1724660" y="1591310"/>
                  <a:pt x="1774190" y="1532890"/>
                  <a:pt x="1813560" y="1466850"/>
                </a:cubicBezTo>
                <a:cubicBezTo>
                  <a:pt x="1852930" y="1402080"/>
                  <a:pt x="1884680" y="1328420"/>
                  <a:pt x="1907540" y="1245870"/>
                </a:cubicBezTo>
                <a:cubicBezTo>
                  <a:pt x="1930400" y="1164590"/>
                  <a:pt x="1941830" y="1071880"/>
                  <a:pt x="1941830" y="970280"/>
                </a:cubicBezTo>
                <a:cubicBezTo>
                  <a:pt x="1941830" y="817880"/>
                  <a:pt x="1918970" y="680720"/>
                  <a:pt x="1874520" y="561340"/>
                </a:cubicBezTo>
                <a:cubicBezTo>
                  <a:pt x="1828800" y="439420"/>
                  <a:pt x="1762760" y="336550"/>
                  <a:pt x="1677670" y="252730"/>
                </a:cubicBezTo>
                <a:cubicBezTo>
                  <a:pt x="1592580" y="168910"/>
                  <a:pt x="1490980" y="105410"/>
                  <a:pt x="1374140" y="62230"/>
                </a:cubicBezTo>
                <a:cubicBezTo>
                  <a:pt x="1259840" y="20320"/>
                  <a:pt x="1132840" y="0"/>
                  <a:pt x="994410" y="0"/>
                </a:cubicBezTo>
                <a:cubicBezTo>
                  <a:pt x="862330" y="0"/>
                  <a:pt x="735330" y="22860"/>
                  <a:pt x="621030" y="68580"/>
                </a:cubicBezTo>
                <a:cubicBezTo>
                  <a:pt x="504190" y="115570"/>
                  <a:pt x="403860" y="181610"/>
                  <a:pt x="320040" y="267970"/>
                </a:cubicBezTo>
                <a:cubicBezTo>
                  <a:pt x="234950" y="353060"/>
                  <a:pt x="170180" y="457200"/>
                  <a:pt x="123190" y="576580"/>
                </a:cubicBezTo>
                <a:cubicBezTo>
                  <a:pt x="77470" y="694690"/>
                  <a:pt x="54610" y="826770"/>
                  <a:pt x="54610" y="971550"/>
                </a:cubicBezTo>
                <a:lnTo>
                  <a:pt x="54610" y="1206500"/>
                </a:lnTo>
                <a:lnTo>
                  <a:pt x="825500" y="1206500"/>
                </a:lnTo>
                <a:lnTo>
                  <a:pt x="825500" y="1010920"/>
                </a:lnTo>
                <a:cubicBezTo>
                  <a:pt x="825500" y="854710"/>
                  <a:pt x="855980" y="778510"/>
                  <a:pt x="881380" y="740410"/>
                </a:cubicBezTo>
                <a:cubicBezTo>
                  <a:pt x="910590" y="697230"/>
                  <a:pt x="946150" y="678180"/>
                  <a:pt x="1002030" y="678180"/>
                </a:cubicBezTo>
                <a:cubicBezTo>
                  <a:pt x="1054100" y="678180"/>
                  <a:pt x="1090930" y="695960"/>
                  <a:pt x="1120140" y="735330"/>
                </a:cubicBezTo>
                <a:cubicBezTo>
                  <a:pt x="1144270" y="768350"/>
                  <a:pt x="1173480" y="839470"/>
                  <a:pt x="1173480" y="993140"/>
                </a:cubicBezTo>
                <a:cubicBezTo>
                  <a:pt x="1173480" y="1064260"/>
                  <a:pt x="1167130" y="1126490"/>
                  <a:pt x="1153160" y="1178560"/>
                </a:cubicBezTo>
                <a:cubicBezTo>
                  <a:pt x="1140460" y="1228090"/>
                  <a:pt x="1123950" y="1267460"/>
                  <a:pt x="1103630" y="1297940"/>
                </a:cubicBezTo>
                <a:cubicBezTo>
                  <a:pt x="1087120" y="1323340"/>
                  <a:pt x="1068070" y="1342390"/>
                  <a:pt x="1046480" y="1353820"/>
                </a:cubicBezTo>
                <a:cubicBezTo>
                  <a:pt x="1026160" y="1365250"/>
                  <a:pt x="1004570" y="1370330"/>
                  <a:pt x="980440" y="1370330"/>
                </a:cubicBezTo>
                <a:lnTo>
                  <a:pt x="715010" y="1370330"/>
                </a:lnTo>
                <a:lnTo>
                  <a:pt x="715010" y="2048510"/>
                </a:lnTo>
                <a:lnTo>
                  <a:pt x="970280" y="2048510"/>
                </a:lnTo>
                <a:cubicBezTo>
                  <a:pt x="1005840" y="2048510"/>
                  <a:pt x="1040130" y="2053590"/>
                  <a:pt x="1071880" y="2065020"/>
                </a:cubicBezTo>
                <a:cubicBezTo>
                  <a:pt x="1098550" y="2073910"/>
                  <a:pt x="1122680" y="2090420"/>
                  <a:pt x="1144270" y="2113280"/>
                </a:cubicBezTo>
                <a:cubicBezTo>
                  <a:pt x="1167130" y="2137410"/>
                  <a:pt x="1186180" y="2174240"/>
                  <a:pt x="1200150" y="2222500"/>
                </a:cubicBezTo>
                <a:cubicBezTo>
                  <a:pt x="1216660" y="2275840"/>
                  <a:pt x="1224280" y="2346960"/>
                  <a:pt x="1224280" y="2434590"/>
                </a:cubicBezTo>
                <a:cubicBezTo>
                  <a:pt x="1224280" y="2564130"/>
                  <a:pt x="1201420" y="2661920"/>
                  <a:pt x="1156970" y="2716530"/>
                </a:cubicBezTo>
                <a:cubicBezTo>
                  <a:pt x="1117600" y="2766060"/>
                  <a:pt x="1066800" y="2788920"/>
                  <a:pt x="1000760" y="2788920"/>
                </a:cubicBezTo>
                <a:cubicBezTo>
                  <a:pt x="900430" y="2788920"/>
                  <a:pt x="858520" y="2745740"/>
                  <a:pt x="835660" y="2713990"/>
                </a:cubicBezTo>
                <a:cubicBezTo>
                  <a:pt x="792480" y="2651760"/>
                  <a:pt x="770890" y="2556510"/>
                  <a:pt x="770890" y="2430780"/>
                </a:cubicBezTo>
                <a:lnTo>
                  <a:pt x="770890" y="2226310"/>
                </a:lnTo>
                <a:lnTo>
                  <a:pt x="0" y="2226310"/>
                </a:lnTo>
                <a:lnTo>
                  <a:pt x="0" y="2416810"/>
                </a:lnTo>
                <a:cubicBezTo>
                  <a:pt x="0" y="2571750"/>
                  <a:pt x="21590" y="2713990"/>
                  <a:pt x="66040" y="2840990"/>
                </a:cubicBezTo>
                <a:cubicBezTo>
                  <a:pt x="110490" y="2970530"/>
                  <a:pt x="176530" y="3083560"/>
                  <a:pt x="262890" y="3176270"/>
                </a:cubicBezTo>
                <a:cubicBezTo>
                  <a:pt x="349250" y="3270250"/>
                  <a:pt x="457200" y="3342640"/>
                  <a:pt x="584200" y="3393440"/>
                </a:cubicBezTo>
                <a:cubicBezTo>
                  <a:pt x="707390" y="3441700"/>
                  <a:pt x="850900" y="3467100"/>
                  <a:pt x="1009650" y="3467100"/>
                </a:cubicBezTo>
                <a:cubicBezTo>
                  <a:pt x="1150620" y="3467100"/>
                  <a:pt x="1282700" y="3444240"/>
                  <a:pt x="1402080" y="3398520"/>
                </a:cubicBezTo>
                <a:cubicBezTo>
                  <a:pt x="1524000" y="3352800"/>
                  <a:pt x="1629410" y="3284220"/>
                  <a:pt x="1717040" y="3196590"/>
                </a:cubicBezTo>
                <a:cubicBezTo>
                  <a:pt x="1804670" y="3108960"/>
                  <a:pt x="1873250" y="3001010"/>
                  <a:pt x="1922780" y="2876550"/>
                </a:cubicBezTo>
                <a:cubicBezTo>
                  <a:pt x="1971040" y="2753360"/>
                  <a:pt x="1995170" y="2613660"/>
                  <a:pt x="1995170" y="2461260"/>
                </a:cubicBezTo>
                <a:cubicBezTo>
                  <a:pt x="1995170" y="2348230"/>
                  <a:pt x="1982470" y="2244090"/>
                  <a:pt x="1958340" y="2151380"/>
                </a:cubicBezTo>
                <a:cubicBezTo>
                  <a:pt x="1932940" y="2058670"/>
                  <a:pt x="1897380" y="1973580"/>
                  <a:pt x="1851660" y="190119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036014" r="-1036014" t="0"/>
            </a:stretch>
          </a:blipFill>
          <a:ln>
            <a:noFill/>
          </a:ln>
        </p:spPr>
        <p:txBody>
          <a:bodyPr anchorCtr="0" anchor="t" bIns="30475" lIns="60950" spcFirstLastPara="1" rIns="60950" wrap="square" tIns="30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g3d7f4e23899_0_808"/>
          <p:cNvSpPr txBox="1"/>
          <p:nvPr/>
        </p:nvSpPr>
        <p:spPr>
          <a:xfrm>
            <a:off x="1399729" y="274358"/>
            <a:ext cx="10327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0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S</a:t>
            </a:r>
            <a:r>
              <a:rPr b="1" lang="en-GB" sz="30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O</a:t>
            </a:r>
            <a:r>
              <a:rPr b="1" i="0" lang="en-GB" sz="30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 </a:t>
            </a:r>
            <a:r>
              <a:rPr b="1" lang="en-GB" sz="30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t</a:t>
            </a:r>
            <a:r>
              <a:rPr b="1" i="0" lang="en-GB" sz="30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emplate for </a:t>
            </a:r>
            <a:r>
              <a:rPr b="1" lang="en-GB" sz="30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b="1" i="0" lang="en-GB" sz="30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njectable Lenacapvir (LEN) </a:t>
            </a:r>
            <a:endParaRPr b="1" i="0" sz="3000" u="none" cap="none" strike="noStrike">
              <a:solidFill>
                <a:schemeClr val="accent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0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as PrEP</a:t>
            </a:r>
            <a:endParaRPr i="0" sz="3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77" name="Google Shape;477;g3d7f4e23899_0_808"/>
          <p:cNvCxnSpPr/>
          <p:nvPr/>
        </p:nvCxnSpPr>
        <p:spPr>
          <a:xfrm>
            <a:off x="2125737" y="3957129"/>
            <a:ext cx="5578500" cy="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8" name="Google Shape;478;g3d7f4e23899_0_808"/>
          <p:cNvCxnSpPr/>
          <p:nvPr/>
        </p:nvCxnSpPr>
        <p:spPr>
          <a:xfrm flipH="1" rot="10800000">
            <a:off x="2125757" y="5357656"/>
            <a:ext cx="5324100" cy="87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9" name="Google Shape;479;g3d7f4e23899_0_808"/>
          <p:cNvSpPr/>
          <p:nvPr/>
        </p:nvSpPr>
        <p:spPr>
          <a:xfrm flipH="1">
            <a:off x="3998089" y="1990400"/>
            <a:ext cx="463036" cy="4102430"/>
          </a:xfrm>
          <a:custGeom>
            <a:rect b="b" l="l" r="r" t="t"/>
            <a:pathLst>
              <a:path extrusionOk="0" h="8967061" w="762200">
                <a:moveTo>
                  <a:pt x="762200" y="0"/>
                </a:moveTo>
                <a:lnTo>
                  <a:pt x="0" y="0"/>
                </a:lnTo>
                <a:lnTo>
                  <a:pt x="0" y="8967061"/>
                </a:lnTo>
                <a:lnTo>
                  <a:pt x="762200" y="8967061"/>
                </a:lnTo>
                <a:lnTo>
                  <a:pt x="76220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0475" lIns="60950" spcFirstLastPara="1" rIns="60950" wrap="square" tIns="30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screen shot of a person holding a syringe&#10;&#10;AI-generated content may be incorrect." id="480" name="Google Shape;480;g3d7f4e23899_0_8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2200" y="1906905"/>
            <a:ext cx="2895375" cy="48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g3d7f4e23899_0_808"/>
          <p:cNvSpPr txBox="1"/>
          <p:nvPr/>
        </p:nvSpPr>
        <p:spPr>
          <a:xfrm>
            <a:off x="4618430" y="2140505"/>
            <a:ext cx="7108800" cy="34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667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➔"/>
            </a:pPr>
            <a:r>
              <a:rPr lang="en-GB" sz="1700">
                <a:latin typeface="Poppins"/>
                <a:ea typeface="Poppins"/>
                <a:cs typeface="Poppins"/>
                <a:sym typeface="Poppins"/>
              </a:rPr>
              <a:t>A</a:t>
            </a:r>
            <a:r>
              <a:rPr i="0" lang="en-GB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 </a:t>
            </a:r>
            <a:r>
              <a:rPr i="0" lang="en-GB" sz="17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adaptable SOP template aligned with WHO guidance</a:t>
            </a:r>
            <a:r>
              <a:rPr i="0" lang="en-GB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on injectable LEN as PrEP, designed for national policymakers and </a:t>
            </a:r>
            <a:r>
              <a:rPr lang="en-GB" sz="1700">
                <a:latin typeface="Poppins"/>
                <a:ea typeface="Poppins"/>
                <a:cs typeface="Poppins"/>
                <a:sym typeface="Poppins"/>
              </a:rPr>
              <a:t>TWGs</a:t>
            </a:r>
            <a:endParaRPr sz="17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7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667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➔"/>
            </a:pPr>
            <a:r>
              <a:rPr i="0" lang="en-GB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Offers </a:t>
            </a:r>
            <a:r>
              <a:rPr i="0" lang="en-GB" sz="17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suggested language, prompts, and clearly marked sections</a:t>
            </a:r>
            <a:r>
              <a:rPr i="0" lang="en-GB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where national decisions are </a:t>
            </a:r>
            <a:r>
              <a:rPr lang="en-GB" sz="1700">
                <a:latin typeface="Poppins"/>
                <a:ea typeface="Poppins"/>
                <a:cs typeface="Poppins"/>
                <a:sym typeface="Poppins"/>
              </a:rPr>
              <a:t>needed</a:t>
            </a:r>
            <a:endParaRPr sz="17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Poppins"/>
              <a:ea typeface="Poppins"/>
              <a:cs typeface="Poppins"/>
              <a:sym typeface="Poppins"/>
            </a:endParaRPr>
          </a:p>
          <a:p>
            <a:pPr indent="-2667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➔"/>
            </a:pPr>
            <a:r>
              <a:rPr lang="en-GB" sz="1700">
                <a:latin typeface="Poppins"/>
                <a:ea typeface="Poppins"/>
                <a:cs typeface="Poppins"/>
                <a:sym typeface="Poppins"/>
              </a:rPr>
              <a:t>Policymakers and technical working groups are expected to</a:t>
            </a:r>
            <a:r>
              <a:rPr lang="en-GB" sz="1700">
                <a:latin typeface="Poppins Medium"/>
                <a:ea typeface="Poppins Medium"/>
                <a:cs typeface="Poppins Medium"/>
                <a:sym typeface="Poppins Medium"/>
              </a:rPr>
              <a:t> use the tool to align SOPs with national policies, regulatory requirements, and WHO guidance</a:t>
            </a:r>
            <a:endParaRPr sz="17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7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667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Poppins"/>
              <a:buChar char="➔"/>
            </a:pPr>
            <a:r>
              <a:rPr i="0" lang="en-GB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Supports consistent, evidence-informed rollout of LEN as PrEP at national level </a:t>
            </a:r>
            <a:endParaRPr i="0" sz="17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2" name="Google Shape;482;g3d7f4e23899_0_808"/>
          <p:cNvSpPr txBox="1"/>
          <p:nvPr/>
        </p:nvSpPr>
        <p:spPr>
          <a:xfrm>
            <a:off x="1399725" y="1184898"/>
            <a:ext cx="93225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Supports countries with the </a:t>
            </a:r>
            <a:r>
              <a:rPr i="0" lang="en-GB" u="none" cap="none" strike="noStrike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operational foundation needed to plan and cost LEN introduction</a:t>
            </a:r>
            <a:r>
              <a:rPr b="0" i="0" lang="en-GB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 within GC8 prevention proposals</a:t>
            </a:r>
            <a:endParaRPr b="0" i="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3" name="Google Shape;483;g3d7f4e23899_0_808" title="frame (3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97274" y="136651"/>
            <a:ext cx="1198802" cy="1198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d84902d52c_0_117"/>
          <p:cNvSpPr txBox="1"/>
          <p:nvPr>
            <p:ph type="ctrTitle"/>
          </p:nvPr>
        </p:nvSpPr>
        <p:spPr>
          <a:xfrm>
            <a:off x="195597" y="1754749"/>
            <a:ext cx="59004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 Black"/>
              <a:buNone/>
            </a:pPr>
            <a:r>
              <a:rPr lang="en-GB" sz="2800">
                <a:latin typeface="Poppins SemiBold"/>
                <a:ea typeface="Poppins SemiBold"/>
                <a:cs typeface="Poppins SemiBold"/>
                <a:sym typeface="Poppins SemiBold"/>
              </a:rPr>
              <a:t>Find all our resources on the SSLN </a:t>
            </a:r>
            <a:r>
              <a:rPr lang="en-GB" sz="2800">
                <a:latin typeface="Poppins SemiBold"/>
                <a:ea typeface="Poppins SemiBold"/>
                <a:cs typeface="Poppins SemiBold"/>
                <a:sym typeface="Poppins SemiBold"/>
              </a:rPr>
              <a:t>website</a:t>
            </a:r>
            <a:r>
              <a:rPr lang="en-GB" sz="2800">
                <a:latin typeface="Poppins SemiBold"/>
                <a:ea typeface="Poppins SemiBold"/>
                <a:cs typeface="Poppins SemiBold"/>
                <a:sym typeface="Poppins SemiBold"/>
              </a:rPr>
              <a:t> under the resources section</a:t>
            </a:r>
            <a:endParaRPr sz="24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89" name="Google Shape;489;g3d84902d52c_0_117"/>
          <p:cNvSpPr/>
          <p:nvPr/>
        </p:nvSpPr>
        <p:spPr>
          <a:xfrm>
            <a:off x="6096000" y="0"/>
            <a:ext cx="6095700" cy="5072400"/>
          </a:xfrm>
          <a:prstGeom prst="rect">
            <a:avLst/>
          </a:prstGeom>
          <a:solidFill>
            <a:srgbClr val="412844"/>
          </a:solidFill>
          <a:ln cap="flat" cmpd="sng" w="9525">
            <a:solidFill>
              <a:srgbClr val="4820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pic>
        <p:nvPicPr>
          <p:cNvPr id="490" name="Google Shape;490;g3d84902d52c_0_117" title="curve-arr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10799994">
            <a:off x="4146275" y="1588577"/>
            <a:ext cx="2336850" cy="18952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1" name="Google Shape;491;g3d84902d52c_0_117"/>
          <p:cNvGrpSpPr/>
          <p:nvPr/>
        </p:nvGrpSpPr>
        <p:grpSpPr>
          <a:xfrm>
            <a:off x="8931625" y="3185050"/>
            <a:ext cx="2684678" cy="2643226"/>
            <a:chOff x="0" y="0"/>
            <a:chExt cx="812800" cy="812800"/>
          </a:xfrm>
        </p:grpSpPr>
        <p:sp>
          <p:nvSpPr>
            <p:cNvPr id="492" name="Google Shape;492;g3d84902d52c_0_1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FA69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g3d84902d52c_0_117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8150" lIns="48150" spcFirstLastPara="1" rIns="48150" wrap="square" tIns="48150">
              <a:noAutofit/>
            </a:bodyPr>
            <a:lstStyle/>
            <a:p>
              <a:pPr indent="0" lvl="0" marL="0" marR="0" rtl="0" algn="ctr">
                <a:lnSpc>
                  <a:spcPct val="162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4" name="Google Shape;494;g3d84902d52c_0_117"/>
          <p:cNvSpPr txBox="1"/>
          <p:nvPr/>
        </p:nvSpPr>
        <p:spPr>
          <a:xfrm>
            <a:off x="6777939" y="3415463"/>
            <a:ext cx="5021400" cy="51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 u="sng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</a:t>
            </a:r>
            <a:r>
              <a:rPr b="1" lang="en-GB" sz="1800" u="sng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ttps://hivinterchange.com</a:t>
            </a:r>
            <a:r>
              <a:rPr b="1" lang="en-GB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  <a:endParaRPr b="1"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95" name="Google Shape;495;g3d84902d52c_0_117"/>
          <p:cNvGrpSpPr/>
          <p:nvPr/>
        </p:nvGrpSpPr>
        <p:grpSpPr>
          <a:xfrm>
            <a:off x="7120325" y="3926976"/>
            <a:ext cx="2035526" cy="1733619"/>
            <a:chOff x="0" y="-57150"/>
            <a:chExt cx="715500" cy="684900"/>
          </a:xfrm>
        </p:grpSpPr>
        <p:sp>
          <p:nvSpPr>
            <p:cNvPr id="496" name="Google Shape;496;g3d84902d52c_0_117"/>
            <p:cNvSpPr/>
            <p:nvPr/>
          </p:nvSpPr>
          <p:spPr>
            <a:xfrm>
              <a:off x="0" y="0"/>
              <a:ext cx="715396" cy="627601"/>
            </a:xfrm>
            <a:custGeom>
              <a:rect b="b" l="l" r="r" t="t"/>
              <a:pathLst>
                <a:path extrusionOk="0" h="627601" w="715396">
                  <a:moveTo>
                    <a:pt x="51304" y="0"/>
                  </a:moveTo>
                  <a:lnTo>
                    <a:pt x="664093" y="0"/>
                  </a:lnTo>
                  <a:cubicBezTo>
                    <a:pt x="692427" y="0"/>
                    <a:pt x="715396" y="22969"/>
                    <a:pt x="715396" y="51304"/>
                  </a:cubicBezTo>
                  <a:lnTo>
                    <a:pt x="715396" y="576297"/>
                  </a:lnTo>
                  <a:cubicBezTo>
                    <a:pt x="715396" y="604631"/>
                    <a:pt x="692427" y="627601"/>
                    <a:pt x="664093" y="627601"/>
                  </a:cubicBezTo>
                  <a:lnTo>
                    <a:pt x="51304" y="627601"/>
                  </a:lnTo>
                  <a:cubicBezTo>
                    <a:pt x="22969" y="627601"/>
                    <a:pt x="0" y="604631"/>
                    <a:pt x="0" y="576297"/>
                  </a:cubicBezTo>
                  <a:lnTo>
                    <a:pt x="0" y="51304"/>
                  </a:lnTo>
                  <a:cubicBezTo>
                    <a:pt x="0" y="22969"/>
                    <a:pt x="22969" y="0"/>
                    <a:pt x="51304" y="0"/>
                  </a:cubicBezTo>
                  <a:close/>
                </a:path>
              </a:pathLst>
            </a:custGeom>
            <a:solidFill>
              <a:srgbClr val="E381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g3d84902d52c_0_117"/>
            <p:cNvSpPr txBox="1"/>
            <p:nvPr/>
          </p:nvSpPr>
          <p:spPr>
            <a:xfrm>
              <a:off x="0" y="-57150"/>
              <a:ext cx="715500" cy="6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2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8" name="Google Shape;498;g3d84902d52c_0_117"/>
          <p:cNvGrpSpPr/>
          <p:nvPr/>
        </p:nvGrpSpPr>
        <p:grpSpPr>
          <a:xfrm rot="10800000">
            <a:off x="7939928" y="4654293"/>
            <a:ext cx="451836" cy="390063"/>
            <a:chOff x="0" y="0"/>
            <a:chExt cx="812800" cy="812800"/>
          </a:xfrm>
        </p:grpSpPr>
        <p:sp>
          <p:nvSpPr>
            <p:cNvPr id="499" name="Google Shape;499;g3d84902d52c_0_1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E9C0"/>
            </a:solidFill>
            <a:ln>
              <a:noFill/>
            </a:ln>
          </p:spPr>
          <p:txBody>
            <a:bodyPr anchorCtr="0" anchor="t" bIns="34075" lIns="68200" spcFirstLastPara="1" rIns="68200" wrap="square" tIns="340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4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g3d84902d52c_0_117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925" lIns="35925" spcFirstLastPara="1" rIns="35925" wrap="square" tIns="35925">
              <a:noAutofit/>
            </a:bodyPr>
            <a:lstStyle/>
            <a:p>
              <a:pPr indent="0" lvl="0" marL="0" marR="0" rtl="0" algn="ctr">
                <a:lnSpc>
                  <a:spcPct val="162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4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1" name="Google Shape;501;g3d84902d52c_0_117"/>
          <p:cNvGrpSpPr/>
          <p:nvPr/>
        </p:nvGrpSpPr>
        <p:grpSpPr>
          <a:xfrm>
            <a:off x="11361972" y="3389025"/>
            <a:ext cx="641787" cy="564408"/>
            <a:chOff x="0" y="0"/>
            <a:chExt cx="812800" cy="812800"/>
          </a:xfrm>
        </p:grpSpPr>
        <p:sp>
          <p:nvSpPr>
            <p:cNvPr id="502" name="Google Shape;502;g3d84902d52c_0_1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F7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g3d84902d52c_0_117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8150" lIns="48150" spcFirstLastPara="1" rIns="48150" wrap="square" tIns="48150">
              <a:noAutofit/>
            </a:bodyPr>
            <a:lstStyle/>
            <a:p>
              <a:pPr indent="0" lvl="0" marL="0" marR="0" rtl="0" algn="ctr">
                <a:lnSpc>
                  <a:spcPct val="162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04" name="Google Shape;504;g3d84902d52c_0_117" title="Screenshot 2026-04-21 141011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61650" y="210410"/>
            <a:ext cx="5342100" cy="3218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05" name="Google Shape;505;g3d84902d52c_0_117"/>
          <p:cNvSpPr/>
          <p:nvPr/>
        </p:nvSpPr>
        <p:spPr>
          <a:xfrm>
            <a:off x="3254106" y="3165345"/>
            <a:ext cx="357319" cy="360732"/>
          </a:xfrm>
          <a:custGeom>
            <a:rect b="b" l="l" r="r" t="t"/>
            <a:pathLst>
              <a:path extrusionOk="0" h="360732" w="357319">
                <a:moveTo>
                  <a:pt x="0" y="0"/>
                </a:moveTo>
                <a:lnTo>
                  <a:pt x="357318" y="0"/>
                </a:lnTo>
                <a:lnTo>
                  <a:pt x="357318" y="360732"/>
                </a:lnTo>
                <a:lnTo>
                  <a:pt x="0" y="3607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-960" t="0"/>
            </a:stretch>
          </a:blipFill>
          <a:ln>
            <a:noFill/>
          </a:ln>
        </p:spPr>
      </p:sp>
      <p:sp>
        <p:nvSpPr>
          <p:cNvPr id="506" name="Google Shape;506;g3d84902d52c_0_117"/>
          <p:cNvSpPr/>
          <p:nvPr/>
        </p:nvSpPr>
        <p:spPr>
          <a:xfrm>
            <a:off x="3236217" y="3620779"/>
            <a:ext cx="357319" cy="357319"/>
          </a:xfrm>
          <a:custGeom>
            <a:rect b="b" l="l" r="r" t="t"/>
            <a:pathLst>
              <a:path extrusionOk="0" h="357319" w="357319">
                <a:moveTo>
                  <a:pt x="0" y="0"/>
                </a:moveTo>
                <a:lnTo>
                  <a:pt x="357318" y="0"/>
                </a:lnTo>
                <a:lnTo>
                  <a:pt x="357318" y="357318"/>
                </a:lnTo>
                <a:lnTo>
                  <a:pt x="0" y="357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7" name="Google Shape;507;g3d84902d52c_0_117"/>
          <p:cNvSpPr/>
          <p:nvPr/>
        </p:nvSpPr>
        <p:spPr>
          <a:xfrm>
            <a:off x="3236217" y="4073347"/>
            <a:ext cx="345002" cy="345002"/>
          </a:xfrm>
          <a:custGeom>
            <a:rect b="b" l="l" r="r" t="t"/>
            <a:pathLst>
              <a:path extrusionOk="0" h="345002" w="345002">
                <a:moveTo>
                  <a:pt x="0" y="0"/>
                </a:moveTo>
                <a:lnTo>
                  <a:pt x="345001" y="0"/>
                </a:lnTo>
                <a:lnTo>
                  <a:pt x="345001" y="345002"/>
                </a:lnTo>
                <a:lnTo>
                  <a:pt x="0" y="345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8" name="Google Shape;508;g3d84902d52c_0_117"/>
          <p:cNvSpPr txBox="1"/>
          <p:nvPr/>
        </p:nvSpPr>
        <p:spPr>
          <a:xfrm>
            <a:off x="3696059" y="3300245"/>
            <a:ext cx="2567700" cy="1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75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@southsouthlearning network</a:t>
            </a:r>
            <a:endParaRPr/>
          </a:p>
        </p:txBody>
      </p:sp>
      <p:sp>
        <p:nvSpPr>
          <p:cNvPr id="509" name="Google Shape;509;g3d84902d52c_0_117"/>
          <p:cNvSpPr txBox="1"/>
          <p:nvPr/>
        </p:nvSpPr>
        <p:spPr>
          <a:xfrm>
            <a:off x="3696059" y="3732027"/>
            <a:ext cx="2567700" cy="1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75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@southsouthlearning network</a:t>
            </a:r>
            <a:endParaRPr/>
          </a:p>
        </p:txBody>
      </p:sp>
      <p:sp>
        <p:nvSpPr>
          <p:cNvPr id="510" name="Google Shape;510;g3d84902d52c_0_117"/>
          <p:cNvSpPr txBox="1"/>
          <p:nvPr/>
        </p:nvSpPr>
        <p:spPr>
          <a:xfrm>
            <a:off x="3668294" y="4191575"/>
            <a:ext cx="2567700" cy="1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75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@south-south learning network</a:t>
            </a:r>
            <a:endParaRPr/>
          </a:p>
        </p:txBody>
      </p:sp>
      <p:pic>
        <p:nvPicPr>
          <p:cNvPr id="511" name="Google Shape;511;g3d84902d52c_0_117" title="SSLN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34985" y="2554500"/>
            <a:ext cx="1749002" cy="1749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 Presentation Template">
  <a:themeElements>
    <a:clrScheme name="GENESIS HIV Learning Network 2025">
      <a:dk1>
        <a:srgbClr val="585958"/>
      </a:dk1>
      <a:lt1>
        <a:srgbClr val="FFFFFF"/>
      </a:lt1>
      <a:dk2>
        <a:srgbClr val="585958"/>
      </a:dk2>
      <a:lt2>
        <a:srgbClr val="B3AEA7"/>
      </a:lt2>
      <a:accent1>
        <a:srgbClr val="0EA695"/>
      </a:accent1>
      <a:accent2>
        <a:srgbClr val="E3815C"/>
      </a:accent2>
      <a:accent3>
        <a:srgbClr val="C8C58B"/>
      </a:accent3>
      <a:accent4>
        <a:srgbClr val="482045"/>
      </a:accent4>
      <a:accent5>
        <a:srgbClr val="DE6F76"/>
      </a:accent5>
      <a:accent6>
        <a:srgbClr val="4F4F66"/>
      </a:accent6>
      <a:hlink>
        <a:srgbClr val="83C7BD"/>
      </a:hlink>
      <a:folHlink>
        <a:srgbClr val="0DA6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G Presentation Template">
  <a:themeElements>
    <a:clrScheme name="GENESIS HIV Learning Network 2025">
      <a:dk1>
        <a:srgbClr val="585958"/>
      </a:dk1>
      <a:lt1>
        <a:srgbClr val="FFFFFF"/>
      </a:lt1>
      <a:dk2>
        <a:srgbClr val="585958"/>
      </a:dk2>
      <a:lt2>
        <a:srgbClr val="B3AEA7"/>
      </a:lt2>
      <a:accent1>
        <a:srgbClr val="0EA695"/>
      </a:accent1>
      <a:accent2>
        <a:srgbClr val="E3815C"/>
      </a:accent2>
      <a:accent3>
        <a:srgbClr val="C8C58B"/>
      </a:accent3>
      <a:accent4>
        <a:srgbClr val="482045"/>
      </a:accent4>
      <a:accent5>
        <a:srgbClr val="DE6F76"/>
      </a:accent5>
      <a:accent6>
        <a:srgbClr val="4F4F66"/>
      </a:accent6>
      <a:hlink>
        <a:srgbClr val="83C7BD"/>
      </a:hlink>
      <a:folHlink>
        <a:srgbClr val="0DA6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0B027ED5492E489E18E2375296B630" ma:contentTypeVersion="37" ma:contentTypeDescription="Create a new document." ma:contentTypeScope="" ma:versionID="084ad288b7a2bb464b7e748506b4e040">
  <xsd:schema xmlns:xsd="http://www.w3.org/2001/XMLSchema" xmlns:xs="http://www.w3.org/2001/XMLSchema" xmlns:p="http://schemas.microsoft.com/office/2006/metadata/properties" xmlns:ns2="1e4904ce-df3c-409d-8c73-59cbcf852a41" xmlns:ns3="2ddeef39-65d3-4660-94f2-f063f949c57e" targetNamespace="http://schemas.microsoft.com/office/2006/metadata/properties" ma:root="true" ma:fieldsID="1932048fee3a97bb6178b5557a209bcc" ns2:_="" ns3:_="">
    <xsd:import namespace="1e4904ce-df3c-409d-8c73-59cbcf852a41"/>
    <xsd:import namespace="2ddeef39-65d3-4660-94f2-f063f949c5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Order0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ThematicArea" minOccurs="0"/>
                <xsd:element ref="ns2:Country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DocumentTitle" minOccurs="0"/>
                <xsd:element ref="ns3:PrimeClassificationStatus" minOccurs="0"/>
                <xsd:element ref="ns3:PrimeClassificationStatusDetails" minOccurs="0"/>
                <xsd:element ref="ns3:PrimeLastClassified" minOccurs="0"/>
                <xsd:element ref="ns3:PrimeCorrectedByUser" minOccurs="0"/>
                <xsd:element ref="ns2:Summary_x002f_Abstract" minOccurs="0"/>
                <xsd:element ref="ns2:ContentOwner" minOccurs="0"/>
                <xsd:element ref="ns2:DownloadCategory" minOccurs="0"/>
                <xsd:element ref="ns2:LastReviewDate" minOccurs="0"/>
                <xsd:element ref="ns2:ReviewFrequency" minOccurs="0"/>
                <xsd:element ref="ns2:PrimaryTopic_x002f_ThematicArea" minOccurs="0"/>
                <xsd:element ref="ns2:Language" minOccurs="0"/>
                <xsd:element ref="ns2:Region" minOccurs="0"/>
                <xsd:element ref="ns2:EnterpriseKeyword" minOccurs="0"/>
                <xsd:element ref="ns2:SyntexTouc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4904ce-df3c-409d-8c73-59cbcf852a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Order0" ma:index="20" nillable="true" ma:displayName="Order" ma:format="Dropdown" ma:indexed="true" ma:internalName="Order0" ma:percentage="FALSE">
      <xsd:simpleType>
        <xsd:restriction base="dms:Number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f008808e-a4ff-498b-8b44-8869f1dca9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hematicArea" ma:index="25" nillable="true" ma:displayName="Thematic Area" ma:format="Dropdown" ma:internalName="ThematicArea">
      <xsd:simpleType>
        <xsd:restriction base="dms:Text">
          <xsd:maxLength value="255"/>
        </xsd:restriction>
      </xsd:simpleType>
    </xsd:element>
    <xsd:element name="Country" ma:index="26" nillable="true" ma:displayName="Country" ma:format="Dropdown" ma:internalName="Country">
      <xsd:simpleType>
        <xsd:restriction base="dms:Text">
          <xsd:maxLength value="255"/>
        </xsd:restriction>
      </xsd:simple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  <xsd:element name="DocumentTitle" ma:index="30" nillable="true" ma:displayName="Document Title" ma:format="Dropdown" ma:internalName="DocumentTitle">
      <xsd:simpleType>
        <xsd:restriction base="dms:Text">
          <xsd:maxLength value="255"/>
        </xsd:restriction>
      </xsd:simpleType>
    </xsd:element>
    <xsd:element name="Summary_x002f_Abstract" ma:index="35" nillable="true" ma:displayName="Summary / Abstract" ma:format="Dropdown" ma:internalName="Summary_x002f_Abstract">
      <xsd:simpleType>
        <xsd:restriction base="dms:Note"/>
      </xsd:simpleType>
    </xsd:element>
    <xsd:element name="ContentOwner" ma:index="36" nillable="true" ma:displayName="Content Owner" ma:format="Dropdown" ma:internalName="ContentOwner">
      <xsd:simpleType>
        <xsd:restriction base="dms:Text">
          <xsd:maxLength value="255"/>
        </xsd:restriction>
      </xsd:simpleType>
    </xsd:element>
    <xsd:element name="DownloadCategory" ma:index="37" nillable="true" ma:displayName="Download Category" ma:description="This field denotes the category in which the resource falls, for example, is it a checklist, guide, video, training material. &#10;Read the document and try to understand and extract the download category from the document.  &#10;We have defined the following categories. Please only assign one of the following values: Tool&#10;Plan&#10;Guide&#10;&#10;If you are unable to assign a category from the defined list, return 'To be determined’ &#10;" ma:format="Dropdown" ma:internalName="DownloadCategory">
      <xsd:simpleType>
        <xsd:restriction base="dms:Choice">
          <xsd:enumeration value="Tool"/>
          <xsd:enumeration value="Plan"/>
          <xsd:enumeration value="Guide"/>
        </xsd:restriction>
      </xsd:simpleType>
    </xsd:element>
    <xsd:element name="LastReviewDate" ma:index="38" nillable="true" ma:displayName="Last Review Date" ma:format="DateOnly" ma:internalName="LastReviewDate">
      <xsd:simpleType>
        <xsd:restriction base="dms:DateTime"/>
      </xsd:simpleType>
    </xsd:element>
    <xsd:element name="ReviewFrequency" ma:index="39" nillable="true" ma:displayName="Review Frequency" ma:format="Dropdown" ma:internalName="ReviewFrequency">
      <xsd:simpleType>
        <xsd:restriction base="dms:Choice">
          <xsd:enumeration value="3 months"/>
          <xsd:enumeration value="6 months"/>
          <xsd:enumeration value="12 months"/>
          <xsd:enumeration value="24 months"/>
          <xsd:enumeration value="36 months"/>
        </xsd:restriction>
      </xsd:simpleType>
    </xsd:element>
    <xsd:element name="PrimaryTopic_x002f_ThematicArea" ma:index="40" nillable="true" ma:displayName="Primary Topic / Thematic Area" ma:format="Dropdown" ma:internalName="PrimaryTopic_x002f_ThematicArea">
      <xsd:simpleType>
        <xsd:restriction base="dms:Choice">
          <xsd:enumeration value="Global Fund and Grant Implementation"/>
          <xsd:enumeration value="NSP Strategic Planning and Reviews"/>
          <xsd:enumeration value="Community and Service Delivery"/>
          <xsd:enumeration value="Prevention"/>
          <xsd:enumeration value="HIV and Economics"/>
          <xsd:enumeration value="Human Rights and Gender"/>
          <xsd:enumeration value="Epi Strategic Information"/>
          <xsd:enumeration value="Treatment and Testing"/>
          <xsd:enumeration value="Health System Strengthening"/>
          <xsd:enumeration value="Drawdown"/>
          <xsd:enumeration value="GF Condom SI"/>
          <xsd:enumeration value="DFAT"/>
          <xsd:enumeration value="HIV Sustainability Roadmaps"/>
          <xsd:enumeration value="Other"/>
        </xsd:restriction>
      </xsd:simpleType>
    </xsd:element>
    <xsd:element name="Language" ma:index="41" nillable="true" ma:displayName="Language" ma:format="Dropdown" ma:internalName="Language">
      <xsd:simpleType>
        <xsd:restriction base="dms:Text">
          <xsd:maxLength value="255"/>
        </xsd:restriction>
      </xsd:simpleType>
    </xsd:element>
    <xsd:element name="Region" ma:index="42" nillable="true" ma:displayName="Region" ma:format="Dropdown" ma:internalName="Region">
      <xsd:simpleType>
        <xsd:restriction base="dms:Choice">
          <xsd:enumeration value="Eastern and southern Africa"/>
          <xsd:enumeration value="Western and central Africa"/>
          <xsd:enumeration value="Asia and the Pacific"/>
          <xsd:enumeration value="Eastern Europe and central Asia"/>
          <xsd:enumeration value="Latin America and the Caribbean"/>
          <xsd:enumeration value="Middle East and North Africa"/>
          <xsd:enumeration value="Western and central Europe and North America"/>
          <xsd:enumeration value="Global"/>
          <xsd:enumeration value="Other"/>
        </xsd:restriction>
      </xsd:simpleType>
    </xsd:element>
    <xsd:element name="EnterpriseKeyword" ma:index="43" nillable="true" ma:displayName="Enterprise Keyword" ma:format="Dropdown" ma:internalName="EnterpriseKeyword">
      <xsd:simpleType>
        <xsd:restriction base="dms:Text">
          <xsd:maxLength value="255"/>
        </xsd:restriction>
      </xsd:simpleType>
    </xsd:element>
    <xsd:element name="SyntexTouch" ma:index="44" nillable="true" ma:displayName="SyntexTouch" ma:format="Dropdown" ma:internalName="SyntexTouch">
      <xsd:simpleType>
        <xsd:restriction base="dms:Choice">
          <xsd:enumeration value="True"/>
          <xsd:enumeration value="Fals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deef39-65d3-4660-94f2-f063f949c57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d408e62-e834-4772-ba1f-1e81686b2579}" ma:internalName="TaxCatchAll" ma:showField="CatchAllData" ma:web="2ddeef39-65d3-4660-94f2-f063f949c5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rimeClassificationStatus" ma:index="31" nillable="true" ma:displayName="Processing status" ma:internalName="PrimeClassificationStatus">
      <xsd:simpleType>
        <xsd:restriction base="dms:Text"/>
      </xsd:simpleType>
    </xsd:element>
    <xsd:element name="PrimeClassificationStatusDetails" ma:index="32" nillable="true" ma:displayName="Processing details" ma:internalName="PrimeClassificationStatusDetails">
      <xsd:simpleType>
        <xsd:restriction base="dms:Note">
          <xsd:maxLength value="255"/>
        </xsd:restriction>
      </xsd:simpleType>
    </xsd:element>
    <xsd:element name="PrimeLastClassified" ma:index="33" nillable="true" ma:displayName="Processed" ma:internalName="PrimeLastClassified">
      <xsd:simpleType>
        <xsd:restriction base="dms:DateTime"/>
      </xsd:simpleType>
    </xsd:element>
    <xsd:element name="PrimeCorrectedByUser" ma:index="34" nillable="true" ma:displayName="Corrected" ma:internalName="PrimeCorrectedByUser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hematicArea xmlns="1e4904ce-df3c-409d-8c73-59cbcf852a41" xsi:nil="true"/>
    <DocumentTitle xmlns="1e4904ce-df3c-409d-8c73-59cbcf852a41">SSLN UNAIDS GPC Webinar On GC8 Prevention Tools And Guidance</DocumentTitle>
    <PrimeLastClassified xmlns="2ddeef39-65d3-4660-94f2-f063f949c57e" xsi:nil="true"/>
    <Language xmlns="1e4904ce-df3c-409d-8c73-59cbcf852a41">English</Language>
    <lcf76f155ced4ddcb4097134ff3c332f xmlns="1e4904ce-df3c-409d-8c73-59cbcf852a41">
      <Terms xmlns="http://schemas.microsoft.com/office/infopath/2007/PartnerControls"/>
    </lcf76f155ced4ddcb4097134ff3c332f>
    <PrimeCorrectedByUser xmlns="2ddeef39-65d3-4660-94f2-f063f949c57e" xsi:nil="true"/>
    <LastReviewDate xmlns="1e4904ce-df3c-409d-8c73-59cbcf852a41" xsi:nil="true"/>
    <Order0 xmlns="1e4904ce-df3c-409d-8c73-59cbcf852a41" xsi:nil="true"/>
    <PrimeClassificationStatusDetails xmlns="2ddeef39-65d3-4660-94f2-f063f949c57e" xsi:nil="true"/>
    <TaxCatchAll xmlns="2ddeef39-65d3-4660-94f2-f063f949c57e" xsi:nil="true"/>
    <ReviewFrequency xmlns="1e4904ce-df3c-409d-8c73-59cbcf852a41">12 months</ReviewFrequency>
    <Region xmlns="1e4904ce-df3c-409d-8c73-59cbcf852a41">Global</Region>
    <SyntexTouch xmlns="1e4904ce-df3c-409d-8c73-59cbcf852a41" xsi:nil="true"/>
    <DownloadCategory xmlns="1e4904ce-df3c-409d-8c73-59cbcf852a41" xsi:nil="true"/>
    <PrimaryTopic_x002f_ThematicArea xmlns="1e4904ce-df3c-409d-8c73-59cbcf852a41">Prevention</PrimaryTopic_x002f_ThematicArea>
    <Country xmlns="1e4904ce-df3c-409d-8c73-59cbcf852a41" xsi:nil="true"/>
    <EnterpriseKeyword xmlns="1e4904ce-df3c-409d-8c73-59cbcf852a41" xsi:nil="true"/>
    <PrimeClassificationStatus xmlns="2ddeef39-65d3-4660-94f2-f063f949c57e" xsi:nil="true"/>
    <Summary_x002f_Abstract xmlns="1e4904ce-df3c-409d-8c73-59cbcf852a41">This document presents selected practical guidance tools and products from the South to South Learning Network to support countries with their GC8 application and proposal, focusing on data-driven gap analysis, targeted service design, and implementation guidance for HIV prevention.</Summary_x002f_Abstract>
    <ContentOwner xmlns="1e4904ce-df3c-409d-8c73-59cbcf852a41">Kerry Mangold</ContentOwner>
  </documentManagement>
</p:properties>
</file>

<file path=customXml/itemProps1.xml><?xml version="1.0" encoding="utf-8"?>
<ds:datastoreItem xmlns:ds="http://schemas.openxmlformats.org/officeDocument/2006/customXml" ds:itemID="{EB830802-E527-47F3-8D35-E1D69AF29F53}"/>
</file>

<file path=customXml/itemProps2.xml><?xml version="1.0" encoding="utf-8"?>
<ds:datastoreItem xmlns:ds="http://schemas.openxmlformats.org/officeDocument/2006/customXml" ds:itemID="{5F4E8EA7-DE05-4FC3-B02C-C04533913AC6}"/>
</file>

<file path=customXml/itemProps3.xml><?xml version="1.0" encoding="utf-8"?>
<ds:datastoreItem xmlns:ds="http://schemas.openxmlformats.org/officeDocument/2006/customXml" ds:itemID="{D3BA8EB8-B0EA-4035-A5B4-9D8B8663C091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Reneé Bollen-Smith // RBS Design Studio</dc:creator>
  <dcterms:created xsi:type="dcterms:W3CDTF">2023-04-24T13:29:37Z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1033</vt:i4>
  </property>
  <property fmtid="{D5CDD505-2E9C-101B-9397-08002B2CF9AE}" pid="3" name="_Version">
    <vt:lpwstr>12.0.4518</vt:lpwstr>
  </property>
  <property fmtid="{D5CDD505-2E9C-101B-9397-08002B2CF9AE}" pid="4" name="ContentTypeId">
    <vt:lpwstr>0x010100070B027ED5492E489E18E2375296B630</vt:lpwstr>
  </property>
  <property fmtid="{D5CDD505-2E9C-101B-9397-08002B2CF9AE}" pid="5" name="MediaServiceImageTags">
    <vt:lpwstr/>
  </property>
</Properties>
</file>