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1"/>
  </p:notesMasterIdLst>
  <p:handoutMasterIdLst>
    <p:handoutMasterId r:id="rId12"/>
  </p:handoutMasterIdLst>
  <p:sldIdLst>
    <p:sldId id="394" r:id="rId2"/>
    <p:sldId id="4271" r:id="rId3"/>
    <p:sldId id="4268" r:id="rId4"/>
    <p:sldId id="4266" r:id="rId5"/>
    <p:sldId id="832" r:id="rId6"/>
    <p:sldId id="4263" r:id="rId7"/>
    <p:sldId id="4264" r:id="rId8"/>
    <p:sldId id="4265" r:id="rId9"/>
    <p:sldId id="274"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7A7FECB-ABF4-41AE-E458-E590F3E5BB27}" name="TSEGAH, Selasi Ewurabena Ahema" initials="TA" userId="S::tsegahs@unaids.org::b634340a-74ad-4d76-bdfc-c708df584604" providerId="AD"/>
  <p188:author id="{9EABD4F3-BE51-EF8B-6CDC-AC3B4B01C3B1}" name="Maria-Goretti Ane" initials="MA" userId="ece7c3e8b148c1a4"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A801"/>
    <a:srgbClr val="C79701"/>
    <a:srgbClr val="AF8500"/>
    <a:srgbClr val="3356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6"/>
  </p:normalViewPr>
  <p:slideViewPr>
    <p:cSldViewPr snapToGrid="0">
      <p:cViewPr varScale="1">
        <p:scale>
          <a:sx n="106" d="100"/>
          <a:sy n="106" d="100"/>
        </p:scale>
        <p:origin x="1800" y="1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3.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515E8C-D17F-4E88-BBAC-765544A733E5}" type="doc">
      <dgm:prSet loTypeId="urn:microsoft.com/office/officeart/2005/8/layout/cycle3" loCatId="cycle" qsTypeId="urn:microsoft.com/office/officeart/2005/8/quickstyle/simple1" qsCatId="simple" csTypeId="urn:microsoft.com/office/officeart/2005/8/colors/colorful1" csCatId="colorful" phldr="1"/>
      <dgm:spPr/>
      <dgm:t>
        <a:bodyPr/>
        <a:lstStyle/>
        <a:p>
          <a:endParaRPr lang="en-US"/>
        </a:p>
      </dgm:t>
    </dgm:pt>
    <dgm:pt modelId="{5B30B2A4-967C-46BB-8D51-E4A3DC951BB9}">
      <dgm:prSet phldrT="[Text]" phldr="0"/>
      <dgm:spPr/>
      <dgm:t>
        <a:bodyPr/>
        <a:lstStyle/>
        <a:p>
          <a:pPr rtl="0"/>
          <a:r>
            <a:rPr lang="en-US"/>
            <a:t>Stigma and discrimination</a:t>
          </a:r>
        </a:p>
      </dgm:t>
    </dgm:pt>
    <dgm:pt modelId="{D9148A84-03EB-4937-8109-AA5A58748C09}" type="parTrans" cxnId="{EDFB9CF7-FE39-479E-ACB6-4A5E15EC9396}">
      <dgm:prSet/>
      <dgm:spPr/>
      <dgm:t>
        <a:bodyPr/>
        <a:lstStyle/>
        <a:p>
          <a:endParaRPr lang="en-US"/>
        </a:p>
      </dgm:t>
    </dgm:pt>
    <dgm:pt modelId="{2F7932FB-E0EF-4CE2-A898-D87AC22EAC88}" type="sibTrans" cxnId="{EDFB9CF7-FE39-479E-ACB6-4A5E15EC9396}">
      <dgm:prSet/>
      <dgm:spPr/>
      <dgm:t>
        <a:bodyPr/>
        <a:lstStyle/>
        <a:p>
          <a:endParaRPr lang="en-US"/>
        </a:p>
      </dgm:t>
    </dgm:pt>
    <dgm:pt modelId="{C2805728-96A1-41D5-87D2-43F8CDCC96A4}">
      <dgm:prSet phldrT="[Text]" phldr="0"/>
      <dgm:spPr/>
      <dgm:t>
        <a:bodyPr/>
        <a:lstStyle/>
        <a:p>
          <a:r>
            <a:rPr lang="en-US"/>
            <a:t>Violence</a:t>
          </a:r>
        </a:p>
      </dgm:t>
    </dgm:pt>
    <dgm:pt modelId="{42FA19D1-F27B-443D-B7DD-E2C5E2CDBCB7}" type="parTrans" cxnId="{D99D6D61-3A27-4B5E-A8C2-DFA4372C40B0}">
      <dgm:prSet/>
      <dgm:spPr/>
      <dgm:t>
        <a:bodyPr/>
        <a:lstStyle/>
        <a:p>
          <a:endParaRPr lang="en-US"/>
        </a:p>
      </dgm:t>
    </dgm:pt>
    <dgm:pt modelId="{891BAD1F-7316-4899-84A8-91C66CA22088}" type="sibTrans" cxnId="{D99D6D61-3A27-4B5E-A8C2-DFA4372C40B0}">
      <dgm:prSet/>
      <dgm:spPr/>
      <dgm:t>
        <a:bodyPr/>
        <a:lstStyle/>
        <a:p>
          <a:endParaRPr lang="en-US"/>
        </a:p>
      </dgm:t>
    </dgm:pt>
    <dgm:pt modelId="{D07D1E7A-19A8-43E2-8C34-044C0537CE20}">
      <dgm:prSet phldrT="[Text]" phldr="0"/>
      <dgm:spPr/>
      <dgm:t>
        <a:bodyPr/>
        <a:lstStyle/>
        <a:p>
          <a:pPr rtl="0"/>
          <a:r>
            <a:rPr lang="en-US">
              <a:latin typeface="Aptos Display" panose="02110004020202020204"/>
            </a:rPr>
            <a:t>Punitive legal and policy environment</a:t>
          </a:r>
          <a:endParaRPr lang="en-US"/>
        </a:p>
      </dgm:t>
    </dgm:pt>
    <dgm:pt modelId="{D1A04AA4-4211-449A-A761-89267AD74902}" type="parTrans" cxnId="{D0918A3A-A42A-411A-A189-300632D0F880}">
      <dgm:prSet/>
      <dgm:spPr/>
      <dgm:t>
        <a:bodyPr/>
        <a:lstStyle/>
        <a:p>
          <a:endParaRPr lang="en-US"/>
        </a:p>
      </dgm:t>
    </dgm:pt>
    <dgm:pt modelId="{7E838987-17AE-465C-A2C7-916245BD9CF4}" type="sibTrans" cxnId="{D0918A3A-A42A-411A-A189-300632D0F880}">
      <dgm:prSet/>
      <dgm:spPr/>
      <dgm:t>
        <a:bodyPr/>
        <a:lstStyle/>
        <a:p>
          <a:endParaRPr lang="en-US"/>
        </a:p>
      </dgm:t>
    </dgm:pt>
    <dgm:pt modelId="{9B491878-798C-48BA-8F68-6EC84860E4A6}">
      <dgm:prSet phldr="0"/>
      <dgm:spPr/>
      <dgm:t>
        <a:bodyPr/>
        <a:lstStyle/>
        <a:p>
          <a:pPr rtl="0"/>
          <a:r>
            <a:rPr lang="en-US">
              <a:latin typeface="Aptos Display" panose="02110004020202020204"/>
            </a:rPr>
            <a:t>Social Isolation and Rejection</a:t>
          </a:r>
        </a:p>
      </dgm:t>
    </dgm:pt>
    <dgm:pt modelId="{39F184FE-1DC0-4D97-B578-07E337F8FDFD}" type="parTrans" cxnId="{0E675C93-CB14-43EC-89D7-E648A086F020}">
      <dgm:prSet/>
      <dgm:spPr/>
    </dgm:pt>
    <dgm:pt modelId="{204CC726-7AB5-47FF-AA60-838C74A4E6E0}" type="sibTrans" cxnId="{0E675C93-CB14-43EC-89D7-E648A086F020}">
      <dgm:prSet/>
      <dgm:spPr/>
    </dgm:pt>
    <dgm:pt modelId="{F8621526-2794-4389-9073-3F88B118495F}">
      <dgm:prSet phldr="0"/>
      <dgm:spPr/>
      <dgm:t>
        <a:bodyPr/>
        <a:lstStyle/>
        <a:p>
          <a:r>
            <a:rPr lang="en-US">
              <a:latin typeface="Aptos Display" panose="02110004020202020204"/>
            </a:rPr>
            <a:t>Victimization</a:t>
          </a:r>
          <a:endParaRPr lang="en-US"/>
        </a:p>
      </dgm:t>
    </dgm:pt>
    <dgm:pt modelId="{431D0823-24C2-4C5F-9AF1-6582DF1F71FB}" type="parTrans" cxnId="{16774B5E-7B9A-44B7-930E-E4E241E04BB3}">
      <dgm:prSet/>
      <dgm:spPr/>
    </dgm:pt>
    <dgm:pt modelId="{0B6231D3-149E-4C76-A553-0F062E7AC704}" type="sibTrans" cxnId="{16774B5E-7B9A-44B7-930E-E4E241E04BB3}">
      <dgm:prSet/>
      <dgm:spPr/>
    </dgm:pt>
    <dgm:pt modelId="{0AED9A25-12AF-4A51-AA2E-25AAB06DBFA2}">
      <dgm:prSet phldr="0"/>
      <dgm:spPr/>
      <dgm:t>
        <a:bodyPr/>
        <a:lstStyle/>
        <a:p>
          <a:pPr rtl="0"/>
          <a:r>
            <a:rPr lang="en-US">
              <a:latin typeface="Aptos Display" panose="02110004020202020204"/>
            </a:rPr>
            <a:t>Moral Judgment </a:t>
          </a:r>
        </a:p>
      </dgm:t>
    </dgm:pt>
    <dgm:pt modelId="{B7E9B44E-A25A-4A3A-9C88-243C1E91F1C4}" type="parTrans" cxnId="{8DE1958C-55EC-4035-A741-9E35F84F58CB}">
      <dgm:prSet/>
      <dgm:spPr/>
    </dgm:pt>
    <dgm:pt modelId="{1B9B22F3-CFF3-466C-ABF8-32E6935260A3}" type="sibTrans" cxnId="{8DE1958C-55EC-4035-A741-9E35F84F58CB}">
      <dgm:prSet/>
      <dgm:spPr/>
    </dgm:pt>
    <dgm:pt modelId="{54E933CB-49D2-473C-9170-9F266C830E19}">
      <dgm:prSet phldr="0"/>
      <dgm:spPr/>
      <dgm:t>
        <a:bodyPr/>
        <a:lstStyle/>
        <a:p>
          <a:pPr rtl="0"/>
          <a:r>
            <a:rPr lang="en-US">
              <a:latin typeface="Aptos Display" panose="02110004020202020204"/>
            </a:rPr>
            <a:t>Economic Barriers</a:t>
          </a:r>
        </a:p>
      </dgm:t>
    </dgm:pt>
    <dgm:pt modelId="{DBD75831-DDCB-49C2-A319-8ED7BD9A8681}" type="parTrans" cxnId="{6D77D5AD-1AF4-4422-A5A5-1C22BECB1C7B}">
      <dgm:prSet/>
      <dgm:spPr/>
    </dgm:pt>
    <dgm:pt modelId="{D6B4D535-31B4-4CB5-9E4E-AD0F8AB22D49}" type="sibTrans" cxnId="{6D77D5AD-1AF4-4422-A5A5-1C22BECB1C7B}">
      <dgm:prSet/>
      <dgm:spPr/>
    </dgm:pt>
    <dgm:pt modelId="{D95517AB-5B01-44D0-B5F4-B98B83CA0073}">
      <dgm:prSet phldr="0"/>
      <dgm:spPr/>
      <dgm:t>
        <a:bodyPr/>
        <a:lstStyle/>
        <a:p>
          <a:pPr rtl="0"/>
          <a:r>
            <a:rPr lang="en-US">
              <a:latin typeface="Aptos Display" panose="02110004020202020204"/>
            </a:rPr>
            <a:t>Criminalization</a:t>
          </a:r>
        </a:p>
      </dgm:t>
    </dgm:pt>
    <dgm:pt modelId="{5CF0469C-5608-49E3-9616-BBC07B877EE2}" type="parTrans" cxnId="{79679D5B-73A9-4EAB-893C-9540FA9F8D3A}">
      <dgm:prSet/>
      <dgm:spPr/>
    </dgm:pt>
    <dgm:pt modelId="{0BA3E154-C013-4CF4-8070-74BE68984D7B}" type="sibTrans" cxnId="{79679D5B-73A9-4EAB-893C-9540FA9F8D3A}">
      <dgm:prSet/>
      <dgm:spPr/>
    </dgm:pt>
    <dgm:pt modelId="{9524FF78-2E05-47CC-A493-D316E0B3822D}" type="pres">
      <dgm:prSet presAssocID="{46515E8C-D17F-4E88-BBAC-765544A733E5}" presName="Name0" presStyleCnt="0">
        <dgm:presLayoutVars>
          <dgm:dir/>
          <dgm:resizeHandles val="exact"/>
        </dgm:presLayoutVars>
      </dgm:prSet>
      <dgm:spPr/>
    </dgm:pt>
    <dgm:pt modelId="{2E26AE5B-6AF8-43F5-B60B-797095C48DC2}" type="pres">
      <dgm:prSet presAssocID="{46515E8C-D17F-4E88-BBAC-765544A733E5}" presName="cycle" presStyleCnt="0"/>
      <dgm:spPr/>
    </dgm:pt>
    <dgm:pt modelId="{732D056A-A59C-4749-850B-0D822B2E6FD7}" type="pres">
      <dgm:prSet presAssocID="{D95517AB-5B01-44D0-B5F4-B98B83CA0073}" presName="nodeFirstNode" presStyleLbl="node1" presStyleIdx="0" presStyleCnt="8">
        <dgm:presLayoutVars>
          <dgm:bulletEnabled val="1"/>
        </dgm:presLayoutVars>
      </dgm:prSet>
      <dgm:spPr/>
    </dgm:pt>
    <dgm:pt modelId="{3B0BB6E0-6FDC-455C-B59C-63ACFF36D411}" type="pres">
      <dgm:prSet presAssocID="{0BA3E154-C013-4CF4-8070-74BE68984D7B}" presName="sibTransFirstNode" presStyleLbl="bgShp" presStyleIdx="0" presStyleCnt="1"/>
      <dgm:spPr/>
    </dgm:pt>
    <dgm:pt modelId="{04E90CE5-B759-48B4-BE4E-A371CB966C9F}" type="pres">
      <dgm:prSet presAssocID="{5B30B2A4-967C-46BB-8D51-E4A3DC951BB9}" presName="nodeFollowingNodes" presStyleLbl="node1" presStyleIdx="1" presStyleCnt="8">
        <dgm:presLayoutVars>
          <dgm:bulletEnabled val="1"/>
        </dgm:presLayoutVars>
      </dgm:prSet>
      <dgm:spPr/>
    </dgm:pt>
    <dgm:pt modelId="{A0A3529E-709D-4C4A-BB93-4FA5D78039B9}" type="pres">
      <dgm:prSet presAssocID="{C2805728-96A1-41D5-87D2-43F8CDCC96A4}" presName="nodeFollowingNodes" presStyleLbl="node1" presStyleIdx="2" presStyleCnt="8">
        <dgm:presLayoutVars>
          <dgm:bulletEnabled val="1"/>
        </dgm:presLayoutVars>
      </dgm:prSet>
      <dgm:spPr/>
    </dgm:pt>
    <dgm:pt modelId="{57FC7DFD-82D3-4E6C-9506-921654D6EF67}" type="pres">
      <dgm:prSet presAssocID="{9B491878-798C-48BA-8F68-6EC84860E4A6}" presName="nodeFollowingNodes" presStyleLbl="node1" presStyleIdx="3" presStyleCnt="8">
        <dgm:presLayoutVars>
          <dgm:bulletEnabled val="1"/>
        </dgm:presLayoutVars>
      </dgm:prSet>
      <dgm:spPr/>
    </dgm:pt>
    <dgm:pt modelId="{65149815-5B57-41E0-8D52-FE89FFF5BE10}" type="pres">
      <dgm:prSet presAssocID="{F8621526-2794-4389-9073-3F88B118495F}" presName="nodeFollowingNodes" presStyleLbl="node1" presStyleIdx="4" presStyleCnt="8">
        <dgm:presLayoutVars>
          <dgm:bulletEnabled val="1"/>
        </dgm:presLayoutVars>
      </dgm:prSet>
      <dgm:spPr/>
    </dgm:pt>
    <dgm:pt modelId="{D665D104-0770-4435-A0E2-4B27470EE1DF}" type="pres">
      <dgm:prSet presAssocID="{D07D1E7A-19A8-43E2-8C34-044C0537CE20}" presName="nodeFollowingNodes" presStyleLbl="node1" presStyleIdx="5" presStyleCnt="8">
        <dgm:presLayoutVars>
          <dgm:bulletEnabled val="1"/>
        </dgm:presLayoutVars>
      </dgm:prSet>
      <dgm:spPr/>
    </dgm:pt>
    <dgm:pt modelId="{F063FB47-589D-4EE5-9687-60BB1965F574}" type="pres">
      <dgm:prSet presAssocID="{0AED9A25-12AF-4A51-AA2E-25AAB06DBFA2}" presName="nodeFollowingNodes" presStyleLbl="node1" presStyleIdx="6" presStyleCnt="8">
        <dgm:presLayoutVars>
          <dgm:bulletEnabled val="1"/>
        </dgm:presLayoutVars>
      </dgm:prSet>
      <dgm:spPr/>
    </dgm:pt>
    <dgm:pt modelId="{608552C1-EEAC-46B8-BD40-E62DB6D4CC0B}" type="pres">
      <dgm:prSet presAssocID="{54E933CB-49D2-473C-9170-9F266C830E19}" presName="nodeFollowingNodes" presStyleLbl="node1" presStyleIdx="7" presStyleCnt="8">
        <dgm:presLayoutVars>
          <dgm:bulletEnabled val="1"/>
        </dgm:presLayoutVars>
      </dgm:prSet>
      <dgm:spPr/>
    </dgm:pt>
  </dgm:ptLst>
  <dgm:cxnLst>
    <dgm:cxn modelId="{C3E88D01-C495-46E4-933A-C48F65703239}" type="presOf" srcId="{D07D1E7A-19A8-43E2-8C34-044C0537CE20}" destId="{D665D104-0770-4435-A0E2-4B27470EE1DF}" srcOrd="0" destOrd="0" presId="urn:microsoft.com/office/officeart/2005/8/layout/cycle3"/>
    <dgm:cxn modelId="{E7289909-4435-4191-878F-7CBC960BC99B}" type="presOf" srcId="{0AED9A25-12AF-4A51-AA2E-25AAB06DBFA2}" destId="{F063FB47-589D-4EE5-9687-60BB1965F574}" srcOrd="0" destOrd="0" presId="urn:microsoft.com/office/officeart/2005/8/layout/cycle3"/>
    <dgm:cxn modelId="{48B2E215-C678-4254-AFC7-865FEE1220B0}" type="presOf" srcId="{46515E8C-D17F-4E88-BBAC-765544A733E5}" destId="{9524FF78-2E05-47CC-A493-D316E0B3822D}" srcOrd="0" destOrd="0" presId="urn:microsoft.com/office/officeart/2005/8/layout/cycle3"/>
    <dgm:cxn modelId="{D0918A3A-A42A-411A-A189-300632D0F880}" srcId="{46515E8C-D17F-4E88-BBAC-765544A733E5}" destId="{D07D1E7A-19A8-43E2-8C34-044C0537CE20}" srcOrd="5" destOrd="0" parTransId="{D1A04AA4-4211-449A-A761-89267AD74902}" sibTransId="{7E838987-17AE-465C-A2C7-916245BD9CF4}"/>
    <dgm:cxn modelId="{42E16443-8F38-44A5-A5B9-A8E1B029A064}" type="presOf" srcId="{F8621526-2794-4389-9073-3F88B118495F}" destId="{65149815-5B57-41E0-8D52-FE89FFF5BE10}" srcOrd="0" destOrd="0" presId="urn:microsoft.com/office/officeart/2005/8/layout/cycle3"/>
    <dgm:cxn modelId="{79679D5B-73A9-4EAB-893C-9540FA9F8D3A}" srcId="{46515E8C-D17F-4E88-BBAC-765544A733E5}" destId="{D95517AB-5B01-44D0-B5F4-B98B83CA0073}" srcOrd="0" destOrd="0" parTransId="{5CF0469C-5608-49E3-9616-BBC07B877EE2}" sibTransId="{0BA3E154-C013-4CF4-8070-74BE68984D7B}"/>
    <dgm:cxn modelId="{16774B5E-7B9A-44B7-930E-E4E241E04BB3}" srcId="{46515E8C-D17F-4E88-BBAC-765544A733E5}" destId="{F8621526-2794-4389-9073-3F88B118495F}" srcOrd="4" destOrd="0" parTransId="{431D0823-24C2-4C5F-9AF1-6582DF1F71FB}" sibTransId="{0B6231D3-149E-4C76-A553-0F062E7AC704}"/>
    <dgm:cxn modelId="{D99D6D61-3A27-4B5E-A8C2-DFA4372C40B0}" srcId="{46515E8C-D17F-4E88-BBAC-765544A733E5}" destId="{C2805728-96A1-41D5-87D2-43F8CDCC96A4}" srcOrd="2" destOrd="0" parTransId="{42FA19D1-F27B-443D-B7DD-E2C5E2CDBCB7}" sibTransId="{891BAD1F-7316-4899-84A8-91C66CA22088}"/>
    <dgm:cxn modelId="{6A231B68-6E21-4816-8687-0D76490177EB}" type="presOf" srcId="{5B30B2A4-967C-46BB-8D51-E4A3DC951BB9}" destId="{04E90CE5-B759-48B4-BE4E-A371CB966C9F}" srcOrd="0" destOrd="0" presId="urn:microsoft.com/office/officeart/2005/8/layout/cycle3"/>
    <dgm:cxn modelId="{8DE1958C-55EC-4035-A741-9E35F84F58CB}" srcId="{46515E8C-D17F-4E88-BBAC-765544A733E5}" destId="{0AED9A25-12AF-4A51-AA2E-25AAB06DBFA2}" srcOrd="6" destOrd="0" parTransId="{B7E9B44E-A25A-4A3A-9C88-243C1E91F1C4}" sibTransId="{1B9B22F3-CFF3-466C-ABF8-32E6935260A3}"/>
    <dgm:cxn modelId="{63238790-6128-45F7-A56F-96F9A445F33F}" type="presOf" srcId="{54E933CB-49D2-473C-9170-9F266C830E19}" destId="{608552C1-EEAC-46B8-BD40-E62DB6D4CC0B}" srcOrd="0" destOrd="0" presId="urn:microsoft.com/office/officeart/2005/8/layout/cycle3"/>
    <dgm:cxn modelId="{0E675C93-CB14-43EC-89D7-E648A086F020}" srcId="{46515E8C-D17F-4E88-BBAC-765544A733E5}" destId="{9B491878-798C-48BA-8F68-6EC84860E4A6}" srcOrd="3" destOrd="0" parTransId="{39F184FE-1DC0-4D97-B578-07E337F8FDFD}" sibTransId="{204CC726-7AB5-47FF-AA60-838C74A4E6E0}"/>
    <dgm:cxn modelId="{6D77D5AD-1AF4-4422-A5A5-1C22BECB1C7B}" srcId="{46515E8C-D17F-4E88-BBAC-765544A733E5}" destId="{54E933CB-49D2-473C-9170-9F266C830E19}" srcOrd="7" destOrd="0" parTransId="{DBD75831-DDCB-49C2-A319-8ED7BD9A8681}" sibTransId="{D6B4D535-31B4-4CB5-9E4E-AD0F8AB22D49}"/>
    <dgm:cxn modelId="{6AF35FC2-B2B6-496C-8225-C8153618876A}" type="presOf" srcId="{C2805728-96A1-41D5-87D2-43F8CDCC96A4}" destId="{A0A3529E-709D-4C4A-BB93-4FA5D78039B9}" srcOrd="0" destOrd="0" presId="urn:microsoft.com/office/officeart/2005/8/layout/cycle3"/>
    <dgm:cxn modelId="{6C5141E2-0E70-4B40-9394-30AC00D54AF8}" type="presOf" srcId="{9B491878-798C-48BA-8F68-6EC84860E4A6}" destId="{57FC7DFD-82D3-4E6C-9506-921654D6EF67}" srcOrd="0" destOrd="0" presId="urn:microsoft.com/office/officeart/2005/8/layout/cycle3"/>
    <dgm:cxn modelId="{746243E5-420F-4B3B-AB9B-8152A00598C6}" type="presOf" srcId="{D95517AB-5B01-44D0-B5F4-B98B83CA0073}" destId="{732D056A-A59C-4749-850B-0D822B2E6FD7}" srcOrd="0" destOrd="0" presId="urn:microsoft.com/office/officeart/2005/8/layout/cycle3"/>
    <dgm:cxn modelId="{831C51EF-4B9D-4E10-B58E-3BB1BF9DA932}" type="presOf" srcId="{0BA3E154-C013-4CF4-8070-74BE68984D7B}" destId="{3B0BB6E0-6FDC-455C-B59C-63ACFF36D411}" srcOrd="0" destOrd="0" presId="urn:microsoft.com/office/officeart/2005/8/layout/cycle3"/>
    <dgm:cxn modelId="{EDFB9CF7-FE39-479E-ACB6-4A5E15EC9396}" srcId="{46515E8C-D17F-4E88-BBAC-765544A733E5}" destId="{5B30B2A4-967C-46BB-8D51-E4A3DC951BB9}" srcOrd="1" destOrd="0" parTransId="{D9148A84-03EB-4937-8109-AA5A58748C09}" sibTransId="{2F7932FB-E0EF-4CE2-A898-D87AC22EAC88}"/>
    <dgm:cxn modelId="{1F251CB5-45C8-4F60-99B3-F0314904B9EC}" type="presParOf" srcId="{9524FF78-2E05-47CC-A493-D316E0B3822D}" destId="{2E26AE5B-6AF8-43F5-B60B-797095C48DC2}" srcOrd="0" destOrd="0" presId="urn:microsoft.com/office/officeart/2005/8/layout/cycle3"/>
    <dgm:cxn modelId="{A9EFB701-3AAB-4001-91F2-E9D105872230}" type="presParOf" srcId="{2E26AE5B-6AF8-43F5-B60B-797095C48DC2}" destId="{732D056A-A59C-4749-850B-0D822B2E6FD7}" srcOrd="0" destOrd="0" presId="urn:microsoft.com/office/officeart/2005/8/layout/cycle3"/>
    <dgm:cxn modelId="{959E3935-B520-4670-80E2-6694B014B7F5}" type="presParOf" srcId="{2E26AE5B-6AF8-43F5-B60B-797095C48DC2}" destId="{3B0BB6E0-6FDC-455C-B59C-63ACFF36D411}" srcOrd="1" destOrd="0" presId="urn:microsoft.com/office/officeart/2005/8/layout/cycle3"/>
    <dgm:cxn modelId="{08307034-B22C-4D4F-8E18-4D9DC4F32878}" type="presParOf" srcId="{2E26AE5B-6AF8-43F5-B60B-797095C48DC2}" destId="{04E90CE5-B759-48B4-BE4E-A371CB966C9F}" srcOrd="2" destOrd="0" presId="urn:microsoft.com/office/officeart/2005/8/layout/cycle3"/>
    <dgm:cxn modelId="{B5B0EB6D-887F-471C-8E64-2A5A0213E93D}" type="presParOf" srcId="{2E26AE5B-6AF8-43F5-B60B-797095C48DC2}" destId="{A0A3529E-709D-4C4A-BB93-4FA5D78039B9}" srcOrd="3" destOrd="0" presId="urn:microsoft.com/office/officeart/2005/8/layout/cycle3"/>
    <dgm:cxn modelId="{B7ADE32F-2198-48C5-AEF9-D2E56CC31C6E}" type="presParOf" srcId="{2E26AE5B-6AF8-43F5-B60B-797095C48DC2}" destId="{57FC7DFD-82D3-4E6C-9506-921654D6EF67}" srcOrd="4" destOrd="0" presId="urn:microsoft.com/office/officeart/2005/8/layout/cycle3"/>
    <dgm:cxn modelId="{8900F969-568A-4CD8-8C42-533039E5DE07}" type="presParOf" srcId="{2E26AE5B-6AF8-43F5-B60B-797095C48DC2}" destId="{65149815-5B57-41E0-8D52-FE89FFF5BE10}" srcOrd="5" destOrd="0" presId="urn:microsoft.com/office/officeart/2005/8/layout/cycle3"/>
    <dgm:cxn modelId="{832BDC4D-31F4-49B1-929A-E4AC189E9664}" type="presParOf" srcId="{2E26AE5B-6AF8-43F5-B60B-797095C48DC2}" destId="{D665D104-0770-4435-A0E2-4B27470EE1DF}" srcOrd="6" destOrd="0" presId="urn:microsoft.com/office/officeart/2005/8/layout/cycle3"/>
    <dgm:cxn modelId="{8B5437A1-84AD-4727-955F-CA3749DAB507}" type="presParOf" srcId="{2E26AE5B-6AF8-43F5-B60B-797095C48DC2}" destId="{F063FB47-589D-4EE5-9687-60BB1965F574}" srcOrd="7" destOrd="0" presId="urn:microsoft.com/office/officeart/2005/8/layout/cycle3"/>
    <dgm:cxn modelId="{D9CE6262-8FF4-43B1-B112-A24C6D55A8D6}" type="presParOf" srcId="{2E26AE5B-6AF8-43F5-B60B-797095C48DC2}" destId="{608552C1-EEAC-46B8-BD40-E62DB6D4CC0B}" srcOrd="8"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515E8C-D17F-4E88-BBAC-765544A733E5}" type="doc">
      <dgm:prSet loTypeId="urn:microsoft.com/office/officeart/2005/8/layout/cycle3" loCatId="cycle" qsTypeId="urn:microsoft.com/office/officeart/2005/8/quickstyle/simple1" qsCatId="simple" csTypeId="urn:microsoft.com/office/officeart/2005/8/colors/colorful1" csCatId="colorful" phldr="1"/>
      <dgm:spPr/>
      <dgm:t>
        <a:bodyPr/>
        <a:lstStyle/>
        <a:p>
          <a:endParaRPr lang="en-US"/>
        </a:p>
      </dgm:t>
    </dgm:pt>
    <dgm:pt modelId="{5B30B2A4-967C-46BB-8D51-E4A3DC951BB9}">
      <dgm:prSet phldrT="[Text]" phldr="0"/>
      <dgm:spPr/>
      <dgm:t>
        <a:bodyPr/>
        <a:lstStyle/>
        <a:p>
          <a:pPr rtl="0"/>
          <a:r>
            <a:rPr lang="en-US">
              <a:latin typeface="Aptos Display" panose="02110004020202020204"/>
            </a:rPr>
            <a:t>&lt;</a:t>
          </a:r>
          <a:r>
            <a:rPr lang="en-US"/>
            <a:t>10% of people living with HIV and key populations experience stigma and discrimination.</a:t>
          </a:r>
        </a:p>
      </dgm:t>
    </dgm:pt>
    <dgm:pt modelId="{D9148A84-03EB-4937-8109-AA5A58748C09}" type="parTrans" cxnId="{EDFB9CF7-FE39-479E-ACB6-4A5E15EC9396}">
      <dgm:prSet/>
      <dgm:spPr/>
      <dgm:t>
        <a:bodyPr/>
        <a:lstStyle/>
        <a:p>
          <a:endParaRPr lang="en-US"/>
        </a:p>
      </dgm:t>
    </dgm:pt>
    <dgm:pt modelId="{2F7932FB-E0EF-4CE2-A898-D87AC22EAC88}" type="sibTrans" cxnId="{EDFB9CF7-FE39-479E-ACB6-4A5E15EC9396}">
      <dgm:prSet/>
      <dgm:spPr/>
      <dgm:t>
        <a:bodyPr/>
        <a:lstStyle/>
        <a:p>
          <a:endParaRPr lang="en-US"/>
        </a:p>
      </dgm:t>
    </dgm:pt>
    <dgm:pt modelId="{C2805728-96A1-41D5-87D2-43F8CDCC96A4}">
      <dgm:prSet phldrT="[Text]" phldr="0"/>
      <dgm:spPr/>
      <dgm:t>
        <a:bodyPr/>
        <a:lstStyle/>
        <a:p>
          <a:pPr rtl="0"/>
          <a:r>
            <a:rPr lang="en-US">
              <a:latin typeface="Aptos Display" panose="02110004020202020204"/>
            </a:rPr>
            <a:t>&lt;</a:t>
          </a:r>
          <a:r>
            <a:rPr lang="en-US"/>
            <a:t>10% of women, girls, people living with HIV and key populations experience violence.</a:t>
          </a:r>
        </a:p>
      </dgm:t>
    </dgm:pt>
    <dgm:pt modelId="{42FA19D1-F27B-443D-B7DD-E2C5E2CDBCB7}" type="parTrans" cxnId="{D99D6D61-3A27-4B5E-A8C2-DFA4372C40B0}">
      <dgm:prSet/>
      <dgm:spPr/>
      <dgm:t>
        <a:bodyPr/>
        <a:lstStyle/>
        <a:p>
          <a:endParaRPr lang="en-US"/>
        </a:p>
      </dgm:t>
    </dgm:pt>
    <dgm:pt modelId="{891BAD1F-7316-4899-84A8-91C66CA22088}" type="sibTrans" cxnId="{D99D6D61-3A27-4B5E-A8C2-DFA4372C40B0}">
      <dgm:prSet/>
      <dgm:spPr/>
      <dgm:t>
        <a:bodyPr/>
        <a:lstStyle/>
        <a:p>
          <a:endParaRPr lang="en-US"/>
        </a:p>
      </dgm:t>
    </dgm:pt>
    <dgm:pt modelId="{D95517AB-5B01-44D0-B5F4-B98B83CA0073}">
      <dgm:prSet phldr="0"/>
      <dgm:spPr/>
      <dgm:t>
        <a:bodyPr/>
        <a:lstStyle/>
        <a:p>
          <a:pPr rtl="0"/>
          <a:r>
            <a:rPr lang="en-US">
              <a:latin typeface="Aptos Display" panose="02110004020202020204"/>
            </a:rPr>
            <a:t>&lt;</a:t>
          </a:r>
          <a:r>
            <a:rPr lang="en-US"/>
            <a:t>10% of countries have punitive legal and policy environments </a:t>
          </a:r>
          <a:r>
            <a:rPr lang="en-US">
              <a:latin typeface="Aptos Display" panose="02110004020202020204"/>
            </a:rPr>
            <a:t> </a:t>
          </a:r>
          <a:endParaRPr lang="en-US"/>
        </a:p>
      </dgm:t>
    </dgm:pt>
    <dgm:pt modelId="{5CF0469C-5608-49E3-9616-BBC07B877EE2}" type="parTrans" cxnId="{79679D5B-73A9-4EAB-893C-9540FA9F8D3A}">
      <dgm:prSet/>
      <dgm:spPr/>
    </dgm:pt>
    <dgm:pt modelId="{0BA3E154-C013-4CF4-8070-74BE68984D7B}" type="sibTrans" cxnId="{79679D5B-73A9-4EAB-893C-9540FA9F8D3A}">
      <dgm:prSet/>
      <dgm:spPr/>
    </dgm:pt>
    <dgm:pt modelId="{9524FF78-2E05-47CC-A493-D316E0B3822D}" type="pres">
      <dgm:prSet presAssocID="{46515E8C-D17F-4E88-BBAC-765544A733E5}" presName="Name0" presStyleCnt="0">
        <dgm:presLayoutVars>
          <dgm:dir/>
          <dgm:resizeHandles val="exact"/>
        </dgm:presLayoutVars>
      </dgm:prSet>
      <dgm:spPr/>
    </dgm:pt>
    <dgm:pt modelId="{2E26AE5B-6AF8-43F5-B60B-797095C48DC2}" type="pres">
      <dgm:prSet presAssocID="{46515E8C-D17F-4E88-BBAC-765544A733E5}" presName="cycle" presStyleCnt="0"/>
      <dgm:spPr/>
    </dgm:pt>
    <dgm:pt modelId="{732D056A-A59C-4749-850B-0D822B2E6FD7}" type="pres">
      <dgm:prSet presAssocID="{D95517AB-5B01-44D0-B5F4-B98B83CA0073}" presName="nodeFirstNode" presStyleLbl="node1" presStyleIdx="0" presStyleCnt="3">
        <dgm:presLayoutVars>
          <dgm:bulletEnabled val="1"/>
        </dgm:presLayoutVars>
      </dgm:prSet>
      <dgm:spPr/>
    </dgm:pt>
    <dgm:pt modelId="{3B0BB6E0-6FDC-455C-B59C-63ACFF36D411}" type="pres">
      <dgm:prSet presAssocID="{0BA3E154-C013-4CF4-8070-74BE68984D7B}" presName="sibTransFirstNode" presStyleLbl="bgShp" presStyleIdx="0" presStyleCnt="1"/>
      <dgm:spPr/>
    </dgm:pt>
    <dgm:pt modelId="{04E90CE5-B759-48B4-BE4E-A371CB966C9F}" type="pres">
      <dgm:prSet presAssocID="{5B30B2A4-967C-46BB-8D51-E4A3DC951BB9}" presName="nodeFollowingNodes" presStyleLbl="node1" presStyleIdx="1" presStyleCnt="3">
        <dgm:presLayoutVars>
          <dgm:bulletEnabled val="1"/>
        </dgm:presLayoutVars>
      </dgm:prSet>
      <dgm:spPr/>
    </dgm:pt>
    <dgm:pt modelId="{A0A3529E-709D-4C4A-BB93-4FA5D78039B9}" type="pres">
      <dgm:prSet presAssocID="{C2805728-96A1-41D5-87D2-43F8CDCC96A4}" presName="nodeFollowingNodes" presStyleLbl="node1" presStyleIdx="2" presStyleCnt="3">
        <dgm:presLayoutVars>
          <dgm:bulletEnabled val="1"/>
        </dgm:presLayoutVars>
      </dgm:prSet>
      <dgm:spPr/>
    </dgm:pt>
  </dgm:ptLst>
  <dgm:cxnLst>
    <dgm:cxn modelId="{48B2E215-C678-4254-AFC7-865FEE1220B0}" type="presOf" srcId="{46515E8C-D17F-4E88-BBAC-765544A733E5}" destId="{9524FF78-2E05-47CC-A493-D316E0B3822D}" srcOrd="0" destOrd="0" presId="urn:microsoft.com/office/officeart/2005/8/layout/cycle3"/>
    <dgm:cxn modelId="{79679D5B-73A9-4EAB-893C-9540FA9F8D3A}" srcId="{46515E8C-D17F-4E88-BBAC-765544A733E5}" destId="{D95517AB-5B01-44D0-B5F4-B98B83CA0073}" srcOrd="0" destOrd="0" parTransId="{5CF0469C-5608-49E3-9616-BBC07B877EE2}" sibTransId="{0BA3E154-C013-4CF4-8070-74BE68984D7B}"/>
    <dgm:cxn modelId="{D99D6D61-3A27-4B5E-A8C2-DFA4372C40B0}" srcId="{46515E8C-D17F-4E88-BBAC-765544A733E5}" destId="{C2805728-96A1-41D5-87D2-43F8CDCC96A4}" srcOrd="2" destOrd="0" parTransId="{42FA19D1-F27B-443D-B7DD-E2C5E2CDBCB7}" sibTransId="{891BAD1F-7316-4899-84A8-91C66CA22088}"/>
    <dgm:cxn modelId="{6A231B68-6E21-4816-8687-0D76490177EB}" type="presOf" srcId="{5B30B2A4-967C-46BB-8D51-E4A3DC951BB9}" destId="{04E90CE5-B759-48B4-BE4E-A371CB966C9F}" srcOrd="0" destOrd="0" presId="urn:microsoft.com/office/officeart/2005/8/layout/cycle3"/>
    <dgm:cxn modelId="{6AF35FC2-B2B6-496C-8225-C8153618876A}" type="presOf" srcId="{C2805728-96A1-41D5-87D2-43F8CDCC96A4}" destId="{A0A3529E-709D-4C4A-BB93-4FA5D78039B9}" srcOrd="0" destOrd="0" presId="urn:microsoft.com/office/officeart/2005/8/layout/cycle3"/>
    <dgm:cxn modelId="{746243E5-420F-4B3B-AB9B-8152A00598C6}" type="presOf" srcId="{D95517AB-5B01-44D0-B5F4-B98B83CA0073}" destId="{732D056A-A59C-4749-850B-0D822B2E6FD7}" srcOrd="0" destOrd="0" presId="urn:microsoft.com/office/officeart/2005/8/layout/cycle3"/>
    <dgm:cxn modelId="{831C51EF-4B9D-4E10-B58E-3BB1BF9DA932}" type="presOf" srcId="{0BA3E154-C013-4CF4-8070-74BE68984D7B}" destId="{3B0BB6E0-6FDC-455C-B59C-63ACFF36D411}" srcOrd="0" destOrd="0" presId="urn:microsoft.com/office/officeart/2005/8/layout/cycle3"/>
    <dgm:cxn modelId="{EDFB9CF7-FE39-479E-ACB6-4A5E15EC9396}" srcId="{46515E8C-D17F-4E88-BBAC-765544A733E5}" destId="{5B30B2A4-967C-46BB-8D51-E4A3DC951BB9}" srcOrd="1" destOrd="0" parTransId="{D9148A84-03EB-4937-8109-AA5A58748C09}" sibTransId="{2F7932FB-E0EF-4CE2-A898-D87AC22EAC88}"/>
    <dgm:cxn modelId="{1F251CB5-45C8-4F60-99B3-F0314904B9EC}" type="presParOf" srcId="{9524FF78-2E05-47CC-A493-D316E0B3822D}" destId="{2E26AE5B-6AF8-43F5-B60B-797095C48DC2}" srcOrd="0" destOrd="0" presId="urn:microsoft.com/office/officeart/2005/8/layout/cycle3"/>
    <dgm:cxn modelId="{A9EFB701-3AAB-4001-91F2-E9D105872230}" type="presParOf" srcId="{2E26AE5B-6AF8-43F5-B60B-797095C48DC2}" destId="{732D056A-A59C-4749-850B-0D822B2E6FD7}" srcOrd="0" destOrd="0" presId="urn:microsoft.com/office/officeart/2005/8/layout/cycle3"/>
    <dgm:cxn modelId="{959E3935-B520-4670-80E2-6694B014B7F5}" type="presParOf" srcId="{2E26AE5B-6AF8-43F5-B60B-797095C48DC2}" destId="{3B0BB6E0-6FDC-455C-B59C-63ACFF36D411}" srcOrd="1" destOrd="0" presId="urn:microsoft.com/office/officeart/2005/8/layout/cycle3"/>
    <dgm:cxn modelId="{08307034-B22C-4D4F-8E18-4D9DC4F32878}" type="presParOf" srcId="{2E26AE5B-6AF8-43F5-B60B-797095C48DC2}" destId="{04E90CE5-B759-48B4-BE4E-A371CB966C9F}" srcOrd="2" destOrd="0" presId="urn:microsoft.com/office/officeart/2005/8/layout/cycle3"/>
    <dgm:cxn modelId="{B5B0EB6D-887F-471C-8E64-2A5A0213E93D}" type="presParOf" srcId="{2E26AE5B-6AF8-43F5-B60B-797095C48DC2}" destId="{A0A3529E-709D-4C4A-BB93-4FA5D78039B9}"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33CFA3-09B4-4711-9185-6BFCA5B3C6B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723C6E8-3EC3-450C-BA4C-C20B206F8E82}">
      <dgm:prSet custT="1"/>
      <dgm:spPr/>
      <dgm:t>
        <a:bodyPr/>
        <a:lstStyle/>
        <a:p>
          <a:pPr rtl="0">
            <a:lnSpc>
              <a:spcPct val="100000"/>
            </a:lnSpc>
            <a:defRPr cap="all"/>
          </a:pPr>
          <a:r>
            <a:rPr lang="en-GB" sz="1600" b="1"/>
            <a:t>Policy creation and revision</a:t>
          </a:r>
          <a:r>
            <a:rPr lang="en-US" sz="1600" b="1">
              <a:latin typeface="Aptos Display" panose="02110004020202020204"/>
            </a:rPr>
            <a:t> </a:t>
          </a:r>
          <a:endParaRPr lang="en-US" sz="1600" b="1"/>
        </a:p>
      </dgm:t>
    </dgm:pt>
    <dgm:pt modelId="{463B0B90-E3C1-4146-85AD-2852E572DB86}" type="parTrans" cxnId="{7018543F-1D94-4B7D-815F-EC4A2A1971D2}">
      <dgm:prSet/>
      <dgm:spPr/>
      <dgm:t>
        <a:bodyPr/>
        <a:lstStyle/>
        <a:p>
          <a:endParaRPr lang="en-US"/>
        </a:p>
      </dgm:t>
    </dgm:pt>
    <dgm:pt modelId="{7C096B15-0745-430A-8E1D-402B47551AB4}" type="sibTrans" cxnId="{7018543F-1D94-4B7D-815F-EC4A2A1971D2}">
      <dgm:prSet/>
      <dgm:spPr/>
      <dgm:t>
        <a:bodyPr/>
        <a:lstStyle/>
        <a:p>
          <a:endParaRPr lang="en-US"/>
        </a:p>
      </dgm:t>
    </dgm:pt>
    <dgm:pt modelId="{2E79ADE1-1545-4701-B918-E5ED537DA41D}">
      <dgm:prSet custT="1"/>
      <dgm:spPr/>
      <dgm:t>
        <a:bodyPr/>
        <a:lstStyle/>
        <a:p>
          <a:pPr rtl="0">
            <a:lnSpc>
              <a:spcPct val="100000"/>
            </a:lnSpc>
            <a:defRPr cap="all"/>
          </a:pPr>
          <a:r>
            <a:rPr lang="en-GB" sz="1600" b="1">
              <a:latin typeface="Calibri" panose="020F0502020204030204" pitchFamily="34" charset="0"/>
              <a:cs typeface="Calibri" panose="020F0502020204030204" pitchFamily="34" charset="0"/>
            </a:rPr>
            <a:t>Staff education and sensitization</a:t>
          </a:r>
          <a:r>
            <a:rPr lang="en-US" sz="1600" b="1">
              <a:latin typeface="Calibri" panose="020F0502020204030204" pitchFamily="34" charset="0"/>
              <a:cs typeface="Calibri" panose="020F0502020204030204" pitchFamily="34" charset="0"/>
            </a:rPr>
            <a:t> </a:t>
          </a:r>
        </a:p>
      </dgm:t>
    </dgm:pt>
    <dgm:pt modelId="{376673F5-3E5D-431D-B170-36AAA2438D70}" type="parTrans" cxnId="{96768F91-AE85-4431-898F-FE2A43ABBF2F}">
      <dgm:prSet/>
      <dgm:spPr/>
      <dgm:t>
        <a:bodyPr/>
        <a:lstStyle/>
        <a:p>
          <a:endParaRPr lang="en-US"/>
        </a:p>
      </dgm:t>
    </dgm:pt>
    <dgm:pt modelId="{7D03BE67-D010-4F29-9C15-0381453CEB32}" type="sibTrans" cxnId="{96768F91-AE85-4431-898F-FE2A43ABBF2F}">
      <dgm:prSet/>
      <dgm:spPr/>
      <dgm:t>
        <a:bodyPr/>
        <a:lstStyle/>
        <a:p>
          <a:endParaRPr lang="en-US"/>
        </a:p>
      </dgm:t>
    </dgm:pt>
    <dgm:pt modelId="{4DD43166-7540-477F-9167-F91065852D4E}">
      <dgm:prSet custT="1"/>
      <dgm:spPr/>
      <dgm:t>
        <a:bodyPr/>
        <a:lstStyle/>
        <a:p>
          <a:pPr rtl="0">
            <a:lnSpc>
              <a:spcPct val="100000"/>
            </a:lnSpc>
            <a:defRPr cap="all"/>
          </a:pPr>
          <a:r>
            <a:rPr lang="en-GB" sz="1600" b="1"/>
            <a:t>Employer assistance programs</a:t>
          </a:r>
          <a:r>
            <a:rPr lang="en-GB" sz="1600" b="1">
              <a:latin typeface="Aptos Display" panose="02110004020202020204"/>
            </a:rPr>
            <a:t> </a:t>
          </a:r>
          <a:endParaRPr lang="en-US" sz="1600" b="1"/>
        </a:p>
      </dgm:t>
    </dgm:pt>
    <dgm:pt modelId="{409A68CF-1426-4C91-BEE7-26A34C3B3CA9}" type="parTrans" cxnId="{A7638850-2581-41C7-B3D9-6FACA083B392}">
      <dgm:prSet/>
      <dgm:spPr/>
      <dgm:t>
        <a:bodyPr/>
        <a:lstStyle/>
        <a:p>
          <a:endParaRPr lang="en-US"/>
        </a:p>
      </dgm:t>
    </dgm:pt>
    <dgm:pt modelId="{0BE7C040-BF30-46EC-BCC1-6AD5CD8A5CFE}" type="sibTrans" cxnId="{A7638850-2581-41C7-B3D9-6FACA083B392}">
      <dgm:prSet/>
      <dgm:spPr/>
      <dgm:t>
        <a:bodyPr/>
        <a:lstStyle/>
        <a:p>
          <a:endParaRPr lang="en-US"/>
        </a:p>
      </dgm:t>
    </dgm:pt>
    <dgm:pt modelId="{4F5EB82C-DAC5-41FA-AC96-5B597D902654}">
      <dgm:prSet custT="1"/>
      <dgm:spPr/>
      <dgm:t>
        <a:bodyPr/>
        <a:lstStyle/>
        <a:p>
          <a:pPr>
            <a:lnSpc>
              <a:spcPct val="100000"/>
            </a:lnSpc>
            <a:defRPr cap="all"/>
          </a:pPr>
          <a:r>
            <a:rPr lang="en-GB" sz="1600" b="1"/>
            <a:t>Performance appraisals</a:t>
          </a:r>
          <a:endParaRPr lang="en-US" sz="1600" b="1"/>
        </a:p>
      </dgm:t>
    </dgm:pt>
    <dgm:pt modelId="{01BF8B10-CB02-4E55-B3C4-E54A04D42DAB}" type="parTrans" cxnId="{39F45F28-220B-44A8-B9B7-B402AC7DDA27}">
      <dgm:prSet/>
      <dgm:spPr/>
      <dgm:t>
        <a:bodyPr/>
        <a:lstStyle/>
        <a:p>
          <a:endParaRPr lang="en-US"/>
        </a:p>
      </dgm:t>
    </dgm:pt>
    <dgm:pt modelId="{98F7A68E-E5D5-4664-87CC-33C4315DFBC3}" type="sibTrans" cxnId="{39F45F28-220B-44A8-B9B7-B402AC7DDA27}">
      <dgm:prSet/>
      <dgm:spPr/>
      <dgm:t>
        <a:bodyPr/>
        <a:lstStyle/>
        <a:p>
          <a:endParaRPr lang="en-US"/>
        </a:p>
      </dgm:t>
    </dgm:pt>
    <dgm:pt modelId="{4773C860-A21C-4534-99B7-71162B30F0DF}">
      <dgm:prSet custT="1"/>
      <dgm:spPr/>
      <dgm:t>
        <a:bodyPr/>
        <a:lstStyle/>
        <a:p>
          <a:pPr rtl="0">
            <a:lnSpc>
              <a:spcPct val="100000"/>
            </a:lnSpc>
            <a:defRPr cap="all"/>
          </a:pPr>
          <a:r>
            <a:rPr lang="en-GB" sz="1600" b="1"/>
            <a:t>Information, </a:t>
          </a:r>
          <a:r>
            <a:rPr lang="en-GB" sz="1600" b="1">
              <a:latin typeface="Aptos Display" panose="02110004020202020204"/>
            </a:rPr>
            <a:t>Education</a:t>
          </a:r>
          <a:r>
            <a:rPr lang="en-GB" sz="1600" b="1"/>
            <a:t> and </a:t>
          </a:r>
          <a:r>
            <a:rPr lang="en-GB" sz="1600" b="1">
              <a:latin typeface="Aptos Display" panose="02110004020202020204"/>
            </a:rPr>
            <a:t>Communication</a:t>
          </a:r>
          <a:r>
            <a:rPr lang="en-GB" sz="1400">
              <a:latin typeface="Aptos Display" panose="02110004020202020204"/>
            </a:rPr>
            <a:t> </a:t>
          </a:r>
          <a:r>
            <a:rPr lang="en-GB" sz="1600" b="1">
              <a:latin typeface="Aptos Display" panose="02110004020202020204"/>
            </a:rPr>
            <a:t>materials</a:t>
          </a:r>
          <a:endParaRPr lang="en-US" sz="1600" b="1"/>
        </a:p>
      </dgm:t>
    </dgm:pt>
    <dgm:pt modelId="{9317F8F8-BFD6-47A3-92FC-183E655D3F06}" type="parTrans" cxnId="{72517BD6-660F-4992-A066-3448D7E434C8}">
      <dgm:prSet/>
      <dgm:spPr/>
      <dgm:t>
        <a:bodyPr/>
        <a:lstStyle/>
        <a:p>
          <a:endParaRPr lang="en-US"/>
        </a:p>
      </dgm:t>
    </dgm:pt>
    <dgm:pt modelId="{3EDF0321-A73A-4FE2-91B8-7B605B7E7F28}" type="sibTrans" cxnId="{72517BD6-660F-4992-A066-3448D7E434C8}">
      <dgm:prSet/>
      <dgm:spPr/>
      <dgm:t>
        <a:bodyPr/>
        <a:lstStyle/>
        <a:p>
          <a:endParaRPr lang="en-US"/>
        </a:p>
      </dgm:t>
    </dgm:pt>
    <dgm:pt modelId="{BBAFF14B-BAA6-4353-BFBB-DE808BD7B8CA}">
      <dgm:prSet custT="1"/>
      <dgm:spPr/>
      <dgm:t>
        <a:bodyPr/>
        <a:lstStyle/>
        <a:p>
          <a:pPr rtl="0">
            <a:lnSpc>
              <a:spcPct val="100000"/>
            </a:lnSpc>
            <a:defRPr cap="all"/>
          </a:pPr>
          <a:r>
            <a:rPr lang="en-GB" sz="1600" b="1">
              <a:latin typeface="Calibri" panose="020F0502020204030204" pitchFamily="34" charset="0"/>
              <a:cs typeface="Calibri" panose="020F0502020204030204" pitchFamily="34" charset="0"/>
            </a:rPr>
            <a:t>Funding</a:t>
          </a:r>
          <a:r>
            <a:rPr lang="en-US" sz="1600">
              <a:latin typeface="Aptos Display" panose="02110004020202020204"/>
            </a:rPr>
            <a:t> </a:t>
          </a:r>
          <a:endParaRPr lang="en-US" sz="1600"/>
        </a:p>
      </dgm:t>
    </dgm:pt>
    <dgm:pt modelId="{49507053-C88E-4B97-BA67-BF175597CB12}" type="parTrans" cxnId="{08B5F708-EEDE-4EB6-81BE-F5666D334F86}">
      <dgm:prSet/>
      <dgm:spPr/>
      <dgm:t>
        <a:bodyPr/>
        <a:lstStyle/>
        <a:p>
          <a:endParaRPr lang="en-US"/>
        </a:p>
      </dgm:t>
    </dgm:pt>
    <dgm:pt modelId="{E806DF36-431C-46BD-921F-4D8A59416946}" type="sibTrans" cxnId="{08B5F708-EEDE-4EB6-81BE-F5666D334F86}">
      <dgm:prSet/>
      <dgm:spPr/>
      <dgm:t>
        <a:bodyPr/>
        <a:lstStyle/>
        <a:p>
          <a:endParaRPr lang="en-US"/>
        </a:p>
      </dgm:t>
    </dgm:pt>
    <dgm:pt modelId="{3D781DC0-66A2-4C09-A323-5EC2360BAA1F}">
      <dgm:prSet custT="1"/>
      <dgm:spPr/>
      <dgm:t>
        <a:bodyPr/>
        <a:lstStyle/>
        <a:p>
          <a:pPr rtl="0">
            <a:lnSpc>
              <a:spcPct val="100000"/>
            </a:lnSpc>
            <a:defRPr cap="all"/>
          </a:pPr>
          <a:r>
            <a:rPr lang="en-GB" sz="1600" b="1"/>
            <a:t>Organizational cultures</a:t>
          </a:r>
          <a:r>
            <a:rPr lang="en-US" sz="1600" b="1">
              <a:latin typeface="Aptos Display" panose="02110004020202020204"/>
            </a:rPr>
            <a:t> </a:t>
          </a:r>
          <a:endParaRPr lang="en-US" sz="1600" b="1"/>
        </a:p>
      </dgm:t>
    </dgm:pt>
    <dgm:pt modelId="{45B51481-A8FE-44EF-9936-068EAC524389}" type="parTrans" cxnId="{A3E05392-2E1E-47A8-91E7-8BBF09B81015}">
      <dgm:prSet/>
      <dgm:spPr/>
      <dgm:t>
        <a:bodyPr/>
        <a:lstStyle/>
        <a:p>
          <a:endParaRPr lang="en-US"/>
        </a:p>
      </dgm:t>
    </dgm:pt>
    <dgm:pt modelId="{116039D8-0CD5-42A4-A281-364B9590218F}" type="sibTrans" cxnId="{A3E05392-2E1E-47A8-91E7-8BBF09B81015}">
      <dgm:prSet/>
      <dgm:spPr/>
      <dgm:t>
        <a:bodyPr/>
        <a:lstStyle/>
        <a:p>
          <a:endParaRPr lang="en-US"/>
        </a:p>
      </dgm:t>
    </dgm:pt>
    <dgm:pt modelId="{3E6D3046-876C-4E3A-9345-C8FD968E0149}" type="pres">
      <dgm:prSet presAssocID="{C333CFA3-09B4-4711-9185-6BFCA5B3C6BB}" presName="root" presStyleCnt="0">
        <dgm:presLayoutVars>
          <dgm:dir/>
          <dgm:resizeHandles val="exact"/>
        </dgm:presLayoutVars>
      </dgm:prSet>
      <dgm:spPr/>
    </dgm:pt>
    <dgm:pt modelId="{F38F21B1-6DEB-4CE7-9A97-5095C69856BA}" type="pres">
      <dgm:prSet presAssocID="{0723C6E8-3EC3-450C-BA4C-C20B206F8E82}" presName="compNode" presStyleCnt="0"/>
      <dgm:spPr/>
    </dgm:pt>
    <dgm:pt modelId="{33070336-6819-4A54-9D05-FFDDB81851FF}" type="pres">
      <dgm:prSet presAssocID="{0723C6E8-3EC3-450C-BA4C-C20B206F8E82}" presName="iconBgRect" presStyleLbl="bgShp" presStyleIdx="0" presStyleCnt="7"/>
      <dgm:spPr/>
    </dgm:pt>
    <dgm:pt modelId="{D45D73A1-C626-4A39-96D0-269D1472F411}" type="pres">
      <dgm:prSet presAssocID="{0723C6E8-3EC3-450C-BA4C-C20B206F8E82}"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B03149C6-16C7-4CEE-B6A4-70357C6F6EBE}" type="pres">
      <dgm:prSet presAssocID="{0723C6E8-3EC3-450C-BA4C-C20B206F8E82}" presName="spaceRect" presStyleCnt="0"/>
      <dgm:spPr/>
    </dgm:pt>
    <dgm:pt modelId="{875FD5D1-7358-43A7-856A-740DC1C05AB1}" type="pres">
      <dgm:prSet presAssocID="{0723C6E8-3EC3-450C-BA4C-C20B206F8E82}" presName="textRect" presStyleLbl="revTx" presStyleIdx="0" presStyleCnt="7">
        <dgm:presLayoutVars>
          <dgm:chMax val="1"/>
          <dgm:chPref val="1"/>
        </dgm:presLayoutVars>
      </dgm:prSet>
      <dgm:spPr/>
    </dgm:pt>
    <dgm:pt modelId="{F6A048A8-12ED-4DEB-BB92-4510EDD1995C}" type="pres">
      <dgm:prSet presAssocID="{7C096B15-0745-430A-8E1D-402B47551AB4}" presName="sibTrans" presStyleCnt="0"/>
      <dgm:spPr/>
    </dgm:pt>
    <dgm:pt modelId="{2D347C10-1806-4E2E-90F1-F53EEFEAD70F}" type="pres">
      <dgm:prSet presAssocID="{2E79ADE1-1545-4701-B918-E5ED537DA41D}" presName="compNode" presStyleCnt="0"/>
      <dgm:spPr/>
    </dgm:pt>
    <dgm:pt modelId="{592247F7-C04E-464B-AE6A-FEDBC1E23617}" type="pres">
      <dgm:prSet presAssocID="{2E79ADE1-1545-4701-B918-E5ED537DA41D}" presName="iconBgRect" presStyleLbl="bgShp" presStyleIdx="1" presStyleCnt="7"/>
      <dgm:spPr/>
    </dgm:pt>
    <dgm:pt modelId="{CE3DB3C9-854C-44CD-9F5E-45DACA74AEDD}" type="pres">
      <dgm:prSet presAssocID="{2E79ADE1-1545-4701-B918-E5ED537DA41D}"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3C3366D5-B9CF-40B0-8FAD-F7D7F6AE57CF}" type="pres">
      <dgm:prSet presAssocID="{2E79ADE1-1545-4701-B918-E5ED537DA41D}" presName="spaceRect" presStyleCnt="0"/>
      <dgm:spPr/>
    </dgm:pt>
    <dgm:pt modelId="{0FB033C6-C8FC-4033-9379-0824572375F3}" type="pres">
      <dgm:prSet presAssocID="{2E79ADE1-1545-4701-B918-E5ED537DA41D}" presName="textRect" presStyleLbl="revTx" presStyleIdx="1" presStyleCnt="7">
        <dgm:presLayoutVars>
          <dgm:chMax val="1"/>
          <dgm:chPref val="1"/>
        </dgm:presLayoutVars>
      </dgm:prSet>
      <dgm:spPr/>
    </dgm:pt>
    <dgm:pt modelId="{83045969-A5B0-4EE6-AA9B-DA4C7FE9F8D8}" type="pres">
      <dgm:prSet presAssocID="{7D03BE67-D010-4F29-9C15-0381453CEB32}" presName="sibTrans" presStyleCnt="0"/>
      <dgm:spPr/>
    </dgm:pt>
    <dgm:pt modelId="{7AE2210A-71CC-488D-87A8-FAFB4B15DAED}" type="pres">
      <dgm:prSet presAssocID="{4DD43166-7540-477F-9167-F91065852D4E}" presName="compNode" presStyleCnt="0"/>
      <dgm:spPr/>
    </dgm:pt>
    <dgm:pt modelId="{834DE3FB-EEE1-4C2B-A65E-8E70143D3AF7}" type="pres">
      <dgm:prSet presAssocID="{4DD43166-7540-477F-9167-F91065852D4E}" presName="iconBgRect" presStyleLbl="bgShp" presStyleIdx="2" presStyleCnt="7"/>
      <dgm:spPr/>
    </dgm:pt>
    <dgm:pt modelId="{42FDB90B-30A7-4923-A8DE-0A4F086773D8}" type="pres">
      <dgm:prSet presAssocID="{4DD43166-7540-477F-9167-F91065852D4E}"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9C44542-733C-424B-9B24-DA57F04FEF03}" type="pres">
      <dgm:prSet presAssocID="{4DD43166-7540-477F-9167-F91065852D4E}" presName="spaceRect" presStyleCnt="0"/>
      <dgm:spPr/>
    </dgm:pt>
    <dgm:pt modelId="{40D5216A-A912-42A7-86AA-55E817929514}" type="pres">
      <dgm:prSet presAssocID="{4DD43166-7540-477F-9167-F91065852D4E}" presName="textRect" presStyleLbl="revTx" presStyleIdx="2" presStyleCnt="7" custLinFactNeighborX="3326" custLinFactNeighborY="-6034">
        <dgm:presLayoutVars>
          <dgm:chMax val="1"/>
          <dgm:chPref val="1"/>
        </dgm:presLayoutVars>
      </dgm:prSet>
      <dgm:spPr/>
    </dgm:pt>
    <dgm:pt modelId="{B05AA9EB-AAFC-4BED-BAFA-D7805C7C944C}" type="pres">
      <dgm:prSet presAssocID="{0BE7C040-BF30-46EC-BCC1-6AD5CD8A5CFE}" presName="sibTrans" presStyleCnt="0"/>
      <dgm:spPr/>
    </dgm:pt>
    <dgm:pt modelId="{2EDF230E-D50C-41A4-A666-F611C757405B}" type="pres">
      <dgm:prSet presAssocID="{4F5EB82C-DAC5-41FA-AC96-5B597D902654}" presName="compNode" presStyleCnt="0"/>
      <dgm:spPr/>
    </dgm:pt>
    <dgm:pt modelId="{122FDBEC-CC0F-4848-A7AC-78494DE4502C}" type="pres">
      <dgm:prSet presAssocID="{4F5EB82C-DAC5-41FA-AC96-5B597D902654}" presName="iconBgRect" presStyleLbl="bgShp" presStyleIdx="3" presStyleCnt="7"/>
      <dgm:spPr/>
    </dgm:pt>
    <dgm:pt modelId="{71D68E64-D3B1-4655-8601-14AC0DA9E4B8}" type="pres">
      <dgm:prSet presAssocID="{4F5EB82C-DAC5-41FA-AC96-5B597D902654}"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 List"/>
        </a:ext>
      </dgm:extLst>
    </dgm:pt>
    <dgm:pt modelId="{1C63A806-AE2A-43FB-9D5D-F0AD6111785D}" type="pres">
      <dgm:prSet presAssocID="{4F5EB82C-DAC5-41FA-AC96-5B597D902654}" presName="spaceRect" presStyleCnt="0"/>
      <dgm:spPr/>
    </dgm:pt>
    <dgm:pt modelId="{8D615EC7-1BE4-4E55-99FE-5ACF5B8079F5}" type="pres">
      <dgm:prSet presAssocID="{4F5EB82C-DAC5-41FA-AC96-5B597D902654}" presName="textRect" presStyleLbl="revTx" presStyleIdx="3" presStyleCnt="7">
        <dgm:presLayoutVars>
          <dgm:chMax val="1"/>
          <dgm:chPref val="1"/>
        </dgm:presLayoutVars>
      </dgm:prSet>
      <dgm:spPr/>
    </dgm:pt>
    <dgm:pt modelId="{BF63AC3F-5D46-4056-8C19-BBB3202A5272}" type="pres">
      <dgm:prSet presAssocID="{98F7A68E-E5D5-4664-87CC-33C4315DFBC3}" presName="sibTrans" presStyleCnt="0"/>
      <dgm:spPr/>
    </dgm:pt>
    <dgm:pt modelId="{B7E1D0E6-37F1-49AC-B71C-7DC7E3A3F9FF}" type="pres">
      <dgm:prSet presAssocID="{4773C860-A21C-4534-99B7-71162B30F0DF}" presName="compNode" presStyleCnt="0"/>
      <dgm:spPr/>
    </dgm:pt>
    <dgm:pt modelId="{9A6B9038-203C-4818-86AA-A56E1761C7AE}" type="pres">
      <dgm:prSet presAssocID="{4773C860-A21C-4534-99B7-71162B30F0DF}" presName="iconBgRect" presStyleLbl="bgShp" presStyleIdx="4" presStyleCnt="7"/>
      <dgm:spPr/>
    </dgm:pt>
    <dgm:pt modelId="{CCBFA756-F1D1-47FD-9A5B-2D215EEC60EB}" type="pres">
      <dgm:prSet presAssocID="{4773C860-A21C-4534-99B7-71162B30F0DF}"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oks"/>
        </a:ext>
      </dgm:extLst>
    </dgm:pt>
    <dgm:pt modelId="{6AD3BF0D-AB48-47E9-8E47-092AF5EE7D86}" type="pres">
      <dgm:prSet presAssocID="{4773C860-A21C-4534-99B7-71162B30F0DF}" presName="spaceRect" presStyleCnt="0"/>
      <dgm:spPr/>
    </dgm:pt>
    <dgm:pt modelId="{00968413-24F3-4B9D-A985-7343E7C4FB93}" type="pres">
      <dgm:prSet presAssocID="{4773C860-A21C-4534-99B7-71162B30F0DF}" presName="textRect" presStyleLbl="revTx" presStyleIdx="4" presStyleCnt="7">
        <dgm:presLayoutVars>
          <dgm:chMax val="1"/>
          <dgm:chPref val="1"/>
        </dgm:presLayoutVars>
      </dgm:prSet>
      <dgm:spPr/>
    </dgm:pt>
    <dgm:pt modelId="{C03B9B10-9F35-40BF-A734-A884B77B121E}" type="pres">
      <dgm:prSet presAssocID="{3EDF0321-A73A-4FE2-91B8-7B605B7E7F28}" presName="sibTrans" presStyleCnt="0"/>
      <dgm:spPr/>
    </dgm:pt>
    <dgm:pt modelId="{4387F20D-6C87-46B4-A227-330DEA417533}" type="pres">
      <dgm:prSet presAssocID="{BBAFF14B-BAA6-4353-BFBB-DE808BD7B8CA}" presName="compNode" presStyleCnt="0"/>
      <dgm:spPr/>
    </dgm:pt>
    <dgm:pt modelId="{3AA1ACD9-15BD-4699-86C7-2C1A02E4A3B8}" type="pres">
      <dgm:prSet presAssocID="{BBAFF14B-BAA6-4353-BFBB-DE808BD7B8CA}" presName="iconBgRect" presStyleLbl="bgShp" presStyleIdx="5" presStyleCnt="7"/>
      <dgm:spPr/>
    </dgm:pt>
    <dgm:pt modelId="{E7985C3E-B5E0-4498-9ADE-8B7D00203A7B}" type="pres">
      <dgm:prSet presAssocID="{BBAFF14B-BAA6-4353-BFBB-DE808BD7B8CA}"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oney"/>
        </a:ext>
      </dgm:extLst>
    </dgm:pt>
    <dgm:pt modelId="{0BCFBB39-E1A6-4BC8-9E01-06C57AF69249}" type="pres">
      <dgm:prSet presAssocID="{BBAFF14B-BAA6-4353-BFBB-DE808BD7B8CA}" presName="spaceRect" presStyleCnt="0"/>
      <dgm:spPr/>
    </dgm:pt>
    <dgm:pt modelId="{E4EB96BA-ECD0-42E3-AAA4-88EA918DE412}" type="pres">
      <dgm:prSet presAssocID="{BBAFF14B-BAA6-4353-BFBB-DE808BD7B8CA}" presName="textRect" presStyleLbl="revTx" presStyleIdx="5" presStyleCnt="7">
        <dgm:presLayoutVars>
          <dgm:chMax val="1"/>
          <dgm:chPref val="1"/>
        </dgm:presLayoutVars>
      </dgm:prSet>
      <dgm:spPr/>
    </dgm:pt>
    <dgm:pt modelId="{0C40B379-771D-41AD-BCA3-0C16C687B672}" type="pres">
      <dgm:prSet presAssocID="{E806DF36-431C-46BD-921F-4D8A59416946}" presName="sibTrans" presStyleCnt="0"/>
      <dgm:spPr/>
    </dgm:pt>
    <dgm:pt modelId="{2826DDBA-62AA-4017-B42F-8088C3A67A64}" type="pres">
      <dgm:prSet presAssocID="{3D781DC0-66A2-4C09-A323-5EC2360BAA1F}" presName="compNode" presStyleCnt="0"/>
      <dgm:spPr/>
    </dgm:pt>
    <dgm:pt modelId="{466BFC44-FF12-4958-84FD-C54394919C55}" type="pres">
      <dgm:prSet presAssocID="{3D781DC0-66A2-4C09-A323-5EC2360BAA1F}" presName="iconBgRect" presStyleLbl="bgShp" presStyleIdx="6" presStyleCnt="7"/>
      <dgm:spPr/>
    </dgm:pt>
    <dgm:pt modelId="{367B422E-8DC0-407A-8781-4B567D42AAB2}" type="pres">
      <dgm:prSet presAssocID="{3D781DC0-66A2-4C09-A323-5EC2360BAA1F}"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Users"/>
        </a:ext>
      </dgm:extLst>
    </dgm:pt>
    <dgm:pt modelId="{BE49E150-DBC2-4B59-8DD5-EB30E4EE44F9}" type="pres">
      <dgm:prSet presAssocID="{3D781DC0-66A2-4C09-A323-5EC2360BAA1F}" presName="spaceRect" presStyleCnt="0"/>
      <dgm:spPr/>
    </dgm:pt>
    <dgm:pt modelId="{65BA8503-61FD-446C-A016-AA6971EFD660}" type="pres">
      <dgm:prSet presAssocID="{3D781DC0-66A2-4C09-A323-5EC2360BAA1F}" presName="textRect" presStyleLbl="revTx" presStyleIdx="6" presStyleCnt="7">
        <dgm:presLayoutVars>
          <dgm:chMax val="1"/>
          <dgm:chPref val="1"/>
        </dgm:presLayoutVars>
      </dgm:prSet>
      <dgm:spPr/>
    </dgm:pt>
  </dgm:ptLst>
  <dgm:cxnLst>
    <dgm:cxn modelId="{08B5F708-EEDE-4EB6-81BE-F5666D334F86}" srcId="{C333CFA3-09B4-4711-9185-6BFCA5B3C6BB}" destId="{BBAFF14B-BAA6-4353-BFBB-DE808BD7B8CA}" srcOrd="5" destOrd="0" parTransId="{49507053-C88E-4B97-BA67-BF175597CB12}" sibTransId="{E806DF36-431C-46BD-921F-4D8A59416946}"/>
    <dgm:cxn modelId="{39F45F28-220B-44A8-B9B7-B402AC7DDA27}" srcId="{C333CFA3-09B4-4711-9185-6BFCA5B3C6BB}" destId="{4F5EB82C-DAC5-41FA-AC96-5B597D902654}" srcOrd="3" destOrd="0" parTransId="{01BF8B10-CB02-4E55-B3C4-E54A04D42DAB}" sibTransId="{98F7A68E-E5D5-4664-87CC-33C4315DFBC3}"/>
    <dgm:cxn modelId="{7018543F-1D94-4B7D-815F-EC4A2A1971D2}" srcId="{C333CFA3-09B4-4711-9185-6BFCA5B3C6BB}" destId="{0723C6E8-3EC3-450C-BA4C-C20B206F8E82}" srcOrd="0" destOrd="0" parTransId="{463B0B90-E3C1-4146-85AD-2852E572DB86}" sibTransId="{7C096B15-0745-430A-8E1D-402B47551AB4}"/>
    <dgm:cxn modelId="{2A3F893F-0076-E747-826A-B541E736D795}" type="presOf" srcId="{4773C860-A21C-4534-99B7-71162B30F0DF}" destId="{00968413-24F3-4B9D-A985-7343E7C4FB93}" srcOrd="0" destOrd="0" presId="urn:microsoft.com/office/officeart/2018/5/layout/IconCircleLabelList"/>
    <dgm:cxn modelId="{67318150-22DF-B640-A8B6-B4428C090C9B}" type="presOf" srcId="{2E79ADE1-1545-4701-B918-E5ED537DA41D}" destId="{0FB033C6-C8FC-4033-9379-0824572375F3}" srcOrd="0" destOrd="0" presId="urn:microsoft.com/office/officeart/2018/5/layout/IconCircleLabelList"/>
    <dgm:cxn modelId="{A7638850-2581-41C7-B3D9-6FACA083B392}" srcId="{C333CFA3-09B4-4711-9185-6BFCA5B3C6BB}" destId="{4DD43166-7540-477F-9167-F91065852D4E}" srcOrd="2" destOrd="0" parTransId="{409A68CF-1426-4C91-BEE7-26A34C3B3CA9}" sibTransId="{0BE7C040-BF30-46EC-BCC1-6AD5CD8A5CFE}"/>
    <dgm:cxn modelId="{169C3759-8E41-5842-BC59-2AD16EE31467}" type="presOf" srcId="{3D781DC0-66A2-4C09-A323-5EC2360BAA1F}" destId="{65BA8503-61FD-446C-A016-AA6971EFD660}" srcOrd="0" destOrd="0" presId="urn:microsoft.com/office/officeart/2018/5/layout/IconCircleLabelList"/>
    <dgm:cxn modelId="{1EFA448E-1D4A-8445-A5FA-49DE2993E124}" type="presOf" srcId="{4F5EB82C-DAC5-41FA-AC96-5B597D902654}" destId="{8D615EC7-1BE4-4E55-99FE-5ACF5B8079F5}" srcOrd="0" destOrd="0" presId="urn:microsoft.com/office/officeart/2018/5/layout/IconCircleLabelList"/>
    <dgm:cxn modelId="{96768F91-AE85-4431-898F-FE2A43ABBF2F}" srcId="{C333CFA3-09B4-4711-9185-6BFCA5B3C6BB}" destId="{2E79ADE1-1545-4701-B918-E5ED537DA41D}" srcOrd="1" destOrd="0" parTransId="{376673F5-3E5D-431D-B170-36AAA2438D70}" sibTransId="{7D03BE67-D010-4F29-9C15-0381453CEB32}"/>
    <dgm:cxn modelId="{A3E05392-2E1E-47A8-91E7-8BBF09B81015}" srcId="{C333CFA3-09B4-4711-9185-6BFCA5B3C6BB}" destId="{3D781DC0-66A2-4C09-A323-5EC2360BAA1F}" srcOrd="6" destOrd="0" parTransId="{45B51481-A8FE-44EF-9936-068EAC524389}" sibTransId="{116039D8-0CD5-42A4-A281-364B9590218F}"/>
    <dgm:cxn modelId="{8E3B7DA7-20FD-E64A-828F-51EEF0D935A5}" type="presOf" srcId="{C333CFA3-09B4-4711-9185-6BFCA5B3C6BB}" destId="{3E6D3046-876C-4E3A-9345-C8FD968E0149}" srcOrd="0" destOrd="0" presId="urn:microsoft.com/office/officeart/2018/5/layout/IconCircleLabelList"/>
    <dgm:cxn modelId="{1416B2A9-6D27-BA44-BD73-4486D47234A2}" type="presOf" srcId="{BBAFF14B-BAA6-4353-BFBB-DE808BD7B8CA}" destId="{E4EB96BA-ECD0-42E3-AAA4-88EA918DE412}" srcOrd="0" destOrd="0" presId="urn:microsoft.com/office/officeart/2018/5/layout/IconCircleLabelList"/>
    <dgm:cxn modelId="{A1504ACE-A304-8441-83BA-4404C8CBB2F9}" type="presOf" srcId="{4DD43166-7540-477F-9167-F91065852D4E}" destId="{40D5216A-A912-42A7-86AA-55E817929514}" srcOrd="0" destOrd="0" presId="urn:microsoft.com/office/officeart/2018/5/layout/IconCircleLabelList"/>
    <dgm:cxn modelId="{72517BD6-660F-4992-A066-3448D7E434C8}" srcId="{C333CFA3-09B4-4711-9185-6BFCA5B3C6BB}" destId="{4773C860-A21C-4534-99B7-71162B30F0DF}" srcOrd="4" destOrd="0" parTransId="{9317F8F8-BFD6-47A3-92FC-183E655D3F06}" sibTransId="{3EDF0321-A73A-4FE2-91B8-7B605B7E7F28}"/>
    <dgm:cxn modelId="{FE0F97ED-4421-FA47-9C7D-62F90B382268}" type="presOf" srcId="{0723C6E8-3EC3-450C-BA4C-C20B206F8E82}" destId="{875FD5D1-7358-43A7-856A-740DC1C05AB1}" srcOrd="0" destOrd="0" presId="urn:microsoft.com/office/officeart/2018/5/layout/IconCircleLabelList"/>
    <dgm:cxn modelId="{EA53587B-8AE3-634B-AEFA-6645B3AD0CBE}" type="presParOf" srcId="{3E6D3046-876C-4E3A-9345-C8FD968E0149}" destId="{F38F21B1-6DEB-4CE7-9A97-5095C69856BA}" srcOrd="0" destOrd="0" presId="urn:microsoft.com/office/officeart/2018/5/layout/IconCircleLabelList"/>
    <dgm:cxn modelId="{F01335D7-6E18-BB4D-95CD-962F88A7CC5B}" type="presParOf" srcId="{F38F21B1-6DEB-4CE7-9A97-5095C69856BA}" destId="{33070336-6819-4A54-9D05-FFDDB81851FF}" srcOrd="0" destOrd="0" presId="urn:microsoft.com/office/officeart/2018/5/layout/IconCircleLabelList"/>
    <dgm:cxn modelId="{8160DA83-7F4C-4A45-8F7D-97AD7778AD71}" type="presParOf" srcId="{F38F21B1-6DEB-4CE7-9A97-5095C69856BA}" destId="{D45D73A1-C626-4A39-96D0-269D1472F411}" srcOrd="1" destOrd="0" presId="urn:microsoft.com/office/officeart/2018/5/layout/IconCircleLabelList"/>
    <dgm:cxn modelId="{AB87AD38-F9AD-2641-B0FB-70634D32E31A}" type="presParOf" srcId="{F38F21B1-6DEB-4CE7-9A97-5095C69856BA}" destId="{B03149C6-16C7-4CEE-B6A4-70357C6F6EBE}" srcOrd="2" destOrd="0" presId="urn:microsoft.com/office/officeart/2018/5/layout/IconCircleLabelList"/>
    <dgm:cxn modelId="{234E5E68-07DE-6844-A89B-F6E83919071C}" type="presParOf" srcId="{F38F21B1-6DEB-4CE7-9A97-5095C69856BA}" destId="{875FD5D1-7358-43A7-856A-740DC1C05AB1}" srcOrd="3" destOrd="0" presId="urn:microsoft.com/office/officeart/2018/5/layout/IconCircleLabelList"/>
    <dgm:cxn modelId="{307317EF-C436-2F4C-AAD0-D55B194CF4A7}" type="presParOf" srcId="{3E6D3046-876C-4E3A-9345-C8FD968E0149}" destId="{F6A048A8-12ED-4DEB-BB92-4510EDD1995C}" srcOrd="1" destOrd="0" presId="urn:microsoft.com/office/officeart/2018/5/layout/IconCircleLabelList"/>
    <dgm:cxn modelId="{C1C37440-B4F5-0C4F-8E05-0B9095CD1091}" type="presParOf" srcId="{3E6D3046-876C-4E3A-9345-C8FD968E0149}" destId="{2D347C10-1806-4E2E-90F1-F53EEFEAD70F}" srcOrd="2" destOrd="0" presId="urn:microsoft.com/office/officeart/2018/5/layout/IconCircleLabelList"/>
    <dgm:cxn modelId="{AA4B0CA7-BD95-914D-9829-EE446E96CF93}" type="presParOf" srcId="{2D347C10-1806-4E2E-90F1-F53EEFEAD70F}" destId="{592247F7-C04E-464B-AE6A-FEDBC1E23617}" srcOrd="0" destOrd="0" presId="urn:microsoft.com/office/officeart/2018/5/layout/IconCircleLabelList"/>
    <dgm:cxn modelId="{5FCD9B9C-9999-5F49-B4DF-2495E4D99015}" type="presParOf" srcId="{2D347C10-1806-4E2E-90F1-F53EEFEAD70F}" destId="{CE3DB3C9-854C-44CD-9F5E-45DACA74AEDD}" srcOrd="1" destOrd="0" presId="urn:microsoft.com/office/officeart/2018/5/layout/IconCircleLabelList"/>
    <dgm:cxn modelId="{FB142BAB-ECEE-CF48-A0F8-D1E864224D9F}" type="presParOf" srcId="{2D347C10-1806-4E2E-90F1-F53EEFEAD70F}" destId="{3C3366D5-B9CF-40B0-8FAD-F7D7F6AE57CF}" srcOrd="2" destOrd="0" presId="urn:microsoft.com/office/officeart/2018/5/layout/IconCircleLabelList"/>
    <dgm:cxn modelId="{5BEAA2CF-CA79-EB4E-BB34-7C05852AB975}" type="presParOf" srcId="{2D347C10-1806-4E2E-90F1-F53EEFEAD70F}" destId="{0FB033C6-C8FC-4033-9379-0824572375F3}" srcOrd="3" destOrd="0" presId="urn:microsoft.com/office/officeart/2018/5/layout/IconCircleLabelList"/>
    <dgm:cxn modelId="{220109B9-98C5-2B49-A35B-A449BB8B8A32}" type="presParOf" srcId="{3E6D3046-876C-4E3A-9345-C8FD968E0149}" destId="{83045969-A5B0-4EE6-AA9B-DA4C7FE9F8D8}" srcOrd="3" destOrd="0" presId="urn:microsoft.com/office/officeart/2018/5/layout/IconCircleLabelList"/>
    <dgm:cxn modelId="{488C107B-917D-1B44-8B20-DCDE2974D944}" type="presParOf" srcId="{3E6D3046-876C-4E3A-9345-C8FD968E0149}" destId="{7AE2210A-71CC-488D-87A8-FAFB4B15DAED}" srcOrd="4" destOrd="0" presId="urn:microsoft.com/office/officeart/2018/5/layout/IconCircleLabelList"/>
    <dgm:cxn modelId="{08B6C9A7-731B-BA4D-9767-A3E67A1C85CA}" type="presParOf" srcId="{7AE2210A-71CC-488D-87A8-FAFB4B15DAED}" destId="{834DE3FB-EEE1-4C2B-A65E-8E70143D3AF7}" srcOrd="0" destOrd="0" presId="urn:microsoft.com/office/officeart/2018/5/layout/IconCircleLabelList"/>
    <dgm:cxn modelId="{9E5CB18B-0BA3-3445-B040-29FE44B9E57F}" type="presParOf" srcId="{7AE2210A-71CC-488D-87A8-FAFB4B15DAED}" destId="{42FDB90B-30A7-4923-A8DE-0A4F086773D8}" srcOrd="1" destOrd="0" presId="urn:microsoft.com/office/officeart/2018/5/layout/IconCircleLabelList"/>
    <dgm:cxn modelId="{9AF5D00F-8B12-5E4D-95B6-87A8CA6ED204}" type="presParOf" srcId="{7AE2210A-71CC-488D-87A8-FAFB4B15DAED}" destId="{49C44542-733C-424B-9B24-DA57F04FEF03}" srcOrd="2" destOrd="0" presId="urn:microsoft.com/office/officeart/2018/5/layout/IconCircleLabelList"/>
    <dgm:cxn modelId="{8C0C4C38-570D-4E45-B092-CA92AFCA6525}" type="presParOf" srcId="{7AE2210A-71CC-488D-87A8-FAFB4B15DAED}" destId="{40D5216A-A912-42A7-86AA-55E817929514}" srcOrd="3" destOrd="0" presId="urn:microsoft.com/office/officeart/2018/5/layout/IconCircleLabelList"/>
    <dgm:cxn modelId="{CE9D9797-1A5C-0845-8F16-2D85B274ED8A}" type="presParOf" srcId="{3E6D3046-876C-4E3A-9345-C8FD968E0149}" destId="{B05AA9EB-AAFC-4BED-BAFA-D7805C7C944C}" srcOrd="5" destOrd="0" presId="urn:microsoft.com/office/officeart/2018/5/layout/IconCircleLabelList"/>
    <dgm:cxn modelId="{C791D358-C871-0948-B33F-2D7D2DD8C1B3}" type="presParOf" srcId="{3E6D3046-876C-4E3A-9345-C8FD968E0149}" destId="{2EDF230E-D50C-41A4-A666-F611C757405B}" srcOrd="6" destOrd="0" presId="urn:microsoft.com/office/officeart/2018/5/layout/IconCircleLabelList"/>
    <dgm:cxn modelId="{2B3DD1D3-5CCD-D447-BCBD-4D630AA9D858}" type="presParOf" srcId="{2EDF230E-D50C-41A4-A666-F611C757405B}" destId="{122FDBEC-CC0F-4848-A7AC-78494DE4502C}" srcOrd="0" destOrd="0" presId="urn:microsoft.com/office/officeart/2018/5/layout/IconCircleLabelList"/>
    <dgm:cxn modelId="{CBD0A106-526D-A746-9E29-B678E4495FD9}" type="presParOf" srcId="{2EDF230E-D50C-41A4-A666-F611C757405B}" destId="{71D68E64-D3B1-4655-8601-14AC0DA9E4B8}" srcOrd="1" destOrd="0" presId="urn:microsoft.com/office/officeart/2018/5/layout/IconCircleLabelList"/>
    <dgm:cxn modelId="{4CF1D14C-20F1-9543-97C4-9D233AE02341}" type="presParOf" srcId="{2EDF230E-D50C-41A4-A666-F611C757405B}" destId="{1C63A806-AE2A-43FB-9D5D-F0AD6111785D}" srcOrd="2" destOrd="0" presId="urn:microsoft.com/office/officeart/2018/5/layout/IconCircleLabelList"/>
    <dgm:cxn modelId="{B201491C-82FE-BB4F-BE86-93B4AB238692}" type="presParOf" srcId="{2EDF230E-D50C-41A4-A666-F611C757405B}" destId="{8D615EC7-1BE4-4E55-99FE-5ACF5B8079F5}" srcOrd="3" destOrd="0" presId="urn:microsoft.com/office/officeart/2018/5/layout/IconCircleLabelList"/>
    <dgm:cxn modelId="{3FB7418E-83CC-2448-86FE-ECFEB33B2C22}" type="presParOf" srcId="{3E6D3046-876C-4E3A-9345-C8FD968E0149}" destId="{BF63AC3F-5D46-4056-8C19-BBB3202A5272}" srcOrd="7" destOrd="0" presId="urn:microsoft.com/office/officeart/2018/5/layout/IconCircleLabelList"/>
    <dgm:cxn modelId="{754DDDA2-41BF-1D4F-828E-AABCAE78F7A4}" type="presParOf" srcId="{3E6D3046-876C-4E3A-9345-C8FD968E0149}" destId="{B7E1D0E6-37F1-49AC-B71C-7DC7E3A3F9FF}" srcOrd="8" destOrd="0" presId="urn:microsoft.com/office/officeart/2018/5/layout/IconCircleLabelList"/>
    <dgm:cxn modelId="{8C070F43-DC18-164E-9469-FA52E433045F}" type="presParOf" srcId="{B7E1D0E6-37F1-49AC-B71C-7DC7E3A3F9FF}" destId="{9A6B9038-203C-4818-86AA-A56E1761C7AE}" srcOrd="0" destOrd="0" presId="urn:microsoft.com/office/officeart/2018/5/layout/IconCircleLabelList"/>
    <dgm:cxn modelId="{22F8DDFA-68DC-6946-B5CF-DAFD20D009EB}" type="presParOf" srcId="{B7E1D0E6-37F1-49AC-B71C-7DC7E3A3F9FF}" destId="{CCBFA756-F1D1-47FD-9A5B-2D215EEC60EB}" srcOrd="1" destOrd="0" presId="urn:microsoft.com/office/officeart/2018/5/layout/IconCircleLabelList"/>
    <dgm:cxn modelId="{9CD02AE3-48E5-D543-AAD8-515000E4519B}" type="presParOf" srcId="{B7E1D0E6-37F1-49AC-B71C-7DC7E3A3F9FF}" destId="{6AD3BF0D-AB48-47E9-8E47-092AF5EE7D86}" srcOrd="2" destOrd="0" presId="urn:microsoft.com/office/officeart/2018/5/layout/IconCircleLabelList"/>
    <dgm:cxn modelId="{EB6906D8-999B-B548-BEA8-B67A8FD124E3}" type="presParOf" srcId="{B7E1D0E6-37F1-49AC-B71C-7DC7E3A3F9FF}" destId="{00968413-24F3-4B9D-A985-7343E7C4FB93}" srcOrd="3" destOrd="0" presId="urn:microsoft.com/office/officeart/2018/5/layout/IconCircleLabelList"/>
    <dgm:cxn modelId="{A90071F5-3050-0046-9C84-B0A18C26426B}" type="presParOf" srcId="{3E6D3046-876C-4E3A-9345-C8FD968E0149}" destId="{C03B9B10-9F35-40BF-A734-A884B77B121E}" srcOrd="9" destOrd="0" presId="urn:microsoft.com/office/officeart/2018/5/layout/IconCircleLabelList"/>
    <dgm:cxn modelId="{0EE57D4D-CED9-8D47-A4CC-D50B69AEA469}" type="presParOf" srcId="{3E6D3046-876C-4E3A-9345-C8FD968E0149}" destId="{4387F20D-6C87-46B4-A227-330DEA417533}" srcOrd="10" destOrd="0" presId="urn:microsoft.com/office/officeart/2018/5/layout/IconCircleLabelList"/>
    <dgm:cxn modelId="{F935E1CC-CE86-3348-9765-E1C2899A373C}" type="presParOf" srcId="{4387F20D-6C87-46B4-A227-330DEA417533}" destId="{3AA1ACD9-15BD-4699-86C7-2C1A02E4A3B8}" srcOrd="0" destOrd="0" presId="urn:microsoft.com/office/officeart/2018/5/layout/IconCircleLabelList"/>
    <dgm:cxn modelId="{840AEAC4-0088-DB43-B7AC-89E012DE780D}" type="presParOf" srcId="{4387F20D-6C87-46B4-A227-330DEA417533}" destId="{E7985C3E-B5E0-4498-9ADE-8B7D00203A7B}" srcOrd="1" destOrd="0" presId="urn:microsoft.com/office/officeart/2018/5/layout/IconCircleLabelList"/>
    <dgm:cxn modelId="{A2A80881-0BC5-124A-ABDB-4B212C8D50EE}" type="presParOf" srcId="{4387F20D-6C87-46B4-A227-330DEA417533}" destId="{0BCFBB39-E1A6-4BC8-9E01-06C57AF69249}" srcOrd="2" destOrd="0" presId="urn:microsoft.com/office/officeart/2018/5/layout/IconCircleLabelList"/>
    <dgm:cxn modelId="{978AAF81-4736-8D42-AFA2-AE6AF316D0A0}" type="presParOf" srcId="{4387F20D-6C87-46B4-A227-330DEA417533}" destId="{E4EB96BA-ECD0-42E3-AAA4-88EA918DE412}" srcOrd="3" destOrd="0" presId="urn:microsoft.com/office/officeart/2018/5/layout/IconCircleLabelList"/>
    <dgm:cxn modelId="{41DDCFC3-FB89-1B4D-9F8A-7F707E229891}" type="presParOf" srcId="{3E6D3046-876C-4E3A-9345-C8FD968E0149}" destId="{0C40B379-771D-41AD-BCA3-0C16C687B672}" srcOrd="11" destOrd="0" presId="urn:microsoft.com/office/officeart/2018/5/layout/IconCircleLabelList"/>
    <dgm:cxn modelId="{C14BFB5F-CDFF-BF42-B8F3-FC10A0E28450}" type="presParOf" srcId="{3E6D3046-876C-4E3A-9345-C8FD968E0149}" destId="{2826DDBA-62AA-4017-B42F-8088C3A67A64}" srcOrd="12" destOrd="0" presId="urn:microsoft.com/office/officeart/2018/5/layout/IconCircleLabelList"/>
    <dgm:cxn modelId="{CE018A65-9BC6-8E4C-97B3-0CCFD7E5CAEC}" type="presParOf" srcId="{2826DDBA-62AA-4017-B42F-8088C3A67A64}" destId="{466BFC44-FF12-4958-84FD-C54394919C55}" srcOrd="0" destOrd="0" presId="urn:microsoft.com/office/officeart/2018/5/layout/IconCircleLabelList"/>
    <dgm:cxn modelId="{A1485383-913D-0F4E-8535-DFCF5416216F}" type="presParOf" srcId="{2826DDBA-62AA-4017-B42F-8088C3A67A64}" destId="{367B422E-8DC0-407A-8781-4B567D42AAB2}" srcOrd="1" destOrd="0" presId="urn:microsoft.com/office/officeart/2018/5/layout/IconCircleLabelList"/>
    <dgm:cxn modelId="{BA14F63B-5E7E-6A4C-82C1-BCA0935B4001}" type="presParOf" srcId="{2826DDBA-62AA-4017-B42F-8088C3A67A64}" destId="{BE49E150-DBC2-4B59-8DD5-EB30E4EE44F9}" srcOrd="2" destOrd="0" presId="urn:microsoft.com/office/officeart/2018/5/layout/IconCircleLabelList"/>
    <dgm:cxn modelId="{81449EAA-2157-4246-95F4-271470C949C0}" type="presParOf" srcId="{2826DDBA-62AA-4017-B42F-8088C3A67A64}" destId="{65BA8503-61FD-446C-A016-AA6971EFD660}"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3514D2-3A56-4A8B-AAF4-3A0EF4597CA4}" type="doc">
      <dgm:prSet loTypeId="urn:microsoft.com/office/officeart/2016/7/layout/RepeatingBendingProcessNew" loCatId="process" qsTypeId="urn:microsoft.com/office/officeart/2005/8/quickstyle/simple2" qsCatId="simple" csTypeId="urn:microsoft.com/office/officeart/2005/8/colors/colorful1" csCatId="colorful" phldr="1"/>
      <dgm:spPr/>
      <dgm:t>
        <a:bodyPr/>
        <a:lstStyle/>
        <a:p>
          <a:endParaRPr lang="en-US"/>
        </a:p>
      </dgm:t>
    </dgm:pt>
    <dgm:pt modelId="{A7B25FFF-4E4E-4DEA-BCC8-8875AD3E21D3}">
      <dgm:prSet/>
      <dgm:spPr/>
      <dgm:t>
        <a:bodyPr/>
        <a:lstStyle/>
        <a:p>
          <a:pPr rtl="0"/>
          <a:r>
            <a:rPr lang="en-US">
              <a:latin typeface="Aptos Display" panose="02110004020202020204"/>
            </a:rPr>
            <a:t>Achieve multiple desire outcomes through targeted strategies:</a:t>
          </a:r>
          <a:endParaRPr lang="en-US"/>
        </a:p>
      </dgm:t>
    </dgm:pt>
    <dgm:pt modelId="{A92DD024-BDB1-4DB4-ADEF-31C1EA636C57}" type="parTrans" cxnId="{4DFDBD50-E57A-4704-B8A6-DA7BA7993C78}">
      <dgm:prSet/>
      <dgm:spPr/>
      <dgm:t>
        <a:bodyPr/>
        <a:lstStyle/>
        <a:p>
          <a:endParaRPr lang="en-US"/>
        </a:p>
      </dgm:t>
    </dgm:pt>
    <dgm:pt modelId="{591D992B-67FC-4589-BB4B-AF89B60F2D53}" type="sibTrans" cxnId="{4DFDBD50-E57A-4704-B8A6-DA7BA7993C78}">
      <dgm:prSet/>
      <dgm:spPr/>
      <dgm:t>
        <a:bodyPr/>
        <a:lstStyle/>
        <a:p>
          <a:endParaRPr lang="en-US"/>
        </a:p>
      </dgm:t>
    </dgm:pt>
    <dgm:pt modelId="{265C7686-1AE1-4AC0-92B0-270A9EE404C5}">
      <dgm:prSet/>
      <dgm:spPr/>
      <dgm:t>
        <a:bodyPr/>
        <a:lstStyle/>
        <a:p>
          <a:r>
            <a:rPr lang="en-US"/>
            <a:t>Awareness and Education:</a:t>
          </a:r>
        </a:p>
      </dgm:t>
    </dgm:pt>
    <dgm:pt modelId="{8C511F96-4000-4DFE-A499-D67953D3B7D9}" type="parTrans" cxnId="{6F662930-C7D6-4FD0-9571-3BAE5F99FE6B}">
      <dgm:prSet/>
      <dgm:spPr/>
      <dgm:t>
        <a:bodyPr/>
        <a:lstStyle/>
        <a:p>
          <a:endParaRPr lang="en-US"/>
        </a:p>
      </dgm:t>
    </dgm:pt>
    <dgm:pt modelId="{5FE892E4-9507-4C81-AC45-8B2FEE2C595F}" type="sibTrans" cxnId="{6F662930-C7D6-4FD0-9571-3BAE5F99FE6B}">
      <dgm:prSet/>
      <dgm:spPr/>
      <dgm:t>
        <a:bodyPr/>
        <a:lstStyle/>
        <a:p>
          <a:endParaRPr lang="en-US"/>
        </a:p>
      </dgm:t>
    </dgm:pt>
    <dgm:pt modelId="{64152947-66C0-49EA-80CA-AC02B124FF1A}">
      <dgm:prSet/>
      <dgm:spPr/>
      <dgm:t>
        <a:bodyPr/>
        <a:lstStyle/>
        <a:p>
          <a:r>
            <a:rPr lang="en-US">
              <a:latin typeface="Aptos Display" panose="02110004020202020204"/>
            </a:rPr>
            <a:t>Education</a:t>
          </a:r>
          <a:r>
            <a:rPr lang="en-US"/>
            <a:t> </a:t>
          </a:r>
        </a:p>
      </dgm:t>
    </dgm:pt>
    <dgm:pt modelId="{E4D5099B-B55A-4FC0-A9DF-C4B75720342F}" type="parTrans" cxnId="{D40D58F2-D7D0-4277-A8CF-0109B29DEA50}">
      <dgm:prSet/>
      <dgm:spPr/>
      <dgm:t>
        <a:bodyPr/>
        <a:lstStyle/>
        <a:p>
          <a:endParaRPr lang="en-US"/>
        </a:p>
      </dgm:t>
    </dgm:pt>
    <dgm:pt modelId="{228780D6-7F4D-4DF0-A080-2B3582597E49}" type="sibTrans" cxnId="{D40D58F2-D7D0-4277-A8CF-0109B29DEA50}">
      <dgm:prSet/>
      <dgm:spPr/>
      <dgm:t>
        <a:bodyPr/>
        <a:lstStyle/>
        <a:p>
          <a:endParaRPr lang="en-US"/>
        </a:p>
      </dgm:t>
    </dgm:pt>
    <dgm:pt modelId="{09EBA376-E75C-412E-A839-8FD2FF6DC011}">
      <dgm:prSet/>
      <dgm:spPr/>
      <dgm:t>
        <a:bodyPr/>
        <a:lstStyle/>
        <a:p>
          <a:r>
            <a:rPr lang="en-US">
              <a:latin typeface="Aptos Display" panose="02110004020202020204"/>
            </a:rPr>
            <a:t>Trainings</a:t>
          </a:r>
          <a:endParaRPr lang="en-US"/>
        </a:p>
      </dgm:t>
    </dgm:pt>
    <dgm:pt modelId="{762AEF12-20B3-47F0-9CB9-B162D41932C0}" type="parTrans" cxnId="{7D40C5E2-C19E-4089-9921-CE58E9115F9D}">
      <dgm:prSet/>
      <dgm:spPr/>
      <dgm:t>
        <a:bodyPr/>
        <a:lstStyle/>
        <a:p>
          <a:endParaRPr lang="en-US"/>
        </a:p>
      </dgm:t>
    </dgm:pt>
    <dgm:pt modelId="{0E4F9DF0-9294-4FB6-8CB9-5A59B6DB54D7}" type="sibTrans" cxnId="{7D40C5E2-C19E-4089-9921-CE58E9115F9D}">
      <dgm:prSet/>
      <dgm:spPr/>
      <dgm:t>
        <a:bodyPr/>
        <a:lstStyle/>
        <a:p>
          <a:endParaRPr lang="en-US"/>
        </a:p>
      </dgm:t>
    </dgm:pt>
    <dgm:pt modelId="{83C8AF86-EC39-44BA-9D65-04AFFAB3E9AE}">
      <dgm:prSet/>
      <dgm:spPr/>
      <dgm:t>
        <a:bodyPr/>
        <a:lstStyle/>
        <a:p>
          <a:r>
            <a:rPr lang="en-US"/>
            <a:t>Policy and Advocacy:</a:t>
          </a:r>
        </a:p>
      </dgm:t>
    </dgm:pt>
    <dgm:pt modelId="{5260E8F3-7C38-4287-A6AC-B087B7422CD1}" type="parTrans" cxnId="{76825B28-0FBA-4631-B47E-C38E8831C826}">
      <dgm:prSet/>
      <dgm:spPr/>
      <dgm:t>
        <a:bodyPr/>
        <a:lstStyle/>
        <a:p>
          <a:endParaRPr lang="en-US"/>
        </a:p>
      </dgm:t>
    </dgm:pt>
    <dgm:pt modelId="{CACB731D-24FB-4778-8BA9-FC31EB6C39F5}" type="sibTrans" cxnId="{76825B28-0FBA-4631-B47E-C38E8831C826}">
      <dgm:prSet/>
      <dgm:spPr/>
      <dgm:t>
        <a:bodyPr/>
        <a:lstStyle/>
        <a:p>
          <a:endParaRPr lang="en-US"/>
        </a:p>
      </dgm:t>
    </dgm:pt>
    <dgm:pt modelId="{B27B1D33-9172-4DB8-B28F-3E040B07A359}">
      <dgm:prSet/>
      <dgm:spPr/>
      <dgm:t>
        <a:bodyPr/>
        <a:lstStyle/>
        <a:p>
          <a:pPr rtl="0"/>
          <a:r>
            <a:rPr lang="en-US"/>
            <a:t>Policy Change</a:t>
          </a:r>
          <a:r>
            <a:rPr lang="en-US">
              <a:latin typeface="Aptos Display" panose="02110004020202020204"/>
            </a:rPr>
            <a:t> </a:t>
          </a:r>
          <a:endParaRPr lang="en-US"/>
        </a:p>
      </dgm:t>
    </dgm:pt>
    <dgm:pt modelId="{1376B439-9772-4258-939B-76748E8342F0}" type="parTrans" cxnId="{61CB7B75-05D0-435E-81D9-270434B3577F}">
      <dgm:prSet/>
      <dgm:spPr/>
      <dgm:t>
        <a:bodyPr/>
        <a:lstStyle/>
        <a:p>
          <a:endParaRPr lang="en-US"/>
        </a:p>
      </dgm:t>
    </dgm:pt>
    <dgm:pt modelId="{70FDAF6F-C5CE-4CAD-B0DF-3BF6DEEA5D74}" type="sibTrans" cxnId="{61CB7B75-05D0-435E-81D9-270434B3577F}">
      <dgm:prSet/>
      <dgm:spPr/>
      <dgm:t>
        <a:bodyPr/>
        <a:lstStyle/>
        <a:p>
          <a:endParaRPr lang="en-US"/>
        </a:p>
      </dgm:t>
    </dgm:pt>
    <dgm:pt modelId="{A3CDADE3-838A-4E9F-8444-F3BF6D268FF7}">
      <dgm:prSet/>
      <dgm:spPr/>
      <dgm:t>
        <a:bodyPr/>
        <a:lstStyle/>
        <a:p>
          <a:pPr rtl="0"/>
          <a:r>
            <a:rPr lang="en-US">
              <a:latin typeface="Aptos Display" panose="02110004020202020204"/>
            </a:rPr>
            <a:t>Service Integration</a:t>
          </a:r>
        </a:p>
      </dgm:t>
    </dgm:pt>
    <dgm:pt modelId="{44455A1B-CE30-40D7-9E58-3656AEACA339}" type="parTrans" cxnId="{F6443398-D6B6-4192-BF9C-15EAE9B5DC0C}">
      <dgm:prSet/>
      <dgm:spPr/>
      <dgm:t>
        <a:bodyPr/>
        <a:lstStyle/>
        <a:p>
          <a:endParaRPr lang="en-US"/>
        </a:p>
      </dgm:t>
    </dgm:pt>
    <dgm:pt modelId="{A1ECAA2B-60B7-45DE-9ABA-AD05793533F6}" type="sibTrans" cxnId="{F6443398-D6B6-4192-BF9C-15EAE9B5DC0C}">
      <dgm:prSet/>
      <dgm:spPr/>
      <dgm:t>
        <a:bodyPr/>
        <a:lstStyle/>
        <a:p>
          <a:endParaRPr lang="en-US"/>
        </a:p>
      </dgm:t>
    </dgm:pt>
    <dgm:pt modelId="{BB8BA8A6-3903-4AF1-83C6-12E33CED6D16}">
      <dgm:prSet/>
      <dgm:spPr/>
      <dgm:t>
        <a:bodyPr/>
        <a:lstStyle/>
        <a:p>
          <a:r>
            <a:rPr lang="en-US"/>
            <a:t>Peer Support Programs</a:t>
          </a:r>
        </a:p>
      </dgm:t>
    </dgm:pt>
    <dgm:pt modelId="{4995DFE6-E02A-4310-AB22-6B6D97070938}" type="parTrans" cxnId="{6A6AAF82-076F-43CD-BEB6-8B8B2274BA28}">
      <dgm:prSet/>
      <dgm:spPr/>
      <dgm:t>
        <a:bodyPr/>
        <a:lstStyle/>
        <a:p>
          <a:endParaRPr lang="en-US"/>
        </a:p>
      </dgm:t>
    </dgm:pt>
    <dgm:pt modelId="{07C04A37-C680-44E3-A193-190FA7594A2C}" type="sibTrans" cxnId="{6A6AAF82-076F-43CD-BEB6-8B8B2274BA28}">
      <dgm:prSet/>
      <dgm:spPr/>
      <dgm:t>
        <a:bodyPr/>
        <a:lstStyle/>
        <a:p>
          <a:endParaRPr lang="en-US"/>
        </a:p>
      </dgm:t>
    </dgm:pt>
    <dgm:pt modelId="{98F0A721-9215-46D3-9630-7495643E8143}">
      <dgm:prSet/>
      <dgm:spPr/>
      <dgm:t>
        <a:bodyPr/>
        <a:lstStyle/>
        <a:p>
          <a:r>
            <a:rPr lang="en-US"/>
            <a:t>Improving Access to Services:</a:t>
          </a:r>
        </a:p>
      </dgm:t>
    </dgm:pt>
    <dgm:pt modelId="{64B4E827-561D-45F5-8D84-D3D30579DCED}" type="parTrans" cxnId="{DB253911-C56D-40EF-ABBF-E070CB68078B}">
      <dgm:prSet/>
      <dgm:spPr/>
      <dgm:t>
        <a:bodyPr/>
        <a:lstStyle/>
        <a:p>
          <a:endParaRPr lang="en-US"/>
        </a:p>
      </dgm:t>
    </dgm:pt>
    <dgm:pt modelId="{9A4A6891-984F-4A8A-8708-14DFF8E02766}" type="sibTrans" cxnId="{DB253911-C56D-40EF-ABBF-E070CB68078B}">
      <dgm:prSet/>
      <dgm:spPr/>
      <dgm:t>
        <a:bodyPr/>
        <a:lstStyle/>
        <a:p>
          <a:endParaRPr lang="en-US"/>
        </a:p>
      </dgm:t>
    </dgm:pt>
    <dgm:pt modelId="{5CED780D-2EC6-4EF0-87D6-7AC53D0F453E}">
      <dgm:prSet/>
      <dgm:spPr/>
      <dgm:t>
        <a:bodyPr/>
        <a:lstStyle/>
        <a:p>
          <a:r>
            <a:rPr lang="en-US"/>
            <a:t>Enhanced Access </a:t>
          </a:r>
        </a:p>
      </dgm:t>
    </dgm:pt>
    <dgm:pt modelId="{821992C0-19AA-44A1-B7FE-5E0AAB6224A0}" type="parTrans" cxnId="{BC1E4A70-AD84-4A69-B1B2-FE5D274CD158}">
      <dgm:prSet/>
      <dgm:spPr/>
      <dgm:t>
        <a:bodyPr/>
        <a:lstStyle/>
        <a:p>
          <a:endParaRPr lang="en-US"/>
        </a:p>
      </dgm:t>
    </dgm:pt>
    <dgm:pt modelId="{BB13AC21-BC6B-420E-9597-E2C63E17746F}" type="sibTrans" cxnId="{BC1E4A70-AD84-4A69-B1B2-FE5D274CD158}">
      <dgm:prSet/>
      <dgm:spPr/>
      <dgm:t>
        <a:bodyPr/>
        <a:lstStyle/>
        <a:p>
          <a:endParaRPr lang="en-US"/>
        </a:p>
      </dgm:t>
    </dgm:pt>
    <dgm:pt modelId="{2FAEB03E-FE3B-43F5-99E0-D88A92030B1D}">
      <dgm:prSet/>
      <dgm:spPr/>
      <dgm:t>
        <a:bodyPr/>
        <a:lstStyle/>
        <a:p>
          <a:pPr rtl="0"/>
          <a:r>
            <a:rPr lang="en-US"/>
            <a:t>Harm Reduction Services</a:t>
          </a:r>
          <a:r>
            <a:rPr lang="en-US">
              <a:latin typeface="Aptos Display" panose="02110004020202020204"/>
            </a:rPr>
            <a:t> </a:t>
          </a:r>
          <a:endParaRPr lang="en-US"/>
        </a:p>
      </dgm:t>
    </dgm:pt>
    <dgm:pt modelId="{74DBA226-078B-4293-B795-5E0DC0EAFDA3}" type="parTrans" cxnId="{3B349AB3-6161-4697-8446-3F31A0AD1D3E}">
      <dgm:prSet/>
      <dgm:spPr/>
      <dgm:t>
        <a:bodyPr/>
        <a:lstStyle/>
        <a:p>
          <a:endParaRPr lang="en-US"/>
        </a:p>
      </dgm:t>
    </dgm:pt>
    <dgm:pt modelId="{F6CD3BF3-E104-4A40-985A-1E02D310CB5A}" type="sibTrans" cxnId="{3B349AB3-6161-4697-8446-3F31A0AD1D3E}">
      <dgm:prSet/>
      <dgm:spPr/>
      <dgm:t>
        <a:bodyPr/>
        <a:lstStyle/>
        <a:p>
          <a:endParaRPr lang="en-US"/>
        </a:p>
      </dgm:t>
    </dgm:pt>
    <dgm:pt modelId="{E0D5FB00-7111-4106-9EE6-42E997B428EB}">
      <dgm:prSet/>
      <dgm:spPr/>
      <dgm:t>
        <a:bodyPr/>
        <a:lstStyle/>
        <a:p>
          <a:r>
            <a:rPr lang="en-US"/>
            <a:t>Mental Health and Well-being:</a:t>
          </a:r>
        </a:p>
      </dgm:t>
    </dgm:pt>
    <dgm:pt modelId="{71BFDAB9-D918-4621-9051-D4611C8AE316}" type="parTrans" cxnId="{5133AB75-6960-4C5F-BD40-751360620DE5}">
      <dgm:prSet/>
      <dgm:spPr/>
      <dgm:t>
        <a:bodyPr/>
        <a:lstStyle/>
        <a:p>
          <a:endParaRPr lang="en-US"/>
        </a:p>
      </dgm:t>
    </dgm:pt>
    <dgm:pt modelId="{179C2162-36AC-4DC5-8F1F-4748F09520BC}" type="sibTrans" cxnId="{5133AB75-6960-4C5F-BD40-751360620DE5}">
      <dgm:prSet/>
      <dgm:spPr/>
      <dgm:t>
        <a:bodyPr/>
        <a:lstStyle/>
        <a:p>
          <a:endParaRPr lang="en-US"/>
        </a:p>
      </dgm:t>
    </dgm:pt>
    <dgm:pt modelId="{04F7FC6C-4F7D-4888-84C9-53030036E255}">
      <dgm:prSet/>
      <dgm:spPr/>
      <dgm:t>
        <a:bodyPr/>
        <a:lstStyle/>
        <a:p>
          <a:r>
            <a:rPr lang="en-US"/>
            <a:t>Mental Health Support</a:t>
          </a:r>
        </a:p>
      </dgm:t>
    </dgm:pt>
    <dgm:pt modelId="{57732193-66B1-4C59-AF95-70A5817A6BD9}" type="parTrans" cxnId="{1DE67879-8FCC-4AE5-9C83-B088CEB33746}">
      <dgm:prSet/>
      <dgm:spPr/>
      <dgm:t>
        <a:bodyPr/>
        <a:lstStyle/>
        <a:p>
          <a:endParaRPr lang="en-US"/>
        </a:p>
      </dgm:t>
    </dgm:pt>
    <dgm:pt modelId="{8F14AACC-5329-4E4A-9150-1DDA61932114}" type="sibTrans" cxnId="{1DE67879-8FCC-4AE5-9C83-B088CEB33746}">
      <dgm:prSet/>
      <dgm:spPr/>
      <dgm:t>
        <a:bodyPr/>
        <a:lstStyle/>
        <a:p>
          <a:endParaRPr lang="en-US"/>
        </a:p>
      </dgm:t>
    </dgm:pt>
    <dgm:pt modelId="{54F90668-4F30-406C-9AD0-F07713888793}">
      <dgm:prSet/>
      <dgm:spPr/>
      <dgm:t>
        <a:bodyPr/>
        <a:lstStyle/>
        <a:p>
          <a:pPr rtl="0"/>
          <a:r>
            <a:rPr lang="en-US">
              <a:latin typeface="Aptos Display" panose="02110004020202020204"/>
            </a:rPr>
            <a:t>Build Resilience</a:t>
          </a:r>
          <a:endParaRPr lang="en-US"/>
        </a:p>
      </dgm:t>
    </dgm:pt>
    <dgm:pt modelId="{AD1DCA65-2352-44AF-BC84-FAD22C8E3CEE}" type="parTrans" cxnId="{70E90E3F-A717-49AD-A7AB-94F4430B13F2}">
      <dgm:prSet/>
      <dgm:spPr/>
      <dgm:t>
        <a:bodyPr/>
        <a:lstStyle/>
        <a:p>
          <a:endParaRPr lang="en-US"/>
        </a:p>
      </dgm:t>
    </dgm:pt>
    <dgm:pt modelId="{7B4E9C48-7081-4F89-8230-9C20570B0ACD}" type="sibTrans" cxnId="{70E90E3F-A717-49AD-A7AB-94F4430B13F2}">
      <dgm:prSet/>
      <dgm:spPr/>
      <dgm:t>
        <a:bodyPr/>
        <a:lstStyle/>
        <a:p>
          <a:endParaRPr lang="en-US"/>
        </a:p>
      </dgm:t>
    </dgm:pt>
    <dgm:pt modelId="{51C0FE34-7920-4F01-9154-6A06E8511218}">
      <dgm:prSet/>
      <dgm:spPr/>
      <dgm:t>
        <a:bodyPr/>
        <a:lstStyle/>
        <a:p>
          <a:pPr rtl="0"/>
          <a:r>
            <a:rPr lang="en-US"/>
            <a:t>Monitoring and Evaluation: </a:t>
          </a:r>
          <a:endParaRPr lang="en-US">
            <a:solidFill>
              <a:srgbClr val="444444"/>
            </a:solidFill>
            <a:latin typeface="Calibri"/>
            <a:ea typeface="Calibri"/>
            <a:cs typeface="Calibri"/>
          </a:endParaRPr>
        </a:p>
      </dgm:t>
    </dgm:pt>
    <dgm:pt modelId="{651FFD0E-7A1D-43B0-94CE-B78D67C078D4}" type="parTrans" cxnId="{80063651-9532-4A58-82C1-13A8F14F3E31}">
      <dgm:prSet/>
      <dgm:spPr/>
      <dgm:t>
        <a:bodyPr/>
        <a:lstStyle/>
        <a:p>
          <a:endParaRPr lang="en-US"/>
        </a:p>
      </dgm:t>
    </dgm:pt>
    <dgm:pt modelId="{FE54A5D3-1A0C-49CF-8817-AB98953A691F}" type="sibTrans" cxnId="{80063651-9532-4A58-82C1-13A8F14F3E31}">
      <dgm:prSet/>
      <dgm:spPr/>
      <dgm:t>
        <a:bodyPr/>
        <a:lstStyle/>
        <a:p>
          <a:endParaRPr lang="en-US"/>
        </a:p>
      </dgm:t>
    </dgm:pt>
    <dgm:pt modelId="{7AC61093-CE4D-4649-BE70-58186F8C6205}">
      <dgm:prSet phldr="0"/>
      <dgm:spPr/>
      <dgm:t>
        <a:bodyPr/>
        <a:lstStyle/>
        <a:p>
          <a:pPr rtl="0"/>
          <a:r>
            <a:rPr lang="en-US">
              <a:latin typeface="Aptos Display" panose="02110004020202020204"/>
              <a:ea typeface="Calibri"/>
              <a:cs typeface="Calibri"/>
            </a:rPr>
            <a:t>Monitoring stigma reduction progress</a:t>
          </a:r>
          <a:r>
            <a:rPr lang="en-US">
              <a:latin typeface="Aptos Display" panose="02110004020202020204"/>
            </a:rPr>
            <a:t> </a:t>
          </a:r>
          <a:endParaRPr lang="en-US">
            <a:latin typeface="Aptos Display" panose="02110004020202020204"/>
            <a:ea typeface="Calibri"/>
            <a:cs typeface="Calibri"/>
          </a:endParaRPr>
        </a:p>
      </dgm:t>
    </dgm:pt>
    <dgm:pt modelId="{AAAFB1FF-4A97-498E-BF44-063261DD96B6}" type="parTrans" cxnId="{A2BDD64C-7F66-4CC2-8E40-0E650C64B16A}">
      <dgm:prSet/>
      <dgm:spPr/>
    </dgm:pt>
    <dgm:pt modelId="{9E3D20E4-D04E-42BF-8919-A85E3252021A}" type="sibTrans" cxnId="{A2BDD64C-7F66-4CC2-8E40-0E650C64B16A}">
      <dgm:prSet/>
      <dgm:spPr/>
    </dgm:pt>
    <dgm:pt modelId="{41D4D5F9-15E2-4571-B437-27B5E9980E8C}">
      <dgm:prSet phldr="0"/>
      <dgm:spPr/>
      <dgm:t>
        <a:bodyPr/>
        <a:lstStyle/>
        <a:p>
          <a:pPr rtl="0"/>
          <a:r>
            <a:rPr lang="en-US">
              <a:latin typeface="Aptos Display" panose="02110004020202020204"/>
            </a:rPr>
            <a:t>M&amp;E data-driven modifications</a:t>
          </a:r>
          <a:endParaRPr lang="en-US"/>
        </a:p>
      </dgm:t>
    </dgm:pt>
    <dgm:pt modelId="{24F61413-384C-4DF1-B434-B24EE5E40EE7}" type="parTrans" cxnId="{9E33CAA7-D5C0-414A-B91F-1201A57E43CB}">
      <dgm:prSet/>
      <dgm:spPr/>
    </dgm:pt>
    <dgm:pt modelId="{FCC16E7D-9B2F-4967-AC44-36DFDA9FFA31}" type="sibTrans" cxnId="{9E33CAA7-D5C0-414A-B91F-1201A57E43CB}">
      <dgm:prSet/>
      <dgm:spPr/>
    </dgm:pt>
    <dgm:pt modelId="{473E8BC9-7C90-49C0-B4E3-3C0898D1FD69}">
      <dgm:prSet phldr="0"/>
      <dgm:spPr/>
      <dgm:t>
        <a:bodyPr/>
        <a:lstStyle/>
        <a:p>
          <a:pPr rtl="0"/>
          <a:r>
            <a:rPr lang="en-US">
              <a:latin typeface="Aptos Display" panose="02110004020202020204"/>
            </a:rPr>
            <a:t>Engagement &amp; Outreach</a:t>
          </a:r>
          <a:endParaRPr lang="en-US"/>
        </a:p>
      </dgm:t>
    </dgm:pt>
    <dgm:pt modelId="{062F32C8-60C1-40E3-96DD-53645A6D4DDB}" type="parTrans" cxnId="{5ED0975D-49CA-49B9-8EA3-B06700DE1AF7}">
      <dgm:prSet/>
      <dgm:spPr/>
    </dgm:pt>
    <dgm:pt modelId="{AA86CF78-1FB3-46AF-A1E7-D2059B18DB6D}" type="sibTrans" cxnId="{5ED0975D-49CA-49B9-8EA3-B06700DE1AF7}">
      <dgm:prSet/>
      <dgm:spPr/>
      <dgm:t>
        <a:bodyPr/>
        <a:lstStyle/>
        <a:p>
          <a:endParaRPr lang="en-US"/>
        </a:p>
      </dgm:t>
    </dgm:pt>
    <dgm:pt modelId="{10F92742-2C25-C449-8103-F6760ECE7078}" type="pres">
      <dgm:prSet presAssocID="{043514D2-3A56-4A8B-AAF4-3A0EF4597CA4}" presName="Name0" presStyleCnt="0">
        <dgm:presLayoutVars>
          <dgm:dir/>
          <dgm:resizeHandles val="exact"/>
        </dgm:presLayoutVars>
      </dgm:prSet>
      <dgm:spPr/>
    </dgm:pt>
    <dgm:pt modelId="{B3BE56B9-BA1E-1E49-AFDB-7D7A16FF6667}" type="pres">
      <dgm:prSet presAssocID="{A7B25FFF-4E4E-4DEA-BCC8-8875AD3E21D3}" presName="node" presStyleLbl="node1" presStyleIdx="0" presStyleCnt="6">
        <dgm:presLayoutVars>
          <dgm:bulletEnabled val="1"/>
        </dgm:presLayoutVars>
      </dgm:prSet>
      <dgm:spPr/>
    </dgm:pt>
    <dgm:pt modelId="{E600E584-FB64-DD43-B2E7-6693F5E79F3E}" type="pres">
      <dgm:prSet presAssocID="{591D992B-67FC-4589-BB4B-AF89B60F2D53}" presName="sibTrans" presStyleLbl="sibTrans1D1" presStyleIdx="0" presStyleCnt="5"/>
      <dgm:spPr/>
    </dgm:pt>
    <dgm:pt modelId="{8700E4DC-5437-224C-AF34-1B305CA2FC10}" type="pres">
      <dgm:prSet presAssocID="{591D992B-67FC-4589-BB4B-AF89B60F2D53}" presName="connectorText" presStyleLbl="sibTrans1D1" presStyleIdx="0" presStyleCnt="5"/>
      <dgm:spPr/>
    </dgm:pt>
    <dgm:pt modelId="{AA882FEB-6B1E-6047-A8EC-E02BA7F11344}" type="pres">
      <dgm:prSet presAssocID="{265C7686-1AE1-4AC0-92B0-270A9EE404C5}" presName="node" presStyleLbl="node1" presStyleIdx="1" presStyleCnt="6">
        <dgm:presLayoutVars>
          <dgm:bulletEnabled val="1"/>
        </dgm:presLayoutVars>
      </dgm:prSet>
      <dgm:spPr/>
    </dgm:pt>
    <dgm:pt modelId="{E8FCE1A1-37B3-AF44-A2B5-F019743CD192}" type="pres">
      <dgm:prSet presAssocID="{5FE892E4-9507-4C81-AC45-8B2FEE2C595F}" presName="sibTrans" presStyleLbl="sibTrans1D1" presStyleIdx="1" presStyleCnt="5"/>
      <dgm:spPr/>
    </dgm:pt>
    <dgm:pt modelId="{EDFDB727-E372-724E-8CC5-9895D7E4FBC7}" type="pres">
      <dgm:prSet presAssocID="{5FE892E4-9507-4C81-AC45-8B2FEE2C595F}" presName="connectorText" presStyleLbl="sibTrans1D1" presStyleIdx="1" presStyleCnt="5"/>
      <dgm:spPr/>
    </dgm:pt>
    <dgm:pt modelId="{BC238D1F-F4B3-FA45-9BE2-32A50DD50BF8}" type="pres">
      <dgm:prSet presAssocID="{83C8AF86-EC39-44BA-9D65-04AFFAB3E9AE}" presName="node" presStyleLbl="node1" presStyleIdx="2" presStyleCnt="6">
        <dgm:presLayoutVars>
          <dgm:bulletEnabled val="1"/>
        </dgm:presLayoutVars>
      </dgm:prSet>
      <dgm:spPr/>
    </dgm:pt>
    <dgm:pt modelId="{A71CBACB-2A68-BD4F-83B3-F037F5735281}" type="pres">
      <dgm:prSet presAssocID="{CACB731D-24FB-4778-8BA9-FC31EB6C39F5}" presName="sibTrans" presStyleLbl="sibTrans1D1" presStyleIdx="2" presStyleCnt="5"/>
      <dgm:spPr/>
    </dgm:pt>
    <dgm:pt modelId="{FF96259B-6E61-6745-B1E6-6C36ED703DD2}" type="pres">
      <dgm:prSet presAssocID="{CACB731D-24FB-4778-8BA9-FC31EB6C39F5}" presName="connectorText" presStyleLbl="sibTrans1D1" presStyleIdx="2" presStyleCnt="5"/>
      <dgm:spPr/>
    </dgm:pt>
    <dgm:pt modelId="{06B37F9B-D709-5C4E-9AD5-35CD38A84172}" type="pres">
      <dgm:prSet presAssocID="{98F0A721-9215-46D3-9630-7495643E8143}" presName="node" presStyleLbl="node1" presStyleIdx="3" presStyleCnt="6">
        <dgm:presLayoutVars>
          <dgm:bulletEnabled val="1"/>
        </dgm:presLayoutVars>
      </dgm:prSet>
      <dgm:spPr/>
    </dgm:pt>
    <dgm:pt modelId="{86FD3138-6A7B-A847-A92E-0184651DF7B2}" type="pres">
      <dgm:prSet presAssocID="{9A4A6891-984F-4A8A-8708-14DFF8E02766}" presName="sibTrans" presStyleLbl="sibTrans1D1" presStyleIdx="3" presStyleCnt="5"/>
      <dgm:spPr/>
    </dgm:pt>
    <dgm:pt modelId="{D9B6649B-3B11-FA48-AA04-BC330AD3FE35}" type="pres">
      <dgm:prSet presAssocID="{9A4A6891-984F-4A8A-8708-14DFF8E02766}" presName="connectorText" presStyleLbl="sibTrans1D1" presStyleIdx="3" presStyleCnt="5"/>
      <dgm:spPr/>
    </dgm:pt>
    <dgm:pt modelId="{696C61D1-5D21-9645-AE4E-57640ED96377}" type="pres">
      <dgm:prSet presAssocID="{E0D5FB00-7111-4106-9EE6-42E997B428EB}" presName="node" presStyleLbl="node1" presStyleIdx="4" presStyleCnt="6">
        <dgm:presLayoutVars>
          <dgm:bulletEnabled val="1"/>
        </dgm:presLayoutVars>
      </dgm:prSet>
      <dgm:spPr/>
    </dgm:pt>
    <dgm:pt modelId="{D27E1ADD-4129-41DF-9A89-A4524A82EC03}" type="pres">
      <dgm:prSet presAssocID="{179C2162-36AC-4DC5-8F1F-4748F09520BC}" presName="sibTrans" presStyleLbl="sibTrans1D1" presStyleIdx="4" presStyleCnt="5"/>
      <dgm:spPr/>
    </dgm:pt>
    <dgm:pt modelId="{B764CF75-F8B4-436F-B2CA-EB391D1A7AD5}" type="pres">
      <dgm:prSet presAssocID="{179C2162-36AC-4DC5-8F1F-4748F09520BC}" presName="connectorText" presStyleLbl="sibTrans1D1" presStyleIdx="4" presStyleCnt="5"/>
      <dgm:spPr/>
    </dgm:pt>
    <dgm:pt modelId="{D8D456F5-A8CD-4E6B-87EC-756F8F860773}" type="pres">
      <dgm:prSet presAssocID="{51C0FE34-7920-4F01-9154-6A06E8511218}" presName="node" presStyleLbl="node1" presStyleIdx="5" presStyleCnt="6">
        <dgm:presLayoutVars>
          <dgm:bulletEnabled val="1"/>
        </dgm:presLayoutVars>
      </dgm:prSet>
      <dgm:spPr/>
    </dgm:pt>
  </dgm:ptLst>
  <dgm:cxnLst>
    <dgm:cxn modelId="{9CB1E201-DE1D-4A8D-BCD7-97E5E4ACD7DE}" type="presOf" srcId="{CACB731D-24FB-4778-8BA9-FC31EB6C39F5}" destId="{FF96259B-6E61-6745-B1E6-6C36ED703DD2}" srcOrd="1" destOrd="0" presId="urn:microsoft.com/office/officeart/2016/7/layout/RepeatingBendingProcessNew"/>
    <dgm:cxn modelId="{DB253911-C56D-40EF-ABBF-E070CB68078B}" srcId="{043514D2-3A56-4A8B-AAF4-3A0EF4597CA4}" destId="{98F0A721-9215-46D3-9630-7495643E8143}" srcOrd="3" destOrd="0" parTransId="{64B4E827-561D-45F5-8D84-D3D30579DCED}" sibTransId="{9A4A6891-984F-4A8A-8708-14DFF8E02766}"/>
    <dgm:cxn modelId="{53348D1C-0E9D-4C5D-B114-8FA55C92CBFE}" type="presOf" srcId="{E0D5FB00-7111-4106-9EE6-42E997B428EB}" destId="{696C61D1-5D21-9645-AE4E-57640ED96377}" srcOrd="0" destOrd="0" presId="urn:microsoft.com/office/officeart/2016/7/layout/RepeatingBendingProcessNew"/>
    <dgm:cxn modelId="{1BC3EA25-2514-4866-8319-FC538EFBF7CF}" type="presOf" srcId="{473E8BC9-7C90-49C0-B4E3-3C0898D1FD69}" destId="{BC238D1F-F4B3-FA45-9BE2-32A50DD50BF8}" srcOrd="0" destOrd="3" presId="urn:microsoft.com/office/officeart/2016/7/layout/RepeatingBendingProcessNew"/>
    <dgm:cxn modelId="{76825B28-0FBA-4631-B47E-C38E8831C826}" srcId="{043514D2-3A56-4A8B-AAF4-3A0EF4597CA4}" destId="{83C8AF86-EC39-44BA-9D65-04AFFAB3E9AE}" srcOrd="2" destOrd="0" parTransId="{5260E8F3-7C38-4287-A6AC-B087B7422CD1}" sibTransId="{CACB731D-24FB-4778-8BA9-FC31EB6C39F5}"/>
    <dgm:cxn modelId="{CCD36C2A-1CC7-4AF6-95C1-B7FB69EC929C}" type="presOf" srcId="{A3CDADE3-838A-4E9F-8444-F3BF6D268FF7}" destId="{BC238D1F-F4B3-FA45-9BE2-32A50DD50BF8}" srcOrd="0" destOrd="2" presId="urn:microsoft.com/office/officeart/2016/7/layout/RepeatingBendingProcessNew"/>
    <dgm:cxn modelId="{2FDBBA2A-A456-4331-8202-E81ACFEC18BC}" type="presOf" srcId="{51C0FE34-7920-4F01-9154-6A06E8511218}" destId="{D8D456F5-A8CD-4E6B-87EC-756F8F860773}" srcOrd="0" destOrd="0" presId="urn:microsoft.com/office/officeart/2016/7/layout/RepeatingBendingProcessNew"/>
    <dgm:cxn modelId="{A5EC202F-46CD-4ADB-AD9B-903D080CADD4}" type="presOf" srcId="{54F90668-4F30-406C-9AD0-F07713888793}" destId="{696C61D1-5D21-9645-AE4E-57640ED96377}" srcOrd="0" destOrd="2" presId="urn:microsoft.com/office/officeart/2016/7/layout/RepeatingBendingProcessNew"/>
    <dgm:cxn modelId="{F5C3BB2F-D1A4-42DA-B5BF-BC645933C56D}" type="presOf" srcId="{7AC61093-CE4D-4649-BE70-58186F8C6205}" destId="{D8D456F5-A8CD-4E6B-87EC-756F8F860773}" srcOrd="0" destOrd="1" presId="urn:microsoft.com/office/officeart/2016/7/layout/RepeatingBendingProcessNew"/>
    <dgm:cxn modelId="{6F662930-C7D6-4FD0-9571-3BAE5F99FE6B}" srcId="{043514D2-3A56-4A8B-AAF4-3A0EF4597CA4}" destId="{265C7686-1AE1-4AC0-92B0-270A9EE404C5}" srcOrd="1" destOrd="0" parTransId="{8C511F96-4000-4DFE-A499-D67953D3B7D9}" sibTransId="{5FE892E4-9507-4C81-AC45-8B2FEE2C595F}"/>
    <dgm:cxn modelId="{3077D839-2B7C-479C-ADB7-7F2D8CBE70B1}" type="presOf" srcId="{BB8BA8A6-3903-4AF1-83C6-12E33CED6D16}" destId="{BC238D1F-F4B3-FA45-9BE2-32A50DD50BF8}" srcOrd="0" destOrd="4" presId="urn:microsoft.com/office/officeart/2016/7/layout/RepeatingBendingProcessNew"/>
    <dgm:cxn modelId="{5C2E2F3E-0979-448A-BA3B-C8B0A5DEAEB4}" type="presOf" srcId="{179C2162-36AC-4DC5-8F1F-4748F09520BC}" destId="{B764CF75-F8B4-436F-B2CA-EB391D1A7AD5}" srcOrd="1" destOrd="0" presId="urn:microsoft.com/office/officeart/2016/7/layout/RepeatingBendingProcessNew"/>
    <dgm:cxn modelId="{70E90E3F-A717-49AD-A7AB-94F4430B13F2}" srcId="{E0D5FB00-7111-4106-9EE6-42E997B428EB}" destId="{54F90668-4F30-406C-9AD0-F07713888793}" srcOrd="1" destOrd="0" parTransId="{AD1DCA65-2352-44AF-BC84-FAD22C8E3CEE}" sibTransId="{7B4E9C48-7081-4F89-8230-9C20570B0ACD}"/>
    <dgm:cxn modelId="{413E9647-5628-4989-888C-AF6FD2DEE966}" type="presOf" srcId="{591D992B-67FC-4589-BB4B-AF89B60F2D53}" destId="{E600E584-FB64-DD43-B2E7-6693F5E79F3E}" srcOrd="0" destOrd="0" presId="urn:microsoft.com/office/officeart/2016/7/layout/RepeatingBendingProcessNew"/>
    <dgm:cxn modelId="{A2BDD64C-7F66-4CC2-8E40-0E650C64B16A}" srcId="{51C0FE34-7920-4F01-9154-6A06E8511218}" destId="{7AC61093-CE4D-4649-BE70-58186F8C6205}" srcOrd="0" destOrd="0" parTransId="{AAAFB1FF-4A97-498E-BF44-063261DD96B6}" sibTransId="{9E3D20E4-D04E-42BF-8919-A85E3252021A}"/>
    <dgm:cxn modelId="{4DFDBD50-E57A-4704-B8A6-DA7BA7993C78}" srcId="{043514D2-3A56-4A8B-AAF4-3A0EF4597CA4}" destId="{A7B25FFF-4E4E-4DEA-BCC8-8875AD3E21D3}" srcOrd="0" destOrd="0" parTransId="{A92DD024-BDB1-4DB4-ADEF-31C1EA636C57}" sibTransId="{591D992B-67FC-4589-BB4B-AF89B60F2D53}"/>
    <dgm:cxn modelId="{80063651-9532-4A58-82C1-13A8F14F3E31}" srcId="{043514D2-3A56-4A8B-AAF4-3A0EF4597CA4}" destId="{51C0FE34-7920-4F01-9154-6A06E8511218}" srcOrd="5" destOrd="0" parTransId="{651FFD0E-7A1D-43B0-94CE-B78D67C078D4}" sibTransId="{FE54A5D3-1A0C-49CF-8817-AB98953A691F}"/>
    <dgm:cxn modelId="{BF04BB58-C65F-4FFF-A2E7-ABA843D1F998}" type="presOf" srcId="{09EBA376-E75C-412E-A839-8FD2FF6DC011}" destId="{AA882FEB-6B1E-6047-A8EC-E02BA7F11344}" srcOrd="0" destOrd="2" presId="urn:microsoft.com/office/officeart/2016/7/layout/RepeatingBendingProcessNew"/>
    <dgm:cxn modelId="{E624CE59-ABDD-407B-9BCE-020AAF816367}" type="presOf" srcId="{64152947-66C0-49EA-80CA-AC02B124FF1A}" destId="{AA882FEB-6B1E-6047-A8EC-E02BA7F11344}" srcOrd="0" destOrd="1" presId="urn:microsoft.com/office/officeart/2016/7/layout/RepeatingBendingProcessNew"/>
    <dgm:cxn modelId="{5ED0975D-49CA-49B9-8EA3-B06700DE1AF7}" srcId="{83C8AF86-EC39-44BA-9D65-04AFFAB3E9AE}" destId="{473E8BC9-7C90-49C0-B4E3-3C0898D1FD69}" srcOrd="2" destOrd="0" parTransId="{062F32C8-60C1-40E3-96DD-53645A6D4DDB}" sibTransId="{AA86CF78-1FB3-46AF-A1E7-D2059B18DB6D}"/>
    <dgm:cxn modelId="{5D847262-A4BD-410C-BB6A-350B961D1F32}" type="presOf" srcId="{5FE892E4-9507-4C81-AC45-8B2FEE2C595F}" destId="{EDFDB727-E372-724E-8CC5-9895D7E4FBC7}" srcOrd="1" destOrd="0" presId="urn:microsoft.com/office/officeart/2016/7/layout/RepeatingBendingProcessNew"/>
    <dgm:cxn modelId="{73422063-818A-46CA-B302-27EDE343D571}" type="presOf" srcId="{A7B25FFF-4E4E-4DEA-BCC8-8875AD3E21D3}" destId="{B3BE56B9-BA1E-1E49-AFDB-7D7A16FF6667}" srcOrd="0" destOrd="0" presId="urn:microsoft.com/office/officeart/2016/7/layout/RepeatingBendingProcessNew"/>
    <dgm:cxn modelId="{55D49B68-3EC6-4949-A191-D5596ECAAA23}" type="presOf" srcId="{CACB731D-24FB-4778-8BA9-FC31EB6C39F5}" destId="{A71CBACB-2A68-BD4F-83B3-F037F5735281}" srcOrd="0" destOrd="0" presId="urn:microsoft.com/office/officeart/2016/7/layout/RepeatingBendingProcessNew"/>
    <dgm:cxn modelId="{BC1E4A70-AD84-4A69-B1B2-FE5D274CD158}" srcId="{98F0A721-9215-46D3-9630-7495643E8143}" destId="{5CED780D-2EC6-4EF0-87D6-7AC53D0F453E}" srcOrd="0" destOrd="0" parTransId="{821992C0-19AA-44A1-B7FE-5E0AAB6224A0}" sibTransId="{BB13AC21-BC6B-420E-9597-E2C63E17746F}"/>
    <dgm:cxn modelId="{61CB7B75-05D0-435E-81D9-270434B3577F}" srcId="{83C8AF86-EC39-44BA-9D65-04AFFAB3E9AE}" destId="{B27B1D33-9172-4DB8-B28F-3E040B07A359}" srcOrd="0" destOrd="0" parTransId="{1376B439-9772-4258-939B-76748E8342F0}" sibTransId="{70FDAF6F-C5CE-4CAD-B0DF-3BF6DEEA5D74}"/>
    <dgm:cxn modelId="{5133AB75-6960-4C5F-BD40-751360620DE5}" srcId="{043514D2-3A56-4A8B-AAF4-3A0EF4597CA4}" destId="{E0D5FB00-7111-4106-9EE6-42E997B428EB}" srcOrd="4" destOrd="0" parTransId="{71BFDAB9-D918-4621-9051-D4611C8AE316}" sibTransId="{179C2162-36AC-4DC5-8F1F-4748F09520BC}"/>
    <dgm:cxn modelId="{1DE67879-8FCC-4AE5-9C83-B088CEB33746}" srcId="{E0D5FB00-7111-4106-9EE6-42E997B428EB}" destId="{04F7FC6C-4F7D-4888-84C9-53030036E255}" srcOrd="0" destOrd="0" parTransId="{57732193-66B1-4C59-AF95-70A5817A6BD9}" sibTransId="{8F14AACC-5329-4E4A-9150-1DDA61932114}"/>
    <dgm:cxn modelId="{6A6AAF82-076F-43CD-BEB6-8B8B2274BA28}" srcId="{83C8AF86-EC39-44BA-9D65-04AFFAB3E9AE}" destId="{BB8BA8A6-3903-4AF1-83C6-12E33CED6D16}" srcOrd="3" destOrd="0" parTransId="{4995DFE6-E02A-4310-AB22-6B6D97070938}" sibTransId="{07C04A37-C680-44E3-A193-190FA7594A2C}"/>
    <dgm:cxn modelId="{214AD486-C6AD-41BC-93EC-10FA5A74687A}" type="presOf" srcId="{179C2162-36AC-4DC5-8F1F-4748F09520BC}" destId="{D27E1ADD-4129-41DF-9A89-A4524A82EC03}" srcOrd="0" destOrd="0" presId="urn:microsoft.com/office/officeart/2016/7/layout/RepeatingBendingProcessNew"/>
    <dgm:cxn modelId="{F7BF8B8A-024F-4C5D-9BFA-9A8D97133607}" type="presOf" srcId="{9A4A6891-984F-4A8A-8708-14DFF8E02766}" destId="{86FD3138-6A7B-A847-A92E-0184651DF7B2}" srcOrd="0" destOrd="0" presId="urn:microsoft.com/office/officeart/2016/7/layout/RepeatingBendingProcessNew"/>
    <dgm:cxn modelId="{F6443398-D6B6-4192-BF9C-15EAE9B5DC0C}" srcId="{83C8AF86-EC39-44BA-9D65-04AFFAB3E9AE}" destId="{A3CDADE3-838A-4E9F-8444-F3BF6D268FF7}" srcOrd="1" destOrd="0" parTransId="{44455A1B-CE30-40D7-9E58-3656AEACA339}" sibTransId="{A1ECAA2B-60B7-45DE-9ABA-AD05793533F6}"/>
    <dgm:cxn modelId="{9E33CAA7-D5C0-414A-B91F-1201A57E43CB}" srcId="{51C0FE34-7920-4F01-9154-6A06E8511218}" destId="{41D4D5F9-15E2-4571-B437-27B5E9980E8C}" srcOrd="1" destOrd="0" parTransId="{24F61413-384C-4DF1-B434-B24EE5E40EE7}" sibTransId="{FCC16E7D-9B2F-4967-AC44-36DFDA9FFA31}"/>
    <dgm:cxn modelId="{3B349AB3-6161-4697-8446-3F31A0AD1D3E}" srcId="{98F0A721-9215-46D3-9630-7495643E8143}" destId="{2FAEB03E-FE3B-43F5-99E0-D88A92030B1D}" srcOrd="1" destOrd="0" parTransId="{74DBA226-078B-4293-B795-5E0DC0EAFDA3}" sibTransId="{F6CD3BF3-E104-4A40-985A-1E02D310CB5A}"/>
    <dgm:cxn modelId="{C6850CC0-CDFC-4A3E-A644-443753D56F48}" type="presOf" srcId="{265C7686-1AE1-4AC0-92B0-270A9EE404C5}" destId="{AA882FEB-6B1E-6047-A8EC-E02BA7F11344}" srcOrd="0" destOrd="0" presId="urn:microsoft.com/office/officeart/2016/7/layout/RepeatingBendingProcessNew"/>
    <dgm:cxn modelId="{CDD9EFC0-0CF2-4A72-AACB-D7F0A510F15B}" type="presOf" srcId="{5CED780D-2EC6-4EF0-87D6-7AC53D0F453E}" destId="{06B37F9B-D709-5C4E-9AD5-35CD38A84172}" srcOrd="0" destOrd="1" presId="urn:microsoft.com/office/officeart/2016/7/layout/RepeatingBendingProcessNew"/>
    <dgm:cxn modelId="{9309D4C8-37D3-41B8-85DC-9006B5DF904A}" type="presOf" srcId="{2FAEB03E-FE3B-43F5-99E0-D88A92030B1D}" destId="{06B37F9B-D709-5C4E-9AD5-35CD38A84172}" srcOrd="0" destOrd="2" presId="urn:microsoft.com/office/officeart/2016/7/layout/RepeatingBendingProcessNew"/>
    <dgm:cxn modelId="{9AE212CF-70A9-408F-A79B-6B601003FEE1}" type="presOf" srcId="{591D992B-67FC-4589-BB4B-AF89B60F2D53}" destId="{8700E4DC-5437-224C-AF34-1B305CA2FC10}" srcOrd="1" destOrd="0" presId="urn:microsoft.com/office/officeart/2016/7/layout/RepeatingBendingProcessNew"/>
    <dgm:cxn modelId="{2D960AD3-CCDE-4C30-B05A-FAB32E14E93A}" type="presOf" srcId="{98F0A721-9215-46D3-9630-7495643E8143}" destId="{06B37F9B-D709-5C4E-9AD5-35CD38A84172}" srcOrd="0" destOrd="0" presId="urn:microsoft.com/office/officeart/2016/7/layout/RepeatingBendingProcessNew"/>
    <dgm:cxn modelId="{3591DCD7-77A4-4525-A7C4-B773BE022308}" type="presOf" srcId="{83C8AF86-EC39-44BA-9D65-04AFFAB3E9AE}" destId="{BC238D1F-F4B3-FA45-9BE2-32A50DD50BF8}" srcOrd="0" destOrd="0" presId="urn:microsoft.com/office/officeart/2016/7/layout/RepeatingBendingProcessNew"/>
    <dgm:cxn modelId="{7D40C5E2-C19E-4089-9921-CE58E9115F9D}" srcId="{265C7686-1AE1-4AC0-92B0-270A9EE404C5}" destId="{09EBA376-E75C-412E-A839-8FD2FF6DC011}" srcOrd="1" destOrd="0" parTransId="{762AEF12-20B3-47F0-9CB9-B162D41932C0}" sibTransId="{0E4F9DF0-9294-4FB6-8CB9-5A59B6DB54D7}"/>
    <dgm:cxn modelId="{949E44E3-312B-7441-8CAC-135721BB73EB}" type="presOf" srcId="{043514D2-3A56-4A8B-AAF4-3A0EF4597CA4}" destId="{10F92742-2C25-C449-8103-F6760ECE7078}" srcOrd="0" destOrd="0" presId="urn:microsoft.com/office/officeart/2016/7/layout/RepeatingBendingProcessNew"/>
    <dgm:cxn modelId="{A93C56EB-214A-46FF-B195-E306DB59F68A}" type="presOf" srcId="{9A4A6891-984F-4A8A-8708-14DFF8E02766}" destId="{D9B6649B-3B11-FA48-AA04-BC330AD3FE35}" srcOrd="1" destOrd="0" presId="urn:microsoft.com/office/officeart/2016/7/layout/RepeatingBendingProcessNew"/>
    <dgm:cxn modelId="{D40D58F2-D7D0-4277-A8CF-0109B29DEA50}" srcId="{265C7686-1AE1-4AC0-92B0-270A9EE404C5}" destId="{64152947-66C0-49EA-80CA-AC02B124FF1A}" srcOrd="0" destOrd="0" parTransId="{E4D5099B-B55A-4FC0-A9DF-C4B75720342F}" sibTransId="{228780D6-7F4D-4DF0-A080-2B3582597E49}"/>
    <dgm:cxn modelId="{E624ACF3-6BCB-4F21-8EC7-82287552BC71}" type="presOf" srcId="{B27B1D33-9172-4DB8-B28F-3E040B07A359}" destId="{BC238D1F-F4B3-FA45-9BE2-32A50DD50BF8}" srcOrd="0" destOrd="1" presId="urn:microsoft.com/office/officeart/2016/7/layout/RepeatingBendingProcessNew"/>
    <dgm:cxn modelId="{676AC9F3-B8E8-4FE4-92C3-2B2B92AAE21D}" type="presOf" srcId="{5FE892E4-9507-4C81-AC45-8B2FEE2C595F}" destId="{E8FCE1A1-37B3-AF44-A2B5-F019743CD192}" srcOrd="0" destOrd="0" presId="urn:microsoft.com/office/officeart/2016/7/layout/RepeatingBendingProcessNew"/>
    <dgm:cxn modelId="{E6913EF6-2936-4380-BD5A-29A8C0DACA71}" type="presOf" srcId="{04F7FC6C-4F7D-4888-84C9-53030036E255}" destId="{696C61D1-5D21-9645-AE4E-57640ED96377}" srcOrd="0" destOrd="1" presId="urn:microsoft.com/office/officeart/2016/7/layout/RepeatingBendingProcessNew"/>
    <dgm:cxn modelId="{8A94D4F7-C85D-4E50-B5BD-803D500F8A7E}" type="presOf" srcId="{41D4D5F9-15E2-4571-B437-27B5E9980E8C}" destId="{D8D456F5-A8CD-4E6B-87EC-756F8F860773}" srcOrd="0" destOrd="2" presId="urn:microsoft.com/office/officeart/2016/7/layout/RepeatingBendingProcessNew"/>
    <dgm:cxn modelId="{379E8D33-19F8-414E-BC21-AAE4DCA2F539}" type="presParOf" srcId="{10F92742-2C25-C449-8103-F6760ECE7078}" destId="{B3BE56B9-BA1E-1E49-AFDB-7D7A16FF6667}" srcOrd="0" destOrd="0" presId="urn:microsoft.com/office/officeart/2016/7/layout/RepeatingBendingProcessNew"/>
    <dgm:cxn modelId="{1D6F8803-3C22-4A1D-BD3D-56181104DADC}" type="presParOf" srcId="{10F92742-2C25-C449-8103-F6760ECE7078}" destId="{E600E584-FB64-DD43-B2E7-6693F5E79F3E}" srcOrd="1" destOrd="0" presId="urn:microsoft.com/office/officeart/2016/7/layout/RepeatingBendingProcessNew"/>
    <dgm:cxn modelId="{7F5FF101-7CE9-43EA-8272-BD8F7816D00C}" type="presParOf" srcId="{E600E584-FB64-DD43-B2E7-6693F5E79F3E}" destId="{8700E4DC-5437-224C-AF34-1B305CA2FC10}" srcOrd="0" destOrd="0" presId="urn:microsoft.com/office/officeart/2016/7/layout/RepeatingBendingProcessNew"/>
    <dgm:cxn modelId="{D9622226-6AD1-4E40-933B-B168000EAB3B}" type="presParOf" srcId="{10F92742-2C25-C449-8103-F6760ECE7078}" destId="{AA882FEB-6B1E-6047-A8EC-E02BA7F11344}" srcOrd="2" destOrd="0" presId="urn:microsoft.com/office/officeart/2016/7/layout/RepeatingBendingProcessNew"/>
    <dgm:cxn modelId="{390136FD-8C32-46C5-ADF5-224E0D3DEC8D}" type="presParOf" srcId="{10F92742-2C25-C449-8103-F6760ECE7078}" destId="{E8FCE1A1-37B3-AF44-A2B5-F019743CD192}" srcOrd="3" destOrd="0" presId="urn:microsoft.com/office/officeart/2016/7/layout/RepeatingBendingProcessNew"/>
    <dgm:cxn modelId="{8673EDB2-99F3-4058-8778-757983FFCCBE}" type="presParOf" srcId="{E8FCE1A1-37B3-AF44-A2B5-F019743CD192}" destId="{EDFDB727-E372-724E-8CC5-9895D7E4FBC7}" srcOrd="0" destOrd="0" presId="urn:microsoft.com/office/officeart/2016/7/layout/RepeatingBendingProcessNew"/>
    <dgm:cxn modelId="{CDE7DB48-1116-4B87-8B07-E70B9885C67A}" type="presParOf" srcId="{10F92742-2C25-C449-8103-F6760ECE7078}" destId="{BC238D1F-F4B3-FA45-9BE2-32A50DD50BF8}" srcOrd="4" destOrd="0" presId="urn:microsoft.com/office/officeart/2016/7/layout/RepeatingBendingProcessNew"/>
    <dgm:cxn modelId="{82250C0F-287E-4E90-BF36-EB229C8F1DF9}" type="presParOf" srcId="{10F92742-2C25-C449-8103-F6760ECE7078}" destId="{A71CBACB-2A68-BD4F-83B3-F037F5735281}" srcOrd="5" destOrd="0" presId="urn:microsoft.com/office/officeart/2016/7/layout/RepeatingBendingProcessNew"/>
    <dgm:cxn modelId="{7F28CF8B-241B-41F4-AEC8-7BD723648DFF}" type="presParOf" srcId="{A71CBACB-2A68-BD4F-83B3-F037F5735281}" destId="{FF96259B-6E61-6745-B1E6-6C36ED703DD2}" srcOrd="0" destOrd="0" presId="urn:microsoft.com/office/officeart/2016/7/layout/RepeatingBendingProcessNew"/>
    <dgm:cxn modelId="{0C37F375-6F15-4349-8525-D1A578E4F243}" type="presParOf" srcId="{10F92742-2C25-C449-8103-F6760ECE7078}" destId="{06B37F9B-D709-5C4E-9AD5-35CD38A84172}" srcOrd="6" destOrd="0" presId="urn:microsoft.com/office/officeart/2016/7/layout/RepeatingBendingProcessNew"/>
    <dgm:cxn modelId="{A9500552-345B-44B6-A5DA-55AC16D89D67}" type="presParOf" srcId="{10F92742-2C25-C449-8103-F6760ECE7078}" destId="{86FD3138-6A7B-A847-A92E-0184651DF7B2}" srcOrd="7" destOrd="0" presId="urn:microsoft.com/office/officeart/2016/7/layout/RepeatingBendingProcessNew"/>
    <dgm:cxn modelId="{4237E1E2-F9B6-41E3-A888-49F89CE738C0}" type="presParOf" srcId="{86FD3138-6A7B-A847-A92E-0184651DF7B2}" destId="{D9B6649B-3B11-FA48-AA04-BC330AD3FE35}" srcOrd="0" destOrd="0" presId="urn:microsoft.com/office/officeart/2016/7/layout/RepeatingBendingProcessNew"/>
    <dgm:cxn modelId="{00131C5B-C953-4002-8ABA-B996D7C41662}" type="presParOf" srcId="{10F92742-2C25-C449-8103-F6760ECE7078}" destId="{696C61D1-5D21-9645-AE4E-57640ED96377}" srcOrd="8" destOrd="0" presId="urn:microsoft.com/office/officeart/2016/7/layout/RepeatingBendingProcessNew"/>
    <dgm:cxn modelId="{6E7DA755-AACC-4CF4-BD79-535F0D991E07}" type="presParOf" srcId="{10F92742-2C25-C449-8103-F6760ECE7078}" destId="{D27E1ADD-4129-41DF-9A89-A4524A82EC03}" srcOrd="9" destOrd="0" presId="urn:microsoft.com/office/officeart/2016/7/layout/RepeatingBendingProcessNew"/>
    <dgm:cxn modelId="{246F605C-936D-4D0E-B5D5-BA1BFD51F060}" type="presParOf" srcId="{D27E1ADD-4129-41DF-9A89-A4524A82EC03}" destId="{B764CF75-F8B4-436F-B2CA-EB391D1A7AD5}" srcOrd="0" destOrd="0" presId="urn:microsoft.com/office/officeart/2016/7/layout/RepeatingBendingProcessNew"/>
    <dgm:cxn modelId="{E0C93C27-83E4-4E63-ACF6-B2EAB87C9985}" type="presParOf" srcId="{10F92742-2C25-C449-8103-F6760ECE7078}" destId="{D8D456F5-A8CD-4E6B-87EC-756F8F860773}"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90407A-1DA8-48DA-8B59-CCA7FD1B505D}" type="doc">
      <dgm:prSet loTypeId="urn:microsoft.com/office/officeart/2005/8/layout/bProcess4" loCatId="process" qsTypeId="urn:microsoft.com/office/officeart/2005/8/quickstyle/simple1" qsCatId="simple" csTypeId="urn:microsoft.com/office/officeart/2005/8/colors/colorful2" csCatId="colorful" phldr="1"/>
      <dgm:spPr/>
      <dgm:t>
        <a:bodyPr/>
        <a:lstStyle/>
        <a:p>
          <a:endParaRPr lang="en-US"/>
        </a:p>
      </dgm:t>
    </dgm:pt>
    <dgm:pt modelId="{48B70A4B-3C5C-4F7C-AA38-3A1B854A5F3F}">
      <dgm:prSet phldrT="[Text]" phldr="0"/>
      <dgm:spPr/>
      <dgm:t>
        <a:bodyPr/>
        <a:lstStyle/>
        <a:p>
          <a:pPr rtl="0"/>
          <a:r>
            <a:rPr lang="en-US" dirty="0">
              <a:latin typeface="Aptos Display" panose="02110004020202020204"/>
            </a:rPr>
            <a:t>INTRODUCTION:</a:t>
          </a:r>
        </a:p>
      </dgm:t>
    </dgm:pt>
    <dgm:pt modelId="{EF5F2434-EF43-417A-9B4E-AB8829612AF0}" type="parTrans" cxnId="{719A2623-03CF-4149-94F3-5055E02441F9}">
      <dgm:prSet/>
      <dgm:spPr/>
      <dgm:t>
        <a:bodyPr/>
        <a:lstStyle/>
        <a:p>
          <a:endParaRPr lang="en-US"/>
        </a:p>
      </dgm:t>
    </dgm:pt>
    <dgm:pt modelId="{0789D548-D739-430D-A7CE-28E636C59E5A}" type="sibTrans" cxnId="{719A2623-03CF-4149-94F3-5055E02441F9}">
      <dgm:prSet/>
      <dgm:spPr/>
      <dgm:t>
        <a:bodyPr/>
        <a:lstStyle/>
        <a:p>
          <a:endParaRPr lang="en-US"/>
        </a:p>
      </dgm:t>
    </dgm:pt>
    <dgm:pt modelId="{C0C83DDA-6412-4D20-A9B8-0F389A6AB741}">
      <dgm:prSet phldrT="[Text]" phldr="0"/>
      <dgm:spPr/>
      <dgm:t>
        <a:bodyPr/>
        <a:lstStyle/>
        <a:p>
          <a:pPr rtl="0"/>
          <a:r>
            <a:rPr lang="en-US" dirty="0">
              <a:latin typeface="Aptos Display" panose="02110004020202020204"/>
            </a:rPr>
            <a:t>Country context</a:t>
          </a:r>
        </a:p>
      </dgm:t>
    </dgm:pt>
    <dgm:pt modelId="{15D16B74-F180-4EA5-8259-7F2124A76E48}" type="parTrans" cxnId="{FF3B71DF-74CB-4623-B916-23BD5D469E88}">
      <dgm:prSet/>
      <dgm:spPr/>
      <dgm:t>
        <a:bodyPr/>
        <a:lstStyle/>
        <a:p>
          <a:endParaRPr lang="en-US"/>
        </a:p>
      </dgm:t>
    </dgm:pt>
    <dgm:pt modelId="{2DC39AEB-FBA9-4107-96EC-507DED2A468F}" type="sibTrans" cxnId="{FF3B71DF-74CB-4623-B916-23BD5D469E88}">
      <dgm:prSet/>
      <dgm:spPr/>
      <dgm:t>
        <a:bodyPr/>
        <a:lstStyle/>
        <a:p>
          <a:endParaRPr lang="en-US"/>
        </a:p>
      </dgm:t>
    </dgm:pt>
    <dgm:pt modelId="{1803275F-32BF-49B3-8CF2-1A8824A0A5D2}">
      <dgm:prSet phldrT="[Text]" phldr="0"/>
      <dgm:spPr/>
      <dgm:t>
        <a:bodyPr/>
        <a:lstStyle/>
        <a:p>
          <a:pPr rtl="0"/>
          <a:r>
            <a:rPr lang="en-US" b="1" dirty="0">
              <a:latin typeface="Aptos Display" panose="02110004020202020204"/>
            </a:rPr>
            <a:t>ROADMAP OVERVIEW:</a:t>
          </a:r>
          <a:endParaRPr lang="en-US" b="1" dirty="0"/>
        </a:p>
      </dgm:t>
    </dgm:pt>
    <dgm:pt modelId="{815AAD3A-53AF-47DE-B525-F475EFCC5749}" type="parTrans" cxnId="{E540104B-49A1-4D72-9480-297DC089399A}">
      <dgm:prSet/>
      <dgm:spPr/>
      <dgm:t>
        <a:bodyPr/>
        <a:lstStyle/>
        <a:p>
          <a:endParaRPr lang="en-US"/>
        </a:p>
      </dgm:t>
    </dgm:pt>
    <dgm:pt modelId="{4951D30F-15CA-416D-B1E1-F1C782A9F701}" type="sibTrans" cxnId="{E540104B-49A1-4D72-9480-297DC089399A}">
      <dgm:prSet/>
      <dgm:spPr/>
      <dgm:t>
        <a:bodyPr/>
        <a:lstStyle/>
        <a:p>
          <a:endParaRPr lang="en-US"/>
        </a:p>
      </dgm:t>
    </dgm:pt>
    <dgm:pt modelId="{64AF424A-36A8-4F5C-B4BA-9976FD70ABEA}">
      <dgm:prSet phldrT="[Text]" phldr="0"/>
      <dgm:spPr/>
      <dgm:t>
        <a:bodyPr/>
        <a:lstStyle/>
        <a:p>
          <a:r>
            <a:rPr lang="en-US" dirty="0">
              <a:latin typeface="Aptos Display" panose="02110004020202020204"/>
            </a:rPr>
            <a:t>Purpose</a:t>
          </a:r>
          <a:endParaRPr lang="en-US" dirty="0"/>
        </a:p>
      </dgm:t>
    </dgm:pt>
    <dgm:pt modelId="{CFC5BA85-0C5A-4B7F-9B31-46BF7BCAB731}" type="parTrans" cxnId="{EFE6A735-111B-4C1C-9A41-C6D947C99DAA}">
      <dgm:prSet/>
      <dgm:spPr/>
      <dgm:t>
        <a:bodyPr/>
        <a:lstStyle/>
        <a:p>
          <a:endParaRPr lang="en-US"/>
        </a:p>
      </dgm:t>
    </dgm:pt>
    <dgm:pt modelId="{27CF60FF-4C9B-4340-9F37-A3A23A51F8CF}" type="sibTrans" cxnId="{EFE6A735-111B-4C1C-9A41-C6D947C99DAA}">
      <dgm:prSet/>
      <dgm:spPr/>
      <dgm:t>
        <a:bodyPr/>
        <a:lstStyle/>
        <a:p>
          <a:endParaRPr lang="en-US"/>
        </a:p>
      </dgm:t>
    </dgm:pt>
    <dgm:pt modelId="{13B3B939-49A1-4BF0-820D-72A60EB14810}">
      <dgm:prSet phldrT="[Text]" phldr="0"/>
      <dgm:spPr/>
      <dgm:t>
        <a:bodyPr/>
        <a:lstStyle/>
        <a:p>
          <a:pPr rtl="0"/>
          <a:r>
            <a:rPr lang="en-US" dirty="0">
              <a:latin typeface="Aptos Display" panose="02110004020202020204"/>
            </a:rPr>
            <a:t>Objectives </a:t>
          </a:r>
          <a:endParaRPr lang="en-US" dirty="0"/>
        </a:p>
      </dgm:t>
    </dgm:pt>
    <dgm:pt modelId="{90F7D75B-867D-4767-95DE-39E27B51160C}" type="parTrans" cxnId="{4C7508BF-EF06-4DED-8C5D-2F99D17FBD3B}">
      <dgm:prSet/>
      <dgm:spPr/>
      <dgm:t>
        <a:bodyPr/>
        <a:lstStyle/>
        <a:p>
          <a:endParaRPr lang="en-US"/>
        </a:p>
      </dgm:t>
    </dgm:pt>
    <dgm:pt modelId="{40F40102-0B84-47F6-B82D-08FF2C69D202}" type="sibTrans" cxnId="{4C7508BF-EF06-4DED-8C5D-2F99D17FBD3B}">
      <dgm:prSet/>
      <dgm:spPr/>
      <dgm:t>
        <a:bodyPr/>
        <a:lstStyle/>
        <a:p>
          <a:endParaRPr lang="en-US"/>
        </a:p>
      </dgm:t>
    </dgm:pt>
    <dgm:pt modelId="{D719B5BD-2509-42D6-A239-39921483A268}">
      <dgm:prSet phldrT="[Text]" phldr="0"/>
      <dgm:spPr/>
      <dgm:t>
        <a:bodyPr/>
        <a:lstStyle/>
        <a:p>
          <a:pPr rtl="0"/>
          <a:r>
            <a:rPr lang="en-US" dirty="0">
              <a:latin typeface="Aptos Display" panose="02110004020202020204"/>
            </a:rPr>
            <a:t>Ownership of Roadmap</a:t>
          </a:r>
          <a:endParaRPr lang="en-US" dirty="0"/>
        </a:p>
      </dgm:t>
    </dgm:pt>
    <dgm:pt modelId="{47AE373D-F203-4E0D-8E39-BF93657BAC95}" type="parTrans" cxnId="{A79CF1C6-2343-438D-AA2C-55CEAA921427}">
      <dgm:prSet/>
      <dgm:spPr/>
      <dgm:t>
        <a:bodyPr/>
        <a:lstStyle/>
        <a:p>
          <a:endParaRPr lang="en-US"/>
        </a:p>
      </dgm:t>
    </dgm:pt>
    <dgm:pt modelId="{471993F4-C297-4629-A961-71B9643739AD}" type="sibTrans" cxnId="{A79CF1C6-2343-438D-AA2C-55CEAA921427}">
      <dgm:prSet/>
      <dgm:spPr/>
      <dgm:t>
        <a:bodyPr/>
        <a:lstStyle/>
        <a:p>
          <a:endParaRPr lang="en-US"/>
        </a:p>
      </dgm:t>
    </dgm:pt>
    <dgm:pt modelId="{71F671BD-A4B9-499F-84D5-219C37B90493}">
      <dgm:prSet phldrT="[Text]" phldr="0"/>
      <dgm:spPr/>
      <dgm:t>
        <a:bodyPr/>
        <a:lstStyle/>
        <a:p>
          <a:r>
            <a:rPr lang="en-US" dirty="0">
              <a:latin typeface="Aptos Display" panose="02110004020202020204"/>
            </a:rPr>
            <a:t>Beneficiaries</a:t>
          </a:r>
          <a:endParaRPr lang="en-US" dirty="0"/>
        </a:p>
      </dgm:t>
    </dgm:pt>
    <dgm:pt modelId="{86641BD5-C208-4240-9415-4E48054F2CD9}" type="parTrans" cxnId="{8A505472-B386-441E-8647-EED6761898D8}">
      <dgm:prSet/>
      <dgm:spPr/>
      <dgm:t>
        <a:bodyPr/>
        <a:lstStyle/>
        <a:p>
          <a:endParaRPr lang="en-US"/>
        </a:p>
      </dgm:t>
    </dgm:pt>
    <dgm:pt modelId="{04BD9FE6-2340-47BB-A192-58DDA4724BC9}" type="sibTrans" cxnId="{8A505472-B386-441E-8647-EED6761898D8}">
      <dgm:prSet/>
      <dgm:spPr/>
      <dgm:t>
        <a:bodyPr/>
        <a:lstStyle/>
        <a:p>
          <a:endParaRPr lang="en-US"/>
        </a:p>
      </dgm:t>
    </dgm:pt>
    <dgm:pt modelId="{42FC63B5-ECFE-46E3-A7C5-A8C9B1EAB936}">
      <dgm:prSet phldrT="[Text]" phldr="0"/>
      <dgm:spPr/>
      <dgm:t>
        <a:bodyPr/>
        <a:lstStyle/>
        <a:p>
          <a:pPr rtl="0"/>
          <a:r>
            <a:rPr lang="en-US" dirty="0">
              <a:latin typeface="Aptos Display" panose="02110004020202020204"/>
            </a:rPr>
            <a:t>Usage of the Roadmap</a:t>
          </a:r>
          <a:endParaRPr lang="en-US" dirty="0"/>
        </a:p>
      </dgm:t>
    </dgm:pt>
    <dgm:pt modelId="{CDF49C41-76E1-48F8-9D7F-602EBAAEBB61}" type="parTrans" cxnId="{442BF0F9-54DA-46FA-ADE7-AEB834F24A52}">
      <dgm:prSet/>
      <dgm:spPr/>
      <dgm:t>
        <a:bodyPr/>
        <a:lstStyle/>
        <a:p>
          <a:endParaRPr lang="en-US"/>
        </a:p>
      </dgm:t>
    </dgm:pt>
    <dgm:pt modelId="{1F60049A-317B-4ECD-9006-4BE580B97229}" type="sibTrans" cxnId="{442BF0F9-54DA-46FA-ADE7-AEB834F24A52}">
      <dgm:prSet/>
      <dgm:spPr/>
      <dgm:t>
        <a:bodyPr/>
        <a:lstStyle/>
        <a:p>
          <a:endParaRPr lang="en-US"/>
        </a:p>
      </dgm:t>
    </dgm:pt>
    <dgm:pt modelId="{8ADE8E1E-D202-45D3-8F0E-72FE08D9B771}">
      <dgm:prSet phldrT="[Text]" phldr="0"/>
      <dgm:spPr/>
      <dgm:t>
        <a:bodyPr/>
        <a:lstStyle/>
        <a:p>
          <a:pPr rtl="0"/>
          <a:r>
            <a:rPr lang="en-US" b="1" dirty="0">
              <a:latin typeface="Aptos Display" panose="02110004020202020204"/>
            </a:rPr>
            <a:t>IMPORTANCE OF THE ROADMAP:</a:t>
          </a:r>
          <a:endParaRPr lang="en-US" b="1" dirty="0"/>
        </a:p>
      </dgm:t>
    </dgm:pt>
    <dgm:pt modelId="{AD473518-38DF-49F6-9EF4-051AE9B2AFD4}" type="parTrans" cxnId="{31AB5B16-1436-442C-90C7-1DF8490A57F4}">
      <dgm:prSet/>
      <dgm:spPr/>
      <dgm:t>
        <a:bodyPr/>
        <a:lstStyle/>
        <a:p>
          <a:endParaRPr lang="en-US"/>
        </a:p>
      </dgm:t>
    </dgm:pt>
    <dgm:pt modelId="{A744F406-50F3-48BD-B773-0B1ABB7FD5F8}" type="sibTrans" cxnId="{31AB5B16-1436-442C-90C7-1DF8490A57F4}">
      <dgm:prSet/>
      <dgm:spPr/>
      <dgm:t>
        <a:bodyPr/>
        <a:lstStyle/>
        <a:p>
          <a:endParaRPr lang="en-US"/>
        </a:p>
      </dgm:t>
    </dgm:pt>
    <dgm:pt modelId="{3C2183C5-ADDF-4344-8008-FFDCE2F17980}">
      <dgm:prSet phldr="0"/>
      <dgm:spPr/>
      <dgm:t>
        <a:bodyPr/>
        <a:lstStyle/>
        <a:p>
          <a:pPr rtl="0"/>
          <a:r>
            <a:rPr lang="en-US" dirty="0">
              <a:latin typeface="Aptos Display" panose="02110004020202020204"/>
            </a:rPr>
            <a:t>Stigma and its impact</a:t>
          </a:r>
          <a:endParaRPr lang="en-US" dirty="0"/>
        </a:p>
      </dgm:t>
    </dgm:pt>
    <dgm:pt modelId="{BA64C5EE-AA48-47BC-AF4A-1E8987B0461F}" type="parTrans" cxnId="{ECEE7227-F9E8-4401-9A6D-278059FD0E96}">
      <dgm:prSet/>
      <dgm:spPr/>
    </dgm:pt>
    <dgm:pt modelId="{CAAFB857-BFE3-4901-9E54-773850537014}" type="sibTrans" cxnId="{ECEE7227-F9E8-4401-9A6D-278059FD0E96}">
      <dgm:prSet/>
      <dgm:spPr/>
    </dgm:pt>
    <dgm:pt modelId="{9B1FB8F0-9096-422C-9F46-996BF3DDEA92}">
      <dgm:prSet phldr="0"/>
      <dgm:spPr/>
      <dgm:t>
        <a:bodyPr/>
        <a:lstStyle/>
        <a:p>
          <a:pPr rtl="0"/>
          <a:r>
            <a:rPr lang="en-US" dirty="0">
              <a:latin typeface="Aptos Display" panose="02110004020202020204"/>
            </a:rPr>
            <a:t>Outline process</a:t>
          </a:r>
        </a:p>
      </dgm:t>
    </dgm:pt>
    <dgm:pt modelId="{E071A1D9-29BA-4B0F-951D-D7AEDF22D2D2}" type="parTrans" cxnId="{B10C0821-D330-483F-926D-D0823FD38E19}">
      <dgm:prSet/>
      <dgm:spPr/>
    </dgm:pt>
    <dgm:pt modelId="{3126362C-E022-4D3D-A98F-A41C5C1CD383}" type="sibTrans" cxnId="{B10C0821-D330-483F-926D-D0823FD38E19}">
      <dgm:prSet/>
      <dgm:spPr/>
    </dgm:pt>
    <dgm:pt modelId="{9767B2B8-1516-432D-ADCB-4E297FEF58B7}">
      <dgm:prSet phldr="0"/>
      <dgm:spPr/>
      <dgm:t>
        <a:bodyPr/>
        <a:lstStyle/>
        <a:p>
          <a:pPr rtl="0"/>
          <a:r>
            <a:rPr lang="en-US" dirty="0">
              <a:latin typeface="Aptos Display" panose="02110004020202020204"/>
            </a:rPr>
            <a:t>Global AIDS Strategy</a:t>
          </a:r>
          <a:endParaRPr lang="en-US" dirty="0"/>
        </a:p>
      </dgm:t>
    </dgm:pt>
    <dgm:pt modelId="{34C942BE-3A51-4AE1-940E-4D9BB8BE0036}" type="parTrans" cxnId="{713C0951-6547-4E66-8254-D31DC4918442}">
      <dgm:prSet/>
      <dgm:spPr/>
    </dgm:pt>
    <dgm:pt modelId="{D0E5FD8C-89D6-4DAB-8AC1-4F0C7B966C16}" type="sibTrans" cxnId="{713C0951-6547-4E66-8254-D31DC4918442}">
      <dgm:prSet/>
      <dgm:spPr/>
    </dgm:pt>
    <dgm:pt modelId="{EE782CB5-1FDC-4E17-A54A-656C5BD26363}">
      <dgm:prSet phldr="0"/>
      <dgm:spPr/>
      <dgm:t>
        <a:bodyPr/>
        <a:lstStyle/>
        <a:p>
          <a:pPr rtl="0"/>
          <a:r>
            <a:rPr lang="en-US" dirty="0">
              <a:latin typeface="Aptos Display" panose="02110004020202020204"/>
            </a:rPr>
            <a:t>Lead actors</a:t>
          </a:r>
        </a:p>
      </dgm:t>
    </dgm:pt>
    <dgm:pt modelId="{93C992CC-650C-4814-B39A-B606BD708080}" type="parTrans" cxnId="{09D40DCF-9A7B-401E-B2F6-0FD453A7B0D3}">
      <dgm:prSet/>
      <dgm:spPr/>
    </dgm:pt>
    <dgm:pt modelId="{28B71BC3-A0CF-4239-9715-99559617CC05}" type="sibTrans" cxnId="{09D40DCF-9A7B-401E-B2F6-0FD453A7B0D3}">
      <dgm:prSet/>
      <dgm:spPr/>
    </dgm:pt>
    <dgm:pt modelId="{CCC1473E-7F3F-4136-91DF-2D5013172B24}">
      <dgm:prSet phldr="0"/>
      <dgm:spPr/>
      <dgm:t>
        <a:bodyPr/>
        <a:lstStyle/>
        <a:p>
          <a:pPr rtl="0"/>
          <a:r>
            <a:rPr lang="en-US" dirty="0">
              <a:latin typeface="Aptos Display" panose="02110004020202020204"/>
            </a:rPr>
            <a:t>Resource needs</a:t>
          </a:r>
        </a:p>
      </dgm:t>
    </dgm:pt>
    <dgm:pt modelId="{937D0DE1-8151-44E6-9833-4108EA88CC5B}" type="parTrans" cxnId="{3EB43BE7-A63F-43B4-B96F-010D866A7490}">
      <dgm:prSet/>
      <dgm:spPr/>
    </dgm:pt>
    <dgm:pt modelId="{F9E1920D-825C-481E-BB24-7F88DE53681B}" type="sibTrans" cxnId="{3EB43BE7-A63F-43B4-B96F-010D866A7490}">
      <dgm:prSet/>
      <dgm:spPr/>
    </dgm:pt>
    <dgm:pt modelId="{74E7FD49-E3A2-42DA-B359-260BBCBF3229}">
      <dgm:prSet phldr="0"/>
      <dgm:spPr/>
      <dgm:t>
        <a:bodyPr/>
        <a:lstStyle/>
        <a:p>
          <a:pPr rtl="0"/>
          <a:r>
            <a:rPr lang="en-US" dirty="0">
              <a:latin typeface="Aptos Display" panose="02110004020202020204"/>
            </a:rPr>
            <a:t>Specific timelines</a:t>
          </a:r>
        </a:p>
      </dgm:t>
    </dgm:pt>
    <dgm:pt modelId="{825A848F-9EF8-440B-81C1-4D864A5BA8F0}" type="parTrans" cxnId="{56344629-6883-49A8-9A37-2A3F6CB8916D}">
      <dgm:prSet/>
      <dgm:spPr/>
    </dgm:pt>
    <dgm:pt modelId="{3FABD374-9C3B-41D3-9FDA-CE057404DE32}" type="sibTrans" cxnId="{56344629-6883-49A8-9A37-2A3F6CB8916D}">
      <dgm:prSet/>
      <dgm:spPr/>
    </dgm:pt>
    <dgm:pt modelId="{0AD5AE08-49F5-45BA-A846-35B3F6F85ACB}">
      <dgm:prSet phldr="0"/>
      <dgm:spPr/>
      <dgm:t>
        <a:bodyPr/>
        <a:lstStyle/>
        <a:p>
          <a:pPr rtl="0"/>
          <a:r>
            <a:rPr lang="en-US" dirty="0">
              <a:latin typeface="Aptos Display" panose="02110004020202020204"/>
            </a:rPr>
            <a:t>Measuring success</a:t>
          </a:r>
        </a:p>
      </dgm:t>
    </dgm:pt>
    <dgm:pt modelId="{5E432E20-039A-42FA-B52F-54FB8999126C}" type="parTrans" cxnId="{BF399204-177B-46BF-9288-7059001E5FA7}">
      <dgm:prSet/>
      <dgm:spPr/>
    </dgm:pt>
    <dgm:pt modelId="{BB636373-99B2-4CE7-99FE-C23956777EAB}" type="sibTrans" cxnId="{BF399204-177B-46BF-9288-7059001E5FA7}">
      <dgm:prSet/>
      <dgm:spPr/>
    </dgm:pt>
    <dgm:pt modelId="{6261C32E-0559-474C-B1A6-161BF6A9F42E}">
      <dgm:prSet phldr="0"/>
      <dgm:spPr/>
      <dgm:t>
        <a:bodyPr/>
        <a:lstStyle/>
        <a:p>
          <a:pPr rtl="0"/>
          <a:r>
            <a:rPr lang="en-US" dirty="0">
              <a:latin typeface="Aptos Display" panose="02110004020202020204"/>
            </a:rPr>
            <a:t>Sustainability </a:t>
          </a:r>
        </a:p>
      </dgm:t>
    </dgm:pt>
    <dgm:pt modelId="{59F76429-9098-481F-A7D2-6A941531A5B0}" type="parTrans" cxnId="{929C25F6-7798-4C7A-A5E7-79999770A206}">
      <dgm:prSet/>
      <dgm:spPr/>
    </dgm:pt>
    <dgm:pt modelId="{FD531783-6046-42C2-B62D-3FDD276A9C65}" type="sibTrans" cxnId="{929C25F6-7798-4C7A-A5E7-79999770A206}">
      <dgm:prSet/>
      <dgm:spPr/>
    </dgm:pt>
    <dgm:pt modelId="{8721CD37-58DE-49D2-9023-E058426D4252}">
      <dgm:prSet phldr="0"/>
      <dgm:spPr/>
      <dgm:t>
        <a:bodyPr/>
        <a:lstStyle/>
        <a:p>
          <a:pPr rtl="0"/>
          <a:r>
            <a:rPr lang="en-US" dirty="0">
              <a:latin typeface="Aptos Display" panose="02110004020202020204"/>
            </a:rPr>
            <a:t>Risk Mitigation</a:t>
          </a:r>
        </a:p>
      </dgm:t>
    </dgm:pt>
    <dgm:pt modelId="{F6B8E359-82A0-4A92-97FD-9ACDEC2F8214}" type="parTrans" cxnId="{F0098E57-6224-4001-8CEA-93D7F916F9C9}">
      <dgm:prSet/>
      <dgm:spPr/>
    </dgm:pt>
    <dgm:pt modelId="{77AD1093-D605-4BF4-B6D9-65AD246DE57B}" type="sibTrans" cxnId="{F0098E57-6224-4001-8CEA-93D7F916F9C9}">
      <dgm:prSet/>
      <dgm:spPr/>
    </dgm:pt>
    <dgm:pt modelId="{01C682B6-EF52-4322-A9BC-FE9D774E6D08}">
      <dgm:prSet phldr="0"/>
      <dgm:spPr/>
      <dgm:t>
        <a:bodyPr/>
        <a:lstStyle/>
        <a:p>
          <a:pPr rtl="0"/>
          <a:r>
            <a:rPr lang="en-US" dirty="0">
              <a:latin typeface="Aptos Display" panose="02110004020202020204"/>
            </a:rPr>
            <a:t>Global Best Practices</a:t>
          </a:r>
        </a:p>
      </dgm:t>
    </dgm:pt>
    <dgm:pt modelId="{AFE8B9EF-4D38-4CE3-A022-5463C8E950E7}" type="parTrans" cxnId="{F75237AB-05DE-4E57-9F28-09DFE67C75F5}">
      <dgm:prSet/>
      <dgm:spPr/>
    </dgm:pt>
    <dgm:pt modelId="{7B9337E7-93B9-4394-A528-5A3DFD6282B7}" type="sibTrans" cxnId="{F75237AB-05DE-4E57-9F28-09DFE67C75F5}">
      <dgm:prSet/>
      <dgm:spPr/>
    </dgm:pt>
    <dgm:pt modelId="{9F3597D5-49FF-42F2-A14D-BE708759D732}">
      <dgm:prSet phldr="0"/>
      <dgm:spPr/>
      <dgm:t>
        <a:bodyPr/>
        <a:lstStyle/>
        <a:p>
          <a:pPr rtl="0"/>
          <a:r>
            <a:rPr lang="en-US" dirty="0">
              <a:latin typeface="Aptos Display" panose="02110004020202020204"/>
            </a:rPr>
            <a:t>Progress Tracking Matrix</a:t>
          </a:r>
        </a:p>
      </dgm:t>
    </dgm:pt>
    <dgm:pt modelId="{1B0296E1-C68F-4666-95DF-E66400903FEE}" type="parTrans" cxnId="{600DCC63-DEF5-4CE3-A9AC-48A42226E55D}">
      <dgm:prSet/>
      <dgm:spPr/>
    </dgm:pt>
    <dgm:pt modelId="{3F91AF68-D474-42B5-BB58-05CA53670D8B}" type="sibTrans" cxnId="{600DCC63-DEF5-4CE3-A9AC-48A42226E55D}">
      <dgm:prSet/>
      <dgm:spPr/>
    </dgm:pt>
    <dgm:pt modelId="{72DDF85F-E153-4DE4-8531-78B3B75B9FD1}" type="pres">
      <dgm:prSet presAssocID="{FB90407A-1DA8-48DA-8B59-CCA7FD1B505D}" presName="Name0" presStyleCnt="0">
        <dgm:presLayoutVars>
          <dgm:dir/>
          <dgm:resizeHandles/>
        </dgm:presLayoutVars>
      </dgm:prSet>
      <dgm:spPr/>
    </dgm:pt>
    <dgm:pt modelId="{372A13EA-CC4D-42F2-A082-25AE0BC291B7}" type="pres">
      <dgm:prSet presAssocID="{48B70A4B-3C5C-4F7C-AA38-3A1B854A5F3F}" presName="compNode" presStyleCnt="0"/>
      <dgm:spPr/>
    </dgm:pt>
    <dgm:pt modelId="{CF220383-3A8B-4F08-9ACF-F41C1A7A9902}" type="pres">
      <dgm:prSet presAssocID="{48B70A4B-3C5C-4F7C-AA38-3A1B854A5F3F}" presName="dummyConnPt" presStyleCnt="0"/>
      <dgm:spPr/>
    </dgm:pt>
    <dgm:pt modelId="{02D3FCCA-15FD-446E-BC84-7288B8B844FD}" type="pres">
      <dgm:prSet presAssocID="{48B70A4B-3C5C-4F7C-AA38-3A1B854A5F3F}" presName="node" presStyleLbl="node1" presStyleIdx="0" presStyleCnt="12">
        <dgm:presLayoutVars>
          <dgm:bulletEnabled val="1"/>
        </dgm:presLayoutVars>
      </dgm:prSet>
      <dgm:spPr/>
    </dgm:pt>
    <dgm:pt modelId="{A5694B8A-DAC0-460B-914E-5D5D83FCC2DC}" type="pres">
      <dgm:prSet presAssocID="{0789D548-D739-430D-A7CE-28E636C59E5A}" presName="sibTrans" presStyleLbl="bgSibTrans2D1" presStyleIdx="0" presStyleCnt="11"/>
      <dgm:spPr/>
    </dgm:pt>
    <dgm:pt modelId="{63B74AB8-62C2-4D16-89DE-E66EBDEB9514}" type="pres">
      <dgm:prSet presAssocID="{1803275F-32BF-49B3-8CF2-1A8824A0A5D2}" presName="compNode" presStyleCnt="0"/>
      <dgm:spPr/>
    </dgm:pt>
    <dgm:pt modelId="{CA28E899-5F08-46EB-A6C9-88AF4DFE7DF2}" type="pres">
      <dgm:prSet presAssocID="{1803275F-32BF-49B3-8CF2-1A8824A0A5D2}" presName="dummyConnPt" presStyleCnt="0"/>
      <dgm:spPr/>
    </dgm:pt>
    <dgm:pt modelId="{CDFA7ED7-7DB9-4AF1-B074-E5BF6905AE98}" type="pres">
      <dgm:prSet presAssocID="{1803275F-32BF-49B3-8CF2-1A8824A0A5D2}" presName="node" presStyleLbl="node1" presStyleIdx="1" presStyleCnt="12">
        <dgm:presLayoutVars>
          <dgm:bulletEnabled val="1"/>
        </dgm:presLayoutVars>
      </dgm:prSet>
      <dgm:spPr/>
    </dgm:pt>
    <dgm:pt modelId="{690F77AD-2265-44B6-B576-C986CEA8AE22}" type="pres">
      <dgm:prSet presAssocID="{4951D30F-15CA-416D-B1E1-F1C782A9F701}" presName="sibTrans" presStyleLbl="bgSibTrans2D1" presStyleIdx="1" presStyleCnt="11"/>
      <dgm:spPr/>
    </dgm:pt>
    <dgm:pt modelId="{E69FA4FE-53E3-4DAD-8401-C39EDF9D7DB1}" type="pres">
      <dgm:prSet presAssocID="{8ADE8E1E-D202-45D3-8F0E-72FE08D9B771}" presName="compNode" presStyleCnt="0"/>
      <dgm:spPr/>
    </dgm:pt>
    <dgm:pt modelId="{6C7C2B1B-BC35-432D-AEC7-9C8AF1D50A11}" type="pres">
      <dgm:prSet presAssocID="{8ADE8E1E-D202-45D3-8F0E-72FE08D9B771}" presName="dummyConnPt" presStyleCnt="0"/>
      <dgm:spPr/>
    </dgm:pt>
    <dgm:pt modelId="{592FB673-B174-4D5E-BB4E-FD042E6FA3C5}" type="pres">
      <dgm:prSet presAssocID="{8ADE8E1E-D202-45D3-8F0E-72FE08D9B771}" presName="node" presStyleLbl="node1" presStyleIdx="2" presStyleCnt="12">
        <dgm:presLayoutVars>
          <dgm:bulletEnabled val="1"/>
        </dgm:presLayoutVars>
      </dgm:prSet>
      <dgm:spPr/>
    </dgm:pt>
    <dgm:pt modelId="{937F77FC-3752-4DF7-91D6-4489C87A1572}" type="pres">
      <dgm:prSet presAssocID="{A744F406-50F3-48BD-B773-0B1ABB7FD5F8}" presName="sibTrans" presStyleLbl="bgSibTrans2D1" presStyleIdx="2" presStyleCnt="11"/>
      <dgm:spPr/>
    </dgm:pt>
    <dgm:pt modelId="{F9BD87D8-29CF-44BF-A9B9-937AAC28744A}" type="pres">
      <dgm:prSet presAssocID="{9B1FB8F0-9096-422C-9F46-996BF3DDEA92}" presName="compNode" presStyleCnt="0"/>
      <dgm:spPr/>
    </dgm:pt>
    <dgm:pt modelId="{8FC5253D-3E7E-4472-86CD-A09E2ADC27FF}" type="pres">
      <dgm:prSet presAssocID="{9B1FB8F0-9096-422C-9F46-996BF3DDEA92}" presName="dummyConnPt" presStyleCnt="0"/>
      <dgm:spPr/>
    </dgm:pt>
    <dgm:pt modelId="{A91F5CE3-A704-4D64-AC7E-3B75D04572A9}" type="pres">
      <dgm:prSet presAssocID="{9B1FB8F0-9096-422C-9F46-996BF3DDEA92}" presName="node" presStyleLbl="node1" presStyleIdx="3" presStyleCnt="12">
        <dgm:presLayoutVars>
          <dgm:bulletEnabled val="1"/>
        </dgm:presLayoutVars>
      </dgm:prSet>
      <dgm:spPr/>
    </dgm:pt>
    <dgm:pt modelId="{023BCFE2-2B21-49FB-8D32-10AD0DB94240}" type="pres">
      <dgm:prSet presAssocID="{3126362C-E022-4D3D-A98F-A41C5C1CD383}" presName="sibTrans" presStyleLbl="bgSibTrans2D1" presStyleIdx="3" presStyleCnt="11"/>
      <dgm:spPr/>
    </dgm:pt>
    <dgm:pt modelId="{E8C91E96-3A1E-4D4A-B852-25A25AF39B72}" type="pres">
      <dgm:prSet presAssocID="{EE782CB5-1FDC-4E17-A54A-656C5BD26363}" presName="compNode" presStyleCnt="0"/>
      <dgm:spPr/>
    </dgm:pt>
    <dgm:pt modelId="{634F0FC5-278E-4109-B7D5-4DB85E81316B}" type="pres">
      <dgm:prSet presAssocID="{EE782CB5-1FDC-4E17-A54A-656C5BD26363}" presName="dummyConnPt" presStyleCnt="0"/>
      <dgm:spPr/>
    </dgm:pt>
    <dgm:pt modelId="{2214F019-79EE-4241-8415-79AA546C5B6B}" type="pres">
      <dgm:prSet presAssocID="{EE782CB5-1FDC-4E17-A54A-656C5BD26363}" presName="node" presStyleLbl="node1" presStyleIdx="4" presStyleCnt="12">
        <dgm:presLayoutVars>
          <dgm:bulletEnabled val="1"/>
        </dgm:presLayoutVars>
      </dgm:prSet>
      <dgm:spPr/>
    </dgm:pt>
    <dgm:pt modelId="{0E5C62E5-628D-4B58-BF51-23C976AA9E87}" type="pres">
      <dgm:prSet presAssocID="{28B71BC3-A0CF-4239-9715-99559617CC05}" presName="sibTrans" presStyleLbl="bgSibTrans2D1" presStyleIdx="4" presStyleCnt="11"/>
      <dgm:spPr/>
    </dgm:pt>
    <dgm:pt modelId="{A0FAB28B-C1E9-4319-9809-390F335C4AF9}" type="pres">
      <dgm:prSet presAssocID="{CCC1473E-7F3F-4136-91DF-2D5013172B24}" presName="compNode" presStyleCnt="0"/>
      <dgm:spPr/>
    </dgm:pt>
    <dgm:pt modelId="{E31D9A1C-08A2-4F3C-95AD-9B239D6DE6C1}" type="pres">
      <dgm:prSet presAssocID="{CCC1473E-7F3F-4136-91DF-2D5013172B24}" presName="dummyConnPt" presStyleCnt="0"/>
      <dgm:spPr/>
    </dgm:pt>
    <dgm:pt modelId="{8DCA33E0-F2DE-4B79-9A1F-A225758C9B7F}" type="pres">
      <dgm:prSet presAssocID="{CCC1473E-7F3F-4136-91DF-2D5013172B24}" presName="node" presStyleLbl="node1" presStyleIdx="5" presStyleCnt="12">
        <dgm:presLayoutVars>
          <dgm:bulletEnabled val="1"/>
        </dgm:presLayoutVars>
      </dgm:prSet>
      <dgm:spPr/>
    </dgm:pt>
    <dgm:pt modelId="{9CA30B68-4D9D-41BC-B5A1-F99F7654608D}" type="pres">
      <dgm:prSet presAssocID="{F9E1920D-825C-481E-BB24-7F88DE53681B}" presName="sibTrans" presStyleLbl="bgSibTrans2D1" presStyleIdx="5" presStyleCnt="11"/>
      <dgm:spPr/>
    </dgm:pt>
    <dgm:pt modelId="{D4BB2712-7C55-45EE-B4FC-CAAE34AAD714}" type="pres">
      <dgm:prSet presAssocID="{74E7FD49-E3A2-42DA-B359-260BBCBF3229}" presName="compNode" presStyleCnt="0"/>
      <dgm:spPr/>
    </dgm:pt>
    <dgm:pt modelId="{7F30ADDC-172D-4EAC-8804-B39D7079A156}" type="pres">
      <dgm:prSet presAssocID="{74E7FD49-E3A2-42DA-B359-260BBCBF3229}" presName="dummyConnPt" presStyleCnt="0"/>
      <dgm:spPr/>
    </dgm:pt>
    <dgm:pt modelId="{D4A1CCB4-5E51-4A83-AF39-6BA64C03F12B}" type="pres">
      <dgm:prSet presAssocID="{74E7FD49-E3A2-42DA-B359-260BBCBF3229}" presName="node" presStyleLbl="node1" presStyleIdx="6" presStyleCnt="12">
        <dgm:presLayoutVars>
          <dgm:bulletEnabled val="1"/>
        </dgm:presLayoutVars>
      </dgm:prSet>
      <dgm:spPr/>
    </dgm:pt>
    <dgm:pt modelId="{28B244BA-EE72-4673-89A7-D1BA5EFFCAD5}" type="pres">
      <dgm:prSet presAssocID="{3FABD374-9C3B-41D3-9FDA-CE057404DE32}" presName="sibTrans" presStyleLbl="bgSibTrans2D1" presStyleIdx="6" presStyleCnt="11"/>
      <dgm:spPr/>
    </dgm:pt>
    <dgm:pt modelId="{12B4A1B2-7E7C-4675-9545-421EFDBA1AC7}" type="pres">
      <dgm:prSet presAssocID="{0AD5AE08-49F5-45BA-A846-35B3F6F85ACB}" presName="compNode" presStyleCnt="0"/>
      <dgm:spPr/>
    </dgm:pt>
    <dgm:pt modelId="{CC25D560-62C5-4DDB-9FB3-1D6624BAA17B}" type="pres">
      <dgm:prSet presAssocID="{0AD5AE08-49F5-45BA-A846-35B3F6F85ACB}" presName="dummyConnPt" presStyleCnt="0"/>
      <dgm:spPr/>
    </dgm:pt>
    <dgm:pt modelId="{AC175A0B-DEC7-4142-887B-338858938DD7}" type="pres">
      <dgm:prSet presAssocID="{0AD5AE08-49F5-45BA-A846-35B3F6F85ACB}" presName="node" presStyleLbl="node1" presStyleIdx="7" presStyleCnt="12">
        <dgm:presLayoutVars>
          <dgm:bulletEnabled val="1"/>
        </dgm:presLayoutVars>
      </dgm:prSet>
      <dgm:spPr/>
    </dgm:pt>
    <dgm:pt modelId="{3447A9F0-AD40-4711-9E1B-442672A7DBFE}" type="pres">
      <dgm:prSet presAssocID="{BB636373-99B2-4CE7-99FE-C23956777EAB}" presName="sibTrans" presStyleLbl="bgSibTrans2D1" presStyleIdx="7" presStyleCnt="11"/>
      <dgm:spPr/>
    </dgm:pt>
    <dgm:pt modelId="{C1D937B8-310D-41AC-BD39-7941668E8EF5}" type="pres">
      <dgm:prSet presAssocID="{6261C32E-0559-474C-B1A6-161BF6A9F42E}" presName="compNode" presStyleCnt="0"/>
      <dgm:spPr/>
    </dgm:pt>
    <dgm:pt modelId="{90D4CD6F-8E88-4999-8CA2-FCB70391B82F}" type="pres">
      <dgm:prSet presAssocID="{6261C32E-0559-474C-B1A6-161BF6A9F42E}" presName="dummyConnPt" presStyleCnt="0"/>
      <dgm:spPr/>
    </dgm:pt>
    <dgm:pt modelId="{98D4D896-540C-456E-B5C4-D03DF96CA3FE}" type="pres">
      <dgm:prSet presAssocID="{6261C32E-0559-474C-B1A6-161BF6A9F42E}" presName="node" presStyleLbl="node1" presStyleIdx="8" presStyleCnt="12">
        <dgm:presLayoutVars>
          <dgm:bulletEnabled val="1"/>
        </dgm:presLayoutVars>
      </dgm:prSet>
      <dgm:spPr/>
    </dgm:pt>
    <dgm:pt modelId="{E3A5F82C-7F98-45F1-BD02-693B5A5FD622}" type="pres">
      <dgm:prSet presAssocID="{FD531783-6046-42C2-B62D-3FDD276A9C65}" presName="sibTrans" presStyleLbl="bgSibTrans2D1" presStyleIdx="8" presStyleCnt="11"/>
      <dgm:spPr/>
    </dgm:pt>
    <dgm:pt modelId="{F13D17AE-6B22-44F4-B46C-78101B57EF53}" type="pres">
      <dgm:prSet presAssocID="{8721CD37-58DE-49D2-9023-E058426D4252}" presName="compNode" presStyleCnt="0"/>
      <dgm:spPr/>
    </dgm:pt>
    <dgm:pt modelId="{6BE09838-F8CA-47D3-9360-97D28E17DB47}" type="pres">
      <dgm:prSet presAssocID="{8721CD37-58DE-49D2-9023-E058426D4252}" presName="dummyConnPt" presStyleCnt="0"/>
      <dgm:spPr/>
    </dgm:pt>
    <dgm:pt modelId="{CA04F9AC-0899-4CEC-8E7D-5D242C64FEB5}" type="pres">
      <dgm:prSet presAssocID="{8721CD37-58DE-49D2-9023-E058426D4252}" presName="node" presStyleLbl="node1" presStyleIdx="9" presStyleCnt="12">
        <dgm:presLayoutVars>
          <dgm:bulletEnabled val="1"/>
        </dgm:presLayoutVars>
      </dgm:prSet>
      <dgm:spPr/>
    </dgm:pt>
    <dgm:pt modelId="{CF228EB9-608B-424C-A1AA-265AD527E83E}" type="pres">
      <dgm:prSet presAssocID="{77AD1093-D605-4BF4-B6D9-65AD246DE57B}" presName="sibTrans" presStyleLbl="bgSibTrans2D1" presStyleIdx="9" presStyleCnt="11"/>
      <dgm:spPr/>
    </dgm:pt>
    <dgm:pt modelId="{C5CA051F-28FE-423F-8AA9-3F6899B59F15}" type="pres">
      <dgm:prSet presAssocID="{01C682B6-EF52-4322-A9BC-FE9D774E6D08}" presName="compNode" presStyleCnt="0"/>
      <dgm:spPr/>
    </dgm:pt>
    <dgm:pt modelId="{BDFFF13F-5808-4B4A-A3A1-E37944F1A7D4}" type="pres">
      <dgm:prSet presAssocID="{01C682B6-EF52-4322-A9BC-FE9D774E6D08}" presName="dummyConnPt" presStyleCnt="0"/>
      <dgm:spPr/>
    </dgm:pt>
    <dgm:pt modelId="{74C461BB-2BE8-4C24-AD3D-33BB5A0835A9}" type="pres">
      <dgm:prSet presAssocID="{01C682B6-EF52-4322-A9BC-FE9D774E6D08}" presName="node" presStyleLbl="node1" presStyleIdx="10" presStyleCnt="12">
        <dgm:presLayoutVars>
          <dgm:bulletEnabled val="1"/>
        </dgm:presLayoutVars>
      </dgm:prSet>
      <dgm:spPr/>
    </dgm:pt>
    <dgm:pt modelId="{9D602D48-CB40-4CC1-963B-BEFCEFD6CBB7}" type="pres">
      <dgm:prSet presAssocID="{7B9337E7-93B9-4394-A528-5A3DFD6282B7}" presName="sibTrans" presStyleLbl="bgSibTrans2D1" presStyleIdx="10" presStyleCnt="11"/>
      <dgm:spPr/>
    </dgm:pt>
    <dgm:pt modelId="{DA2CA601-6F96-41AB-B545-241C9351CDFE}" type="pres">
      <dgm:prSet presAssocID="{9F3597D5-49FF-42F2-A14D-BE708759D732}" presName="compNode" presStyleCnt="0"/>
      <dgm:spPr/>
    </dgm:pt>
    <dgm:pt modelId="{A070C642-E211-4ACD-9279-B6883BE75960}" type="pres">
      <dgm:prSet presAssocID="{9F3597D5-49FF-42F2-A14D-BE708759D732}" presName="dummyConnPt" presStyleCnt="0"/>
      <dgm:spPr/>
    </dgm:pt>
    <dgm:pt modelId="{F4B5BBC5-65C5-4BB5-A1AD-55E980362BF6}" type="pres">
      <dgm:prSet presAssocID="{9F3597D5-49FF-42F2-A14D-BE708759D732}" presName="node" presStyleLbl="node1" presStyleIdx="11" presStyleCnt="12">
        <dgm:presLayoutVars>
          <dgm:bulletEnabled val="1"/>
        </dgm:presLayoutVars>
      </dgm:prSet>
      <dgm:spPr/>
    </dgm:pt>
  </dgm:ptLst>
  <dgm:cxnLst>
    <dgm:cxn modelId="{C75FE401-CF04-46AF-9D3C-2D8C30093999}" type="presOf" srcId="{3126362C-E022-4D3D-A98F-A41C5C1CD383}" destId="{023BCFE2-2B21-49FB-8D32-10AD0DB94240}" srcOrd="0" destOrd="0" presId="urn:microsoft.com/office/officeart/2005/8/layout/bProcess4"/>
    <dgm:cxn modelId="{BF399204-177B-46BF-9288-7059001E5FA7}" srcId="{FB90407A-1DA8-48DA-8B59-CCA7FD1B505D}" destId="{0AD5AE08-49F5-45BA-A846-35B3F6F85ACB}" srcOrd="7" destOrd="0" parTransId="{5E432E20-039A-42FA-B52F-54FB8999126C}" sibTransId="{BB636373-99B2-4CE7-99FE-C23956777EAB}"/>
    <dgm:cxn modelId="{4BFCCA06-5545-4F78-BD40-3DB32A61F2D9}" type="presOf" srcId="{C0C83DDA-6412-4D20-A9B8-0F389A6AB741}" destId="{02D3FCCA-15FD-446E-BC84-7288B8B844FD}" srcOrd="0" destOrd="2" presId="urn:microsoft.com/office/officeart/2005/8/layout/bProcess4"/>
    <dgm:cxn modelId="{B4991508-671A-4591-BE62-62AC2EA552CF}" type="presOf" srcId="{CCC1473E-7F3F-4136-91DF-2D5013172B24}" destId="{8DCA33E0-F2DE-4B79-9A1F-A225758C9B7F}" srcOrd="0" destOrd="0" presId="urn:microsoft.com/office/officeart/2005/8/layout/bProcess4"/>
    <dgm:cxn modelId="{EB57D30A-E341-4819-8187-77042F7916D2}" type="presOf" srcId="{FD531783-6046-42C2-B62D-3FDD276A9C65}" destId="{E3A5F82C-7F98-45F1-BD02-693B5A5FD622}" srcOrd="0" destOrd="0" presId="urn:microsoft.com/office/officeart/2005/8/layout/bProcess4"/>
    <dgm:cxn modelId="{31AB5B16-1436-442C-90C7-1DF8490A57F4}" srcId="{FB90407A-1DA8-48DA-8B59-CCA7FD1B505D}" destId="{8ADE8E1E-D202-45D3-8F0E-72FE08D9B771}" srcOrd="2" destOrd="0" parTransId="{AD473518-38DF-49F6-9EF4-051AE9B2AFD4}" sibTransId="{A744F406-50F3-48BD-B773-0B1ABB7FD5F8}"/>
    <dgm:cxn modelId="{B78B7C18-CB0C-465D-BD05-CA633B83E899}" type="presOf" srcId="{01C682B6-EF52-4322-A9BC-FE9D774E6D08}" destId="{74C461BB-2BE8-4C24-AD3D-33BB5A0835A9}" srcOrd="0" destOrd="0" presId="urn:microsoft.com/office/officeart/2005/8/layout/bProcess4"/>
    <dgm:cxn modelId="{086B961E-5668-4856-8AF3-18EA3E82285D}" type="presOf" srcId="{0AD5AE08-49F5-45BA-A846-35B3F6F85ACB}" destId="{AC175A0B-DEC7-4142-887B-338858938DD7}" srcOrd="0" destOrd="0" presId="urn:microsoft.com/office/officeart/2005/8/layout/bProcess4"/>
    <dgm:cxn modelId="{B10C0821-D330-483F-926D-D0823FD38E19}" srcId="{FB90407A-1DA8-48DA-8B59-CCA7FD1B505D}" destId="{9B1FB8F0-9096-422C-9F46-996BF3DDEA92}" srcOrd="3" destOrd="0" parTransId="{E071A1D9-29BA-4B0F-951D-D7AEDF22D2D2}" sibTransId="{3126362C-E022-4D3D-A98F-A41C5C1CD383}"/>
    <dgm:cxn modelId="{5D5FE022-37A5-486D-B8B1-964F0DAB6E82}" type="presOf" srcId="{28B71BC3-A0CF-4239-9715-99559617CC05}" destId="{0E5C62E5-628D-4B58-BF51-23C976AA9E87}" srcOrd="0" destOrd="0" presId="urn:microsoft.com/office/officeart/2005/8/layout/bProcess4"/>
    <dgm:cxn modelId="{719A2623-03CF-4149-94F3-5055E02441F9}" srcId="{FB90407A-1DA8-48DA-8B59-CCA7FD1B505D}" destId="{48B70A4B-3C5C-4F7C-AA38-3A1B854A5F3F}" srcOrd="0" destOrd="0" parTransId="{EF5F2434-EF43-417A-9B4E-AB8829612AF0}" sibTransId="{0789D548-D739-430D-A7CE-28E636C59E5A}"/>
    <dgm:cxn modelId="{ECEE7227-F9E8-4401-9A6D-278059FD0E96}" srcId="{48B70A4B-3C5C-4F7C-AA38-3A1B854A5F3F}" destId="{3C2183C5-ADDF-4344-8008-FFDCE2F17980}" srcOrd="0" destOrd="0" parTransId="{BA64C5EE-AA48-47BC-AF4A-1E8987B0461F}" sibTransId="{CAAFB857-BFE3-4901-9E54-773850537014}"/>
    <dgm:cxn modelId="{56344629-6883-49A8-9A37-2A3F6CB8916D}" srcId="{FB90407A-1DA8-48DA-8B59-CCA7FD1B505D}" destId="{74E7FD49-E3A2-42DA-B359-260BBCBF3229}" srcOrd="6" destOrd="0" parTransId="{825A848F-9EF8-440B-81C1-4D864A5BA8F0}" sibTransId="{3FABD374-9C3B-41D3-9FDA-CE057404DE32}"/>
    <dgm:cxn modelId="{EFE6A735-111B-4C1C-9A41-C6D947C99DAA}" srcId="{1803275F-32BF-49B3-8CF2-1A8824A0A5D2}" destId="{64AF424A-36A8-4F5C-B4BA-9976FD70ABEA}" srcOrd="0" destOrd="0" parTransId="{CFC5BA85-0C5A-4B7F-9B31-46BF7BCAB731}" sibTransId="{27CF60FF-4C9B-4340-9F37-A3A23A51F8CF}"/>
    <dgm:cxn modelId="{B92AC43B-5A84-4C34-B2C6-1D6D5FBA39BE}" type="presOf" srcId="{BB636373-99B2-4CE7-99FE-C23956777EAB}" destId="{3447A9F0-AD40-4711-9E1B-442672A7DBFE}" srcOrd="0" destOrd="0" presId="urn:microsoft.com/office/officeart/2005/8/layout/bProcess4"/>
    <dgm:cxn modelId="{B5E9DC3C-9220-4B72-90C2-678B5C0D48AB}" type="presOf" srcId="{13B3B939-49A1-4BF0-820D-72A60EB14810}" destId="{CDFA7ED7-7DB9-4AF1-B074-E5BF6905AE98}" srcOrd="0" destOrd="2" presId="urn:microsoft.com/office/officeart/2005/8/layout/bProcess4"/>
    <dgm:cxn modelId="{E540104B-49A1-4D72-9480-297DC089399A}" srcId="{FB90407A-1DA8-48DA-8B59-CCA7FD1B505D}" destId="{1803275F-32BF-49B3-8CF2-1A8824A0A5D2}" srcOrd="1" destOrd="0" parTransId="{815AAD3A-53AF-47DE-B525-F475EFCC5749}" sibTransId="{4951D30F-15CA-416D-B1E1-F1C782A9F701}"/>
    <dgm:cxn modelId="{8876134E-9518-4D22-96A7-2672FDB95F8F}" type="presOf" srcId="{F9E1920D-825C-481E-BB24-7F88DE53681B}" destId="{9CA30B68-4D9D-41BC-B5A1-F99F7654608D}" srcOrd="0" destOrd="0" presId="urn:microsoft.com/office/officeart/2005/8/layout/bProcess4"/>
    <dgm:cxn modelId="{713C0951-6547-4E66-8254-D31DC4918442}" srcId="{48B70A4B-3C5C-4F7C-AA38-3A1B854A5F3F}" destId="{9767B2B8-1516-432D-ADCB-4E297FEF58B7}" srcOrd="2" destOrd="0" parTransId="{34C942BE-3A51-4AE1-940E-4D9BB8BE0036}" sibTransId="{D0E5FD8C-89D6-4DAB-8AC1-4F0C7B966C16}"/>
    <dgm:cxn modelId="{F0098E57-6224-4001-8CEA-93D7F916F9C9}" srcId="{FB90407A-1DA8-48DA-8B59-CCA7FD1B505D}" destId="{8721CD37-58DE-49D2-9023-E058426D4252}" srcOrd="9" destOrd="0" parTransId="{F6B8E359-82A0-4A92-97FD-9ACDEC2F8214}" sibTransId="{77AD1093-D605-4BF4-B6D9-65AD246DE57B}"/>
    <dgm:cxn modelId="{46015058-05BE-46CD-93EC-EABF509352CF}" type="presOf" srcId="{EE782CB5-1FDC-4E17-A54A-656C5BD26363}" destId="{2214F019-79EE-4241-8415-79AA546C5B6B}" srcOrd="0" destOrd="0" presId="urn:microsoft.com/office/officeart/2005/8/layout/bProcess4"/>
    <dgm:cxn modelId="{2F21AB59-0C18-4C2D-9670-6D309F1D8055}" type="presOf" srcId="{4951D30F-15CA-416D-B1E1-F1C782A9F701}" destId="{690F77AD-2265-44B6-B576-C986CEA8AE22}" srcOrd="0" destOrd="0" presId="urn:microsoft.com/office/officeart/2005/8/layout/bProcess4"/>
    <dgm:cxn modelId="{600DCC63-DEF5-4CE3-A9AC-48A42226E55D}" srcId="{FB90407A-1DA8-48DA-8B59-CCA7FD1B505D}" destId="{9F3597D5-49FF-42F2-A14D-BE708759D732}" srcOrd="11" destOrd="0" parTransId="{1B0296E1-C68F-4666-95DF-E66400903FEE}" sibTransId="{3F91AF68-D474-42B5-BB58-05CA53670D8B}"/>
    <dgm:cxn modelId="{B6B4C365-945A-4C96-8029-58558D99891D}" type="presOf" srcId="{D719B5BD-2509-42D6-A239-39921483A268}" destId="{CDFA7ED7-7DB9-4AF1-B074-E5BF6905AE98}" srcOrd="0" destOrd="3" presId="urn:microsoft.com/office/officeart/2005/8/layout/bProcess4"/>
    <dgm:cxn modelId="{2BC0286B-CF1C-4365-8BB6-95E8C8DE5403}" type="presOf" srcId="{7B9337E7-93B9-4394-A528-5A3DFD6282B7}" destId="{9D602D48-CB40-4CC1-963B-BEFCEFD6CBB7}" srcOrd="0" destOrd="0" presId="urn:microsoft.com/office/officeart/2005/8/layout/bProcess4"/>
    <dgm:cxn modelId="{8A505472-B386-441E-8647-EED6761898D8}" srcId="{1803275F-32BF-49B3-8CF2-1A8824A0A5D2}" destId="{71F671BD-A4B9-499F-84D5-219C37B90493}" srcOrd="3" destOrd="0" parTransId="{86641BD5-C208-4240-9415-4E48054F2CD9}" sibTransId="{04BD9FE6-2340-47BB-A192-58DDA4724BC9}"/>
    <dgm:cxn modelId="{91AB0977-DC10-436C-8DC3-0A6BC3AE619D}" type="presOf" srcId="{FB90407A-1DA8-48DA-8B59-CCA7FD1B505D}" destId="{72DDF85F-E153-4DE4-8531-78B3B75B9FD1}" srcOrd="0" destOrd="0" presId="urn:microsoft.com/office/officeart/2005/8/layout/bProcess4"/>
    <dgm:cxn modelId="{0C967D7E-1D3D-41BE-9641-86796E1851DC}" type="presOf" srcId="{42FC63B5-ECFE-46E3-A7C5-A8C9B1EAB936}" destId="{CDFA7ED7-7DB9-4AF1-B074-E5BF6905AE98}" srcOrd="0" destOrd="5" presId="urn:microsoft.com/office/officeart/2005/8/layout/bProcess4"/>
    <dgm:cxn modelId="{594EF78F-EA18-4556-BF94-50759CCD5AD0}" type="presOf" srcId="{8ADE8E1E-D202-45D3-8F0E-72FE08D9B771}" destId="{592FB673-B174-4D5E-BB4E-FD042E6FA3C5}" srcOrd="0" destOrd="0" presId="urn:microsoft.com/office/officeart/2005/8/layout/bProcess4"/>
    <dgm:cxn modelId="{32A30C90-5A78-410D-AFAB-3E4B06510BEC}" type="presOf" srcId="{64AF424A-36A8-4F5C-B4BA-9976FD70ABEA}" destId="{CDFA7ED7-7DB9-4AF1-B074-E5BF6905AE98}" srcOrd="0" destOrd="1" presId="urn:microsoft.com/office/officeart/2005/8/layout/bProcess4"/>
    <dgm:cxn modelId="{B55B7C96-082F-4B46-875E-02279A42A063}" type="presOf" srcId="{48B70A4B-3C5C-4F7C-AA38-3A1B854A5F3F}" destId="{02D3FCCA-15FD-446E-BC84-7288B8B844FD}" srcOrd="0" destOrd="0" presId="urn:microsoft.com/office/officeart/2005/8/layout/bProcess4"/>
    <dgm:cxn modelId="{9FA5EE96-F88D-4C8F-AAE8-7FA205F5D6BD}" type="presOf" srcId="{9F3597D5-49FF-42F2-A14D-BE708759D732}" destId="{F4B5BBC5-65C5-4BB5-A1AD-55E980362BF6}" srcOrd="0" destOrd="0" presId="urn:microsoft.com/office/officeart/2005/8/layout/bProcess4"/>
    <dgm:cxn modelId="{F75237AB-05DE-4E57-9F28-09DFE67C75F5}" srcId="{FB90407A-1DA8-48DA-8B59-CCA7FD1B505D}" destId="{01C682B6-EF52-4322-A9BC-FE9D774E6D08}" srcOrd="10" destOrd="0" parTransId="{AFE8B9EF-4D38-4CE3-A022-5463C8E950E7}" sibTransId="{7B9337E7-93B9-4394-A528-5A3DFD6282B7}"/>
    <dgm:cxn modelId="{AE7B6DAF-887A-46AF-9178-39036F9DA7CF}" type="presOf" srcId="{71F671BD-A4B9-499F-84D5-219C37B90493}" destId="{CDFA7ED7-7DB9-4AF1-B074-E5BF6905AE98}" srcOrd="0" destOrd="4" presId="urn:microsoft.com/office/officeart/2005/8/layout/bProcess4"/>
    <dgm:cxn modelId="{656042B3-FDDA-4648-A74E-D091EB1B9E8E}" type="presOf" srcId="{77AD1093-D605-4BF4-B6D9-65AD246DE57B}" destId="{CF228EB9-608B-424C-A1AA-265AD527E83E}" srcOrd="0" destOrd="0" presId="urn:microsoft.com/office/officeart/2005/8/layout/bProcess4"/>
    <dgm:cxn modelId="{6A2C48B5-F4B9-4DA8-B628-3D3DEB8727BC}" type="presOf" srcId="{1803275F-32BF-49B3-8CF2-1A8824A0A5D2}" destId="{CDFA7ED7-7DB9-4AF1-B074-E5BF6905AE98}" srcOrd="0" destOrd="0" presId="urn:microsoft.com/office/officeart/2005/8/layout/bProcess4"/>
    <dgm:cxn modelId="{51F855B7-5B17-40EE-997D-9B07FEA6B185}" type="presOf" srcId="{3C2183C5-ADDF-4344-8008-FFDCE2F17980}" destId="{02D3FCCA-15FD-446E-BC84-7288B8B844FD}" srcOrd="0" destOrd="1" presId="urn:microsoft.com/office/officeart/2005/8/layout/bProcess4"/>
    <dgm:cxn modelId="{5D3DDEB7-7CB0-4AA5-80A4-DD178D261FEC}" type="presOf" srcId="{9767B2B8-1516-432D-ADCB-4E297FEF58B7}" destId="{02D3FCCA-15FD-446E-BC84-7288B8B844FD}" srcOrd="0" destOrd="3" presId="urn:microsoft.com/office/officeart/2005/8/layout/bProcess4"/>
    <dgm:cxn modelId="{B42A96BC-38F8-4B17-9B9B-3051403805D6}" type="presOf" srcId="{A744F406-50F3-48BD-B773-0B1ABB7FD5F8}" destId="{937F77FC-3752-4DF7-91D6-4489C87A1572}" srcOrd="0" destOrd="0" presId="urn:microsoft.com/office/officeart/2005/8/layout/bProcess4"/>
    <dgm:cxn modelId="{4C7508BF-EF06-4DED-8C5D-2F99D17FBD3B}" srcId="{1803275F-32BF-49B3-8CF2-1A8824A0A5D2}" destId="{13B3B939-49A1-4BF0-820D-72A60EB14810}" srcOrd="1" destOrd="0" parTransId="{90F7D75B-867D-4767-95DE-39E27B51160C}" sibTransId="{40F40102-0B84-47F6-B82D-08FF2C69D202}"/>
    <dgm:cxn modelId="{A79CF1C6-2343-438D-AA2C-55CEAA921427}" srcId="{1803275F-32BF-49B3-8CF2-1A8824A0A5D2}" destId="{D719B5BD-2509-42D6-A239-39921483A268}" srcOrd="2" destOrd="0" parTransId="{47AE373D-F203-4E0D-8E39-BF93657BAC95}" sibTransId="{471993F4-C297-4629-A961-71B9643739AD}"/>
    <dgm:cxn modelId="{09D40DCF-9A7B-401E-B2F6-0FD453A7B0D3}" srcId="{FB90407A-1DA8-48DA-8B59-CCA7FD1B505D}" destId="{EE782CB5-1FDC-4E17-A54A-656C5BD26363}" srcOrd="4" destOrd="0" parTransId="{93C992CC-650C-4814-B39A-B606BD708080}" sibTransId="{28B71BC3-A0CF-4239-9715-99559617CC05}"/>
    <dgm:cxn modelId="{0A42AFCF-FDE3-4CC3-9614-29F3E7E8A07D}" type="presOf" srcId="{9B1FB8F0-9096-422C-9F46-996BF3DDEA92}" destId="{A91F5CE3-A704-4D64-AC7E-3B75D04572A9}" srcOrd="0" destOrd="0" presId="urn:microsoft.com/office/officeart/2005/8/layout/bProcess4"/>
    <dgm:cxn modelId="{0E2C55D0-8802-4722-BCA7-07B17DC2D78C}" type="presOf" srcId="{8721CD37-58DE-49D2-9023-E058426D4252}" destId="{CA04F9AC-0899-4CEC-8E7D-5D242C64FEB5}" srcOrd="0" destOrd="0" presId="urn:microsoft.com/office/officeart/2005/8/layout/bProcess4"/>
    <dgm:cxn modelId="{FF3B71DF-74CB-4623-B916-23BD5D469E88}" srcId="{48B70A4B-3C5C-4F7C-AA38-3A1B854A5F3F}" destId="{C0C83DDA-6412-4D20-A9B8-0F389A6AB741}" srcOrd="1" destOrd="0" parTransId="{15D16B74-F180-4EA5-8259-7F2124A76E48}" sibTransId="{2DC39AEB-FBA9-4107-96EC-507DED2A468F}"/>
    <dgm:cxn modelId="{3EB43BE7-A63F-43B4-B96F-010D866A7490}" srcId="{FB90407A-1DA8-48DA-8B59-CCA7FD1B505D}" destId="{CCC1473E-7F3F-4136-91DF-2D5013172B24}" srcOrd="5" destOrd="0" parTransId="{937D0DE1-8151-44E6-9833-4108EA88CC5B}" sibTransId="{F9E1920D-825C-481E-BB24-7F88DE53681B}"/>
    <dgm:cxn modelId="{D8AD66EA-5DA3-4136-860B-F4DC59F7CC6E}" type="presOf" srcId="{6261C32E-0559-474C-B1A6-161BF6A9F42E}" destId="{98D4D896-540C-456E-B5C4-D03DF96CA3FE}" srcOrd="0" destOrd="0" presId="urn:microsoft.com/office/officeart/2005/8/layout/bProcess4"/>
    <dgm:cxn modelId="{5E51E3EB-C084-4A86-BDD6-1385844E1093}" type="presOf" srcId="{3FABD374-9C3B-41D3-9FDA-CE057404DE32}" destId="{28B244BA-EE72-4673-89A7-D1BA5EFFCAD5}" srcOrd="0" destOrd="0" presId="urn:microsoft.com/office/officeart/2005/8/layout/bProcess4"/>
    <dgm:cxn modelId="{9D5CA6F0-DF04-473A-A2CF-C33DEB88DE77}" type="presOf" srcId="{0789D548-D739-430D-A7CE-28E636C59E5A}" destId="{A5694B8A-DAC0-460B-914E-5D5D83FCC2DC}" srcOrd="0" destOrd="0" presId="urn:microsoft.com/office/officeart/2005/8/layout/bProcess4"/>
    <dgm:cxn modelId="{929C25F6-7798-4C7A-A5E7-79999770A206}" srcId="{FB90407A-1DA8-48DA-8B59-CCA7FD1B505D}" destId="{6261C32E-0559-474C-B1A6-161BF6A9F42E}" srcOrd="8" destOrd="0" parTransId="{59F76429-9098-481F-A7D2-6A941531A5B0}" sibTransId="{FD531783-6046-42C2-B62D-3FDD276A9C65}"/>
    <dgm:cxn modelId="{442BF0F9-54DA-46FA-ADE7-AEB834F24A52}" srcId="{1803275F-32BF-49B3-8CF2-1A8824A0A5D2}" destId="{42FC63B5-ECFE-46E3-A7C5-A8C9B1EAB936}" srcOrd="4" destOrd="0" parTransId="{CDF49C41-76E1-48F8-9D7F-602EBAAEBB61}" sibTransId="{1F60049A-317B-4ECD-9006-4BE580B97229}"/>
    <dgm:cxn modelId="{FA841CFD-33CB-46B7-82B4-2215563F27DB}" type="presOf" srcId="{74E7FD49-E3A2-42DA-B359-260BBCBF3229}" destId="{D4A1CCB4-5E51-4A83-AF39-6BA64C03F12B}" srcOrd="0" destOrd="0" presId="urn:microsoft.com/office/officeart/2005/8/layout/bProcess4"/>
    <dgm:cxn modelId="{36DCDF04-5BA2-40DD-BFE2-D66EEB9B6924}" type="presParOf" srcId="{72DDF85F-E153-4DE4-8531-78B3B75B9FD1}" destId="{372A13EA-CC4D-42F2-A082-25AE0BC291B7}" srcOrd="0" destOrd="0" presId="urn:microsoft.com/office/officeart/2005/8/layout/bProcess4"/>
    <dgm:cxn modelId="{410B862D-8D85-4A1A-B7E4-E6C208C925A1}" type="presParOf" srcId="{372A13EA-CC4D-42F2-A082-25AE0BC291B7}" destId="{CF220383-3A8B-4F08-9ACF-F41C1A7A9902}" srcOrd="0" destOrd="0" presId="urn:microsoft.com/office/officeart/2005/8/layout/bProcess4"/>
    <dgm:cxn modelId="{CA92E1B1-BAD9-4348-AECC-44800EF0A989}" type="presParOf" srcId="{372A13EA-CC4D-42F2-A082-25AE0BC291B7}" destId="{02D3FCCA-15FD-446E-BC84-7288B8B844FD}" srcOrd="1" destOrd="0" presId="urn:microsoft.com/office/officeart/2005/8/layout/bProcess4"/>
    <dgm:cxn modelId="{3A5FAC34-370F-40D0-B851-820B2A988B44}" type="presParOf" srcId="{72DDF85F-E153-4DE4-8531-78B3B75B9FD1}" destId="{A5694B8A-DAC0-460B-914E-5D5D83FCC2DC}" srcOrd="1" destOrd="0" presId="urn:microsoft.com/office/officeart/2005/8/layout/bProcess4"/>
    <dgm:cxn modelId="{B263CA3A-8579-488C-ADA4-5362BAE33568}" type="presParOf" srcId="{72DDF85F-E153-4DE4-8531-78B3B75B9FD1}" destId="{63B74AB8-62C2-4D16-89DE-E66EBDEB9514}" srcOrd="2" destOrd="0" presId="urn:microsoft.com/office/officeart/2005/8/layout/bProcess4"/>
    <dgm:cxn modelId="{15933BDC-73D7-4FC4-880E-7BEC4926F472}" type="presParOf" srcId="{63B74AB8-62C2-4D16-89DE-E66EBDEB9514}" destId="{CA28E899-5F08-46EB-A6C9-88AF4DFE7DF2}" srcOrd="0" destOrd="0" presId="urn:microsoft.com/office/officeart/2005/8/layout/bProcess4"/>
    <dgm:cxn modelId="{A33DCDEF-7E14-4CCB-8406-DB7D0392C75E}" type="presParOf" srcId="{63B74AB8-62C2-4D16-89DE-E66EBDEB9514}" destId="{CDFA7ED7-7DB9-4AF1-B074-E5BF6905AE98}" srcOrd="1" destOrd="0" presId="urn:microsoft.com/office/officeart/2005/8/layout/bProcess4"/>
    <dgm:cxn modelId="{33F65A87-9560-461F-9ACD-FBB004B8C177}" type="presParOf" srcId="{72DDF85F-E153-4DE4-8531-78B3B75B9FD1}" destId="{690F77AD-2265-44B6-B576-C986CEA8AE22}" srcOrd="3" destOrd="0" presId="urn:microsoft.com/office/officeart/2005/8/layout/bProcess4"/>
    <dgm:cxn modelId="{13BE8354-A4C7-45D4-8870-ACC1D94948E0}" type="presParOf" srcId="{72DDF85F-E153-4DE4-8531-78B3B75B9FD1}" destId="{E69FA4FE-53E3-4DAD-8401-C39EDF9D7DB1}" srcOrd="4" destOrd="0" presId="urn:microsoft.com/office/officeart/2005/8/layout/bProcess4"/>
    <dgm:cxn modelId="{6FB99013-E918-490B-BB71-6B7E7674FE34}" type="presParOf" srcId="{E69FA4FE-53E3-4DAD-8401-C39EDF9D7DB1}" destId="{6C7C2B1B-BC35-432D-AEC7-9C8AF1D50A11}" srcOrd="0" destOrd="0" presId="urn:microsoft.com/office/officeart/2005/8/layout/bProcess4"/>
    <dgm:cxn modelId="{83B787D6-2B4E-45BC-85E2-F465B2AC9311}" type="presParOf" srcId="{E69FA4FE-53E3-4DAD-8401-C39EDF9D7DB1}" destId="{592FB673-B174-4D5E-BB4E-FD042E6FA3C5}" srcOrd="1" destOrd="0" presId="urn:microsoft.com/office/officeart/2005/8/layout/bProcess4"/>
    <dgm:cxn modelId="{665E3183-1BA5-45FC-BE66-2478CBC5D7F5}" type="presParOf" srcId="{72DDF85F-E153-4DE4-8531-78B3B75B9FD1}" destId="{937F77FC-3752-4DF7-91D6-4489C87A1572}" srcOrd="5" destOrd="0" presId="urn:microsoft.com/office/officeart/2005/8/layout/bProcess4"/>
    <dgm:cxn modelId="{883D7D27-03B3-4281-AB15-7D1FEC0CA6D0}" type="presParOf" srcId="{72DDF85F-E153-4DE4-8531-78B3B75B9FD1}" destId="{F9BD87D8-29CF-44BF-A9B9-937AAC28744A}" srcOrd="6" destOrd="0" presId="urn:microsoft.com/office/officeart/2005/8/layout/bProcess4"/>
    <dgm:cxn modelId="{3C5088E1-7B62-424A-831E-8DC03DF5E8FF}" type="presParOf" srcId="{F9BD87D8-29CF-44BF-A9B9-937AAC28744A}" destId="{8FC5253D-3E7E-4472-86CD-A09E2ADC27FF}" srcOrd="0" destOrd="0" presId="urn:microsoft.com/office/officeart/2005/8/layout/bProcess4"/>
    <dgm:cxn modelId="{331251DB-9597-4B05-A93F-C5B790FCCF84}" type="presParOf" srcId="{F9BD87D8-29CF-44BF-A9B9-937AAC28744A}" destId="{A91F5CE3-A704-4D64-AC7E-3B75D04572A9}" srcOrd="1" destOrd="0" presId="urn:microsoft.com/office/officeart/2005/8/layout/bProcess4"/>
    <dgm:cxn modelId="{C9B61D79-91CC-4F34-9A5E-7E5D6AC5EA8F}" type="presParOf" srcId="{72DDF85F-E153-4DE4-8531-78B3B75B9FD1}" destId="{023BCFE2-2B21-49FB-8D32-10AD0DB94240}" srcOrd="7" destOrd="0" presId="urn:microsoft.com/office/officeart/2005/8/layout/bProcess4"/>
    <dgm:cxn modelId="{73CE0646-7F59-4557-8854-8B163B581749}" type="presParOf" srcId="{72DDF85F-E153-4DE4-8531-78B3B75B9FD1}" destId="{E8C91E96-3A1E-4D4A-B852-25A25AF39B72}" srcOrd="8" destOrd="0" presId="urn:microsoft.com/office/officeart/2005/8/layout/bProcess4"/>
    <dgm:cxn modelId="{D46C1752-2027-4ADE-854D-60A2FCDFB4B3}" type="presParOf" srcId="{E8C91E96-3A1E-4D4A-B852-25A25AF39B72}" destId="{634F0FC5-278E-4109-B7D5-4DB85E81316B}" srcOrd="0" destOrd="0" presId="urn:microsoft.com/office/officeart/2005/8/layout/bProcess4"/>
    <dgm:cxn modelId="{BCC357DF-6FC6-4FF5-8B7F-298D03174469}" type="presParOf" srcId="{E8C91E96-3A1E-4D4A-B852-25A25AF39B72}" destId="{2214F019-79EE-4241-8415-79AA546C5B6B}" srcOrd="1" destOrd="0" presId="urn:microsoft.com/office/officeart/2005/8/layout/bProcess4"/>
    <dgm:cxn modelId="{888E2EE7-7162-4362-87D4-07EB0A08425F}" type="presParOf" srcId="{72DDF85F-E153-4DE4-8531-78B3B75B9FD1}" destId="{0E5C62E5-628D-4B58-BF51-23C976AA9E87}" srcOrd="9" destOrd="0" presId="urn:microsoft.com/office/officeart/2005/8/layout/bProcess4"/>
    <dgm:cxn modelId="{B9A6B9F7-1637-4F80-9C0B-DE1A92902739}" type="presParOf" srcId="{72DDF85F-E153-4DE4-8531-78B3B75B9FD1}" destId="{A0FAB28B-C1E9-4319-9809-390F335C4AF9}" srcOrd="10" destOrd="0" presId="urn:microsoft.com/office/officeart/2005/8/layout/bProcess4"/>
    <dgm:cxn modelId="{EBBC68E1-3531-4ABA-A6B4-E2A625F26796}" type="presParOf" srcId="{A0FAB28B-C1E9-4319-9809-390F335C4AF9}" destId="{E31D9A1C-08A2-4F3C-95AD-9B239D6DE6C1}" srcOrd="0" destOrd="0" presId="urn:microsoft.com/office/officeart/2005/8/layout/bProcess4"/>
    <dgm:cxn modelId="{0FCD6CCE-272F-4288-8FFF-A5EB2D717FC9}" type="presParOf" srcId="{A0FAB28B-C1E9-4319-9809-390F335C4AF9}" destId="{8DCA33E0-F2DE-4B79-9A1F-A225758C9B7F}" srcOrd="1" destOrd="0" presId="urn:microsoft.com/office/officeart/2005/8/layout/bProcess4"/>
    <dgm:cxn modelId="{4DBC1B71-F6CB-4B82-8B73-F06F99FC735D}" type="presParOf" srcId="{72DDF85F-E153-4DE4-8531-78B3B75B9FD1}" destId="{9CA30B68-4D9D-41BC-B5A1-F99F7654608D}" srcOrd="11" destOrd="0" presId="urn:microsoft.com/office/officeart/2005/8/layout/bProcess4"/>
    <dgm:cxn modelId="{A4C6DFAA-45A6-4A07-8EBC-AAECAD89E95D}" type="presParOf" srcId="{72DDF85F-E153-4DE4-8531-78B3B75B9FD1}" destId="{D4BB2712-7C55-45EE-B4FC-CAAE34AAD714}" srcOrd="12" destOrd="0" presId="urn:microsoft.com/office/officeart/2005/8/layout/bProcess4"/>
    <dgm:cxn modelId="{12E62A6D-6A3E-4C5C-817A-7FAA05F15E2F}" type="presParOf" srcId="{D4BB2712-7C55-45EE-B4FC-CAAE34AAD714}" destId="{7F30ADDC-172D-4EAC-8804-B39D7079A156}" srcOrd="0" destOrd="0" presId="urn:microsoft.com/office/officeart/2005/8/layout/bProcess4"/>
    <dgm:cxn modelId="{B382E09D-1D5B-44C2-B976-3768DD2DDF66}" type="presParOf" srcId="{D4BB2712-7C55-45EE-B4FC-CAAE34AAD714}" destId="{D4A1CCB4-5E51-4A83-AF39-6BA64C03F12B}" srcOrd="1" destOrd="0" presId="urn:microsoft.com/office/officeart/2005/8/layout/bProcess4"/>
    <dgm:cxn modelId="{4352F5DB-6C8B-4FC3-A2E6-65C8EDA2D4BC}" type="presParOf" srcId="{72DDF85F-E153-4DE4-8531-78B3B75B9FD1}" destId="{28B244BA-EE72-4673-89A7-D1BA5EFFCAD5}" srcOrd="13" destOrd="0" presId="urn:microsoft.com/office/officeart/2005/8/layout/bProcess4"/>
    <dgm:cxn modelId="{EDDDF8A8-0BA2-4E8A-9183-D2E06D4910F7}" type="presParOf" srcId="{72DDF85F-E153-4DE4-8531-78B3B75B9FD1}" destId="{12B4A1B2-7E7C-4675-9545-421EFDBA1AC7}" srcOrd="14" destOrd="0" presId="urn:microsoft.com/office/officeart/2005/8/layout/bProcess4"/>
    <dgm:cxn modelId="{E0FAB52B-8BFA-4D87-BA05-B9B6B52665AF}" type="presParOf" srcId="{12B4A1B2-7E7C-4675-9545-421EFDBA1AC7}" destId="{CC25D560-62C5-4DDB-9FB3-1D6624BAA17B}" srcOrd="0" destOrd="0" presId="urn:microsoft.com/office/officeart/2005/8/layout/bProcess4"/>
    <dgm:cxn modelId="{002DDD7C-8F38-4026-A0C4-E97BBE4660A9}" type="presParOf" srcId="{12B4A1B2-7E7C-4675-9545-421EFDBA1AC7}" destId="{AC175A0B-DEC7-4142-887B-338858938DD7}" srcOrd="1" destOrd="0" presId="urn:microsoft.com/office/officeart/2005/8/layout/bProcess4"/>
    <dgm:cxn modelId="{3C8DBA43-0980-4167-A252-E3D62579E4E4}" type="presParOf" srcId="{72DDF85F-E153-4DE4-8531-78B3B75B9FD1}" destId="{3447A9F0-AD40-4711-9E1B-442672A7DBFE}" srcOrd="15" destOrd="0" presId="urn:microsoft.com/office/officeart/2005/8/layout/bProcess4"/>
    <dgm:cxn modelId="{21A42726-3A98-485D-AD4B-32B8396A45B2}" type="presParOf" srcId="{72DDF85F-E153-4DE4-8531-78B3B75B9FD1}" destId="{C1D937B8-310D-41AC-BD39-7941668E8EF5}" srcOrd="16" destOrd="0" presId="urn:microsoft.com/office/officeart/2005/8/layout/bProcess4"/>
    <dgm:cxn modelId="{A81F9396-88DB-4DEC-9A7C-3DAFF1D29A0C}" type="presParOf" srcId="{C1D937B8-310D-41AC-BD39-7941668E8EF5}" destId="{90D4CD6F-8E88-4999-8CA2-FCB70391B82F}" srcOrd="0" destOrd="0" presId="urn:microsoft.com/office/officeart/2005/8/layout/bProcess4"/>
    <dgm:cxn modelId="{68C2E9D5-2DCC-430D-8510-07CCEE584B1D}" type="presParOf" srcId="{C1D937B8-310D-41AC-BD39-7941668E8EF5}" destId="{98D4D896-540C-456E-B5C4-D03DF96CA3FE}" srcOrd="1" destOrd="0" presId="urn:microsoft.com/office/officeart/2005/8/layout/bProcess4"/>
    <dgm:cxn modelId="{4FD268B2-1B6A-4C23-A21D-4D546ED42278}" type="presParOf" srcId="{72DDF85F-E153-4DE4-8531-78B3B75B9FD1}" destId="{E3A5F82C-7F98-45F1-BD02-693B5A5FD622}" srcOrd="17" destOrd="0" presId="urn:microsoft.com/office/officeart/2005/8/layout/bProcess4"/>
    <dgm:cxn modelId="{AEC03FEB-21AE-430B-8335-610E815C3586}" type="presParOf" srcId="{72DDF85F-E153-4DE4-8531-78B3B75B9FD1}" destId="{F13D17AE-6B22-44F4-B46C-78101B57EF53}" srcOrd="18" destOrd="0" presId="urn:microsoft.com/office/officeart/2005/8/layout/bProcess4"/>
    <dgm:cxn modelId="{F66A91B6-956E-44F4-8893-E0A8DCD45A79}" type="presParOf" srcId="{F13D17AE-6B22-44F4-B46C-78101B57EF53}" destId="{6BE09838-F8CA-47D3-9360-97D28E17DB47}" srcOrd="0" destOrd="0" presId="urn:microsoft.com/office/officeart/2005/8/layout/bProcess4"/>
    <dgm:cxn modelId="{F4DD3D7D-41E1-40AC-84FA-EA4EB54D5618}" type="presParOf" srcId="{F13D17AE-6B22-44F4-B46C-78101B57EF53}" destId="{CA04F9AC-0899-4CEC-8E7D-5D242C64FEB5}" srcOrd="1" destOrd="0" presId="urn:microsoft.com/office/officeart/2005/8/layout/bProcess4"/>
    <dgm:cxn modelId="{48254360-E211-4FCF-9010-7C4FB25CEFF4}" type="presParOf" srcId="{72DDF85F-E153-4DE4-8531-78B3B75B9FD1}" destId="{CF228EB9-608B-424C-A1AA-265AD527E83E}" srcOrd="19" destOrd="0" presId="urn:microsoft.com/office/officeart/2005/8/layout/bProcess4"/>
    <dgm:cxn modelId="{17D3F57F-76A5-4649-9346-C45DB61461BD}" type="presParOf" srcId="{72DDF85F-E153-4DE4-8531-78B3B75B9FD1}" destId="{C5CA051F-28FE-423F-8AA9-3F6899B59F15}" srcOrd="20" destOrd="0" presId="urn:microsoft.com/office/officeart/2005/8/layout/bProcess4"/>
    <dgm:cxn modelId="{D9B03A06-3E0B-48F7-B464-3260AF52BFB6}" type="presParOf" srcId="{C5CA051F-28FE-423F-8AA9-3F6899B59F15}" destId="{BDFFF13F-5808-4B4A-A3A1-E37944F1A7D4}" srcOrd="0" destOrd="0" presId="urn:microsoft.com/office/officeart/2005/8/layout/bProcess4"/>
    <dgm:cxn modelId="{1CD9522E-1372-4EA9-A6FC-C003D4B375AB}" type="presParOf" srcId="{C5CA051F-28FE-423F-8AA9-3F6899B59F15}" destId="{74C461BB-2BE8-4C24-AD3D-33BB5A0835A9}" srcOrd="1" destOrd="0" presId="urn:microsoft.com/office/officeart/2005/8/layout/bProcess4"/>
    <dgm:cxn modelId="{8A165EC7-5B47-49B1-8057-DE93B6FBB88E}" type="presParOf" srcId="{72DDF85F-E153-4DE4-8531-78B3B75B9FD1}" destId="{9D602D48-CB40-4CC1-963B-BEFCEFD6CBB7}" srcOrd="21" destOrd="0" presId="urn:microsoft.com/office/officeart/2005/8/layout/bProcess4"/>
    <dgm:cxn modelId="{0015BFE3-A588-4D95-ADBD-0E6254D909EB}" type="presParOf" srcId="{72DDF85F-E153-4DE4-8531-78B3B75B9FD1}" destId="{DA2CA601-6F96-41AB-B545-241C9351CDFE}" srcOrd="22" destOrd="0" presId="urn:microsoft.com/office/officeart/2005/8/layout/bProcess4"/>
    <dgm:cxn modelId="{BD58714C-1C30-43F6-9875-DCC45B392B10}" type="presParOf" srcId="{DA2CA601-6F96-41AB-B545-241C9351CDFE}" destId="{A070C642-E211-4ACD-9279-B6883BE75960}" srcOrd="0" destOrd="0" presId="urn:microsoft.com/office/officeart/2005/8/layout/bProcess4"/>
    <dgm:cxn modelId="{52A92077-0D76-44D6-AD6D-8D16A948E27C}" type="presParOf" srcId="{DA2CA601-6F96-41AB-B545-241C9351CDFE}" destId="{F4B5BBC5-65C5-4BB5-A1AD-55E980362BF6}"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42061FE-108B-4D21-A1FF-D6A22CF48BC6}" type="doc">
      <dgm:prSet loTypeId="urn:microsoft.com/office/officeart/2005/8/layout/vProcess5" loCatId="process" qsTypeId="urn:microsoft.com/office/officeart/2005/8/quickstyle/simple5" qsCatId="simple" csTypeId="urn:microsoft.com/office/officeart/2005/8/colors/colorful5" csCatId="colorful" phldr="1"/>
      <dgm:spPr/>
      <dgm:t>
        <a:bodyPr/>
        <a:lstStyle/>
        <a:p>
          <a:endParaRPr lang="en-US"/>
        </a:p>
      </dgm:t>
    </dgm:pt>
    <dgm:pt modelId="{FE331A54-E7AE-4137-B511-5E7F20BEAD9E}">
      <dgm:prSet/>
      <dgm:spPr/>
      <dgm:t>
        <a:bodyPr/>
        <a:lstStyle/>
        <a:p>
          <a:pPr rtl="0"/>
          <a:r>
            <a:rPr lang="en-US"/>
            <a:t>The roadmap when</a:t>
          </a:r>
          <a:r>
            <a:rPr lang="en-US">
              <a:latin typeface="Aptos Display" panose="02110004020202020204"/>
            </a:rPr>
            <a:t> </a:t>
          </a:r>
          <a:r>
            <a:rPr lang="en-US"/>
            <a:t> completed </a:t>
          </a:r>
          <a:r>
            <a:rPr lang="en-US">
              <a:latin typeface="Aptos Display" panose="02110004020202020204"/>
            </a:rPr>
            <a:t>and effectively </a:t>
          </a:r>
          <a:r>
            <a:rPr lang="en-US"/>
            <a:t>implemented,</a:t>
          </a:r>
          <a:r>
            <a:rPr lang="en-US">
              <a:latin typeface="Aptos Display" panose="02110004020202020204"/>
            </a:rPr>
            <a:t> </a:t>
          </a:r>
          <a:r>
            <a:rPr lang="en-US"/>
            <a:t>will</a:t>
          </a:r>
          <a:r>
            <a:rPr lang="en-US">
              <a:latin typeface="Aptos Display" panose="02110004020202020204"/>
            </a:rPr>
            <a:t>: </a:t>
          </a:r>
          <a:endParaRPr lang="en-US"/>
        </a:p>
      </dgm:t>
    </dgm:pt>
    <dgm:pt modelId="{AF97AAFC-5E2D-494B-B039-EB5D03F418AC}" type="parTrans" cxnId="{819FC2A2-EACC-487F-B433-C394F3FDB978}">
      <dgm:prSet/>
      <dgm:spPr/>
      <dgm:t>
        <a:bodyPr/>
        <a:lstStyle/>
        <a:p>
          <a:endParaRPr lang="en-US"/>
        </a:p>
      </dgm:t>
    </dgm:pt>
    <dgm:pt modelId="{110B5D20-28C2-4197-A821-197623BAA0E3}" type="sibTrans" cxnId="{819FC2A2-EACC-487F-B433-C394F3FDB978}">
      <dgm:prSet/>
      <dgm:spPr/>
      <dgm:t>
        <a:bodyPr/>
        <a:lstStyle/>
        <a:p>
          <a:endParaRPr lang="en-US"/>
        </a:p>
      </dgm:t>
    </dgm:pt>
    <dgm:pt modelId="{52DAB653-5408-4D0B-B9E4-B46DEB5A345F}">
      <dgm:prSet/>
      <dgm:spPr/>
      <dgm:t>
        <a:bodyPr/>
        <a:lstStyle/>
        <a:p>
          <a:pPr rtl="0"/>
          <a:r>
            <a:rPr lang="en-US">
              <a:latin typeface="Aptos Display" panose="02110004020202020204"/>
            </a:rPr>
            <a:t>Supportive</a:t>
          </a:r>
          <a:r>
            <a:rPr lang="en-US" b="0" i="0"/>
            <a:t> </a:t>
          </a:r>
          <a:r>
            <a:rPr lang="en-US" b="0" i="0">
              <a:latin typeface="Aptos Display" panose="02110004020202020204"/>
            </a:rPr>
            <a:t>societal environment</a:t>
          </a:r>
          <a:r>
            <a:rPr lang="en-US" b="0" i="0"/>
            <a:t> </a:t>
          </a:r>
          <a:endParaRPr lang="en-US">
            <a:latin typeface="Aptos Display" panose="02110004020202020204"/>
          </a:endParaRPr>
        </a:p>
      </dgm:t>
    </dgm:pt>
    <dgm:pt modelId="{270DB63C-29C1-463B-AE22-29DDA3F026AE}" type="parTrans" cxnId="{38153B34-4B8D-44BF-B18E-7CBFBA3F2E15}">
      <dgm:prSet/>
      <dgm:spPr/>
      <dgm:t>
        <a:bodyPr/>
        <a:lstStyle/>
        <a:p>
          <a:endParaRPr lang="en-US"/>
        </a:p>
      </dgm:t>
    </dgm:pt>
    <dgm:pt modelId="{18CE0FD2-5EAA-4199-85E1-C8C7B51E403A}" type="sibTrans" cxnId="{38153B34-4B8D-44BF-B18E-7CBFBA3F2E15}">
      <dgm:prSet/>
      <dgm:spPr/>
      <dgm:t>
        <a:bodyPr/>
        <a:lstStyle/>
        <a:p>
          <a:endParaRPr lang="en-US"/>
        </a:p>
      </dgm:t>
    </dgm:pt>
    <dgm:pt modelId="{34F72A8E-BB49-46CC-A348-09A7AF61AFF7}">
      <dgm:prSet/>
      <dgm:spPr/>
      <dgm:t>
        <a:bodyPr/>
        <a:lstStyle/>
        <a:p>
          <a:pPr rtl="0"/>
          <a:r>
            <a:rPr lang="en-US"/>
            <a:t>I</a:t>
          </a:r>
          <a:r>
            <a:rPr lang="en-US" b="0" i="0"/>
            <a:t>mprove</a:t>
          </a:r>
          <a:r>
            <a:rPr lang="en-US" b="0" i="0">
              <a:latin typeface="Aptos Display" panose="02110004020202020204"/>
            </a:rPr>
            <a:t> </a:t>
          </a:r>
          <a:r>
            <a:rPr lang="en-US" b="0" i="0"/>
            <a:t>access to healthcare and social </a:t>
          </a:r>
          <a:r>
            <a:rPr lang="en-US" b="0" i="0">
              <a:latin typeface="Aptos Display" panose="02110004020202020204"/>
            </a:rPr>
            <a:t>services</a:t>
          </a:r>
        </a:p>
      </dgm:t>
    </dgm:pt>
    <dgm:pt modelId="{1E06ECD1-CCEB-4170-B674-35257638480D}" type="parTrans" cxnId="{529DD1EC-CABD-4D31-8093-4985EBC4B55B}">
      <dgm:prSet/>
      <dgm:spPr/>
      <dgm:t>
        <a:bodyPr/>
        <a:lstStyle/>
        <a:p>
          <a:endParaRPr lang="en-US"/>
        </a:p>
      </dgm:t>
    </dgm:pt>
    <dgm:pt modelId="{45B71D48-3D45-4041-880A-93764CB165A8}" type="sibTrans" cxnId="{529DD1EC-CABD-4D31-8093-4985EBC4B55B}">
      <dgm:prSet/>
      <dgm:spPr/>
      <dgm:t>
        <a:bodyPr/>
        <a:lstStyle/>
        <a:p>
          <a:endParaRPr lang="en-US"/>
        </a:p>
      </dgm:t>
    </dgm:pt>
    <dgm:pt modelId="{7844EC96-2305-4624-8425-6EDE3BC9662A}">
      <dgm:prSet phldr="0"/>
      <dgm:spPr/>
      <dgm:t>
        <a:bodyPr/>
        <a:lstStyle/>
        <a:p>
          <a:pPr rtl="0"/>
          <a:r>
            <a:rPr lang="en-US">
              <a:latin typeface="Aptos Display" panose="02110004020202020204"/>
            </a:rPr>
            <a:t> Support the creation of a National Harm Reduction strategy</a:t>
          </a:r>
          <a:endParaRPr lang="en-US"/>
        </a:p>
      </dgm:t>
    </dgm:pt>
    <dgm:pt modelId="{9138B770-5EEC-4549-B52D-B7AD67E3DD7C}" type="parTrans" cxnId="{D9FE60DE-D4E8-4537-AD16-00BE4FBE172B}">
      <dgm:prSet/>
      <dgm:spPr/>
      <dgm:t>
        <a:bodyPr/>
        <a:lstStyle/>
        <a:p>
          <a:endParaRPr lang="en-US"/>
        </a:p>
      </dgm:t>
    </dgm:pt>
    <dgm:pt modelId="{72800BF0-9CE6-44F9-9642-D3784BE2A128}" type="sibTrans" cxnId="{D9FE60DE-D4E8-4537-AD16-00BE4FBE172B}">
      <dgm:prSet/>
      <dgm:spPr/>
      <dgm:t>
        <a:bodyPr/>
        <a:lstStyle/>
        <a:p>
          <a:endParaRPr lang="en-US"/>
        </a:p>
      </dgm:t>
    </dgm:pt>
    <dgm:pt modelId="{55657AEE-A0AF-4456-93E6-2F13C40A6A72}">
      <dgm:prSet phldr="0"/>
      <dgm:spPr/>
      <dgm:t>
        <a:bodyPr/>
        <a:lstStyle/>
        <a:p>
          <a:r>
            <a:rPr lang="en-US">
              <a:latin typeface="Aptos Display" panose="02110004020202020204"/>
            </a:rPr>
            <a:t>Greater social inclusion</a:t>
          </a:r>
          <a:endParaRPr lang="en-US"/>
        </a:p>
      </dgm:t>
    </dgm:pt>
    <dgm:pt modelId="{098DA275-928B-4C6D-B3C3-1B174C4D4FFC}" type="parTrans" cxnId="{6FEAC95B-E429-47C0-8CF7-7349912DA68A}">
      <dgm:prSet/>
      <dgm:spPr/>
    </dgm:pt>
    <dgm:pt modelId="{0D69F067-1FD4-4764-AC55-C9138EE2DA6A}" type="sibTrans" cxnId="{6FEAC95B-E429-47C0-8CF7-7349912DA68A}">
      <dgm:prSet/>
      <dgm:spPr/>
      <dgm:t>
        <a:bodyPr/>
        <a:lstStyle/>
        <a:p>
          <a:endParaRPr lang="en-US"/>
        </a:p>
      </dgm:t>
    </dgm:pt>
    <dgm:pt modelId="{22BE9277-7190-F748-8744-EBF891B343A4}" type="pres">
      <dgm:prSet presAssocID="{742061FE-108B-4D21-A1FF-D6A22CF48BC6}" presName="outerComposite" presStyleCnt="0">
        <dgm:presLayoutVars>
          <dgm:chMax val="5"/>
          <dgm:dir/>
          <dgm:resizeHandles val="exact"/>
        </dgm:presLayoutVars>
      </dgm:prSet>
      <dgm:spPr/>
    </dgm:pt>
    <dgm:pt modelId="{84D2F04C-33FC-0049-826A-31EC60C1F8B0}" type="pres">
      <dgm:prSet presAssocID="{742061FE-108B-4D21-A1FF-D6A22CF48BC6}" presName="dummyMaxCanvas" presStyleCnt="0">
        <dgm:presLayoutVars/>
      </dgm:prSet>
      <dgm:spPr/>
    </dgm:pt>
    <dgm:pt modelId="{48E16C3A-E2D0-45FD-821D-3446C51DD11E}" type="pres">
      <dgm:prSet presAssocID="{742061FE-108B-4D21-A1FF-D6A22CF48BC6}" presName="FiveNodes_1" presStyleLbl="node1" presStyleIdx="0" presStyleCnt="5">
        <dgm:presLayoutVars>
          <dgm:bulletEnabled val="1"/>
        </dgm:presLayoutVars>
      </dgm:prSet>
      <dgm:spPr/>
    </dgm:pt>
    <dgm:pt modelId="{DD32A0EB-1EF3-4F58-98FC-469859C19C00}" type="pres">
      <dgm:prSet presAssocID="{742061FE-108B-4D21-A1FF-D6A22CF48BC6}" presName="FiveNodes_2" presStyleLbl="node1" presStyleIdx="1" presStyleCnt="5">
        <dgm:presLayoutVars>
          <dgm:bulletEnabled val="1"/>
        </dgm:presLayoutVars>
      </dgm:prSet>
      <dgm:spPr/>
    </dgm:pt>
    <dgm:pt modelId="{58E87079-556B-42BD-97C1-098B8119BB34}" type="pres">
      <dgm:prSet presAssocID="{742061FE-108B-4D21-A1FF-D6A22CF48BC6}" presName="FiveNodes_3" presStyleLbl="node1" presStyleIdx="2" presStyleCnt="5">
        <dgm:presLayoutVars>
          <dgm:bulletEnabled val="1"/>
        </dgm:presLayoutVars>
      </dgm:prSet>
      <dgm:spPr/>
    </dgm:pt>
    <dgm:pt modelId="{8525127B-DB02-4230-B4FD-3E4F41350056}" type="pres">
      <dgm:prSet presAssocID="{742061FE-108B-4D21-A1FF-D6A22CF48BC6}" presName="FiveNodes_4" presStyleLbl="node1" presStyleIdx="3" presStyleCnt="5">
        <dgm:presLayoutVars>
          <dgm:bulletEnabled val="1"/>
        </dgm:presLayoutVars>
      </dgm:prSet>
      <dgm:spPr/>
    </dgm:pt>
    <dgm:pt modelId="{75557E4D-C73E-44FB-AAE9-38AC868462FF}" type="pres">
      <dgm:prSet presAssocID="{742061FE-108B-4D21-A1FF-D6A22CF48BC6}" presName="FiveNodes_5" presStyleLbl="node1" presStyleIdx="4" presStyleCnt="5">
        <dgm:presLayoutVars>
          <dgm:bulletEnabled val="1"/>
        </dgm:presLayoutVars>
      </dgm:prSet>
      <dgm:spPr/>
    </dgm:pt>
    <dgm:pt modelId="{E63874E2-74A5-4191-B7F8-21DE31427EFD}" type="pres">
      <dgm:prSet presAssocID="{742061FE-108B-4D21-A1FF-D6A22CF48BC6}" presName="FiveConn_1-2" presStyleLbl="fgAccFollowNode1" presStyleIdx="0" presStyleCnt="4">
        <dgm:presLayoutVars>
          <dgm:bulletEnabled val="1"/>
        </dgm:presLayoutVars>
      </dgm:prSet>
      <dgm:spPr/>
    </dgm:pt>
    <dgm:pt modelId="{B338A41C-EC36-48EA-AEF4-5925217EAB05}" type="pres">
      <dgm:prSet presAssocID="{742061FE-108B-4D21-A1FF-D6A22CF48BC6}" presName="FiveConn_2-3" presStyleLbl="fgAccFollowNode1" presStyleIdx="1" presStyleCnt="4">
        <dgm:presLayoutVars>
          <dgm:bulletEnabled val="1"/>
        </dgm:presLayoutVars>
      </dgm:prSet>
      <dgm:spPr/>
    </dgm:pt>
    <dgm:pt modelId="{6146FBED-4726-4386-8DD6-7E74060CFEAE}" type="pres">
      <dgm:prSet presAssocID="{742061FE-108B-4D21-A1FF-D6A22CF48BC6}" presName="FiveConn_3-4" presStyleLbl="fgAccFollowNode1" presStyleIdx="2" presStyleCnt="4">
        <dgm:presLayoutVars>
          <dgm:bulletEnabled val="1"/>
        </dgm:presLayoutVars>
      </dgm:prSet>
      <dgm:spPr/>
    </dgm:pt>
    <dgm:pt modelId="{9BAF117B-B5DF-4B3C-9CF6-2341BCA642AF}" type="pres">
      <dgm:prSet presAssocID="{742061FE-108B-4D21-A1FF-D6A22CF48BC6}" presName="FiveConn_4-5" presStyleLbl="fgAccFollowNode1" presStyleIdx="3" presStyleCnt="4">
        <dgm:presLayoutVars>
          <dgm:bulletEnabled val="1"/>
        </dgm:presLayoutVars>
      </dgm:prSet>
      <dgm:spPr/>
    </dgm:pt>
    <dgm:pt modelId="{224F63F4-FE4C-4724-A30B-7E3C9838FFDB}" type="pres">
      <dgm:prSet presAssocID="{742061FE-108B-4D21-A1FF-D6A22CF48BC6}" presName="FiveNodes_1_text" presStyleLbl="node1" presStyleIdx="4" presStyleCnt="5">
        <dgm:presLayoutVars>
          <dgm:bulletEnabled val="1"/>
        </dgm:presLayoutVars>
      </dgm:prSet>
      <dgm:spPr/>
    </dgm:pt>
    <dgm:pt modelId="{F13CEFE3-3B6C-4B32-9E57-54C17F58576C}" type="pres">
      <dgm:prSet presAssocID="{742061FE-108B-4D21-A1FF-D6A22CF48BC6}" presName="FiveNodes_2_text" presStyleLbl="node1" presStyleIdx="4" presStyleCnt="5">
        <dgm:presLayoutVars>
          <dgm:bulletEnabled val="1"/>
        </dgm:presLayoutVars>
      </dgm:prSet>
      <dgm:spPr/>
    </dgm:pt>
    <dgm:pt modelId="{86CA1F44-B1A4-4F9D-8521-28FA27C60909}" type="pres">
      <dgm:prSet presAssocID="{742061FE-108B-4D21-A1FF-D6A22CF48BC6}" presName="FiveNodes_3_text" presStyleLbl="node1" presStyleIdx="4" presStyleCnt="5">
        <dgm:presLayoutVars>
          <dgm:bulletEnabled val="1"/>
        </dgm:presLayoutVars>
      </dgm:prSet>
      <dgm:spPr/>
    </dgm:pt>
    <dgm:pt modelId="{7FE42C68-57EF-46EE-ADA9-C7F202E0BF35}" type="pres">
      <dgm:prSet presAssocID="{742061FE-108B-4D21-A1FF-D6A22CF48BC6}" presName="FiveNodes_4_text" presStyleLbl="node1" presStyleIdx="4" presStyleCnt="5">
        <dgm:presLayoutVars>
          <dgm:bulletEnabled val="1"/>
        </dgm:presLayoutVars>
      </dgm:prSet>
      <dgm:spPr/>
    </dgm:pt>
    <dgm:pt modelId="{6D829913-718A-411D-A0DD-2394A6CB6BA8}" type="pres">
      <dgm:prSet presAssocID="{742061FE-108B-4D21-A1FF-D6A22CF48BC6}" presName="FiveNodes_5_text" presStyleLbl="node1" presStyleIdx="4" presStyleCnt="5">
        <dgm:presLayoutVars>
          <dgm:bulletEnabled val="1"/>
        </dgm:presLayoutVars>
      </dgm:prSet>
      <dgm:spPr/>
    </dgm:pt>
  </dgm:ptLst>
  <dgm:cxnLst>
    <dgm:cxn modelId="{A693EA00-3A88-49CC-A8D0-AF9CCD0D2238}" type="presOf" srcId="{34F72A8E-BB49-46CC-A348-09A7AF61AFF7}" destId="{8525127B-DB02-4230-B4FD-3E4F41350056}" srcOrd="0" destOrd="0" presId="urn:microsoft.com/office/officeart/2005/8/layout/vProcess5"/>
    <dgm:cxn modelId="{F39BB224-016B-4591-BB5A-14B698053F7B}" type="presOf" srcId="{110B5D20-28C2-4197-A821-197623BAA0E3}" destId="{E63874E2-74A5-4191-B7F8-21DE31427EFD}" srcOrd="0" destOrd="0" presId="urn:microsoft.com/office/officeart/2005/8/layout/vProcess5"/>
    <dgm:cxn modelId="{ACE22F2D-5FB0-406E-9F8E-0373585DAAFF}" type="presOf" srcId="{34F72A8E-BB49-46CC-A348-09A7AF61AFF7}" destId="{7FE42C68-57EF-46EE-ADA9-C7F202E0BF35}" srcOrd="1" destOrd="0" presId="urn:microsoft.com/office/officeart/2005/8/layout/vProcess5"/>
    <dgm:cxn modelId="{38153B34-4B8D-44BF-B18E-7CBFBA3F2E15}" srcId="{742061FE-108B-4D21-A1FF-D6A22CF48BC6}" destId="{52DAB653-5408-4D0B-B9E4-B46DEB5A345F}" srcOrd="1" destOrd="0" parTransId="{270DB63C-29C1-463B-AE22-29DDA3F026AE}" sibTransId="{18CE0FD2-5EAA-4199-85E1-C8C7B51E403A}"/>
    <dgm:cxn modelId="{AE989451-68C7-498C-B8B8-B5F634EB6177}" type="presOf" srcId="{0D69F067-1FD4-4764-AC55-C9138EE2DA6A}" destId="{6146FBED-4726-4386-8DD6-7E74060CFEAE}" srcOrd="0" destOrd="0" presId="urn:microsoft.com/office/officeart/2005/8/layout/vProcess5"/>
    <dgm:cxn modelId="{D3330257-007F-4401-9307-915C11CDD9DC}" type="presOf" srcId="{52DAB653-5408-4D0B-B9E4-B46DEB5A345F}" destId="{F13CEFE3-3B6C-4B32-9E57-54C17F58576C}" srcOrd="1" destOrd="0" presId="urn:microsoft.com/office/officeart/2005/8/layout/vProcess5"/>
    <dgm:cxn modelId="{6FEAC95B-E429-47C0-8CF7-7349912DA68A}" srcId="{742061FE-108B-4D21-A1FF-D6A22CF48BC6}" destId="{55657AEE-A0AF-4456-93E6-2F13C40A6A72}" srcOrd="2" destOrd="0" parTransId="{098DA275-928B-4C6D-B3C3-1B174C4D4FFC}" sibTransId="{0D69F067-1FD4-4764-AC55-C9138EE2DA6A}"/>
    <dgm:cxn modelId="{BCE7446F-01B0-4CE6-8FEC-7249CC573D1C}" type="presOf" srcId="{45B71D48-3D45-4041-880A-93764CB165A8}" destId="{9BAF117B-B5DF-4B3C-9CF6-2341BCA642AF}" srcOrd="0" destOrd="0" presId="urn:microsoft.com/office/officeart/2005/8/layout/vProcess5"/>
    <dgm:cxn modelId="{803D6D74-C073-457D-B60B-A7A02EA024D4}" type="presOf" srcId="{7844EC96-2305-4624-8425-6EDE3BC9662A}" destId="{75557E4D-C73E-44FB-AAE9-38AC868462FF}" srcOrd="0" destOrd="0" presId="urn:microsoft.com/office/officeart/2005/8/layout/vProcess5"/>
    <dgm:cxn modelId="{86CAE17D-8D49-4A1D-AD3A-40E16BB8525F}" type="presOf" srcId="{52DAB653-5408-4D0B-B9E4-B46DEB5A345F}" destId="{DD32A0EB-1EF3-4F58-98FC-469859C19C00}" srcOrd="0" destOrd="0" presId="urn:microsoft.com/office/officeart/2005/8/layout/vProcess5"/>
    <dgm:cxn modelId="{660FC38E-6365-4385-BC36-A474DE5682E9}" type="presOf" srcId="{742061FE-108B-4D21-A1FF-D6A22CF48BC6}" destId="{22BE9277-7190-F748-8744-EBF891B343A4}" srcOrd="0" destOrd="0" presId="urn:microsoft.com/office/officeart/2005/8/layout/vProcess5"/>
    <dgm:cxn modelId="{B682AC90-4285-4478-866F-3B62A7FFEB32}" type="presOf" srcId="{55657AEE-A0AF-4456-93E6-2F13C40A6A72}" destId="{58E87079-556B-42BD-97C1-098B8119BB34}" srcOrd="0" destOrd="0" presId="urn:microsoft.com/office/officeart/2005/8/layout/vProcess5"/>
    <dgm:cxn modelId="{819FC2A2-EACC-487F-B433-C394F3FDB978}" srcId="{742061FE-108B-4D21-A1FF-D6A22CF48BC6}" destId="{FE331A54-E7AE-4137-B511-5E7F20BEAD9E}" srcOrd="0" destOrd="0" parTransId="{AF97AAFC-5E2D-494B-B039-EB5D03F418AC}" sibTransId="{110B5D20-28C2-4197-A821-197623BAA0E3}"/>
    <dgm:cxn modelId="{163559BD-7B0B-4E4F-A300-CC30AEC616A4}" type="presOf" srcId="{7844EC96-2305-4624-8425-6EDE3BC9662A}" destId="{6D829913-718A-411D-A0DD-2394A6CB6BA8}" srcOrd="1" destOrd="0" presId="urn:microsoft.com/office/officeart/2005/8/layout/vProcess5"/>
    <dgm:cxn modelId="{DC64B9BE-CCE0-46BF-8066-8B01AD90987A}" type="presOf" srcId="{18CE0FD2-5EAA-4199-85E1-C8C7B51E403A}" destId="{B338A41C-EC36-48EA-AEF4-5925217EAB05}" srcOrd="0" destOrd="0" presId="urn:microsoft.com/office/officeart/2005/8/layout/vProcess5"/>
    <dgm:cxn modelId="{47C088D3-53B7-4FAA-8ACE-97EBCA21C174}" type="presOf" srcId="{FE331A54-E7AE-4137-B511-5E7F20BEAD9E}" destId="{48E16C3A-E2D0-45FD-821D-3446C51DD11E}" srcOrd="0" destOrd="0" presId="urn:microsoft.com/office/officeart/2005/8/layout/vProcess5"/>
    <dgm:cxn modelId="{D9FE60DE-D4E8-4537-AD16-00BE4FBE172B}" srcId="{742061FE-108B-4D21-A1FF-D6A22CF48BC6}" destId="{7844EC96-2305-4624-8425-6EDE3BC9662A}" srcOrd="4" destOrd="0" parTransId="{9138B770-5EEC-4549-B52D-B7AD67E3DD7C}" sibTransId="{72800BF0-9CE6-44F9-9642-D3784BE2A128}"/>
    <dgm:cxn modelId="{15F83EE0-C0B6-45D6-B677-EC0B746DE588}" type="presOf" srcId="{55657AEE-A0AF-4456-93E6-2F13C40A6A72}" destId="{86CA1F44-B1A4-4F9D-8521-28FA27C60909}" srcOrd="1" destOrd="0" presId="urn:microsoft.com/office/officeart/2005/8/layout/vProcess5"/>
    <dgm:cxn modelId="{529DD1EC-CABD-4D31-8093-4985EBC4B55B}" srcId="{742061FE-108B-4D21-A1FF-D6A22CF48BC6}" destId="{34F72A8E-BB49-46CC-A348-09A7AF61AFF7}" srcOrd="3" destOrd="0" parTransId="{1E06ECD1-CCEB-4170-B674-35257638480D}" sibTransId="{45B71D48-3D45-4041-880A-93764CB165A8}"/>
    <dgm:cxn modelId="{CA242DFC-DEA0-4B1C-8B9D-DBDBDE4B6E1C}" type="presOf" srcId="{FE331A54-E7AE-4137-B511-5E7F20BEAD9E}" destId="{224F63F4-FE4C-4724-A30B-7E3C9838FFDB}" srcOrd="1" destOrd="0" presId="urn:microsoft.com/office/officeart/2005/8/layout/vProcess5"/>
    <dgm:cxn modelId="{195110F6-4B25-40A6-A375-F587315A7A31}" type="presParOf" srcId="{22BE9277-7190-F748-8744-EBF891B343A4}" destId="{84D2F04C-33FC-0049-826A-31EC60C1F8B0}" srcOrd="0" destOrd="0" presId="urn:microsoft.com/office/officeart/2005/8/layout/vProcess5"/>
    <dgm:cxn modelId="{43058DBE-81D4-442D-AB50-19C10A2EC54C}" type="presParOf" srcId="{22BE9277-7190-F748-8744-EBF891B343A4}" destId="{48E16C3A-E2D0-45FD-821D-3446C51DD11E}" srcOrd="1" destOrd="0" presId="urn:microsoft.com/office/officeart/2005/8/layout/vProcess5"/>
    <dgm:cxn modelId="{FE565EBF-194D-403E-B7F0-13AEADEB8BDF}" type="presParOf" srcId="{22BE9277-7190-F748-8744-EBF891B343A4}" destId="{DD32A0EB-1EF3-4F58-98FC-469859C19C00}" srcOrd="2" destOrd="0" presId="urn:microsoft.com/office/officeart/2005/8/layout/vProcess5"/>
    <dgm:cxn modelId="{1FE8F6CF-7401-4E23-9ECE-6EDB5125E1ED}" type="presParOf" srcId="{22BE9277-7190-F748-8744-EBF891B343A4}" destId="{58E87079-556B-42BD-97C1-098B8119BB34}" srcOrd="3" destOrd="0" presId="urn:microsoft.com/office/officeart/2005/8/layout/vProcess5"/>
    <dgm:cxn modelId="{678AE9E7-FA6A-4625-B028-634168041D38}" type="presParOf" srcId="{22BE9277-7190-F748-8744-EBF891B343A4}" destId="{8525127B-DB02-4230-B4FD-3E4F41350056}" srcOrd="4" destOrd="0" presId="urn:microsoft.com/office/officeart/2005/8/layout/vProcess5"/>
    <dgm:cxn modelId="{5B706CF8-3575-4CD9-B17C-F2BA6CB2F65C}" type="presParOf" srcId="{22BE9277-7190-F748-8744-EBF891B343A4}" destId="{75557E4D-C73E-44FB-AAE9-38AC868462FF}" srcOrd="5" destOrd="0" presId="urn:microsoft.com/office/officeart/2005/8/layout/vProcess5"/>
    <dgm:cxn modelId="{ABA90F17-921A-4351-9581-77143A92917A}" type="presParOf" srcId="{22BE9277-7190-F748-8744-EBF891B343A4}" destId="{E63874E2-74A5-4191-B7F8-21DE31427EFD}" srcOrd="6" destOrd="0" presId="urn:microsoft.com/office/officeart/2005/8/layout/vProcess5"/>
    <dgm:cxn modelId="{6E38DB2F-35EA-4463-B4E8-20BB19321798}" type="presParOf" srcId="{22BE9277-7190-F748-8744-EBF891B343A4}" destId="{B338A41C-EC36-48EA-AEF4-5925217EAB05}" srcOrd="7" destOrd="0" presId="urn:microsoft.com/office/officeart/2005/8/layout/vProcess5"/>
    <dgm:cxn modelId="{F4BCAAB6-0F66-4778-AD0A-FFA81CB0CDE6}" type="presParOf" srcId="{22BE9277-7190-F748-8744-EBF891B343A4}" destId="{6146FBED-4726-4386-8DD6-7E74060CFEAE}" srcOrd="8" destOrd="0" presId="urn:microsoft.com/office/officeart/2005/8/layout/vProcess5"/>
    <dgm:cxn modelId="{9B71B12A-20E1-4F12-ACCB-A472CEBE4B88}" type="presParOf" srcId="{22BE9277-7190-F748-8744-EBF891B343A4}" destId="{9BAF117B-B5DF-4B3C-9CF6-2341BCA642AF}" srcOrd="9" destOrd="0" presId="urn:microsoft.com/office/officeart/2005/8/layout/vProcess5"/>
    <dgm:cxn modelId="{4220B252-D1ED-4EC1-8308-D25D8CA3A5B2}" type="presParOf" srcId="{22BE9277-7190-F748-8744-EBF891B343A4}" destId="{224F63F4-FE4C-4724-A30B-7E3C9838FFDB}" srcOrd="10" destOrd="0" presId="urn:microsoft.com/office/officeart/2005/8/layout/vProcess5"/>
    <dgm:cxn modelId="{DBE5CC16-F9C0-4CC9-9687-AADDAEC48BAB}" type="presParOf" srcId="{22BE9277-7190-F748-8744-EBF891B343A4}" destId="{F13CEFE3-3B6C-4B32-9E57-54C17F58576C}" srcOrd="11" destOrd="0" presId="urn:microsoft.com/office/officeart/2005/8/layout/vProcess5"/>
    <dgm:cxn modelId="{9D62D439-D54A-4B2F-AB62-E176FD3DD6EF}" type="presParOf" srcId="{22BE9277-7190-F748-8744-EBF891B343A4}" destId="{86CA1F44-B1A4-4F9D-8521-28FA27C60909}" srcOrd="12" destOrd="0" presId="urn:microsoft.com/office/officeart/2005/8/layout/vProcess5"/>
    <dgm:cxn modelId="{DE2D4561-A16F-44DF-B9D9-56F2583277DE}" type="presParOf" srcId="{22BE9277-7190-F748-8744-EBF891B343A4}" destId="{7FE42C68-57EF-46EE-ADA9-C7F202E0BF35}" srcOrd="13" destOrd="0" presId="urn:microsoft.com/office/officeart/2005/8/layout/vProcess5"/>
    <dgm:cxn modelId="{C855FE16-D0EC-40A9-96ED-EF0F1EFBA594}" type="presParOf" srcId="{22BE9277-7190-F748-8744-EBF891B343A4}" destId="{6D829913-718A-411D-A0DD-2394A6CB6BA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BB6E0-6FDC-455C-B59C-63ACFF36D411}">
      <dsp:nvSpPr>
        <dsp:cNvPr id="0" name=""/>
        <dsp:cNvSpPr/>
      </dsp:nvSpPr>
      <dsp:spPr>
        <a:xfrm>
          <a:off x="780712" y="-44631"/>
          <a:ext cx="5146022" cy="5146022"/>
        </a:xfrm>
        <a:prstGeom prst="circularArrow">
          <a:avLst>
            <a:gd name="adj1" fmla="val 5544"/>
            <a:gd name="adj2" fmla="val 330680"/>
            <a:gd name="adj3" fmla="val 14655144"/>
            <a:gd name="adj4" fmla="val 16870894"/>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2D056A-A59C-4749-850B-0D822B2E6FD7}">
      <dsp:nvSpPr>
        <dsp:cNvPr id="0" name=""/>
        <dsp:cNvSpPr/>
      </dsp:nvSpPr>
      <dsp:spPr>
        <a:xfrm>
          <a:off x="2632378" y="2458"/>
          <a:ext cx="1442690" cy="72134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Criminalization</a:t>
          </a:r>
        </a:p>
      </dsp:txBody>
      <dsp:txXfrm>
        <a:off x="2667591" y="37671"/>
        <a:ext cx="1372264" cy="650919"/>
      </dsp:txXfrm>
    </dsp:sp>
    <dsp:sp modelId="{04E90CE5-B759-48B4-BE4E-A371CB966C9F}">
      <dsp:nvSpPr>
        <dsp:cNvPr id="0" name=""/>
        <dsp:cNvSpPr/>
      </dsp:nvSpPr>
      <dsp:spPr>
        <a:xfrm>
          <a:off x="4184099" y="645203"/>
          <a:ext cx="1442690" cy="721345"/>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t>Stigma and discrimination</a:t>
          </a:r>
        </a:p>
      </dsp:txBody>
      <dsp:txXfrm>
        <a:off x="4219312" y="680416"/>
        <a:ext cx="1372264" cy="650919"/>
      </dsp:txXfrm>
    </dsp:sp>
    <dsp:sp modelId="{A0A3529E-709D-4C4A-BB93-4FA5D78039B9}">
      <dsp:nvSpPr>
        <dsp:cNvPr id="0" name=""/>
        <dsp:cNvSpPr/>
      </dsp:nvSpPr>
      <dsp:spPr>
        <a:xfrm>
          <a:off x="4826844" y="2196924"/>
          <a:ext cx="1442690" cy="72134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Violence</a:t>
          </a:r>
        </a:p>
      </dsp:txBody>
      <dsp:txXfrm>
        <a:off x="4862057" y="2232137"/>
        <a:ext cx="1372264" cy="650919"/>
      </dsp:txXfrm>
    </dsp:sp>
    <dsp:sp modelId="{57FC7DFD-82D3-4E6C-9506-921654D6EF67}">
      <dsp:nvSpPr>
        <dsp:cNvPr id="0" name=""/>
        <dsp:cNvSpPr/>
      </dsp:nvSpPr>
      <dsp:spPr>
        <a:xfrm>
          <a:off x="4184099" y="3748646"/>
          <a:ext cx="1442690" cy="72134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Social Isolation and Rejection</a:t>
          </a:r>
        </a:p>
      </dsp:txBody>
      <dsp:txXfrm>
        <a:off x="4219312" y="3783859"/>
        <a:ext cx="1372264" cy="650919"/>
      </dsp:txXfrm>
    </dsp:sp>
    <dsp:sp modelId="{65149815-5B57-41E0-8D52-FE89FFF5BE10}">
      <dsp:nvSpPr>
        <dsp:cNvPr id="0" name=""/>
        <dsp:cNvSpPr/>
      </dsp:nvSpPr>
      <dsp:spPr>
        <a:xfrm>
          <a:off x="2632378" y="4391390"/>
          <a:ext cx="1442690" cy="721345"/>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latin typeface="Aptos Display" panose="02110004020202020204"/>
            </a:rPr>
            <a:t>Victimization</a:t>
          </a:r>
          <a:endParaRPr lang="en-US" sz="1300" kern="1200"/>
        </a:p>
      </dsp:txBody>
      <dsp:txXfrm>
        <a:off x="2667591" y="4426603"/>
        <a:ext cx="1372264" cy="650919"/>
      </dsp:txXfrm>
    </dsp:sp>
    <dsp:sp modelId="{D665D104-0770-4435-A0E2-4B27470EE1DF}">
      <dsp:nvSpPr>
        <dsp:cNvPr id="0" name=""/>
        <dsp:cNvSpPr/>
      </dsp:nvSpPr>
      <dsp:spPr>
        <a:xfrm>
          <a:off x="1080656" y="3748646"/>
          <a:ext cx="1442690" cy="72134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Punitive legal and policy environment</a:t>
          </a:r>
          <a:endParaRPr lang="en-US" sz="1300" kern="1200"/>
        </a:p>
      </dsp:txBody>
      <dsp:txXfrm>
        <a:off x="1115869" y="3783859"/>
        <a:ext cx="1372264" cy="650919"/>
      </dsp:txXfrm>
    </dsp:sp>
    <dsp:sp modelId="{F063FB47-589D-4EE5-9687-60BB1965F574}">
      <dsp:nvSpPr>
        <dsp:cNvPr id="0" name=""/>
        <dsp:cNvSpPr/>
      </dsp:nvSpPr>
      <dsp:spPr>
        <a:xfrm>
          <a:off x="437912" y="2196924"/>
          <a:ext cx="1442690" cy="721345"/>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Moral Judgment </a:t>
          </a:r>
        </a:p>
      </dsp:txBody>
      <dsp:txXfrm>
        <a:off x="473125" y="2232137"/>
        <a:ext cx="1372264" cy="650919"/>
      </dsp:txXfrm>
    </dsp:sp>
    <dsp:sp modelId="{608552C1-EEAC-46B8-BD40-E62DB6D4CC0B}">
      <dsp:nvSpPr>
        <dsp:cNvPr id="0" name=""/>
        <dsp:cNvSpPr/>
      </dsp:nvSpPr>
      <dsp:spPr>
        <a:xfrm>
          <a:off x="1080656" y="645203"/>
          <a:ext cx="1442690" cy="72134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Economic Barriers</a:t>
          </a:r>
        </a:p>
      </dsp:txBody>
      <dsp:txXfrm>
        <a:off x="1115869" y="680416"/>
        <a:ext cx="1372264" cy="650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BB6E0-6FDC-455C-B59C-63ACFF36D411}">
      <dsp:nvSpPr>
        <dsp:cNvPr id="0" name=""/>
        <dsp:cNvSpPr/>
      </dsp:nvSpPr>
      <dsp:spPr>
        <a:xfrm>
          <a:off x="1505741" y="-256551"/>
          <a:ext cx="4467952" cy="4467952"/>
        </a:xfrm>
        <a:prstGeom prst="circularArrow">
          <a:avLst>
            <a:gd name="adj1" fmla="val 5689"/>
            <a:gd name="adj2" fmla="val 340510"/>
            <a:gd name="adj3" fmla="val 12403488"/>
            <a:gd name="adj4" fmla="val 18282836"/>
            <a:gd name="adj5" fmla="val 5908"/>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2D056A-A59C-4749-850B-0D822B2E6FD7}">
      <dsp:nvSpPr>
        <dsp:cNvPr id="0" name=""/>
        <dsp:cNvSpPr/>
      </dsp:nvSpPr>
      <dsp:spPr>
        <a:xfrm>
          <a:off x="2162024" y="685"/>
          <a:ext cx="3155386" cy="1577693"/>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Aptos Display" panose="02110004020202020204"/>
            </a:rPr>
            <a:t>&lt;</a:t>
          </a:r>
          <a:r>
            <a:rPr lang="en-US" sz="2000" kern="1200"/>
            <a:t>10% of countries have punitive legal and policy environments </a:t>
          </a:r>
          <a:r>
            <a:rPr lang="en-US" sz="2000" kern="1200">
              <a:latin typeface="Aptos Display" panose="02110004020202020204"/>
            </a:rPr>
            <a:t> </a:t>
          </a:r>
          <a:endParaRPr lang="en-US" sz="2000" kern="1200"/>
        </a:p>
      </dsp:txBody>
      <dsp:txXfrm>
        <a:off x="2239041" y="77702"/>
        <a:ext cx="3001352" cy="1423659"/>
      </dsp:txXfrm>
    </dsp:sp>
    <dsp:sp modelId="{04E90CE5-B759-48B4-BE4E-A371CB966C9F}">
      <dsp:nvSpPr>
        <dsp:cNvPr id="0" name=""/>
        <dsp:cNvSpPr/>
      </dsp:nvSpPr>
      <dsp:spPr>
        <a:xfrm>
          <a:off x="3855398" y="2933696"/>
          <a:ext cx="3155386" cy="1577693"/>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Aptos Display" panose="02110004020202020204"/>
            </a:rPr>
            <a:t>&lt;</a:t>
          </a:r>
          <a:r>
            <a:rPr lang="en-US" sz="2000" kern="1200"/>
            <a:t>10% of people living with HIV and key populations experience stigma and discrimination.</a:t>
          </a:r>
        </a:p>
      </dsp:txBody>
      <dsp:txXfrm>
        <a:off x="3932415" y="3010713"/>
        <a:ext cx="3001352" cy="1423659"/>
      </dsp:txXfrm>
    </dsp:sp>
    <dsp:sp modelId="{A0A3529E-709D-4C4A-BB93-4FA5D78039B9}">
      <dsp:nvSpPr>
        <dsp:cNvPr id="0" name=""/>
        <dsp:cNvSpPr/>
      </dsp:nvSpPr>
      <dsp:spPr>
        <a:xfrm>
          <a:off x="468649" y="2933696"/>
          <a:ext cx="3155386" cy="1577693"/>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Aptos Display" panose="02110004020202020204"/>
            </a:rPr>
            <a:t>&lt;</a:t>
          </a:r>
          <a:r>
            <a:rPr lang="en-US" sz="2000" kern="1200"/>
            <a:t>10% of women, girls, people living with HIV and key populations experience violence.</a:t>
          </a:r>
        </a:p>
      </dsp:txBody>
      <dsp:txXfrm>
        <a:off x="545666" y="3010713"/>
        <a:ext cx="3001352" cy="14236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070336-6819-4A54-9D05-FFDDB81851FF}">
      <dsp:nvSpPr>
        <dsp:cNvPr id="0" name=""/>
        <dsp:cNvSpPr/>
      </dsp:nvSpPr>
      <dsp:spPr>
        <a:xfrm>
          <a:off x="309669" y="1121"/>
          <a:ext cx="891052" cy="89105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5D73A1-C626-4A39-96D0-269D1472F411}">
      <dsp:nvSpPr>
        <dsp:cNvPr id="0" name=""/>
        <dsp:cNvSpPr/>
      </dsp:nvSpPr>
      <dsp:spPr>
        <a:xfrm>
          <a:off x="499566" y="191017"/>
          <a:ext cx="511259" cy="5112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5FD5D1-7358-43A7-856A-740DC1C05AB1}">
      <dsp:nvSpPr>
        <dsp:cNvPr id="0" name=""/>
        <dsp:cNvSpPr/>
      </dsp:nvSpPr>
      <dsp:spPr>
        <a:xfrm>
          <a:off x="24825" y="11697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t>Policy creation and revision</a:t>
          </a:r>
          <a:r>
            <a:rPr lang="en-US" sz="1600" b="1" kern="1200">
              <a:latin typeface="Aptos Display" panose="02110004020202020204"/>
            </a:rPr>
            <a:t> </a:t>
          </a:r>
          <a:endParaRPr lang="en-US" sz="1600" b="1" kern="1200"/>
        </a:p>
      </dsp:txBody>
      <dsp:txXfrm>
        <a:off x="24825" y="1169714"/>
        <a:ext cx="1460742" cy="814820"/>
      </dsp:txXfrm>
    </dsp:sp>
    <dsp:sp modelId="{592247F7-C04E-464B-AE6A-FEDBC1E23617}">
      <dsp:nvSpPr>
        <dsp:cNvPr id="0" name=""/>
        <dsp:cNvSpPr/>
      </dsp:nvSpPr>
      <dsp:spPr>
        <a:xfrm>
          <a:off x="2026042" y="1121"/>
          <a:ext cx="891052" cy="89105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3DB3C9-854C-44CD-9F5E-45DACA74AEDD}">
      <dsp:nvSpPr>
        <dsp:cNvPr id="0" name=""/>
        <dsp:cNvSpPr/>
      </dsp:nvSpPr>
      <dsp:spPr>
        <a:xfrm>
          <a:off x="2215938" y="191017"/>
          <a:ext cx="511259" cy="5112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B033C6-C8FC-4033-9379-0824572375F3}">
      <dsp:nvSpPr>
        <dsp:cNvPr id="0" name=""/>
        <dsp:cNvSpPr/>
      </dsp:nvSpPr>
      <dsp:spPr>
        <a:xfrm>
          <a:off x="1741197" y="11697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latin typeface="Calibri" panose="020F0502020204030204" pitchFamily="34" charset="0"/>
              <a:cs typeface="Calibri" panose="020F0502020204030204" pitchFamily="34" charset="0"/>
            </a:rPr>
            <a:t>Staff education and sensitization</a:t>
          </a:r>
          <a:r>
            <a:rPr lang="en-US" sz="1600" b="1" kern="1200">
              <a:latin typeface="Calibri" panose="020F0502020204030204" pitchFamily="34" charset="0"/>
              <a:cs typeface="Calibri" panose="020F0502020204030204" pitchFamily="34" charset="0"/>
            </a:rPr>
            <a:t> </a:t>
          </a:r>
        </a:p>
      </dsp:txBody>
      <dsp:txXfrm>
        <a:off x="1741197" y="1169714"/>
        <a:ext cx="1460742" cy="814820"/>
      </dsp:txXfrm>
    </dsp:sp>
    <dsp:sp modelId="{834DE3FB-EEE1-4C2B-A65E-8E70143D3AF7}">
      <dsp:nvSpPr>
        <dsp:cNvPr id="0" name=""/>
        <dsp:cNvSpPr/>
      </dsp:nvSpPr>
      <dsp:spPr>
        <a:xfrm>
          <a:off x="3742414" y="1121"/>
          <a:ext cx="891052" cy="89105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FDB90B-30A7-4923-A8DE-0A4F086773D8}">
      <dsp:nvSpPr>
        <dsp:cNvPr id="0" name=""/>
        <dsp:cNvSpPr/>
      </dsp:nvSpPr>
      <dsp:spPr>
        <a:xfrm>
          <a:off x="3932310" y="191017"/>
          <a:ext cx="511259" cy="5112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D5216A-A912-42A7-86AA-55E817929514}">
      <dsp:nvSpPr>
        <dsp:cNvPr id="0" name=""/>
        <dsp:cNvSpPr/>
      </dsp:nvSpPr>
      <dsp:spPr>
        <a:xfrm>
          <a:off x="3506153" y="1120548"/>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t>Employer assistance programs</a:t>
          </a:r>
          <a:r>
            <a:rPr lang="en-GB" sz="1600" b="1" kern="1200">
              <a:latin typeface="Aptos Display" panose="02110004020202020204"/>
            </a:rPr>
            <a:t> </a:t>
          </a:r>
          <a:endParaRPr lang="en-US" sz="1600" b="1" kern="1200"/>
        </a:p>
      </dsp:txBody>
      <dsp:txXfrm>
        <a:off x="3506153" y="1120548"/>
        <a:ext cx="1460742" cy="814820"/>
      </dsp:txXfrm>
    </dsp:sp>
    <dsp:sp modelId="{122FDBEC-CC0F-4848-A7AC-78494DE4502C}">
      <dsp:nvSpPr>
        <dsp:cNvPr id="0" name=""/>
        <dsp:cNvSpPr/>
      </dsp:nvSpPr>
      <dsp:spPr>
        <a:xfrm>
          <a:off x="5458786" y="1121"/>
          <a:ext cx="891052" cy="891052"/>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68E64-D3B1-4655-8601-14AC0DA9E4B8}">
      <dsp:nvSpPr>
        <dsp:cNvPr id="0" name=""/>
        <dsp:cNvSpPr/>
      </dsp:nvSpPr>
      <dsp:spPr>
        <a:xfrm>
          <a:off x="5648682" y="191017"/>
          <a:ext cx="511259" cy="5112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615EC7-1BE4-4E55-99FE-5ACF5B8079F5}">
      <dsp:nvSpPr>
        <dsp:cNvPr id="0" name=""/>
        <dsp:cNvSpPr/>
      </dsp:nvSpPr>
      <dsp:spPr>
        <a:xfrm>
          <a:off x="5173941" y="11697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b="1" kern="1200"/>
            <a:t>Performance appraisals</a:t>
          </a:r>
          <a:endParaRPr lang="en-US" sz="1600" b="1" kern="1200"/>
        </a:p>
      </dsp:txBody>
      <dsp:txXfrm>
        <a:off x="5173941" y="1169714"/>
        <a:ext cx="1460742" cy="814820"/>
      </dsp:txXfrm>
    </dsp:sp>
    <dsp:sp modelId="{9A6B9038-203C-4818-86AA-A56E1761C7AE}">
      <dsp:nvSpPr>
        <dsp:cNvPr id="0" name=""/>
        <dsp:cNvSpPr/>
      </dsp:nvSpPr>
      <dsp:spPr>
        <a:xfrm>
          <a:off x="7175158" y="1121"/>
          <a:ext cx="891052" cy="891052"/>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BFA756-F1D1-47FD-9A5B-2D215EEC60EB}">
      <dsp:nvSpPr>
        <dsp:cNvPr id="0" name=""/>
        <dsp:cNvSpPr/>
      </dsp:nvSpPr>
      <dsp:spPr>
        <a:xfrm>
          <a:off x="7365054" y="191017"/>
          <a:ext cx="511259" cy="51125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968413-24F3-4B9D-A985-7343E7C4FB93}">
      <dsp:nvSpPr>
        <dsp:cNvPr id="0" name=""/>
        <dsp:cNvSpPr/>
      </dsp:nvSpPr>
      <dsp:spPr>
        <a:xfrm>
          <a:off x="6890313" y="11697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t>Information, </a:t>
          </a:r>
          <a:r>
            <a:rPr lang="en-GB" sz="1600" b="1" kern="1200">
              <a:latin typeface="Aptos Display" panose="02110004020202020204"/>
            </a:rPr>
            <a:t>Education</a:t>
          </a:r>
          <a:r>
            <a:rPr lang="en-GB" sz="1600" b="1" kern="1200"/>
            <a:t> and </a:t>
          </a:r>
          <a:r>
            <a:rPr lang="en-GB" sz="1600" b="1" kern="1200">
              <a:latin typeface="Aptos Display" panose="02110004020202020204"/>
            </a:rPr>
            <a:t>Communication</a:t>
          </a:r>
          <a:r>
            <a:rPr lang="en-GB" sz="1400" kern="1200">
              <a:latin typeface="Aptos Display" panose="02110004020202020204"/>
            </a:rPr>
            <a:t> </a:t>
          </a:r>
          <a:r>
            <a:rPr lang="en-GB" sz="1600" b="1" kern="1200">
              <a:latin typeface="Aptos Display" panose="02110004020202020204"/>
            </a:rPr>
            <a:t>materials</a:t>
          </a:r>
          <a:endParaRPr lang="en-US" sz="1600" b="1" kern="1200"/>
        </a:p>
      </dsp:txBody>
      <dsp:txXfrm>
        <a:off x="6890313" y="1169714"/>
        <a:ext cx="1460742" cy="814820"/>
      </dsp:txXfrm>
    </dsp:sp>
    <dsp:sp modelId="{3AA1ACD9-15BD-4699-86C7-2C1A02E4A3B8}">
      <dsp:nvSpPr>
        <dsp:cNvPr id="0" name=""/>
        <dsp:cNvSpPr/>
      </dsp:nvSpPr>
      <dsp:spPr>
        <a:xfrm>
          <a:off x="2884228" y="2349720"/>
          <a:ext cx="891052" cy="89105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985C3E-B5E0-4498-9ADE-8B7D00203A7B}">
      <dsp:nvSpPr>
        <dsp:cNvPr id="0" name=""/>
        <dsp:cNvSpPr/>
      </dsp:nvSpPr>
      <dsp:spPr>
        <a:xfrm>
          <a:off x="3074124" y="2539617"/>
          <a:ext cx="511259" cy="51125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EB96BA-ECD0-42E3-AAA4-88EA918DE412}">
      <dsp:nvSpPr>
        <dsp:cNvPr id="0" name=""/>
        <dsp:cNvSpPr/>
      </dsp:nvSpPr>
      <dsp:spPr>
        <a:xfrm>
          <a:off x="2599383" y="35183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latin typeface="Calibri" panose="020F0502020204030204" pitchFamily="34" charset="0"/>
              <a:cs typeface="Calibri" panose="020F0502020204030204" pitchFamily="34" charset="0"/>
            </a:rPr>
            <a:t>Funding</a:t>
          </a:r>
          <a:r>
            <a:rPr lang="en-US" sz="1600" kern="1200">
              <a:latin typeface="Aptos Display" panose="02110004020202020204"/>
            </a:rPr>
            <a:t> </a:t>
          </a:r>
          <a:endParaRPr lang="en-US" sz="1600" kern="1200"/>
        </a:p>
      </dsp:txBody>
      <dsp:txXfrm>
        <a:off x="2599383" y="3518314"/>
        <a:ext cx="1460742" cy="814820"/>
      </dsp:txXfrm>
    </dsp:sp>
    <dsp:sp modelId="{466BFC44-FF12-4958-84FD-C54394919C55}">
      <dsp:nvSpPr>
        <dsp:cNvPr id="0" name=""/>
        <dsp:cNvSpPr/>
      </dsp:nvSpPr>
      <dsp:spPr>
        <a:xfrm>
          <a:off x="4600600" y="2349720"/>
          <a:ext cx="891052" cy="89105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7B422E-8DC0-407A-8781-4B567D42AAB2}">
      <dsp:nvSpPr>
        <dsp:cNvPr id="0" name=""/>
        <dsp:cNvSpPr/>
      </dsp:nvSpPr>
      <dsp:spPr>
        <a:xfrm>
          <a:off x="4790496" y="2539617"/>
          <a:ext cx="511259" cy="51125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BA8503-61FD-446C-A016-AA6971EFD660}">
      <dsp:nvSpPr>
        <dsp:cNvPr id="0" name=""/>
        <dsp:cNvSpPr/>
      </dsp:nvSpPr>
      <dsp:spPr>
        <a:xfrm>
          <a:off x="4315755" y="3518314"/>
          <a:ext cx="1460742" cy="81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GB" sz="1600" b="1" kern="1200"/>
            <a:t>Organizational cultures</a:t>
          </a:r>
          <a:r>
            <a:rPr lang="en-US" sz="1600" b="1" kern="1200">
              <a:latin typeface="Aptos Display" panose="02110004020202020204"/>
            </a:rPr>
            <a:t> </a:t>
          </a:r>
          <a:endParaRPr lang="en-US" sz="1600" b="1" kern="1200"/>
        </a:p>
      </dsp:txBody>
      <dsp:txXfrm>
        <a:off x="4315755" y="3518314"/>
        <a:ext cx="1460742" cy="8148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0E584-FB64-DD43-B2E7-6693F5E79F3E}">
      <dsp:nvSpPr>
        <dsp:cNvPr id="0" name=""/>
        <dsp:cNvSpPr/>
      </dsp:nvSpPr>
      <dsp:spPr>
        <a:xfrm>
          <a:off x="2693431" y="524610"/>
          <a:ext cx="405172" cy="91440"/>
        </a:xfrm>
        <a:custGeom>
          <a:avLst/>
          <a:gdLst/>
          <a:ahLst/>
          <a:cxnLst/>
          <a:rect l="0" t="0" r="0" b="0"/>
          <a:pathLst>
            <a:path>
              <a:moveTo>
                <a:pt x="0" y="45720"/>
              </a:moveTo>
              <a:lnTo>
                <a:pt x="405172"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85123" y="568151"/>
        <a:ext cx="21788" cy="4357"/>
      </dsp:txXfrm>
    </dsp:sp>
    <dsp:sp modelId="{B3BE56B9-BA1E-1E49-AFDB-7D7A16FF6667}">
      <dsp:nvSpPr>
        <dsp:cNvPr id="0" name=""/>
        <dsp:cNvSpPr/>
      </dsp:nvSpPr>
      <dsp:spPr>
        <a:xfrm>
          <a:off x="800566" y="1930"/>
          <a:ext cx="1894664" cy="1136798"/>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ptos Display" panose="02110004020202020204"/>
            </a:rPr>
            <a:t>Achieve multiple desire outcomes through targeted strategies:</a:t>
          </a:r>
          <a:endParaRPr lang="en-US" sz="1300" kern="1200"/>
        </a:p>
      </dsp:txBody>
      <dsp:txXfrm>
        <a:off x="800566" y="1930"/>
        <a:ext cx="1894664" cy="1136798"/>
      </dsp:txXfrm>
    </dsp:sp>
    <dsp:sp modelId="{E8FCE1A1-37B3-AF44-A2B5-F019743CD192}">
      <dsp:nvSpPr>
        <dsp:cNvPr id="0" name=""/>
        <dsp:cNvSpPr/>
      </dsp:nvSpPr>
      <dsp:spPr>
        <a:xfrm>
          <a:off x="1747899" y="1136929"/>
          <a:ext cx="2330437" cy="405172"/>
        </a:xfrm>
        <a:custGeom>
          <a:avLst/>
          <a:gdLst/>
          <a:ahLst/>
          <a:cxnLst/>
          <a:rect l="0" t="0" r="0" b="0"/>
          <a:pathLst>
            <a:path>
              <a:moveTo>
                <a:pt x="2330437" y="0"/>
              </a:moveTo>
              <a:lnTo>
                <a:pt x="2330437" y="219686"/>
              </a:lnTo>
              <a:lnTo>
                <a:pt x="0" y="219686"/>
              </a:lnTo>
              <a:lnTo>
                <a:pt x="0" y="405172"/>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53847" y="1337337"/>
        <a:ext cx="118541" cy="4357"/>
      </dsp:txXfrm>
    </dsp:sp>
    <dsp:sp modelId="{AA882FEB-6B1E-6047-A8EC-E02BA7F11344}">
      <dsp:nvSpPr>
        <dsp:cNvPr id="0" name=""/>
        <dsp:cNvSpPr/>
      </dsp:nvSpPr>
      <dsp:spPr>
        <a:xfrm>
          <a:off x="3131004" y="1930"/>
          <a:ext cx="1894664" cy="1136798"/>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t" anchorCtr="0">
          <a:noAutofit/>
        </a:bodyPr>
        <a:lstStyle/>
        <a:p>
          <a:pPr marL="0" lvl="0" indent="0" algn="l" defTabSz="577850">
            <a:lnSpc>
              <a:spcPct val="90000"/>
            </a:lnSpc>
            <a:spcBef>
              <a:spcPct val="0"/>
            </a:spcBef>
            <a:spcAft>
              <a:spcPct val="35000"/>
            </a:spcAft>
            <a:buNone/>
          </a:pPr>
          <a:r>
            <a:rPr lang="en-US" sz="1300" kern="1200"/>
            <a:t>Awareness and Education:</a:t>
          </a:r>
        </a:p>
        <a:p>
          <a:pPr marL="57150" lvl="1" indent="-57150" algn="l" defTabSz="444500">
            <a:lnSpc>
              <a:spcPct val="90000"/>
            </a:lnSpc>
            <a:spcBef>
              <a:spcPct val="0"/>
            </a:spcBef>
            <a:spcAft>
              <a:spcPct val="15000"/>
            </a:spcAft>
            <a:buChar char="•"/>
          </a:pPr>
          <a:r>
            <a:rPr lang="en-US" sz="1000" kern="1200">
              <a:latin typeface="Aptos Display" panose="02110004020202020204"/>
            </a:rPr>
            <a:t>Education</a:t>
          </a:r>
          <a:r>
            <a:rPr lang="en-US" sz="1000" kern="1200"/>
            <a:t> </a:t>
          </a:r>
        </a:p>
        <a:p>
          <a:pPr marL="57150" lvl="1" indent="-57150" algn="l" defTabSz="444500">
            <a:lnSpc>
              <a:spcPct val="90000"/>
            </a:lnSpc>
            <a:spcBef>
              <a:spcPct val="0"/>
            </a:spcBef>
            <a:spcAft>
              <a:spcPct val="15000"/>
            </a:spcAft>
            <a:buChar char="•"/>
          </a:pPr>
          <a:r>
            <a:rPr lang="en-US" sz="1000" kern="1200">
              <a:latin typeface="Aptos Display" panose="02110004020202020204"/>
            </a:rPr>
            <a:t>Trainings</a:t>
          </a:r>
          <a:endParaRPr lang="en-US" sz="1000" kern="1200"/>
        </a:p>
      </dsp:txBody>
      <dsp:txXfrm>
        <a:off x="3131004" y="1930"/>
        <a:ext cx="1894664" cy="1136798"/>
      </dsp:txXfrm>
    </dsp:sp>
    <dsp:sp modelId="{A71CBACB-2A68-BD4F-83B3-F037F5735281}">
      <dsp:nvSpPr>
        <dsp:cNvPr id="0" name=""/>
        <dsp:cNvSpPr/>
      </dsp:nvSpPr>
      <dsp:spPr>
        <a:xfrm>
          <a:off x="2693431" y="2097182"/>
          <a:ext cx="405172" cy="91440"/>
        </a:xfrm>
        <a:custGeom>
          <a:avLst/>
          <a:gdLst/>
          <a:ahLst/>
          <a:cxnLst/>
          <a:rect l="0" t="0" r="0" b="0"/>
          <a:pathLst>
            <a:path>
              <a:moveTo>
                <a:pt x="0" y="45720"/>
              </a:moveTo>
              <a:lnTo>
                <a:pt x="405172" y="45720"/>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85123" y="2140723"/>
        <a:ext cx="21788" cy="4357"/>
      </dsp:txXfrm>
    </dsp:sp>
    <dsp:sp modelId="{BC238D1F-F4B3-FA45-9BE2-32A50DD50BF8}">
      <dsp:nvSpPr>
        <dsp:cNvPr id="0" name=""/>
        <dsp:cNvSpPr/>
      </dsp:nvSpPr>
      <dsp:spPr>
        <a:xfrm>
          <a:off x="800566" y="1574502"/>
          <a:ext cx="1894664" cy="1136798"/>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t" anchorCtr="0">
          <a:noAutofit/>
        </a:bodyPr>
        <a:lstStyle/>
        <a:p>
          <a:pPr marL="0" lvl="0" indent="0" algn="l" defTabSz="577850">
            <a:lnSpc>
              <a:spcPct val="90000"/>
            </a:lnSpc>
            <a:spcBef>
              <a:spcPct val="0"/>
            </a:spcBef>
            <a:spcAft>
              <a:spcPct val="35000"/>
            </a:spcAft>
            <a:buNone/>
          </a:pPr>
          <a:r>
            <a:rPr lang="en-US" sz="1300" kern="1200"/>
            <a:t>Policy and Advocacy:</a:t>
          </a:r>
        </a:p>
        <a:p>
          <a:pPr marL="57150" lvl="1" indent="-57150" algn="l" defTabSz="444500" rtl="0">
            <a:lnSpc>
              <a:spcPct val="90000"/>
            </a:lnSpc>
            <a:spcBef>
              <a:spcPct val="0"/>
            </a:spcBef>
            <a:spcAft>
              <a:spcPct val="15000"/>
            </a:spcAft>
            <a:buChar char="•"/>
          </a:pPr>
          <a:r>
            <a:rPr lang="en-US" sz="1000" kern="1200"/>
            <a:t>Policy Change</a:t>
          </a:r>
          <a:r>
            <a:rPr lang="en-US" sz="1000" kern="1200">
              <a:latin typeface="Aptos Display" panose="02110004020202020204"/>
            </a:rPr>
            <a:t> </a:t>
          </a:r>
          <a:endParaRPr lang="en-US" sz="1000" kern="1200"/>
        </a:p>
        <a:p>
          <a:pPr marL="57150" lvl="1" indent="-57150" algn="l" defTabSz="444500" rtl="0">
            <a:lnSpc>
              <a:spcPct val="90000"/>
            </a:lnSpc>
            <a:spcBef>
              <a:spcPct val="0"/>
            </a:spcBef>
            <a:spcAft>
              <a:spcPct val="15000"/>
            </a:spcAft>
            <a:buChar char="•"/>
          </a:pPr>
          <a:r>
            <a:rPr lang="en-US" sz="1000" kern="1200">
              <a:latin typeface="Aptos Display" panose="02110004020202020204"/>
            </a:rPr>
            <a:t>Service Integration</a:t>
          </a:r>
        </a:p>
        <a:p>
          <a:pPr marL="57150" lvl="1" indent="-57150" algn="l" defTabSz="444500" rtl="0">
            <a:lnSpc>
              <a:spcPct val="90000"/>
            </a:lnSpc>
            <a:spcBef>
              <a:spcPct val="0"/>
            </a:spcBef>
            <a:spcAft>
              <a:spcPct val="15000"/>
            </a:spcAft>
            <a:buChar char="•"/>
          </a:pPr>
          <a:r>
            <a:rPr lang="en-US" sz="1000" kern="1200">
              <a:latin typeface="Aptos Display" panose="02110004020202020204"/>
            </a:rPr>
            <a:t>Engagement &amp; Outreach</a:t>
          </a:r>
          <a:endParaRPr lang="en-US" sz="1000" kern="1200"/>
        </a:p>
        <a:p>
          <a:pPr marL="57150" lvl="1" indent="-57150" algn="l" defTabSz="444500">
            <a:lnSpc>
              <a:spcPct val="90000"/>
            </a:lnSpc>
            <a:spcBef>
              <a:spcPct val="0"/>
            </a:spcBef>
            <a:spcAft>
              <a:spcPct val="15000"/>
            </a:spcAft>
            <a:buChar char="•"/>
          </a:pPr>
          <a:r>
            <a:rPr lang="en-US" sz="1000" kern="1200"/>
            <a:t>Peer Support Programs</a:t>
          </a:r>
        </a:p>
      </dsp:txBody>
      <dsp:txXfrm>
        <a:off x="800566" y="1574502"/>
        <a:ext cx="1894664" cy="1136798"/>
      </dsp:txXfrm>
    </dsp:sp>
    <dsp:sp modelId="{86FD3138-6A7B-A847-A92E-0184651DF7B2}">
      <dsp:nvSpPr>
        <dsp:cNvPr id="0" name=""/>
        <dsp:cNvSpPr/>
      </dsp:nvSpPr>
      <dsp:spPr>
        <a:xfrm>
          <a:off x="1747899" y="2709501"/>
          <a:ext cx="2330437" cy="405172"/>
        </a:xfrm>
        <a:custGeom>
          <a:avLst/>
          <a:gdLst/>
          <a:ahLst/>
          <a:cxnLst/>
          <a:rect l="0" t="0" r="0" b="0"/>
          <a:pathLst>
            <a:path>
              <a:moveTo>
                <a:pt x="2330437" y="0"/>
              </a:moveTo>
              <a:lnTo>
                <a:pt x="2330437" y="219686"/>
              </a:lnTo>
              <a:lnTo>
                <a:pt x="0" y="219686"/>
              </a:lnTo>
              <a:lnTo>
                <a:pt x="0" y="405172"/>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53847" y="2909908"/>
        <a:ext cx="118541" cy="4357"/>
      </dsp:txXfrm>
    </dsp:sp>
    <dsp:sp modelId="{06B37F9B-D709-5C4E-9AD5-35CD38A84172}">
      <dsp:nvSpPr>
        <dsp:cNvPr id="0" name=""/>
        <dsp:cNvSpPr/>
      </dsp:nvSpPr>
      <dsp:spPr>
        <a:xfrm>
          <a:off x="3131004" y="1574502"/>
          <a:ext cx="1894664" cy="1136798"/>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t" anchorCtr="0">
          <a:noAutofit/>
        </a:bodyPr>
        <a:lstStyle/>
        <a:p>
          <a:pPr marL="0" lvl="0" indent="0" algn="l" defTabSz="577850">
            <a:lnSpc>
              <a:spcPct val="90000"/>
            </a:lnSpc>
            <a:spcBef>
              <a:spcPct val="0"/>
            </a:spcBef>
            <a:spcAft>
              <a:spcPct val="35000"/>
            </a:spcAft>
            <a:buNone/>
          </a:pPr>
          <a:r>
            <a:rPr lang="en-US" sz="1300" kern="1200"/>
            <a:t>Improving Access to Services:</a:t>
          </a:r>
        </a:p>
        <a:p>
          <a:pPr marL="57150" lvl="1" indent="-57150" algn="l" defTabSz="444500">
            <a:lnSpc>
              <a:spcPct val="90000"/>
            </a:lnSpc>
            <a:spcBef>
              <a:spcPct val="0"/>
            </a:spcBef>
            <a:spcAft>
              <a:spcPct val="15000"/>
            </a:spcAft>
            <a:buChar char="•"/>
          </a:pPr>
          <a:r>
            <a:rPr lang="en-US" sz="1000" kern="1200"/>
            <a:t>Enhanced Access </a:t>
          </a:r>
        </a:p>
        <a:p>
          <a:pPr marL="57150" lvl="1" indent="-57150" algn="l" defTabSz="444500" rtl="0">
            <a:lnSpc>
              <a:spcPct val="90000"/>
            </a:lnSpc>
            <a:spcBef>
              <a:spcPct val="0"/>
            </a:spcBef>
            <a:spcAft>
              <a:spcPct val="15000"/>
            </a:spcAft>
            <a:buChar char="•"/>
          </a:pPr>
          <a:r>
            <a:rPr lang="en-US" sz="1000" kern="1200"/>
            <a:t>Harm Reduction Services</a:t>
          </a:r>
          <a:r>
            <a:rPr lang="en-US" sz="1000" kern="1200">
              <a:latin typeface="Aptos Display" panose="02110004020202020204"/>
            </a:rPr>
            <a:t> </a:t>
          </a:r>
          <a:endParaRPr lang="en-US" sz="1000" kern="1200"/>
        </a:p>
      </dsp:txBody>
      <dsp:txXfrm>
        <a:off x="3131004" y="1574502"/>
        <a:ext cx="1894664" cy="1136798"/>
      </dsp:txXfrm>
    </dsp:sp>
    <dsp:sp modelId="{D27E1ADD-4129-41DF-9A89-A4524A82EC03}">
      <dsp:nvSpPr>
        <dsp:cNvPr id="0" name=""/>
        <dsp:cNvSpPr/>
      </dsp:nvSpPr>
      <dsp:spPr>
        <a:xfrm>
          <a:off x="2693431" y="3669753"/>
          <a:ext cx="405172" cy="91440"/>
        </a:xfrm>
        <a:custGeom>
          <a:avLst/>
          <a:gdLst/>
          <a:ahLst/>
          <a:cxnLst/>
          <a:rect l="0" t="0" r="0" b="0"/>
          <a:pathLst>
            <a:path>
              <a:moveTo>
                <a:pt x="0" y="45720"/>
              </a:moveTo>
              <a:lnTo>
                <a:pt x="405172" y="45720"/>
              </a:lnTo>
            </a:path>
          </a:pathLst>
        </a:custGeom>
        <a:noFill/>
        <a:ln w="1270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85123" y="3713294"/>
        <a:ext cx="21788" cy="4357"/>
      </dsp:txXfrm>
    </dsp:sp>
    <dsp:sp modelId="{696C61D1-5D21-9645-AE4E-57640ED96377}">
      <dsp:nvSpPr>
        <dsp:cNvPr id="0" name=""/>
        <dsp:cNvSpPr/>
      </dsp:nvSpPr>
      <dsp:spPr>
        <a:xfrm>
          <a:off x="800566" y="3147074"/>
          <a:ext cx="1894664" cy="1136798"/>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t" anchorCtr="0">
          <a:noAutofit/>
        </a:bodyPr>
        <a:lstStyle/>
        <a:p>
          <a:pPr marL="0" lvl="0" indent="0" algn="l" defTabSz="577850">
            <a:lnSpc>
              <a:spcPct val="90000"/>
            </a:lnSpc>
            <a:spcBef>
              <a:spcPct val="0"/>
            </a:spcBef>
            <a:spcAft>
              <a:spcPct val="35000"/>
            </a:spcAft>
            <a:buNone/>
          </a:pPr>
          <a:r>
            <a:rPr lang="en-US" sz="1300" kern="1200"/>
            <a:t>Mental Health and Well-being:</a:t>
          </a:r>
        </a:p>
        <a:p>
          <a:pPr marL="57150" lvl="1" indent="-57150" algn="l" defTabSz="444500">
            <a:lnSpc>
              <a:spcPct val="90000"/>
            </a:lnSpc>
            <a:spcBef>
              <a:spcPct val="0"/>
            </a:spcBef>
            <a:spcAft>
              <a:spcPct val="15000"/>
            </a:spcAft>
            <a:buChar char="•"/>
          </a:pPr>
          <a:r>
            <a:rPr lang="en-US" sz="1000" kern="1200"/>
            <a:t>Mental Health Support</a:t>
          </a:r>
        </a:p>
        <a:p>
          <a:pPr marL="57150" lvl="1" indent="-57150" algn="l" defTabSz="444500" rtl="0">
            <a:lnSpc>
              <a:spcPct val="90000"/>
            </a:lnSpc>
            <a:spcBef>
              <a:spcPct val="0"/>
            </a:spcBef>
            <a:spcAft>
              <a:spcPct val="15000"/>
            </a:spcAft>
            <a:buChar char="•"/>
          </a:pPr>
          <a:r>
            <a:rPr lang="en-US" sz="1000" kern="1200">
              <a:latin typeface="Aptos Display" panose="02110004020202020204"/>
            </a:rPr>
            <a:t>Build Resilience</a:t>
          </a:r>
          <a:endParaRPr lang="en-US" sz="1000" kern="1200"/>
        </a:p>
      </dsp:txBody>
      <dsp:txXfrm>
        <a:off x="800566" y="3147074"/>
        <a:ext cx="1894664" cy="1136798"/>
      </dsp:txXfrm>
    </dsp:sp>
    <dsp:sp modelId="{D8D456F5-A8CD-4E6B-87EC-756F8F860773}">
      <dsp:nvSpPr>
        <dsp:cNvPr id="0" name=""/>
        <dsp:cNvSpPr/>
      </dsp:nvSpPr>
      <dsp:spPr>
        <a:xfrm>
          <a:off x="3131004" y="3147074"/>
          <a:ext cx="1894664" cy="1136798"/>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2840" tIns="97452" rIns="92840" bIns="97452" numCol="1" spcCol="1270" anchor="t" anchorCtr="0">
          <a:noAutofit/>
        </a:bodyPr>
        <a:lstStyle/>
        <a:p>
          <a:pPr marL="0" lvl="0" indent="0" algn="l" defTabSz="577850" rtl="0">
            <a:lnSpc>
              <a:spcPct val="90000"/>
            </a:lnSpc>
            <a:spcBef>
              <a:spcPct val="0"/>
            </a:spcBef>
            <a:spcAft>
              <a:spcPct val="35000"/>
            </a:spcAft>
            <a:buNone/>
          </a:pPr>
          <a:r>
            <a:rPr lang="en-US" sz="1300" kern="1200"/>
            <a:t>Monitoring and Evaluation: </a:t>
          </a:r>
          <a:endParaRPr lang="en-US" sz="1300" kern="1200">
            <a:solidFill>
              <a:srgbClr val="444444"/>
            </a:solidFill>
            <a:latin typeface="Calibri"/>
            <a:ea typeface="Calibri"/>
            <a:cs typeface="Calibri"/>
          </a:endParaRPr>
        </a:p>
        <a:p>
          <a:pPr marL="57150" lvl="1" indent="-57150" algn="l" defTabSz="444500" rtl="0">
            <a:lnSpc>
              <a:spcPct val="90000"/>
            </a:lnSpc>
            <a:spcBef>
              <a:spcPct val="0"/>
            </a:spcBef>
            <a:spcAft>
              <a:spcPct val="15000"/>
            </a:spcAft>
            <a:buChar char="•"/>
          </a:pPr>
          <a:r>
            <a:rPr lang="en-US" sz="1000" kern="1200">
              <a:latin typeface="Aptos Display" panose="02110004020202020204"/>
              <a:ea typeface="Calibri"/>
              <a:cs typeface="Calibri"/>
            </a:rPr>
            <a:t>Monitoring stigma reduction progress</a:t>
          </a:r>
          <a:r>
            <a:rPr lang="en-US" sz="1000" kern="1200">
              <a:latin typeface="Aptos Display" panose="02110004020202020204"/>
            </a:rPr>
            <a:t> </a:t>
          </a:r>
          <a:endParaRPr lang="en-US" sz="1000" kern="1200">
            <a:latin typeface="Aptos Display" panose="02110004020202020204"/>
            <a:ea typeface="Calibri"/>
            <a:cs typeface="Calibri"/>
          </a:endParaRPr>
        </a:p>
        <a:p>
          <a:pPr marL="57150" lvl="1" indent="-57150" algn="l" defTabSz="444500" rtl="0">
            <a:lnSpc>
              <a:spcPct val="90000"/>
            </a:lnSpc>
            <a:spcBef>
              <a:spcPct val="0"/>
            </a:spcBef>
            <a:spcAft>
              <a:spcPct val="15000"/>
            </a:spcAft>
            <a:buChar char="•"/>
          </a:pPr>
          <a:r>
            <a:rPr lang="en-US" sz="1000" kern="1200">
              <a:latin typeface="Aptos Display" panose="02110004020202020204"/>
            </a:rPr>
            <a:t>M&amp;E data-driven modifications</a:t>
          </a:r>
          <a:endParaRPr lang="en-US" sz="1000" kern="1200"/>
        </a:p>
      </dsp:txBody>
      <dsp:txXfrm>
        <a:off x="3131004" y="3147074"/>
        <a:ext cx="1894664" cy="11367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694B8A-DAC0-460B-914E-5D5D83FCC2DC}">
      <dsp:nvSpPr>
        <dsp:cNvPr id="0" name=""/>
        <dsp:cNvSpPr/>
      </dsp:nvSpPr>
      <dsp:spPr>
        <a:xfrm rot="5400000">
          <a:off x="805445" y="798996"/>
          <a:ext cx="1246657" cy="150468"/>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2D3FCCA-15FD-446E-BC84-7288B8B844FD}">
      <dsp:nvSpPr>
        <dsp:cNvPr id="0" name=""/>
        <dsp:cNvSpPr/>
      </dsp:nvSpPr>
      <dsp:spPr>
        <a:xfrm>
          <a:off x="1090773" y="1228"/>
          <a:ext cx="1671877" cy="100312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t" anchorCtr="0">
          <a:noAutofit/>
        </a:bodyPr>
        <a:lstStyle/>
        <a:p>
          <a:pPr marL="0" lvl="0" indent="0" algn="l" defTabSz="444500" rtl="0">
            <a:lnSpc>
              <a:spcPct val="90000"/>
            </a:lnSpc>
            <a:spcBef>
              <a:spcPct val="0"/>
            </a:spcBef>
            <a:spcAft>
              <a:spcPct val="35000"/>
            </a:spcAft>
            <a:buNone/>
          </a:pPr>
          <a:r>
            <a:rPr lang="en-US" sz="1000" kern="1200" dirty="0">
              <a:latin typeface="Aptos Display" panose="02110004020202020204"/>
            </a:rPr>
            <a:t>INTRODUCTION:</a:t>
          </a:r>
        </a:p>
        <a:p>
          <a:pPr marL="57150" lvl="1" indent="-57150" algn="l" defTabSz="355600" rtl="0">
            <a:lnSpc>
              <a:spcPct val="90000"/>
            </a:lnSpc>
            <a:spcBef>
              <a:spcPct val="0"/>
            </a:spcBef>
            <a:spcAft>
              <a:spcPct val="15000"/>
            </a:spcAft>
            <a:buChar char="•"/>
          </a:pPr>
          <a:r>
            <a:rPr lang="en-US" sz="800" kern="1200" dirty="0">
              <a:latin typeface="Aptos Display" panose="02110004020202020204"/>
            </a:rPr>
            <a:t>Stigma and its impact</a:t>
          </a:r>
          <a:endParaRPr lang="en-US" sz="800" kern="1200" dirty="0"/>
        </a:p>
        <a:p>
          <a:pPr marL="57150" lvl="1" indent="-57150" algn="l" defTabSz="355600" rtl="0">
            <a:lnSpc>
              <a:spcPct val="90000"/>
            </a:lnSpc>
            <a:spcBef>
              <a:spcPct val="0"/>
            </a:spcBef>
            <a:spcAft>
              <a:spcPct val="15000"/>
            </a:spcAft>
            <a:buChar char="•"/>
          </a:pPr>
          <a:r>
            <a:rPr lang="en-US" sz="800" kern="1200" dirty="0">
              <a:latin typeface="Aptos Display" panose="02110004020202020204"/>
            </a:rPr>
            <a:t>Country context</a:t>
          </a:r>
        </a:p>
        <a:p>
          <a:pPr marL="57150" lvl="1" indent="-57150" algn="l" defTabSz="355600" rtl="0">
            <a:lnSpc>
              <a:spcPct val="90000"/>
            </a:lnSpc>
            <a:spcBef>
              <a:spcPct val="0"/>
            </a:spcBef>
            <a:spcAft>
              <a:spcPct val="15000"/>
            </a:spcAft>
            <a:buChar char="•"/>
          </a:pPr>
          <a:r>
            <a:rPr lang="en-US" sz="800" kern="1200" dirty="0">
              <a:latin typeface="Aptos Display" panose="02110004020202020204"/>
            </a:rPr>
            <a:t>Global AIDS Strategy</a:t>
          </a:r>
          <a:endParaRPr lang="en-US" sz="800" kern="1200" dirty="0"/>
        </a:p>
      </dsp:txBody>
      <dsp:txXfrm>
        <a:off x="1120154" y="30609"/>
        <a:ext cx="1613115" cy="944364"/>
      </dsp:txXfrm>
    </dsp:sp>
    <dsp:sp modelId="{690F77AD-2265-44B6-B576-C986CEA8AE22}">
      <dsp:nvSpPr>
        <dsp:cNvPr id="0" name=""/>
        <dsp:cNvSpPr/>
      </dsp:nvSpPr>
      <dsp:spPr>
        <a:xfrm rot="5400000">
          <a:off x="805445" y="2052904"/>
          <a:ext cx="1246657" cy="150468"/>
        </a:xfrm>
        <a:prstGeom prst="rect">
          <a:avLst/>
        </a:prstGeom>
        <a:solidFill>
          <a:schemeClr val="accent2">
            <a:hueOff val="644361"/>
            <a:satOff val="-1849"/>
            <a:lumOff val="-29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DFA7ED7-7DB9-4AF1-B074-E5BF6905AE98}">
      <dsp:nvSpPr>
        <dsp:cNvPr id="0" name=""/>
        <dsp:cNvSpPr/>
      </dsp:nvSpPr>
      <dsp:spPr>
        <a:xfrm>
          <a:off x="1090773" y="1255137"/>
          <a:ext cx="1671877" cy="1003126"/>
        </a:xfrm>
        <a:prstGeom prst="roundRect">
          <a:avLst>
            <a:gd name="adj" fmla="val 10000"/>
          </a:avLst>
        </a:prstGeom>
        <a:solidFill>
          <a:schemeClr val="accent2">
            <a:hueOff val="585783"/>
            <a:satOff val="-1681"/>
            <a:lumOff val="-26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t" anchorCtr="0">
          <a:noAutofit/>
        </a:bodyPr>
        <a:lstStyle/>
        <a:p>
          <a:pPr marL="0" lvl="0" indent="0" algn="l" defTabSz="444500" rtl="0">
            <a:lnSpc>
              <a:spcPct val="90000"/>
            </a:lnSpc>
            <a:spcBef>
              <a:spcPct val="0"/>
            </a:spcBef>
            <a:spcAft>
              <a:spcPct val="35000"/>
            </a:spcAft>
            <a:buNone/>
          </a:pPr>
          <a:r>
            <a:rPr lang="en-US" sz="1000" b="1" kern="1200" dirty="0">
              <a:latin typeface="Aptos Display" panose="02110004020202020204"/>
            </a:rPr>
            <a:t>ROADMAP OVERVIEW:</a:t>
          </a:r>
          <a:endParaRPr lang="en-US" sz="1000" b="1" kern="1200" dirty="0"/>
        </a:p>
        <a:p>
          <a:pPr marL="57150" lvl="1" indent="-57150" algn="l" defTabSz="355600">
            <a:lnSpc>
              <a:spcPct val="90000"/>
            </a:lnSpc>
            <a:spcBef>
              <a:spcPct val="0"/>
            </a:spcBef>
            <a:spcAft>
              <a:spcPct val="15000"/>
            </a:spcAft>
            <a:buChar char="•"/>
          </a:pPr>
          <a:r>
            <a:rPr lang="en-US" sz="800" kern="1200" dirty="0">
              <a:latin typeface="Aptos Display" panose="02110004020202020204"/>
            </a:rPr>
            <a:t>Purpose</a:t>
          </a:r>
          <a:endParaRPr lang="en-US" sz="800" kern="1200" dirty="0"/>
        </a:p>
        <a:p>
          <a:pPr marL="57150" lvl="1" indent="-57150" algn="l" defTabSz="355600" rtl="0">
            <a:lnSpc>
              <a:spcPct val="90000"/>
            </a:lnSpc>
            <a:spcBef>
              <a:spcPct val="0"/>
            </a:spcBef>
            <a:spcAft>
              <a:spcPct val="15000"/>
            </a:spcAft>
            <a:buChar char="•"/>
          </a:pPr>
          <a:r>
            <a:rPr lang="en-US" sz="800" kern="1200" dirty="0">
              <a:latin typeface="Aptos Display" panose="02110004020202020204"/>
            </a:rPr>
            <a:t>Objectives </a:t>
          </a:r>
          <a:endParaRPr lang="en-US" sz="800" kern="1200" dirty="0"/>
        </a:p>
        <a:p>
          <a:pPr marL="57150" lvl="1" indent="-57150" algn="l" defTabSz="355600" rtl="0">
            <a:lnSpc>
              <a:spcPct val="90000"/>
            </a:lnSpc>
            <a:spcBef>
              <a:spcPct val="0"/>
            </a:spcBef>
            <a:spcAft>
              <a:spcPct val="15000"/>
            </a:spcAft>
            <a:buChar char="•"/>
          </a:pPr>
          <a:r>
            <a:rPr lang="en-US" sz="800" kern="1200" dirty="0">
              <a:latin typeface="Aptos Display" panose="02110004020202020204"/>
            </a:rPr>
            <a:t>Ownership of Roadmap</a:t>
          </a:r>
          <a:endParaRPr lang="en-US" sz="800" kern="1200" dirty="0"/>
        </a:p>
        <a:p>
          <a:pPr marL="57150" lvl="1" indent="-57150" algn="l" defTabSz="355600">
            <a:lnSpc>
              <a:spcPct val="90000"/>
            </a:lnSpc>
            <a:spcBef>
              <a:spcPct val="0"/>
            </a:spcBef>
            <a:spcAft>
              <a:spcPct val="15000"/>
            </a:spcAft>
            <a:buChar char="•"/>
          </a:pPr>
          <a:r>
            <a:rPr lang="en-US" sz="800" kern="1200" dirty="0">
              <a:latin typeface="Aptos Display" panose="02110004020202020204"/>
            </a:rPr>
            <a:t>Beneficiaries</a:t>
          </a:r>
          <a:endParaRPr lang="en-US" sz="800" kern="1200" dirty="0"/>
        </a:p>
        <a:p>
          <a:pPr marL="57150" lvl="1" indent="-57150" algn="l" defTabSz="355600" rtl="0">
            <a:lnSpc>
              <a:spcPct val="90000"/>
            </a:lnSpc>
            <a:spcBef>
              <a:spcPct val="0"/>
            </a:spcBef>
            <a:spcAft>
              <a:spcPct val="15000"/>
            </a:spcAft>
            <a:buChar char="•"/>
          </a:pPr>
          <a:r>
            <a:rPr lang="en-US" sz="800" kern="1200" dirty="0">
              <a:latin typeface="Aptos Display" panose="02110004020202020204"/>
            </a:rPr>
            <a:t>Usage of the Roadmap</a:t>
          </a:r>
          <a:endParaRPr lang="en-US" sz="800" kern="1200" dirty="0"/>
        </a:p>
      </dsp:txBody>
      <dsp:txXfrm>
        <a:off x="1120154" y="1284518"/>
        <a:ext cx="1613115" cy="944364"/>
      </dsp:txXfrm>
    </dsp:sp>
    <dsp:sp modelId="{937F77FC-3752-4DF7-91D6-4489C87A1572}">
      <dsp:nvSpPr>
        <dsp:cNvPr id="0" name=""/>
        <dsp:cNvSpPr/>
      </dsp:nvSpPr>
      <dsp:spPr>
        <a:xfrm rot="5400000">
          <a:off x="805445" y="3306812"/>
          <a:ext cx="1246657" cy="150468"/>
        </a:xfrm>
        <a:prstGeom prst="rect">
          <a:avLst/>
        </a:prstGeom>
        <a:solidFill>
          <a:schemeClr val="accent2">
            <a:hueOff val="1288722"/>
            <a:satOff val="-3699"/>
            <a:lumOff val="-592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2FB673-B174-4D5E-BB4E-FD042E6FA3C5}">
      <dsp:nvSpPr>
        <dsp:cNvPr id="0" name=""/>
        <dsp:cNvSpPr/>
      </dsp:nvSpPr>
      <dsp:spPr>
        <a:xfrm>
          <a:off x="1090773" y="2509045"/>
          <a:ext cx="1671877" cy="1003126"/>
        </a:xfrm>
        <a:prstGeom prst="roundRect">
          <a:avLst>
            <a:gd name="adj" fmla="val 10000"/>
          </a:avLst>
        </a:prstGeom>
        <a:solidFill>
          <a:schemeClr val="accent2">
            <a:hueOff val="1171566"/>
            <a:satOff val="-3362"/>
            <a:lumOff val="-538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b="1" kern="1200" dirty="0">
              <a:latin typeface="Aptos Display" panose="02110004020202020204"/>
            </a:rPr>
            <a:t>IMPORTANCE OF THE ROADMAP:</a:t>
          </a:r>
          <a:endParaRPr lang="en-US" sz="1000" b="1" kern="1200" dirty="0"/>
        </a:p>
      </dsp:txBody>
      <dsp:txXfrm>
        <a:off x="1120154" y="2538426"/>
        <a:ext cx="1613115" cy="944364"/>
      </dsp:txXfrm>
    </dsp:sp>
    <dsp:sp modelId="{023BCFE2-2B21-49FB-8D32-10AD0DB94240}">
      <dsp:nvSpPr>
        <dsp:cNvPr id="0" name=""/>
        <dsp:cNvSpPr/>
      </dsp:nvSpPr>
      <dsp:spPr>
        <a:xfrm>
          <a:off x="1432399" y="3933766"/>
          <a:ext cx="2216346" cy="150468"/>
        </a:xfrm>
        <a:prstGeom prst="rect">
          <a:avLst/>
        </a:prstGeom>
        <a:solidFill>
          <a:schemeClr val="accent2">
            <a:hueOff val="1933084"/>
            <a:satOff val="-5548"/>
            <a:lumOff val="-8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91F5CE3-A704-4D64-AC7E-3B75D04572A9}">
      <dsp:nvSpPr>
        <dsp:cNvPr id="0" name=""/>
        <dsp:cNvSpPr/>
      </dsp:nvSpPr>
      <dsp:spPr>
        <a:xfrm>
          <a:off x="1090773" y="3762953"/>
          <a:ext cx="1671877" cy="1003126"/>
        </a:xfrm>
        <a:prstGeom prst="roundRect">
          <a:avLst>
            <a:gd name="adj" fmla="val 10000"/>
          </a:avLst>
        </a:prstGeom>
        <a:solidFill>
          <a:schemeClr val="accent2">
            <a:hueOff val="1757349"/>
            <a:satOff val="-5044"/>
            <a:lumOff val="-807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Outline process</a:t>
          </a:r>
        </a:p>
      </dsp:txBody>
      <dsp:txXfrm>
        <a:off x="1120154" y="3792334"/>
        <a:ext cx="1613115" cy="944364"/>
      </dsp:txXfrm>
    </dsp:sp>
    <dsp:sp modelId="{0E5C62E5-628D-4B58-BF51-23C976AA9E87}">
      <dsp:nvSpPr>
        <dsp:cNvPr id="0" name=""/>
        <dsp:cNvSpPr/>
      </dsp:nvSpPr>
      <dsp:spPr>
        <a:xfrm rot="16200000">
          <a:off x="3029043" y="3306812"/>
          <a:ext cx="1246657" cy="150468"/>
        </a:xfrm>
        <a:prstGeom prst="rect">
          <a:avLst/>
        </a:prstGeom>
        <a:solidFill>
          <a:schemeClr val="accent2">
            <a:hueOff val="2577445"/>
            <a:satOff val="-7397"/>
            <a:lumOff val="-1184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14F019-79EE-4241-8415-79AA546C5B6B}">
      <dsp:nvSpPr>
        <dsp:cNvPr id="0" name=""/>
        <dsp:cNvSpPr/>
      </dsp:nvSpPr>
      <dsp:spPr>
        <a:xfrm>
          <a:off x="3314370" y="3762953"/>
          <a:ext cx="1671877" cy="1003126"/>
        </a:xfrm>
        <a:prstGeom prst="roundRect">
          <a:avLst>
            <a:gd name="adj" fmla="val 10000"/>
          </a:avLst>
        </a:prstGeom>
        <a:solidFill>
          <a:schemeClr val="accent2">
            <a:hueOff val="2343132"/>
            <a:satOff val="-6725"/>
            <a:lumOff val="-1076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Lead actors</a:t>
          </a:r>
        </a:p>
      </dsp:txBody>
      <dsp:txXfrm>
        <a:off x="3343751" y="3792334"/>
        <a:ext cx="1613115" cy="944364"/>
      </dsp:txXfrm>
    </dsp:sp>
    <dsp:sp modelId="{9CA30B68-4D9D-41BC-B5A1-F99F7654608D}">
      <dsp:nvSpPr>
        <dsp:cNvPr id="0" name=""/>
        <dsp:cNvSpPr/>
      </dsp:nvSpPr>
      <dsp:spPr>
        <a:xfrm rot="16200000">
          <a:off x="3029043" y="2052904"/>
          <a:ext cx="1246657" cy="150468"/>
        </a:xfrm>
        <a:prstGeom prst="rect">
          <a:avLst/>
        </a:prstGeom>
        <a:solidFill>
          <a:schemeClr val="accent2">
            <a:hueOff val="3221806"/>
            <a:satOff val="-9246"/>
            <a:lumOff val="-1480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DCA33E0-F2DE-4B79-9A1F-A225758C9B7F}">
      <dsp:nvSpPr>
        <dsp:cNvPr id="0" name=""/>
        <dsp:cNvSpPr/>
      </dsp:nvSpPr>
      <dsp:spPr>
        <a:xfrm>
          <a:off x="3314370" y="2509045"/>
          <a:ext cx="1671877" cy="1003126"/>
        </a:xfrm>
        <a:prstGeom prst="roundRect">
          <a:avLst>
            <a:gd name="adj" fmla="val 10000"/>
          </a:avLst>
        </a:prstGeom>
        <a:solidFill>
          <a:schemeClr val="accent2">
            <a:hueOff val="2928915"/>
            <a:satOff val="-8406"/>
            <a:lumOff val="-1345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Resource needs</a:t>
          </a:r>
        </a:p>
      </dsp:txBody>
      <dsp:txXfrm>
        <a:off x="3343751" y="2538426"/>
        <a:ext cx="1613115" cy="944364"/>
      </dsp:txXfrm>
    </dsp:sp>
    <dsp:sp modelId="{28B244BA-EE72-4673-89A7-D1BA5EFFCAD5}">
      <dsp:nvSpPr>
        <dsp:cNvPr id="0" name=""/>
        <dsp:cNvSpPr/>
      </dsp:nvSpPr>
      <dsp:spPr>
        <a:xfrm rot="16200000">
          <a:off x="3029043" y="798996"/>
          <a:ext cx="1246657" cy="150468"/>
        </a:xfrm>
        <a:prstGeom prst="rect">
          <a:avLst/>
        </a:prstGeom>
        <a:solidFill>
          <a:schemeClr val="accent2">
            <a:hueOff val="3866168"/>
            <a:satOff val="-11096"/>
            <a:lumOff val="-17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4A1CCB4-5E51-4A83-AF39-6BA64C03F12B}">
      <dsp:nvSpPr>
        <dsp:cNvPr id="0" name=""/>
        <dsp:cNvSpPr/>
      </dsp:nvSpPr>
      <dsp:spPr>
        <a:xfrm>
          <a:off x="3314370" y="1255137"/>
          <a:ext cx="1671877" cy="1003126"/>
        </a:xfrm>
        <a:prstGeom prst="roundRect">
          <a:avLst>
            <a:gd name="adj" fmla="val 10000"/>
          </a:avLst>
        </a:prstGeom>
        <a:solidFill>
          <a:schemeClr val="accent2">
            <a:hueOff val="3514698"/>
            <a:satOff val="-10087"/>
            <a:lumOff val="-1615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Specific timelines</a:t>
          </a:r>
        </a:p>
      </dsp:txBody>
      <dsp:txXfrm>
        <a:off x="3343751" y="1284518"/>
        <a:ext cx="1613115" cy="944364"/>
      </dsp:txXfrm>
    </dsp:sp>
    <dsp:sp modelId="{3447A9F0-AD40-4711-9E1B-442672A7DBFE}">
      <dsp:nvSpPr>
        <dsp:cNvPr id="0" name=""/>
        <dsp:cNvSpPr/>
      </dsp:nvSpPr>
      <dsp:spPr>
        <a:xfrm>
          <a:off x="3655997" y="172042"/>
          <a:ext cx="2216346" cy="150468"/>
        </a:xfrm>
        <a:prstGeom prst="rect">
          <a:avLst/>
        </a:prstGeom>
        <a:solidFill>
          <a:schemeClr val="accent2">
            <a:hueOff val="4510529"/>
            <a:satOff val="-12945"/>
            <a:lumOff val="-2072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C175A0B-DEC7-4142-887B-338858938DD7}">
      <dsp:nvSpPr>
        <dsp:cNvPr id="0" name=""/>
        <dsp:cNvSpPr/>
      </dsp:nvSpPr>
      <dsp:spPr>
        <a:xfrm>
          <a:off x="3314370" y="1228"/>
          <a:ext cx="1671877" cy="1003126"/>
        </a:xfrm>
        <a:prstGeom prst="roundRect">
          <a:avLst>
            <a:gd name="adj" fmla="val 10000"/>
          </a:avLst>
        </a:prstGeom>
        <a:solidFill>
          <a:schemeClr val="accent2">
            <a:hueOff val="4100480"/>
            <a:satOff val="-11768"/>
            <a:lumOff val="-1884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Measuring success</a:t>
          </a:r>
        </a:p>
      </dsp:txBody>
      <dsp:txXfrm>
        <a:off x="3343751" y="30609"/>
        <a:ext cx="1613115" cy="944364"/>
      </dsp:txXfrm>
    </dsp:sp>
    <dsp:sp modelId="{E3A5F82C-7F98-45F1-BD02-693B5A5FD622}">
      <dsp:nvSpPr>
        <dsp:cNvPr id="0" name=""/>
        <dsp:cNvSpPr/>
      </dsp:nvSpPr>
      <dsp:spPr>
        <a:xfrm rot="5400000">
          <a:off x="5252640" y="798996"/>
          <a:ext cx="1246657" cy="150468"/>
        </a:xfrm>
        <a:prstGeom prst="rect">
          <a:avLst/>
        </a:prstGeom>
        <a:solidFill>
          <a:schemeClr val="accent2">
            <a:hueOff val="5154890"/>
            <a:satOff val="-14794"/>
            <a:lumOff val="-2368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8D4D896-540C-456E-B5C4-D03DF96CA3FE}">
      <dsp:nvSpPr>
        <dsp:cNvPr id="0" name=""/>
        <dsp:cNvSpPr/>
      </dsp:nvSpPr>
      <dsp:spPr>
        <a:xfrm>
          <a:off x="5537967" y="1228"/>
          <a:ext cx="1671877" cy="1003126"/>
        </a:xfrm>
        <a:prstGeom prst="roundRect">
          <a:avLst>
            <a:gd name="adj" fmla="val 10000"/>
          </a:avLst>
        </a:prstGeom>
        <a:solidFill>
          <a:schemeClr val="accent2">
            <a:hueOff val="4686264"/>
            <a:satOff val="-13449"/>
            <a:lumOff val="-2153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Sustainability </a:t>
          </a:r>
        </a:p>
      </dsp:txBody>
      <dsp:txXfrm>
        <a:off x="5567348" y="30609"/>
        <a:ext cx="1613115" cy="944364"/>
      </dsp:txXfrm>
    </dsp:sp>
    <dsp:sp modelId="{CF228EB9-608B-424C-A1AA-265AD527E83E}">
      <dsp:nvSpPr>
        <dsp:cNvPr id="0" name=""/>
        <dsp:cNvSpPr/>
      </dsp:nvSpPr>
      <dsp:spPr>
        <a:xfrm rot="5400000">
          <a:off x="5252640" y="2052904"/>
          <a:ext cx="1246657" cy="150468"/>
        </a:xfrm>
        <a:prstGeom prst="rect">
          <a:avLst/>
        </a:prstGeom>
        <a:solidFill>
          <a:schemeClr val="accent2">
            <a:hueOff val="5799251"/>
            <a:satOff val="-16644"/>
            <a:lumOff val="-2664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04F9AC-0899-4CEC-8E7D-5D242C64FEB5}">
      <dsp:nvSpPr>
        <dsp:cNvPr id="0" name=""/>
        <dsp:cNvSpPr/>
      </dsp:nvSpPr>
      <dsp:spPr>
        <a:xfrm>
          <a:off x="5537967" y="1255137"/>
          <a:ext cx="1671877" cy="1003126"/>
        </a:xfrm>
        <a:prstGeom prst="roundRect">
          <a:avLst>
            <a:gd name="adj" fmla="val 10000"/>
          </a:avLst>
        </a:prstGeom>
        <a:solidFill>
          <a:schemeClr val="accent2">
            <a:hueOff val="5272046"/>
            <a:satOff val="-15131"/>
            <a:lumOff val="-2422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Risk Mitigation</a:t>
          </a:r>
        </a:p>
      </dsp:txBody>
      <dsp:txXfrm>
        <a:off x="5567348" y="1284518"/>
        <a:ext cx="1613115" cy="944364"/>
      </dsp:txXfrm>
    </dsp:sp>
    <dsp:sp modelId="{9D602D48-CB40-4CC1-963B-BEFCEFD6CBB7}">
      <dsp:nvSpPr>
        <dsp:cNvPr id="0" name=""/>
        <dsp:cNvSpPr/>
      </dsp:nvSpPr>
      <dsp:spPr>
        <a:xfrm rot="5400000">
          <a:off x="5252640" y="3306812"/>
          <a:ext cx="1246657" cy="150468"/>
        </a:xfrm>
        <a:prstGeom prst="rect">
          <a:avLst/>
        </a:prstGeom>
        <a:solidFill>
          <a:schemeClr val="accent2">
            <a:hueOff val="6443612"/>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4C461BB-2BE8-4C24-AD3D-33BB5A0835A9}">
      <dsp:nvSpPr>
        <dsp:cNvPr id="0" name=""/>
        <dsp:cNvSpPr/>
      </dsp:nvSpPr>
      <dsp:spPr>
        <a:xfrm>
          <a:off x="5537967" y="2509045"/>
          <a:ext cx="1671877" cy="1003126"/>
        </a:xfrm>
        <a:prstGeom prst="roundRect">
          <a:avLst>
            <a:gd name="adj" fmla="val 10000"/>
          </a:avLst>
        </a:prstGeom>
        <a:solidFill>
          <a:schemeClr val="accent2">
            <a:hueOff val="5857830"/>
            <a:satOff val="-16812"/>
            <a:lumOff val="-2691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Global Best Practices</a:t>
          </a:r>
        </a:p>
      </dsp:txBody>
      <dsp:txXfrm>
        <a:off x="5567348" y="2538426"/>
        <a:ext cx="1613115" cy="944364"/>
      </dsp:txXfrm>
    </dsp:sp>
    <dsp:sp modelId="{F4B5BBC5-65C5-4BB5-A1AD-55E980362BF6}">
      <dsp:nvSpPr>
        <dsp:cNvPr id="0" name=""/>
        <dsp:cNvSpPr/>
      </dsp:nvSpPr>
      <dsp:spPr>
        <a:xfrm>
          <a:off x="5537967" y="3762953"/>
          <a:ext cx="1671877" cy="1003126"/>
        </a:xfrm>
        <a:prstGeom prst="roundRect">
          <a:avLst>
            <a:gd name="adj" fmla="val 10000"/>
          </a:avLst>
        </a:prstGeom>
        <a:solidFill>
          <a:schemeClr val="accent2">
            <a:hueOff val="6443612"/>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ptos Display" panose="02110004020202020204"/>
            </a:rPr>
            <a:t>Progress Tracking Matrix</a:t>
          </a:r>
        </a:p>
      </dsp:txBody>
      <dsp:txXfrm>
        <a:off x="5567348" y="3792334"/>
        <a:ext cx="1613115" cy="94436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16C3A-E2D0-45FD-821D-3446C51DD11E}">
      <dsp:nvSpPr>
        <dsp:cNvPr id="0" name=""/>
        <dsp:cNvSpPr/>
      </dsp:nvSpPr>
      <dsp:spPr>
        <a:xfrm>
          <a:off x="0" y="0"/>
          <a:ext cx="4693571" cy="710989"/>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The roadmap when</a:t>
          </a:r>
          <a:r>
            <a:rPr lang="en-US" sz="1800" kern="1200">
              <a:latin typeface="Aptos Display" panose="02110004020202020204"/>
            </a:rPr>
            <a:t> </a:t>
          </a:r>
          <a:r>
            <a:rPr lang="en-US" sz="1800" kern="1200"/>
            <a:t> completed </a:t>
          </a:r>
          <a:r>
            <a:rPr lang="en-US" sz="1800" kern="1200">
              <a:latin typeface="Aptos Display" panose="02110004020202020204"/>
            </a:rPr>
            <a:t>and effectively </a:t>
          </a:r>
          <a:r>
            <a:rPr lang="en-US" sz="1800" kern="1200"/>
            <a:t>implemented,</a:t>
          </a:r>
          <a:r>
            <a:rPr lang="en-US" sz="1800" kern="1200">
              <a:latin typeface="Aptos Display" panose="02110004020202020204"/>
            </a:rPr>
            <a:t> </a:t>
          </a:r>
          <a:r>
            <a:rPr lang="en-US" sz="1800" kern="1200"/>
            <a:t>will</a:t>
          </a:r>
          <a:r>
            <a:rPr lang="en-US" sz="1800" kern="1200">
              <a:latin typeface="Aptos Display" panose="02110004020202020204"/>
            </a:rPr>
            <a:t>: </a:t>
          </a:r>
          <a:endParaRPr lang="en-US" sz="1800" kern="1200"/>
        </a:p>
      </dsp:txBody>
      <dsp:txXfrm>
        <a:off x="20824" y="20824"/>
        <a:ext cx="3843173" cy="669341"/>
      </dsp:txXfrm>
    </dsp:sp>
    <dsp:sp modelId="{DD32A0EB-1EF3-4F58-98FC-469859C19C00}">
      <dsp:nvSpPr>
        <dsp:cNvPr id="0" name=""/>
        <dsp:cNvSpPr/>
      </dsp:nvSpPr>
      <dsp:spPr>
        <a:xfrm>
          <a:off x="350494" y="809737"/>
          <a:ext cx="4693571" cy="710989"/>
        </a:xfrm>
        <a:prstGeom prst="roundRect">
          <a:avLst>
            <a:gd name="adj" fmla="val 10000"/>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latin typeface="Aptos Display" panose="02110004020202020204"/>
            </a:rPr>
            <a:t>Supportive</a:t>
          </a:r>
          <a:r>
            <a:rPr lang="en-US" sz="1800" b="0" i="0" kern="1200"/>
            <a:t> </a:t>
          </a:r>
          <a:r>
            <a:rPr lang="en-US" sz="1800" b="0" i="0" kern="1200">
              <a:latin typeface="Aptos Display" panose="02110004020202020204"/>
            </a:rPr>
            <a:t>societal environment</a:t>
          </a:r>
          <a:r>
            <a:rPr lang="en-US" sz="1800" b="0" i="0" kern="1200"/>
            <a:t> </a:t>
          </a:r>
          <a:endParaRPr lang="en-US" sz="1800" kern="1200">
            <a:latin typeface="Aptos Display" panose="02110004020202020204"/>
          </a:endParaRPr>
        </a:p>
      </dsp:txBody>
      <dsp:txXfrm>
        <a:off x="371318" y="830561"/>
        <a:ext cx="3839286" cy="669341"/>
      </dsp:txXfrm>
    </dsp:sp>
    <dsp:sp modelId="{58E87079-556B-42BD-97C1-098B8119BB34}">
      <dsp:nvSpPr>
        <dsp:cNvPr id="0" name=""/>
        <dsp:cNvSpPr/>
      </dsp:nvSpPr>
      <dsp:spPr>
        <a:xfrm>
          <a:off x="700988" y="1619475"/>
          <a:ext cx="4693571" cy="710989"/>
        </a:xfrm>
        <a:prstGeom prst="roundRect">
          <a:avLst>
            <a:gd name="adj" fmla="val 10000"/>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Aptos Display" panose="02110004020202020204"/>
            </a:rPr>
            <a:t>Greater social inclusion</a:t>
          </a:r>
          <a:endParaRPr lang="en-US" sz="1800" kern="1200"/>
        </a:p>
      </dsp:txBody>
      <dsp:txXfrm>
        <a:off x="721812" y="1640299"/>
        <a:ext cx="3839286" cy="669341"/>
      </dsp:txXfrm>
    </dsp:sp>
    <dsp:sp modelId="{8525127B-DB02-4230-B4FD-3E4F41350056}">
      <dsp:nvSpPr>
        <dsp:cNvPr id="0" name=""/>
        <dsp:cNvSpPr/>
      </dsp:nvSpPr>
      <dsp:spPr>
        <a:xfrm>
          <a:off x="1051482" y="2429213"/>
          <a:ext cx="4693571" cy="710989"/>
        </a:xfrm>
        <a:prstGeom prst="roundRect">
          <a:avLst>
            <a:gd name="adj" fmla="val 10000"/>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t>I</a:t>
          </a:r>
          <a:r>
            <a:rPr lang="en-US" sz="1800" b="0" i="0" kern="1200"/>
            <a:t>mprove</a:t>
          </a:r>
          <a:r>
            <a:rPr lang="en-US" sz="1800" b="0" i="0" kern="1200">
              <a:latin typeface="Aptos Display" panose="02110004020202020204"/>
            </a:rPr>
            <a:t> </a:t>
          </a:r>
          <a:r>
            <a:rPr lang="en-US" sz="1800" b="0" i="0" kern="1200"/>
            <a:t>access to healthcare and social </a:t>
          </a:r>
          <a:r>
            <a:rPr lang="en-US" sz="1800" b="0" i="0" kern="1200">
              <a:latin typeface="Aptos Display" panose="02110004020202020204"/>
            </a:rPr>
            <a:t>services</a:t>
          </a:r>
        </a:p>
      </dsp:txBody>
      <dsp:txXfrm>
        <a:off x="1072306" y="2450037"/>
        <a:ext cx="3839286" cy="669341"/>
      </dsp:txXfrm>
    </dsp:sp>
    <dsp:sp modelId="{75557E4D-C73E-44FB-AAE9-38AC868462FF}">
      <dsp:nvSpPr>
        <dsp:cNvPr id="0" name=""/>
        <dsp:cNvSpPr/>
      </dsp:nvSpPr>
      <dsp:spPr>
        <a:xfrm>
          <a:off x="1401976" y="3238951"/>
          <a:ext cx="4693571" cy="710989"/>
        </a:xfrm>
        <a:prstGeom prst="roundRect">
          <a:avLst>
            <a:gd name="adj" fmla="val 10000"/>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latin typeface="Aptos Display" panose="02110004020202020204"/>
            </a:rPr>
            <a:t> Support the creation of a National Harm Reduction strategy</a:t>
          </a:r>
          <a:endParaRPr lang="en-US" sz="1800" kern="1200"/>
        </a:p>
      </dsp:txBody>
      <dsp:txXfrm>
        <a:off x="1422800" y="3259775"/>
        <a:ext cx="3839286" cy="669341"/>
      </dsp:txXfrm>
    </dsp:sp>
    <dsp:sp modelId="{E63874E2-74A5-4191-B7F8-21DE31427EFD}">
      <dsp:nvSpPr>
        <dsp:cNvPr id="0" name=""/>
        <dsp:cNvSpPr/>
      </dsp:nvSpPr>
      <dsp:spPr>
        <a:xfrm>
          <a:off x="4231428" y="519417"/>
          <a:ext cx="462143" cy="462143"/>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335410" y="519417"/>
        <a:ext cx="254179" cy="347763"/>
      </dsp:txXfrm>
    </dsp:sp>
    <dsp:sp modelId="{B338A41C-EC36-48EA-AEF4-5925217EAB05}">
      <dsp:nvSpPr>
        <dsp:cNvPr id="0" name=""/>
        <dsp:cNvSpPr/>
      </dsp:nvSpPr>
      <dsp:spPr>
        <a:xfrm>
          <a:off x="4581922" y="1329155"/>
          <a:ext cx="462143" cy="462143"/>
        </a:xfrm>
        <a:prstGeom prst="downArrow">
          <a:avLst>
            <a:gd name="adj1" fmla="val 55000"/>
            <a:gd name="adj2" fmla="val 45000"/>
          </a:avLst>
        </a:prstGeom>
        <a:solidFill>
          <a:schemeClr val="accent5">
            <a:tint val="40000"/>
            <a:alpha val="90000"/>
            <a:hueOff val="-3981555"/>
            <a:satOff val="889"/>
            <a:lumOff val="134"/>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685904" y="1329155"/>
        <a:ext cx="254179" cy="347763"/>
      </dsp:txXfrm>
    </dsp:sp>
    <dsp:sp modelId="{6146FBED-4726-4386-8DD6-7E74060CFEAE}">
      <dsp:nvSpPr>
        <dsp:cNvPr id="0" name=""/>
        <dsp:cNvSpPr/>
      </dsp:nvSpPr>
      <dsp:spPr>
        <a:xfrm>
          <a:off x="4932416" y="2127043"/>
          <a:ext cx="462143" cy="462143"/>
        </a:xfrm>
        <a:prstGeom prst="downArrow">
          <a:avLst>
            <a:gd name="adj1" fmla="val 55000"/>
            <a:gd name="adj2" fmla="val 45000"/>
          </a:avLst>
        </a:prstGeom>
        <a:solidFill>
          <a:schemeClr val="accent5">
            <a:tint val="40000"/>
            <a:alpha val="90000"/>
            <a:hueOff val="-7963110"/>
            <a:satOff val="1778"/>
            <a:lumOff val="267"/>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5036398" y="2127043"/>
        <a:ext cx="254179" cy="347763"/>
      </dsp:txXfrm>
    </dsp:sp>
    <dsp:sp modelId="{9BAF117B-B5DF-4B3C-9CF6-2341BCA642AF}">
      <dsp:nvSpPr>
        <dsp:cNvPr id="0" name=""/>
        <dsp:cNvSpPr/>
      </dsp:nvSpPr>
      <dsp:spPr>
        <a:xfrm>
          <a:off x="5282910" y="2944681"/>
          <a:ext cx="462143" cy="462143"/>
        </a:xfrm>
        <a:prstGeom prst="downArrow">
          <a:avLst>
            <a:gd name="adj1" fmla="val 55000"/>
            <a:gd name="adj2" fmla="val 45000"/>
          </a:avLst>
        </a:prstGeom>
        <a:solidFill>
          <a:schemeClr val="accent5">
            <a:tint val="40000"/>
            <a:alpha val="90000"/>
            <a:hueOff val="-11944666"/>
            <a:satOff val="2667"/>
            <a:lumOff val="401"/>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5386892" y="2944681"/>
        <a:ext cx="254179" cy="347763"/>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2CA7A1A6-33CA-45BA-9E26-E5215A01492D}" type="datetimeFigureOut">
              <a:rPr lang="en-GB" smtClean="0"/>
              <a:t>12/06/2024</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CEA8C978-6924-427B-BDAC-307704952139}" type="slidenum">
              <a:rPr lang="en-GB" smtClean="0"/>
              <a:t>‹#›</a:t>
            </a:fld>
            <a:endParaRPr lang="en-GB"/>
          </a:p>
        </p:txBody>
      </p:sp>
    </p:spTree>
    <p:extLst>
      <p:ext uri="{BB962C8B-B14F-4D97-AF65-F5344CB8AC3E}">
        <p14:creationId xmlns:p14="http://schemas.microsoft.com/office/powerpoint/2010/main" val="818886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1F3D3051-1558-45C4-8CEF-745E8677EB5D}" type="datetimeFigureOut">
              <a:rPr lang="en-GB" smtClean="0"/>
              <a:t>12/06/2024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40" tIns="45720" rIns="91440" bIns="45720" rtlCol="0" anchor="b"/>
          <a:lstStyle>
            <a:lvl1pPr algn="r">
              <a:defRPr sz="1200"/>
            </a:lvl1pPr>
          </a:lstStyle>
          <a:p>
            <a:fld id="{C4D0DF6A-5E6F-40E6-855B-B2E2D9CA3222}" type="slidenum">
              <a:rPr lang="en-GB" smtClean="0"/>
              <a:t>‹#›</a:t>
            </a:fld>
            <a:endParaRPr lang="en-GB"/>
          </a:p>
        </p:txBody>
      </p:sp>
    </p:spTree>
    <p:extLst>
      <p:ext uri="{BB962C8B-B14F-4D97-AF65-F5344CB8AC3E}">
        <p14:creationId xmlns:p14="http://schemas.microsoft.com/office/powerpoint/2010/main" val="2174346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D0DF6A-5E6F-40E6-855B-B2E2D9CA3222}" type="slidenum">
              <a:rPr lang="en-GB" smtClean="0"/>
              <a:t>1</a:t>
            </a:fld>
            <a:endParaRPr lang="en-GB"/>
          </a:p>
        </p:txBody>
      </p:sp>
    </p:spTree>
    <p:extLst>
      <p:ext uri="{BB962C8B-B14F-4D97-AF65-F5344CB8AC3E}">
        <p14:creationId xmlns:p14="http://schemas.microsoft.com/office/powerpoint/2010/main" val="3701873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Ghana is home to more than 350,000 people living with HIV (Ghana AIDS Commission). The Rapid Assessment conducted by the University of Ghana in 2022 found widespread drug use across different regions and demographics in the country, of which 12% was injecting drug use. The prevalence of HIV and hepatitis did not differ significantly between injectors and non-injectors. The same study documented HIV prevalence among people who use drugs of 2.5%, higher than the national average (as high as 12.3% among women who use drugs. Crucially, it also found that almost a third of injectors were using unsterile needles.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algn="just">
              <a:spcBef>
                <a:spcPts val="0"/>
              </a:spcBef>
              <a:spcAft>
                <a:spcPts val="0"/>
              </a:spcAft>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People who use drugs – a key population for the HIV response should be treated, regarded and protected. Ghana has already made strides in this direction, such as the passing of the Narcotics Control Act (Act 1019) in 2020 which reduced penalties for drug use offences while promoting alternatives to incarceration and harm reduction responses. With support from the Global Fund, pilot harm reduction programmes are due to launch, and a new Legislative Instrument (LI), Strategic Plan and Standard Operating Procedure (SOP) on harm reduction will all be developed in 2024. </a:t>
            </a:r>
            <a:endParaRPr lang="en-US" sz="1800">
              <a:solidFill>
                <a:srgbClr val="000000"/>
              </a:solidFill>
              <a:effectLst/>
              <a:highlight>
                <a:srgbClr val="FFFFFF"/>
              </a:highlight>
              <a:uFill>
                <a:solidFill>
                  <a:srgbClr val="000000"/>
                </a:solidFill>
              </a:uFill>
              <a:latin typeface="Times New Roman" panose="02020603050405020304" pitchFamily="18"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For these reforms and initiatives to fulfil their potential, accelerated efforts are needed in the country to create a conducive environment in which people who use drugs feel safe, supported and free from stigma.</a:t>
            </a:r>
            <a:endParaRPr lang="en-US" sz="1800">
              <a:solidFill>
                <a:srgbClr val="000000"/>
              </a:solidFill>
              <a:effectLst/>
              <a:highlight>
                <a:srgbClr val="FFFFFF"/>
              </a:highlight>
              <a:uFill>
                <a:solidFill>
                  <a:srgbClr val="000000"/>
                </a:solidFill>
              </a:uFill>
              <a:latin typeface="Times New Roman" panose="02020603050405020304" pitchFamily="18" charset="0"/>
              <a:ea typeface="Arial Unicode MS" panose="020B0604020202020204" pitchFamily="34" charset="-128"/>
              <a:cs typeface="Arial Unicode MS" panose="020B0604020202020204" pitchFamily="34" charset="-128"/>
            </a:endParaRPr>
          </a:p>
          <a:p>
            <a:endParaRPr lang="en-CA"/>
          </a:p>
          <a:p>
            <a:endParaRPr lang="en-CA"/>
          </a:p>
          <a:p>
            <a:endParaRPr lang="en-CA"/>
          </a:p>
          <a:p>
            <a:endParaRPr lang="en-CA"/>
          </a:p>
        </p:txBody>
      </p:sp>
      <p:sp>
        <p:nvSpPr>
          <p:cNvPr id="4" name="Slide Number Placeholder 3"/>
          <p:cNvSpPr>
            <a:spLocks noGrp="1"/>
          </p:cNvSpPr>
          <p:nvPr>
            <p:ph type="sldNum" sz="quarter" idx="5"/>
          </p:nvPr>
        </p:nvSpPr>
        <p:spPr/>
        <p:txBody>
          <a:bodyPr/>
          <a:lstStyle/>
          <a:p>
            <a:fld id="{C1D7ECF0-0847-4961-B490-44731DF2BA5E}" type="slidenum">
              <a:rPr lang="en-CA" smtClean="0"/>
              <a:t>2</a:t>
            </a:fld>
            <a:endParaRPr lang="en-CA"/>
          </a:p>
        </p:txBody>
      </p:sp>
    </p:spTree>
    <p:extLst>
      <p:ext uri="{BB962C8B-B14F-4D97-AF65-F5344CB8AC3E}">
        <p14:creationId xmlns:p14="http://schemas.microsoft.com/office/powerpoint/2010/main" val="1851742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Ghana is home to more than 350,000 people living with HIV (Ghana AIDS Commission). The Rapid Assessment conducted by the University of Ghana in 2022 found widespread drug use across different regions and demographics in the country, of which 12% was injecting drug use. The prevalence of HIV and hepatitis did not differ significantly between injectors and non-injectors. The same study documented HIV prevalence among people who use drugs of 2.5%, higher than the national average (as high as 12.3% among women who use drugs. Crucially, it also found that almost a third of injectors were using unsterile needles.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algn="just">
              <a:spcBef>
                <a:spcPts val="0"/>
              </a:spcBef>
              <a:spcAft>
                <a:spcPts val="0"/>
              </a:spcAft>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People who use drugs – a key population for the HIV response should be treated, regarded and protected. Ghana has already made strides in this direction, such as the passing of the Narcotics Control Act (Act 1019) in 2020 which reduced penalties for drug use offences while promoting alternatives to incarceration and harm reduction responses. With support from the Global Fund, pilot harm reduction programmes are due to launch, and a new Legislative Instrument (LI), Strategic Plan and Standard Operating Procedure (SOP) on harm reduction will all be developed in 2024. </a:t>
            </a:r>
            <a:endParaRPr lang="en-US" sz="1800">
              <a:solidFill>
                <a:srgbClr val="000000"/>
              </a:solidFill>
              <a:effectLst/>
              <a:highlight>
                <a:srgbClr val="FFFFFF"/>
              </a:highlight>
              <a:uFill>
                <a:solidFill>
                  <a:srgbClr val="000000"/>
                </a:solidFill>
              </a:uFill>
              <a:latin typeface="Times New Roman" panose="02020603050405020304" pitchFamily="18"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For these reforms and initiatives to fulfil their potential, accelerated efforts are needed in the country to create a conducive environment in which people who use drugs feel safe, supported and free from stigma.</a:t>
            </a:r>
            <a:endParaRPr lang="en-US" sz="1800">
              <a:solidFill>
                <a:srgbClr val="000000"/>
              </a:solidFill>
              <a:effectLst/>
              <a:highlight>
                <a:srgbClr val="FFFFFF"/>
              </a:highlight>
              <a:uFill>
                <a:solidFill>
                  <a:srgbClr val="000000"/>
                </a:solidFill>
              </a:uFill>
              <a:latin typeface="Times New Roman" panose="02020603050405020304" pitchFamily="18" charset="0"/>
              <a:ea typeface="Arial Unicode MS" panose="020B0604020202020204" pitchFamily="34" charset="-128"/>
              <a:cs typeface="Arial Unicode MS" panose="020B0604020202020204" pitchFamily="34" charset="-128"/>
            </a:endParaRPr>
          </a:p>
          <a:p>
            <a:endParaRPr lang="en-CA"/>
          </a:p>
          <a:p>
            <a:endParaRPr lang="en-CA"/>
          </a:p>
          <a:p>
            <a:endParaRPr lang="en-CA"/>
          </a:p>
          <a:p>
            <a:endParaRPr lang="en-CA"/>
          </a:p>
        </p:txBody>
      </p:sp>
      <p:sp>
        <p:nvSpPr>
          <p:cNvPr id="4" name="Slide Number Placeholder 3"/>
          <p:cNvSpPr>
            <a:spLocks noGrp="1"/>
          </p:cNvSpPr>
          <p:nvPr>
            <p:ph type="sldNum" sz="quarter" idx="5"/>
          </p:nvPr>
        </p:nvSpPr>
        <p:spPr/>
        <p:txBody>
          <a:bodyPr/>
          <a:lstStyle/>
          <a:p>
            <a:fld id="{C1D7ECF0-0847-4961-B490-44731DF2BA5E}" type="slidenum">
              <a:rPr lang="en-CA" smtClean="0"/>
              <a:t>3</a:t>
            </a:fld>
            <a:endParaRPr lang="en-CA"/>
          </a:p>
        </p:txBody>
      </p:sp>
    </p:spTree>
    <p:extLst>
      <p:ext uri="{BB962C8B-B14F-4D97-AF65-F5344CB8AC3E}">
        <p14:creationId xmlns:p14="http://schemas.microsoft.com/office/powerpoint/2010/main" val="3875051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D0DF6A-5E6F-40E6-855B-B2E2D9CA3222}" type="slidenum">
              <a:rPr lang="en-GB" smtClean="0"/>
              <a:t>4</a:t>
            </a:fld>
            <a:endParaRPr lang="en-GB"/>
          </a:p>
        </p:txBody>
      </p:sp>
    </p:spTree>
    <p:extLst>
      <p:ext uri="{BB962C8B-B14F-4D97-AF65-F5344CB8AC3E}">
        <p14:creationId xmlns:p14="http://schemas.microsoft.com/office/powerpoint/2010/main" val="881892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Give a little background of the meeting – establish the fact that, </a:t>
            </a: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Ghana is home to more than 350,000 people living with HIV (Ghana AIDS Commission). The Rapid Assessment conducted by the School of Public Health of the  University of Ghana in 2022 found widespread drug use across different regions and demographics in the country, of which 12% was injecting drug use. The prevalence of HIV and hepatitis did not differ significantly between injectors and non-injectors. The same study documented HIV prevalence among people who use drugs of 2.5%, higher than the national average (as high as 12.3% among women who use drugs. Crucially, it also found that almost a third of injectors were using unsterile needles.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This group is heavily criminalised and that places them in a riskier position and a threat to infections, HIV OR Hep C </a:t>
            </a:r>
          </a:p>
          <a:p>
            <a:r>
              <a:rPr lang="en-US" sz="2800">
                <a:solidFill>
                  <a:srgbClr val="000000"/>
                </a:solidFill>
                <a:effectLst/>
                <a:latin typeface="Helvetica" pitchFamily="2" charset="0"/>
              </a:rPr>
              <a:t>In April two day was organised to bring together key actors in Ghana to</a:t>
            </a:r>
          </a:p>
          <a:p>
            <a:r>
              <a:rPr lang="en-US" sz="2800">
                <a:solidFill>
                  <a:srgbClr val="000000"/>
                </a:solidFill>
                <a:effectLst/>
                <a:latin typeface="Helvetica" pitchFamily="2" charset="0"/>
              </a:rPr>
              <a:t>discuss the issues of stigma and discrimination; and to inform the development of a national stigma</a:t>
            </a:r>
          </a:p>
          <a:p>
            <a:r>
              <a:rPr lang="en-US" sz="2800">
                <a:solidFill>
                  <a:srgbClr val="000000"/>
                </a:solidFill>
                <a:effectLst/>
                <a:latin typeface="Helvetica" pitchFamily="2" charset="0"/>
              </a:rPr>
              <a:t>reduction roadmap for people who use drugs. It was attended by more than 55 participants representing</a:t>
            </a:r>
          </a:p>
          <a:p>
            <a:r>
              <a:rPr lang="en-US" sz="2800">
                <a:solidFill>
                  <a:srgbClr val="000000"/>
                </a:solidFill>
                <a:effectLst/>
                <a:latin typeface="Helvetica" pitchFamily="2" charset="0"/>
              </a:rPr>
              <a:t>government, academia, civil society, service providers, youth and the affected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solidFill>
                <a:srgbClr val="201F1E"/>
              </a:solidFill>
              <a:effectLst/>
              <a:highlight>
                <a:srgbClr val="FFFFFF"/>
              </a:highligh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highlight>
                <a:srgbClr val="FFFFFF"/>
              </a:highlight>
              <a:uFill>
                <a:solidFill>
                  <a:srgbClr val="000000"/>
                </a:solidFill>
              </a:uFill>
              <a:latin typeface="Times New Roman" panose="02020603050405020304" pitchFamily="18" charset="0"/>
              <a:ea typeface="Arial Unicode MS" panose="020B0604020202020204" pitchFamily="34" charset="-128"/>
              <a:cs typeface="Arial Unicode MS" panose="020B0604020202020204" pitchFamily="34" charset="-128"/>
            </a:endParaRPr>
          </a:p>
          <a:p>
            <a:endParaRPr lang="en-US"/>
          </a:p>
        </p:txBody>
      </p:sp>
      <p:sp>
        <p:nvSpPr>
          <p:cNvPr id="4" name="Slide Number Placeholder 3"/>
          <p:cNvSpPr>
            <a:spLocks noGrp="1"/>
          </p:cNvSpPr>
          <p:nvPr>
            <p:ph type="sldNum" sz="quarter" idx="5"/>
          </p:nvPr>
        </p:nvSpPr>
        <p:spPr/>
        <p:txBody>
          <a:bodyPr/>
          <a:lstStyle/>
          <a:p>
            <a:fld id="{C4D0DF6A-5E6F-40E6-855B-B2E2D9CA3222}" type="slidenum">
              <a:rPr lang="en-GB" smtClean="0"/>
              <a:t>5</a:t>
            </a:fld>
            <a:endParaRPr lang="en-GB"/>
          </a:p>
        </p:txBody>
      </p:sp>
    </p:spTree>
    <p:extLst>
      <p:ext uri="{BB962C8B-B14F-4D97-AF65-F5344CB8AC3E}">
        <p14:creationId xmlns:p14="http://schemas.microsoft.com/office/powerpoint/2010/main" val="4255802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D0DF6A-5E6F-40E6-855B-B2E2D9CA3222}" type="slidenum">
              <a:rPr lang="en-GB" smtClean="0"/>
              <a:t>6</a:t>
            </a:fld>
            <a:endParaRPr lang="en-GB"/>
          </a:p>
        </p:txBody>
      </p:sp>
    </p:spTree>
    <p:extLst>
      <p:ext uri="{BB962C8B-B14F-4D97-AF65-F5344CB8AC3E}">
        <p14:creationId xmlns:p14="http://schemas.microsoft.com/office/powerpoint/2010/main" val="3296473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spcBef>
                <a:spcPts val="0"/>
              </a:spcBef>
              <a:spcAft>
                <a:spcPts val="0"/>
              </a:spcAft>
              <a:buFont typeface="Courier New" panose="02070309020205020404" pitchFamily="49" charset="0"/>
              <a:buChar char="o"/>
            </a:pPr>
            <a:r>
              <a:rPr lang="en-US" dirty="0"/>
              <a:t>Speak to the key highlights of the roadmap, emphasizing </a:t>
            </a:r>
            <a:r>
              <a:rPr lang="en-US" sz="1800" kern="0" dirty="0">
                <a:solidFill>
                  <a:srgbClr val="000000"/>
                </a:solidFill>
                <a:effectLst/>
                <a:latin typeface="Helvetica Neue" panose="02000503000000020004" pitchFamily="2" charset="0"/>
                <a:cs typeface="Helvetica Neue" panose="02000503000000020004" pitchFamily="2" charset="0"/>
              </a:rPr>
              <a:t>the </a:t>
            </a: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possible risks and potential mitigation for each i.e. risk matrix in a brought  broader sense though, not too detailed, to guide approaches</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 </a:t>
            </a:r>
            <a:endParaRPr lang="en-US" sz="18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Considering best practices from other countries that may be useful in planning interventions.</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The roadmap will have an annex and  matrix  for tracking progress in line with the indicators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Highlight the need to factor in this roadmap sustainability, which is a key </a:t>
            </a:r>
          </a:p>
          <a:p>
            <a:pPr marL="285750" marR="0" indent="-285750">
              <a:spcBef>
                <a:spcPts val="0"/>
              </a:spcBef>
              <a:spcAft>
                <a:spcPts val="0"/>
              </a:spcAft>
              <a:buFont typeface="Courier New" panose="02070309020205020404" pitchFamily="49" charset="0"/>
              <a:buChar char="o"/>
            </a:pPr>
            <a:endPar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endParaRPr>
          </a:p>
          <a:p>
            <a:pPr marL="285750" marR="0" indent="-285750">
              <a:spcBef>
                <a:spcPts val="0"/>
              </a:spcBef>
              <a:spcAft>
                <a:spcPts val="0"/>
              </a:spcAft>
              <a:buFont typeface="Courier New" panose="02070309020205020404" pitchFamily="49" charset="0"/>
              <a:buChar char="o"/>
            </a:pPr>
            <a:r>
              <a:rPr lang="en-US" sz="1800" kern="0" dirty="0">
                <a:solidFill>
                  <a:srgbClr val="000000"/>
                </a:solidFill>
                <a:effectLst/>
                <a:latin typeface="Helvetica Neue" panose="02000503000000020004" pitchFamily="2" charset="0"/>
                <a:ea typeface="Aptos" panose="020B0004020202020204" pitchFamily="34" charset="0"/>
                <a:cs typeface="Helvetica Neue" panose="02000503000000020004" pitchFamily="2" charset="0"/>
              </a:rPr>
              <a:t>Remember to ask people for inputs on the structure if they feel some important things need to be captured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4D0DF6A-5E6F-40E6-855B-B2E2D9CA3222}" type="slidenum">
              <a:rPr lang="en-GB" smtClean="0"/>
              <a:t>7</a:t>
            </a:fld>
            <a:endParaRPr lang="en-GB"/>
          </a:p>
        </p:txBody>
      </p:sp>
    </p:spTree>
    <p:extLst>
      <p:ext uri="{BB962C8B-B14F-4D97-AF65-F5344CB8AC3E}">
        <p14:creationId xmlns:p14="http://schemas.microsoft.com/office/powerpoint/2010/main" val="1653866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D0DF6A-5E6F-40E6-855B-B2E2D9CA3222}" type="slidenum">
              <a:rPr lang="en-GB" smtClean="0"/>
              <a:t>8</a:t>
            </a:fld>
            <a:endParaRPr lang="en-GB"/>
          </a:p>
        </p:txBody>
      </p:sp>
    </p:spTree>
    <p:extLst>
      <p:ext uri="{BB962C8B-B14F-4D97-AF65-F5344CB8AC3E}">
        <p14:creationId xmlns:p14="http://schemas.microsoft.com/office/powerpoint/2010/main" val="3462709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A6270-D935-F559-E895-D1B2E990B7D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635AA860-4D54-F378-0601-A946D37010F4}"/>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2ADD417-0DAE-93A0-D4CE-6A337DD0E8FE}"/>
              </a:ext>
            </a:extLst>
          </p:cNvPr>
          <p:cNvSpPr>
            <a:spLocks noGrp="1"/>
          </p:cNvSpPr>
          <p:nvPr>
            <p:ph type="dt" sz="half" idx="10"/>
          </p:nvPr>
        </p:nvSpPr>
        <p:spPr/>
        <p:txBody>
          <a:bodyPr/>
          <a:lstStyle/>
          <a:p>
            <a:pPr>
              <a:defRPr/>
            </a:pPr>
            <a:fld id="{27F29709-F4D2-475F-ABDB-176D48E3E226}"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5" name="Footer Placeholder 4">
            <a:extLst>
              <a:ext uri="{FF2B5EF4-FFF2-40B4-BE49-F238E27FC236}">
                <a16:creationId xmlns:a16="http://schemas.microsoft.com/office/drawing/2014/main" id="{BB553A2C-D3A2-5D33-52BE-3DA872BB58CA}"/>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6" name="Slide Number Placeholder 5">
            <a:extLst>
              <a:ext uri="{FF2B5EF4-FFF2-40B4-BE49-F238E27FC236}">
                <a16:creationId xmlns:a16="http://schemas.microsoft.com/office/drawing/2014/main" id="{0D337F75-2745-88D4-429E-D69ACAE27EFA}"/>
              </a:ext>
            </a:extLst>
          </p:cNvPr>
          <p:cNvSpPr>
            <a:spLocks noGrp="1"/>
          </p:cNvSpPr>
          <p:nvPr>
            <p:ph type="sldNum" sz="quarter" idx="12"/>
          </p:nvPr>
        </p:nvSpPr>
        <p:spPr/>
        <p:txBody>
          <a:bodyPr/>
          <a:lstStyle/>
          <a:p>
            <a:pPr>
              <a:defRPr/>
            </a:pPr>
            <a:fld id="{B497A2ED-147A-41DB-8DE2-5D9F94C8329C}"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2889516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A61A0-EC28-5EC9-04DB-01FC22DE6D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F36DEE7-4901-88DE-98CF-52D52B033E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D6A71D-5628-289E-C0F7-CC7438FE3785}"/>
              </a:ext>
            </a:extLst>
          </p:cNvPr>
          <p:cNvSpPr>
            <a:spLocks noGrp="1"/>
          </p:cNvSpPr>
          <p:nvPr>
            <p:ph type="dt" sz="half" idx="10"/>
          </p:nvPr>
        </p:nvSpPr>
        <p:spPr/>
        <p:txBody>
          <a:bodyPr/>
          <a:lstStyle/>
          <a:p>
            <a:fld id="{1C07A08C-68BD-514B-8342-C920AFD0C0E6}" type="datetimeFigureOut">
              <a:rPr lang="en-US" smtClean="0"/>
              <a:t>6/12/24</a:t>
            </a:fld>
            <a:endParaRPr lang="en-US"/>
          </a:p>
        </p:txBody>
      </p:sp>
      <p:sp>
        <p:nvSpPr>
          <p:cNvPr id="5" name="Footer Placeholder 4">
            <a:extLst>
              <a:ext uri="{FF2B5EF4-FFF2-40B4-BE49-F238E27FC236}">
                <a16:creationId xmlns:a16="http://schemas.microsoft.com/office/drawing/2014/main" id="{6FAA7A4D-8DEC-C72F-A933-A1C2294F42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5CC7-43C9-783B-DFCD-004FA55F5D9D}"/>
              </a:ext>
            </a:extLst>
          </p:cNvPr>
          <p:cNvSpPr>
            <a:spLocks noGrp="1"/>
          </p:cNvSpPr>
          <p:nvPr>
            <p:ph type="sldNum" sz="quarter" idx="12"/>
          </p:nvPr>
        </p:nvSpPr>
        <p:spPr/>
        <p:txBody>
          <a:bodyPr/>
          <a:lstStyle/>
          <a:p>
            <a:fld id="{58AF5D1E-8731-B84C-9229-ABA9AAA65714}" type="slidenum">
              <a:rPr lang="en-US" smtClean="0"/>
              <a:t>‹#›</a:t>
            </a:fld>
            <a:endParaRPr lang="en-US"/>
          </a:p>
        </p:txBody>
      </p:sp>
    </p:spTree>
    <p:extLst>
      <p:ext uri="{BB962C8B-B14F-4D97-AF65-F5344CB8AC3E}">
        <p14:creationId xmlns:p14="http://schemas.microsoft.com/office/powerpoint/2010/main" val="2974991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F7DA4-7DDA-68C3-DB00-25C79E212F2D}"/>
              </a:ext>
            </a:extLst>
          </p:cNvPr>
          <p:cNvSpPr>
            <a:spLocks noGrp="1"/>
          </p:cNvSpPr>
          <p:nvPr>
            <p:ph type="title"/>
          </p:nvPr>
        </p:nvSpPr>
        <p:spPr>
          <a:xfrm>
            <a:off x="623887" y="1709738"/>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B17B48EE-BCC4-2D09-7CF0-72B25035EDC5}"/>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038DC0-C838-7A56-8CE2-2BB59AEDBD7E}"/>
              </a:ext>
            </a:extLst>
          </p:cNvPr>
          <p:cNvSpPr>
            <a:spLocks noGrp="1"/>
          </p:cNvSpPr>
          <p:nvPr>
            <p:ph type="dt" sz="half" idx="10"/>
          </p:nvPr>
        </p:nvSpPr>
        <p:spPr/>
        <p:txBody>
          <a:bodyPr/>
          <a:lstStyle/>
          <a:p>
            <a:pPr>
              <a:defRPr/>
            </a:pPr>
            <a:fld id="{1C9D37E7-9415-411A-A88E-D371BA34E4A4}"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5" name="Footer Placeholder 4">
            <a:extLst>
              <a:ext uri="{FF2B5EF4-FFF2-40B4-BE49-F238E27FC236}">
                <a16:creationId xmlns:a16="http://schemas.microsoft.com/office/drawing/2014/main" id="{01D5034B-04DD-64AA-C8CF-36482B2CBDE5}"/>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6" name="Slide Number Placeholder 5">
            <a:extLst>
              <a:ext uri="{FF2B5EF4-FFF2-40B4-BE49-F238E27FC236}">
                <a16:creationId xmlns:a16="http://schemas.microsoft.com/office/drawing/2014/main" id="{B1299372-1FE2-E957-1D0E-0DD0542A4506}"/>
              </a:ext>
            </a:extLst>
          </p:cNvPr>
          <p:cNvSpPr>
            <a:spLocks noGrp="1"/>
          </p:cNvSpPr>
          <p:nvPr>
            <p:ph type="sldNum" sz="quarter" idx="12"/>
          </p:nvPr>
        </p:nvSpPr>
        <p:spPr/>
        <p:txBody>
          <a:bodyPr/>
          <a:lstStyle/>
          <a:p>
            <a:pPr>
              <a:defRPr/>
            </a:pPr>
            <a:fld id="{29D6EE42-6B68-46FB-B510-478707FDCB06}"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3335238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556A5-710D-ADF2-CC00-3B5125819D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27CE3B-88E7-B2CA-BAD0-FAFE5C13F37C}"/>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E9536B1-57EA-3F62-80A1-FFF8FCA6C499}"/>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AD2D91-5FB3-B182-04A5-3B4BF2550089}"/>
              </a:ext>
            </a:extLst>
          </p:cNvPr>
          <p:cNvSpPr>
            <a:spLocks noGrp="1"/>
          </p:cNvSpPr>
          <p:nvPr>
            <p:ph type="dt" sz="half" idx="10"/>
          </p:nvPr>
        </p:nvSpPr>
        <p:spPr/>
        <p:txBody>
          <a:bodyPr/>
          <a:lstStyle/>
          <a:p>
            <a:pPr>
              <a:defRPr/>
            </a:pPr>
            <a:fld id="{074EB379-E513-48E2-BD04-6AAE18BCF526}"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6" name="Footer Placeholder 5">
            <a:extLst>
              <a:ext uri="{FF2B5EF4-FFF2-40B4-BE49-F238E27FC236}">
                <a16:creationId xmlns:a16="http://schemas.microsoft.com/office/drawing/2014/main" id="{B00555F0-46E2-6E36-204A-2C9E2456C03C}"/>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7" name="Slide Number Placeholder 6">
            <a:extLst>
              <a:ext uri="{FF2B5EF4-FFF2-40B4-BE49-F238E27FC236}">
                <a16:creationId xmlns:a16="http://schemas.microsoft.com/office/drawing/2014/main" id="{696E41E9-0B6B-A07C-88B8-3295119A3CF1}"/>
              </a:ext>
            </a:extLst>
          </p:cNvPr>
          <p:cNvSpPr>
            <a:spLocks noGrp="1"/>
          </p:cNvSpPr>
          <p:nvPr>
            <p:ph type="sldNum" sz="quarter" idx="12"/>
          </p:nvPr>
        </p:nvSpPr>
        <p:spPr/>
        <p:txBody>
          <a:bodyPr/>
          <a:lstStyle/>
          <a:p>
            <a:pPr>
              <a:defRPr/>
            </a:pPr>
            <a:fld id="{FD07B83D-8CB1-4CC2-A5F3-62390F6E9D8D}"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96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62C74-78C1-7F08-BC32-30564DC548B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EB50A6F-C74C-3818-5ECE-65695680F33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802AB6C-8EB9-D94B-F3DA-74C39908F10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A2A4D20-659B-FEE3-2071-EA26EA59C64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4FAB2F40-A0CF-DB86-63EA-4CCF291C2B0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1D1205E-F0E4-4366-EEA5-DA5E2DF9E0A9}"/>
              </a:ext>
            </a:extLst>
          </p:cNvPr>
          <p:cNvSpPr>
            <a:spLocks noGrp="1"/>
          </p:cNvSpPr>
          <p:nvPr>
            <p:ph type="dt" sz="half" idx="10"/>
          </p:nvPr>
        </p:nvSpPr>
        <p:spPr/>
        <p:txBody>
          <a:bodyPr/>
          <a:lstStyle/>
          <a:p>
            <a:pPr>
              <a:defRPr/>
            </a:pPr>
            <a:fld id="{F5726E2B-2513-4231-A609-D47144B17AA1}"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8" name="Footer Placeholder 7">
            <a:extLst>
              <a:ext uri="{FF2B5EF4-FFF2-40B4-BE49-F238E27FC236}">
                <a16:creationId xmlns:a16="http://schemas.microsoft.com/office/drawing/2014/main" id="{6FF9CD00-B6EB-44B4-661F-3FD8A178BE8A}"/>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9" name="Slide Number Placeholder 8">
            <a:extLst>
              <a:ext uri="{FF2B5EF4-FFF2-40B4-BE49-F238E27FC236}">
                <a16:creationId xmlns:a16="http://schemas.microsoft.com/office/drawing/2014/main" id="{5E9EC6D5-EA14-8765-0F75-0522FC34874D}"/>
              </a:ext>
            </a:extLst>
          </p:cNvPr>
          <p:cNvSpPr>
            <a:spLocks noGrp="1"/>
          </p:cNvSpPr>
          <p:nvPr>
            <p:ph type="sldNum" sz="quarter" idx="12"/>
          </p:nvPr>
        </p:nvSpPr>
        <p:spPr/>
        <p:txBody>
          <a:bodyPr/>
          <a:lstStyle/>
          <a:p>
            <a:pPr>
              <a:defRPr/>
            </a:pPr>
            <a:fld id="{E16F6E1F-D476-4E48-828F-8F10FDDCFBC9}"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1494895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25AC9-61D7-481E-2A9D-89DF87CF43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772230-51B1-2A4C-7992-A9003EC81B8D}"/>
              </a:ext>
            </a:extLst>
          </p:cNvPr>
          <p:cNvSpPr>
            <a:spLocks noGrp="1"/>
          </p:cNvSpPr>
          <p:nvPr>
            <p:ph type="dt" sz="half" idx="10"/>
          </p:nvPr>
        </p:nvSpPr>
        <p:spPr/>
        <p:txBody>
          <a:bodyPr/>
          <a:lstStyle/>
          <a:p>
            <a:pPr>
              <a:defRPr/>
            </a:pPr>
            <a:fld id="{B5B135CA-5C9A-4A39-BE6D-1B4586EBBCAC}"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4" name="Footer Placeholder 3">
            <a:extLst>
              <a:ext uri="{FF2B5EF4-FFF2-40B4-BE49-F238E27FC236}">
                <a16:creationId xmlns:a16="http://schemas.microsoft.com/office/drawing/2014/main" id="{D9E70A76-8FD8-445B-025A-C991C37B0B48}"/>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5" name="Slide Number Placeholder 4">
            <a:extLst>
              <a:ext uri="{FF2B5EF4-FFF2-40B4-BE49-F238E27FC236}">
                <a16:creationId xmlns:a16="http://schemas.microsoft.com/office/drawing/2014/main" id="{C274E95F-DA80-4EBC-E682-1E13663DCEB2}"/>
              </a:ext>
            </a:extLst>
          </p:cNvPr>
          <p:cNvSpPr>
            <a:spLocks noGrp="1"/>
          </p:cNvSpPr>
          <p:nvPr>
            <p:ph type="sldNum" sz="quarter" idx="12"/>
          </p:nvPr>
        </p:nvSpPr>
        <p:spPr/>
        <p:txBody>
          <a:bodyPr/>
          <a:lstStyle/>
          <a:p>
            <a:pPr>
              <a:defRPr/>
            </a:pPr>
            <a:fld id="{BF6B33AF-9A2E-4795-AAD9-319050310A57}"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4211158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4B92DA-2877-8772-9582-6279D1E42C0E}"/>
              </a:ext>
            </a:extLst>
          </p:cNvPr>
          <p:cNvSpPr>
            <a:spLocks noGrp="1"/>
          </p:cNvSpPr>
          <p:nvPr>
            <p:ph type="dt" sz="half" idx="10"/>
          </p:nvPr>
        </p:nvSpPr>
        <p:spPr/>
        <p:txBody>
          <a:bodyPr/>
          <a:lstStyle/>
          <a:p>
            <a:pPr>
              <a:defRPr/>
            </a:pPr>
            <a:fld id="{241C594D-8269-4033-B9A1-004E99777454}"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3" name="Footer Placeholder 2">
            <a:extLst>
              <a:ext uri="{FF2B5EF4-FFF2-40B4-BE49-F238E27FC236}">
                <a16:creationId xmlns:a16="http://schemas.microsoft.com/office/drawing/2014/main" id="{3F6E4836-85EC-50E1-215A-8AF8F3DEA634}"/>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4" name="Slide Number Placeholder 3">
            <a:extLst>
              <a:ext uri="{FF2B5EF4-FFF2-40B4-BE49-F238E27FC236}">
                <a16:creationId xmlns:a16="http://schemas.microsoft.com/office/drawing/2014/main" id="{08F4F627-AF0C-767F-5CBA-47A9BEA3A68E}"/>
              </a:ext>
            </a:extLst>
          </p:cNvPr>
          <p:cNvSpPr>
            <a:spLocks noGrp="1"/>
          </p:cNvSpPr>
          <p:nvPr>
            <p:ph type="sldNum" sz="quarter" idx="12"/>
          </p:nvPr>
        </p:nvSpPr>
        <p:spPr/>
        <p:txBody>
          <a:bodyPr/>
          <a:lstStyle/>
          <a:p>
            <a:pPr>
              <a:defRPr/>
            </a:pPr>
            <a:fld id="{1C1B043F-B0A6-4AE3-88BE-64706198AA24}"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4226346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E8931-4725-0831-0F4D-652A81B555D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4A805B87-DBFA-2BDE-87A2-D26E6DAE46B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9DE812-736A-92C3-B6B9-C23C2EAB7D1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3753567-3410-7B24-211C-1F0BA661ABD4}"/>
              </a:ext>
            </a:extLst>
          </p:cNvPr>
          <p:cNvSpPr>
            <a:spLocks noGrp="1"/>
          </p:cNvSpPr>
          <p:nvPr>
            <p:ph type="dt" sz="half" idx="10"/>
          </p:nvPr>
        </p:nvSpPr>
        <p:spPr/>
        <p:txBody>
          <a:bodyPr/>
          <a:lstStyle/>
          <a:p>
            <a:pPr>
              <a:defRPr/>
            </a:pPr>
            <a:fld id="{D56C0EC7-03F3-4CFE-BFAA-614BC03D3639}"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6" name="Footer Placeholder 5">
            <a:extLst>
              <a:ext uri="{FF2B5EF4-FFF2-40B4-BE49-F238E27FC236}">
                <a16:creationId xmlns:a16="http://schemas.microsoft.com/office/drawing/2014/main" id="{BA54552E-1D53-2C92-1229-37514034D4E3}"/>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7" name="Slide Number Placeholder 6">
            <a:extLst>
              <a:ext uri="{FF2B5EF4-FFF2-40B4-BE49-F238E27FC236}">
                <a16:creationId xmlns:a16="http://schemas.microsoft.com/office/drawing/2014/main" id="{FA742171-9DAF-9F62-AD14-9D79145746A0}"/>
              </a:ext>
            </a:extLst>
          </p:cNvPr>
          <p:cNvSpPr>
            <a:spLocks noGrp="1"/>
          </p:cNvSpPr>
          <p:nvPr>
            <p:ph type="sldNum" sz="quarter" idx="12"/>
          </p:nvPr>
        </p:nvSpPr>
        <p:spPr/>
        <p:txBody>
          <a:bodyPr/>
          <a:lstStyle/>
          <a:p>
            <a:pPr>
              <a:defRPr/>
            </a:pPr>
            <a:fld id="{D2DF5B64-FA4A-439F-879E-F1A4FDE24AAC}"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4252667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EE05-DD9C-A705-B675-80E18C4DB21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A08FBBC8-EB5B-8869-D7DF-C6290D38612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6D022C0F-3DBF-7994-3A03-B333FFCF5E3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3F86EE8-35AB-19EC-D5C2-B9A0EE84AD52}"/>
              </a:ext>
            </a:extLst>
          </p:cNvPr>
          <p:cNvSpPr>
            <a:spLocks noGrp="1"/>
          </p:cNvSpPr>
          <p:nvPr>
            <p:ph type="dt" sz="half" idx="10"/>
          </p:nvPr>
        </p:nvSpPr>
        <p:spPr/>
        <p:txBody>
          <a:bodyPr/>
          <a:lstStyle/>
          <a:p>
            <a:pPr>
              <a:defRPr/>
            </a:pPr>
            <a:fld id="{639D83AB-A936-4FE0-9678-008B8E72C866}"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6" name="Footer Placeholder 5">
            <a:extLst>
              <a:ext uri="{FF2B5EF4-FFF2-40B4-BE49-F238E27FC236}">
                <a16:creationId xmlns:a16="http://schemas.microsoft.com/office/drawing/2014/main" id="{7DC14C59-484E-31EB-9529-6E9935A2404C}"/>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7" name="Slide Number Placeholder 6">
            <a:extLst>
              <a:ext uri="{FF2B5EF4-FFF2-40B4-BE49-F238E27FC236}">
                <a16:creationId xmlns:a16="http://schemas.microsoft.com/office/drawing/2014/main" id="{FD7261FF-9495-2B40-8509-E9C71674C32A}"/>
              </a:ext>
            </a:extLst>
          </p:cNvPr>
          <p:cNvSpPr>
            <a:spLocks noGrp="1"/>
          </p:cNvSpPr>
          <p:nvPr>
            <p:ph type="sldNum" sz="quarter" idx="12"/>
          </p:nvPr>
        </p:nvSpPr>
        <p:spPr/>
        <p:txBody>
          <a:bodyPr/>
          <a:lstStyle/>
          <a:p>
            <a:pPr>
              <a:defRPr/>
            </a:pPr>
            <a:fld id="{12B17AB9-52D6-4BB0-A138-5B0F670A1BA0}"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96369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93AC4-3003-C182-AEB6-262DC39B0BC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3943647-E189-803E-1BB7-9BD78EF527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8668EE-834C-E95E-872C-B512024F1FFA}"/>
              </a:ext>
            </a:extLst>
          </p:cNvPr>
          <p:cNvSpPr>
            <a:spLocks noGrp="1"/>
          </p:cNvSpPr>
          <p:nvPr>
            <p:ph type="dt" sz="half" idx="10"/>
          </p:nvPr>
        </p:nvSpPr>
        <p:spPr/>
        <p:txBody>
          <a:bodyPr/>
          <a:lstStyle/>
          <a:p>
            <a:pPr>
              <a:defRPr/>
            </a:pPr>
            <a:fld id="{DC27EBE5-261B-4AE2-997E-E5FE8CF2E92D}"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5" name="Footer Placeholder 4">
            <a:extLst>
              <a:ext uri="{FF2B5EF4-FFF2-40B4-BE49-F238E27FC236}">
                <a16:creationId xmlns:a16="http://schemas.microsoft.com/office/drawing/2014/main" id="{98A0BE3C-776A-C90C-8DA5-C55E1B9FC859}"/>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6" name="Slide Number Placeholder 5">
            <a:extLst>
              <a:ext uri="{FF2B5EF4-FFF2-40B4-BE49-F238E27FC236}">
                <a16:creationId xmlns:a16="http://schemas.microsoft.com/office/drawing/2014/main" id="{84CC5D75-1AB4-F0E4-B4F9-4D8CA18DEFF7}"/>
              </a:ext>
            </a:extLst>
          </p:cNvPr>
          <p:cNvSpPr>
            <a:spLocks noGrp="1"/>
          </p:cNvSpPr>
          <p:nvPr>
            <p:ph type="sldNum" sz="quarter" idx="12"/>
          </p:nvPr>
        </p:nvSpPr>
        <p:spPr/>
        <p:txBody>
          <a:bodyPr/>
          <a:lstStyle/>
          <a:p>
            <a:pPr>
              <a:defRPr/>
            </a:pPr>
            <a:fld id="{B25F21C8-7C9A-4F61-9BFA-7B0FE6CA8CC3}"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3752403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9D98A7-5B12-6051-7065-93BC47FB2FAD}"/>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5BD06B7-E0FD-B4AA-33CA-8933BA88D8E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3DD68C-37FE-561E-5678-6931C138AB76}"/>
              </a:ext>
            </a:extLst>
          </p:cNvPr>
          <p:cNvSpPr>
            <a:spLocks noGrp="1"/>
          </p:cNvSpPr>
          <p:nvPr>
            <p:ph type="dt" sz="half" idx="10"/>
          </p:nvPr>
        </p:nvSpPr>
        <p:spPr/>
        <p:txBody>
          <a:bodyPr/>
          <a:lstStyle/>
          <a:p>
            <a:pPr>
              <a:defRPr/>
            </a:pPr>
            <a:fld id="{BE8AEBAE-4297-417C-8E6A-248479A34E72}" type="datetimeFigureOut">
              <a:rPr lang="en-US" smtClean="0">
                <a:solidFill>
                  <a:srgbClr val="002060">
                    <a:tint val="75000"/>
                  </a:srgbClr>
                </a:solidFill>
              </a:rPr>
              <a:pPr>
                <a:defRPr/>
              </a:pPr>
              <a:t>6/12/24</a:t>
            </a:fld>
            <a:endParaRPr lang="en-GB">
              <a:solidFill>
                <a:srgbClr val="002060">
                  <a:tint val="75000"/>
                </a:srgbClr>
              </a:solidFill>
            </a:endParaRPr>
          </a:p>
        </p:txBody>
      </p:sp>
      <p:sp>
        <p:nvSpPr>
          <p:cNvPr id="5" name="Footer Placeholder 4">
            <a:extLst>
              <a:ext uri="{FF2B5EF4-FFF2-40B4-BE49-F238E27FC236}">
                <a16:creationId xmlns:a16="http://schemas.microsoft.com/office/drawing/2014/main" id="{31FF994F-6788-6DC3-62C4-AA5D6E374D82}"/>
              </a:ext>
            </a:extLst>
          </p:cNvPr>
          <p:cNvSpPr>
            <a:spLocks noGrp="1"/>
          </p:cNvSpPr>
          <p:nvPr>
            <p:ph type="ftr" sz="quarter" idx="11"/>
          </p:nvPr>
        </p:nvSpPr>
        <p:spPr/>
        <p:txBody>
          <a:bodyPr/>
          <a:lstStyle/>
          <a:p>
            <a:pPr>
              <a:defRPr/>
            </a:pPr>
            <a:endParaRPr lang="en-GB">
              <a:solidFill>
                <a:srgbClr val="002060">
                  <a:tint val="75000"/>
                </a:srgbClr>
              </a:solidFill>
            </a:endParaRPr>
          </a:p>
        </p:txBody>
      </p:sp>
      <p:sp>
        <p:nvSpPr>
          <p:cNvPr id="6" name="Slide Number Placeholder 5">
            <a:extLst>
              <a:ext uri="{FF2B5EF4-FFF2-40B4-BE49-F238E27FC236}">
                <a16:creationId xmlns:a16="http://schemas.microsoft.com/office/drawing/2014/main" id="{6EB74B30-7792-EFCD-7E44-D8C0C1BD0C94}"/>
              </a:ext>
            </a:extLst>
          </p:cNvPr>
          <p:cNvSpPr>
            <a:spLocks noGrp="1"/>
          </p:cNvSpPr>
          <p:nvPr>
            <p:ph type="sldNum" sz="quarter" idx="12"/>
          </p:nvPr>
        </p:nvSpPr>
        <p:spPr/>
        <p:txBody>
          <a:bodyPr/>
          <a:lstStyle/>
          <a:p>
            <a:pPr>
              <a:defRPr/>
            </a:pPr>
            <a:fld id="{39BE4177-9038-46F0-8CFB-2B3CF5F72BAB}" type="slidenum">
              <a:rPr lang="en-GB" smtClean="0">
                <a:solidFill>
                  <a:srgbClr val="002060">
                    <a:tint val="75000"/>
                  </a:srgbClr>
                </a:solidFill>
              </a:rPr>
              <a:pPr>
                <a:defRPr/>
              </a:pPr>
              <a:t>‹#›</a:t>
            </a:fld>
            <a:endParaRPr lang="en-GB">
              <a:solidFill>
                <a:srgbClr val="002060">
                  <a:tint val="75000"/>
                </a:srgbClr>
              </a:solidFill>
            </a:endParaRPr>
          </a:p>
        </p:txBody>
      </p:sp>
    </p:spTree>
    <p:extLst>
      <p:ext uri="{BB962C8B-B14F-4D97-AF65-F5344CB8AC3E}">
        <p14:creationId xmlns:p14="http://schemas.microsoft.com/office/powerpoint/2010/main" val="266700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11D1FD-BFC3-0D12-759D-C7424679660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9E7FD6B-04D7-E2CE-5BD4-BDA1F71C132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9DC3F0-C3D3-A554-ACD9-D8364A39D88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C87FF1E7-2DC6-4A1B-BDE2-67B4A32FEE40}" type="datetimeFigureOut">
              <a:rPr lang="en-GB" smtClean="0"/>
              <a:t>12/06/2024</a:t>
            </a:fld>
            <a:endParaRPr lang="en-GB"/>
          </a:p>
        </p:txBody>
      </p:sp>
      <p:sp>
        <p:nvSpPr>
          <p:cNvPr id="5" name="Footer Placeholder 4">
            <a:extLst>
              <a:ext uri="{FF2B5EF4-FFF2-40B4-BE49-F238E27FC236}">
                <a16:creationId xmlns:a16="http://schemas.microsoft.com/office/drawing/2014/main" id="{46112157-3AA9-CEAF-C5CF-38B72312FCB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1B09415-CC10-CA1C-7B07-A52F5EA63C2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F960840A-4ADB-4AAF-9685-2A3AB43C76FE}" type="slidenum">
              <a:rPr lang="en-GB" smtClean="0"/>
              <a:t>‹#›</a:t>
            </a:fld>
            <a:endParaRPr lang="en-GB"/>
          </a:p>
        </p:txBody>
      </p:sp>
    </p:spTree>
    <p:extLst>
      <p:ext uri="{BB962C8B-B14F-4D97-AF65-F5344CB8AC3E}">
        <p14:creationId xmlns:p14="http://schemas.microsoft.com/office/powerpoint/2010/main" val="880405664"/>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9.jpe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10" Type="http://schemas.openxmlformats.org/officeDocument/2006/relationships/image" Target="../media/image2.png"/><Relationship Id="rId4" Type="http://schemas.openxmlformats.org/officeDocument/2006/relationships/diagramData" Target="../diagrams/data4.xml"/><Relationship Id="rId9" Type="http://schemas.openxmlformats.org/officeDocument/2006/relationships/image" Target="../media/image1.jpeg"/></Relationships>
</file>

<file path=ppt/slides/_rels/slide7.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0.jpeg"/><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10" Type="http://schemas.openxmlformats.org/officeDocument/2006/relationships/image" Target="../media/image2.png"/><Relationship Id="rId4" Type="http://schemas.openxmlformats.org/officeDocument/2006/relationships/diagramData" Target="../diagrams/data6.xml"/><Relationship Id="rId9" Type="http://schemas.openxmlformats.org/officeDocument/2006/relationships/image" Target="../media/image1.jpe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mailto:tsegahs@unaids.org" TargetMode="External"/><Relationship Id="rId7" Type="http://schemas.openxmlformats.org/officeDocument/2006/relationships/image" Target="../media/image1.jpeg"/><Relationship Id="rId2" Type="http://schemas.openxmlformats.org/officeDocument/2006/relationships/hyperlink" Target="mailto:mloglo@idpc.net" TargetMode="External"/><Relationship Id="rId1" Type="http://schemas.openxmlformats.org/officeDocument/2006/relationships/slideLayout" Target="../slideLayouts/slideLayout2.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56467" y="1146097"/>
            <a:ext cx="8591392" cy="4728006"/>
          </a:xfrm>
          <a:effectLst>
            <a:outerShdw blurRad="63500" dist="38100" dir="2700000">
              <a:srgbClr val="000000">
                <a:alpha val="40000"/>
              </a:srgbClr>
            </a:outerShdw>
          </a:effectLst>
        </p:spPr>
        <p:txBody>
          <a:bodyPr anchor="b">
            <a:normAutofit/>
          </a:bodyPr>
          <a:lstStyle/>
          <a:p>
            <a:pPr algn="l">
              <a:lnSpc>
                <a:spcPct val="150000"/>
              </a:lnSpc>
            </a:pPr>
            <a:r>
              <a:rPr lang="en-GB" sz="3200" b="1" dirty="0"/>
              <a:t>Towards a Stigma Reduction Roadmap for Persons Who Use/Inject Drugs</a:t>
            </a:r>
            <a:br>
              <a:rPr lang="en-GB" sz="2300" b="1" dirty="0"/>
            </a:br>
            <a:r>
              <a:rPr lang="en-GB" sz="2300" b="1" dirty="0"/>
              <a:t>by </a:t>
            </a:r>
            <a:br>
              <a:rPr lang="en-GB" sz="2300" b="1" dirty="0"/>
            </a:br>
            <a:r>
              <a:rPr lang="en-GB" sz="2300" b="1" dirty="0"/>
              <a:t>Maria-Goretti </a:t>
            </a:r>
            <a:r>
              <a:rPr lang="en-GB" sz="2300" b="1" err="1"/>
              <a:t>Loglo</a:t>
            </a:r>
            <a:r>
              <a:rPr lang="en-GB" sz="2300" b="1" dirty="0"/>
              <a:t> &amp; Selasi </a:t>
            </a:r>
            <a:r>
              <a:rPr lang="en-GB" sz="2300" b="1" err="1"/>
              <a:t>Tsegah</a:t>
            </a:r>
            <a:br>
              <a:rPr lang="en-GB" sz="2300" b="1" dirty="0"/>
            </a:br>
            <a:br>
              <a:rPr lang="en-GB" sz="2300" b="1" dirty="0"/>
            </a:br>
            <a:r>
              <a:rPr lang="en-GB" sz="2300" b="1" dirty="0"/>
              <a:t>14</a:t>
            </a:r>
            <a:r>
              <a:rPr lang="en-GB" sz="2300" b="1" baseline="30000" dirty="0"/>
              <a:t>th</a:t>
            </a:r>
            <a:r>
              <a:rPr lang="en-GB" sz="2300" b="1" dirty="0"/>
              <a:t> June 2024</a:t>
            </a:r>
            <a:endParaRPr lang="en-US" dirty="0"/>
          </a:p>
        </p:txBody>
      </p:sp>
      <p:sp>
        <p:nvSpPr>
          <p:cNvPr id="30"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4718595"/>
            <a:ext cx="4057650" cy="18288"/>
          </a:xfrm>
          <a:custGeom>
            <a:avLst/>
            <a:gdLst>
              <a:gd name="connsiteX0" fmla="*/ 0 w 4057650"/>
              <a:gd name="connsiteY0" fmla="*/ 0 h 18288"/>
              <a:gd name="connsiteX1" fmla="*/ 757428 w 4057650"/>
              <a:gd name="connsiteY1" fmla="*/ 0 h 18288"/>
              <a:gd name="connsiteX2" fmla="*/ 1474279 w 4057650"/>
              <a:gd name="connsiteY2" fmla="*/ 0 h 18288"/>
              <a:gd name="connsiteX3" fmla="*/ 2191131 w 4057650"/>
              <a:gd name="connsiteY3" fmla="*/ 0 h 18288"/>
              <a:gd name="connsiteX4" fmla="*/ 2745676 w 4057650"/>
              <a:gd name="connsiteY4" fmla="*/ 0 h 18288"/>
              <a:gd name="connsiteX5" fmla="*/ 3340798 w 4057650"/>
              <a:gd name="connsiteY5" fmla="*/ 0 h 18288"/>
              <a:gd name="connsiteX6" fmla="*/ 4057650 w 4057650"/>
              <a:gd name="connsiteY6" fmla="*/ 0 h 18288"/>
              <a:gd name="connsiteX7" fmla="*/ 4057650 w 4057650"/>
              <a:gd name="connsiteY7" fmla="*/ 18288 h 18288"/>
              <a:gd name="connsiteX8" fmla="*/ 3381375 w 4057650"/>
              <a:gd name="connsiteY8" fmla="*/ 18288 h 18288"/>
              <a:gd name="connsiteX9" fmla="*/ 2826830 w 4057650"/>
              <a:gd name="connsiteY9" fmla="*/ 18288 h 18288"/>
              <a:gd name="connsiteX10" fmla="*/ 2272284 w 4057650"/>
              <a:gd name="connsiteY10" fmla="*/ 18288 h 18288"/>
              <a:gd name="connsiteX11" fmla="*/ 1555432 w 4057650"/>
              <a:gd name="connsiteY11" fmla="*/ 18288 h 18288"/>
              <a:gd name="connsiteX12" fmla="*/ 960310 w 4057650"/>
              <a:gd name="connsiteY12" fmla="*/ 18288 h 18288"/>
              <a:gd name="connsiteX13" fmla="*/ 0 w 4057650"/>
              <a:gd name="connsiteY13" fmla="*/ 18288 h 18288"/>
              <a:gd name="connsiteX14" fmla="*/ 0 w 405765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8288"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150" y="8855"/>
                  <a:pt x="4057759" y="14521"/>
                  <a:pt x="4057650" y="18288"/>
                </a:cubicBezTo>
                <a:cubicBezTo>
                  <a:pt x="3743404" y="40125"/>
                  <a:pt x="3625516" y="-14923"/>
                  <a:pt x="3381375" y="18288"/>
                </a:cubicBezTo>
                <a:cubicBezTo>
                  <a:pt x="3137235" y="51499"/>
                  <a:pt x="2946571" y="1"/>
                  <a:pt x="2826830" y="18288"/>
                </a:cubicBezTo>
                <a:cubicBezTo>
                  <a:pt x="2707090" y="36575"/>
                  <a:pt x="2402756" y="1432"/>
                  <a:pt x="2272284" y="18288"/>
                </a:cubicBezTo>
                <a:cubicBezTo>
                  <a:pt x="2141812" y="35144"/>
                  <a:pt x="1895935" y="18199"/>
                  <a:pt x="1555432" y="18288"/>
                </a:cubicBezTo>
                <a:cubicBezTo>
                  <a:pt x="1214929" y="18377"/>
                  <a:pt x="1103072" y="14503"/>
                  <a:pt x="960310" y="18288"/>
                </a:cubicBezTo>
                <a:cubicBezTo>
                  <a:pt x="817548" y="22073"/>
                  <a:pt x="402272" y="-29359"/>
                  <a:pt x="0" y="18288"/>
                </a:cubicBezTo>
                <a:cubicBezTo>
                  <a:pt x="683" y="12014"/>
                  <a:pt x="724" y="5908"/>
                  <a:pt x="0" y="0"/>
                </a:cubicBezTo>
                <a:close/>
              </a:path>
              <a:path w="4057650" h="18288"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752" y="7180"/>
                  <a:pt x="4057819" y="13790"/>
                  <a:pt x="4057650" y="18288"/>
                </a:cubicBezTo>
                <a:cubicBezTo>
                  <a:pt x="3865148" y="-3313"/>
                  <a:pt x="3702543" y="49468"/>
                  <a:pt x="3381375" y="18288"/>
                </a:cubicBezTo>
                <a:cubicBezTo>
                  <a:pt x="3060208" y="-12892"/>
                  <a:pt x="2956571" y="-8678"/>
                  <a:pt x="2826830" y="18288"/>
                </a:cubicBezTo>
                <a:cubicBezTo>
                  <a:pt x="2697089" y="45254"/>
                  <a:pt x="2411031" y="43154"/>
                  <a:pt x="2150555" y="18288"/>
                </a:cubicBezTo>
                <a:cubicBezTo>
                  <a:pt x="1890080" y="-6578"/>
                  <a:pt x="1741827" y="-615"/>
                  <a:pt x="1474280" y="18288"/>
                </a:cubicBezTo>
                <a:cubicBezTo>
                  <a:pt x="1206734" y="37191"/>
                  <a:pt x="998203" y="33335"/>
                  <a:pt x="838581" y="18288"/>
                </a:cubicBezTo>
                <a:cubicBezTo>
                  <a:pt x="678959" y="3241"/>
                  <a:pt x="187101" y="-13212"/>
                  <a:pt x="0" y="18288"/>
                </a:cubicBezTo>
                <a:cubicBezTo>
                  <a:pt x="571" y="10093"/>
                  <a:pt x="-125" y="840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9C19AA-88A5-70C1-8AA2-1B1E0C7B2080}"/>
              </a:ext>
            </a:extLst>
          </p:cNvPr>
          <p:cNvSpPr txBox="1"/>
          <p:nvPr/>
        </p:nvSpPr>
        <p:spPr>
          <a:xfrm>
            <a:off x="13003078" y="-92990"/>
            <a:ext cx="184731" cy="369332"/>
          </a:xfrm>
          <a:prstGeom prst="rect">
            <a:avLst/>
          </a:prstGeom>
          <a:noFill/>
        </p:spPr>
        <p:txBody>
          <a:bodyPr wrap="none" rtlCol="0">
            <a:spAutoFit/>
          </a:bodyPr>
          <a:lstStyle/>
          <a:p>
            <a:endParaRPr lang="en-US"/>
          </a:p>
        </p:txBody>
      </p:sp>
      <p:pic>
        <p:nvPicPr>
          <p:cNvPr id="8" name="Picture 7" descr="A blue and white logo&#10;&#10;Description automatically generated">
            <a:extLst>
              <a:ext uri="{FF2B5EF4-FFF2-40B4-BE49-F238E27FC236}">
                <a16:creationId xmlns:a16="http://schemas.microsoft.com/office/drawing/2014/main" id="{44200A1A-73D1-F949-4783-D5951321FB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10" name="Picture 9" descr="Logo | UNAIDS">
            <a:extLst>
              <a:ext uri="{FF2B5EF4-FFF2-40B4-BE49-F238E27FC236}">
                <a16:creationId xmlns:a16="http://schemas.microsoft.com/office/drawing/2014/main" id="{1654D2AD-1BAB-C6C5-AC02-1B9597FA621D}"/>
              </a:ext>
            </a:extLst>
          </p:cNvPr>
          <p:cNvPicPr>
            <a:picLocks noChangeAspect="1"/>
          </p:cNvPicPr>
          <p:nvPr/>
        </p:nvPicPr>
        <p:blipFill>
          <a:blip r:embed="rId4"/>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845522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4EB6AF2-F586-AFB3-32AF-E4669DF23ABF}"/>
              </a:ext>
            </a:extLst>
          </p:cNvPr>
          <p:cNvSpPr txBox="1"/>
          <p:nvPr/>
        </p:nvSpPr>
        <p:spPr>
          <a:xfrm>
            <a:off x="-2609" y="-730"/>
            <a:ext cx="8374024" cy="1015663"/>
          </a:xfrm>
          <a:prstGeom prst="rect">
            <a:avLst/>
          </a:prstGeom>
          <a:noFill/>
        </p:spPr>
        <p:txBody>
          <a:bodyPr wrap="square" lIns="91440" tIns="45720" rIns="91440" bIns="45720" anchor="t">
            <a:spAutoFit/>
          </a:bodyPr>
          <a:lstStyle/>
          <a:p>
            <a:pPr>
              <a:defRPr/>
            </a:pPr>
            <a:r>
              <a:rPr lang="en-US" sz="2800" b="1" kern="1200">
                <a:latin typeface="Aptos Display"/>
                <a:ea typeface="+mn-lt"/>
                <a:cs typeface="+mn-lt"/>
              </a:rPr>
              <a:t>Why</a:t>
            </a:r>
            <a:r>
              <a:rPr lang="en-US" sz="2800" b="1">
                <a:latin typeface="Aptos Display"/>
                <a:ea typeface="+mn-lt"/>
                <a:cs typeface="+mn-lt"/>
              </a:rPr>
              <a:t> </a:t>
            </a:r>
            <a:r>
              <a:rPr lang="en-US" sz="2800" b="1" kern="1200">
                <a:latin typeface="Aptos Display"/>
                <a:ea typeface="+mn-lt"/>
                <a:cs typeface="+mn-lt"/>
              </a:rPr>
              <a:t>a </a:t>
            </a:r>
            <a:r>
              <a:rPr lang="en-US" sz="3200" b="1">
                <a:latin typeface="Aptos Display"/>
                <a:ea typeface="+mn-lt"/>
                <a:cs typeface="+mn-lt"/>
              </a:rPr>
              <a:t>Stigma</a:t>
            </a:r>
            <a:r>
              <a:rPr lang="en-US" sz="2800" b="1">
                <a:latin typeface="Aptos Display"/>
                <a:ea typeface="+mn-lt"/>
                <a:cs typeface="+mn-lt"/>
              </a:rPr>
              <a:t> Reduction Roadmap </a:t>
            </a:r>
            <a:r>
              <a:rPr lang="en-US" sz="2800" b="1" kern="1200">
                <a:latin typeface="Aptos Display"/>
                <a:ea typeface="+mn-lt"/>
                <a:cs typeface="+mn-lt"/>
              </a:rPr>
              <a:t>for </a:t>
            </a:r>
            <a:r>
              <a:rPr lang="en-US" sz="2800" b="1">
                <a:latin typeface="Aptos Display"/>
                <a:ea typeface="+mn-lt"/>
                <a:cs typeface="+mn-lt"/>
              </a:rPr>
              <a:t>Persons Who Use/Inject Drugs?</a:t>
            </a:r>
            <a:endParaRPr lang="en-US" sz="2800" b="1">
              <a:latin typeface="Aptos Display"/>
            </a:endParaRPr>
          </a:p>
        </p:txBody>
      </p:sp>
      <p:graphicFrame>
        <p:nvGraphicFramePr>
          <p:cNvPr id="4" name="Diagram 3">
            <a:extLst>
              <a:ext uri="{FF2B5EF4-FFF2-40B4-BE49-F238E27FC236}">
                <a16:creationId xmlns:a16="http://schemas.microsoft.com/office/drawing/2014/main" id="{DBBB30B0-30E7-9A0F-299B-FFC7141C8B39}"/>
              </a:ext>
            </a:extLst>
          </p:cNvPr>
          <p:cNvGraphicFramePr/>
          <p:nvPr>
            <p:extLst>
              <p:ext uri="{D42A27DB-BD31-4B8C-83A1-F6EECF244321}">
                <p14:modId xmlns:p14="http://schemas.microsoft.com/office/powerpoint/2010/main" val="4149764669"/>
              </p:ext>
            </p:extLst>
          </p:nvPr>
        </p:nvGraphicFramePr>
        <p:xfrm>
          <a:off x="1196236" y="1055998"/>
          <a:ext cx="6707447" cy="51151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9" name="TextBox 158">
            <a:extLst>
              <a:ext uri="{FF2B5EF4-FFF2-40B4-BE49-F238E27FC236}">
                <a16:creationId xmlns:a16="http://schemas.microsoft.com/office/drawing/2014/main" id="{E2EAA2FA-CD57-1637-8806-CDA048A58079}"/>
              </a:ext>
            </a:extLst>
          </p:cNvPr>
          <p:cNvSpPr txBox="1"/>
          <p:nvPr/>
        </p:nvSpPr>
        <p:spPr>
          <a:xfrm>
            <a:off x="3316247" y="3411190"/>
            <a:ext cx="2498784" cy="400110"/>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Aptos Display"/>
              </a:rPr>
              <a:t>SOCIETAL </a:t>
            </a:r>
            <a:r>
              <a:rPr lang="en-US" sz="2000" b="1" dirty="0">
                <a:latin typeface="Aptos Display"/>
              </a:rPr>
              <a:t>BARRIERS</a:t>
            </a:r>
            <a:endParaRPr lang="en-US" dirty="0"/>
          </a:p>
        </p:txBody>
      </p:sp>
      <p:pic>
        <p:nvPicPr>
          <p:cNvPr id="27" name="Picture 26" descr="A blue and white logo&#10;&#10;Description automatically generated">
            <a:extLst>
              <a:ext uri="{FF2B5EF4-FFF2-40B4-BE49-F238E27FC236}">
                <a16:creationId xmlns:a16="http://schemas.microsoft.com/office/drawing/2014/main" id="{A1710CC7-B0BE-FB92-E2BB-375D3B0858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29" name="Picture 28" descr="Logo | UNAIDS">
            <a:extLst>
              <a:ext uri="{FF2B5EF4-FFF2-40B4-BE49-F238E27FC236}">
                <a16:creationId xmlns:a16="http://schemas.microsoft.com/office/drawing/2014/main" id="{73467070-A56C-AAFE-13BE-FA1662361C27}"/>
              </a:ext>
            </a:extLst>
          </p:cNvPr>
          <p:cNvPicPr>
            <a:picLocks noChangeAspect="1"/>
          </p:cNvPicPr>
          <p:nvPr/>
        </p:nvPicPr>
        <p:blipFill>
          <a:blip r:embed="rId9"/>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3440629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4EB6AF2-F586-AFB3-32AF-E4669DF23ABF}"/>
              </a:ext>
            </a:extLst>
          </p:cNvPr>
          <p:cNvSpPr txBox="1"/>
          <p:nvPr/>
        </p:nvSpPr>
        <p:spPr>
          <a:xfrm>
            <a:off x="120959" y="102243"/>
            <a:ext cx="8374024" cy="1015663"/>
          </a:xfrm>
          <a:prstGeom prst="rect">
            <a:avLst/>
          </a:prstGeom>
          <a:noFill/>
        </p:spPr>
        <p:txBody>
          <a:bodyPr wrap="square" lIns="91440" tIns="45720" rIns="91440" bIns="45720" anchor="t">
            <a:spAutoFit/>
          </a:bodyPr>
          <a:lstStyle/>
          <a:p>
            <a:pPr>
              <a:defRPr/>
            </a:pPr>
            <a:r>
              <a:rPr lang="en-US" sz="2800" b="1" kern="1200">
                <a:latin typeface="Aptos Display"/>
                <a:ea typeface="+mn-lt"/>
                <a:cs typeface="+mn-lt"/>
              </a:rPr>
              <a:t>Why</a:t>
            </a:r>
            <a:r>
              <a:rPr lang="en-US" sz="2800" b="1">
                <a:latin typeface="Aptos Display"/>
                <a:ea typeface="+mn-lt"/>
                <a:cs typeface="+mn-lt"/>
              </a:rPr>
              <a:t> </a:t>
            </a:r>
            <a:r>
              <a:rPr lang="en-US" sz="2800" b="1" kern="1200">
                <a:latin typeface="Aptos Display"/>
                <a:ea typeface="+mn-lt"/>
                <a:cs typeface="+mn-lt"/>
              </a:rPr>
              <a:t>a </a:t>
            </a:r>
            <a:r>
              <a:rPr lang="en-US" sz="3200" b="1">
                <a:latin typeface="Aptos Display"/>
                <a:ea typeface="+mn-lt"/>
                <a:cs typeface="+mn-lt"/>
              </a:rPr>
              <a:t>Stigma</a:t>
            </a:r>
            <a:r>
              <a:rPr lang="en-US" sz="2800" b="1">
                <a:latin typeface="Aptos Display"/>
                <a:ea typeface="+mn-lt"/>
                <a:cs typeface="+mn-lt"/>
              </a:rPr>
              <a:t> Reduction Roadmap </a:t>
            </a:r>
            <a:r>
              <a:rPr lang="en-US" sz="2800" b="1" kern="1200">
                <a:latin typeface="Aptos Display"/>
                <a:ea typeface="+mn-lt"/>
                <a:cs typeface="+mn-lt"/>
              </a:rPr>
              <a:t>for </a:t>
            </a:r>
            <a:r>
              <a:rPr lang="en-US" sz="2800" b="1">
                <a:latin typeface="Aptos Display"/>
                <a:ea typeface="+mn-lt"/>
                <a:cs typeface="+mn-lt"/>
              </a:rPr>
              <a:t>Persons Who Use/Inject Drugs?</a:t>
            </a:r>
            <a:endParaRPr lang="en-US" sz="2800" b="1">
              <a:latin typeface="Aptos Display"/>
            </a:endParaRPr>
          </a:p>
        </p:txBody>
      </p:sp>
      <p:graphicFrame>
        <p:nvGraphicFramePr>
          <p:cNvPr id="4" name="Diagram 3">
            <a:extLst>
              <a:ext uri="{FF2B5EF4-FFF2-40B4-BE49-F238E27FC236}">
                <a16:creationId xmlns:a16="http://schemas.microsoft.com/office/drawing/2014/main" id="{DBBB30B0-30E7-9A0F-299B-FFC7141C8B39}"/>
              </a:ext>
            </a:extLst>
          </p:cNvPr>
          <p:cNvGraphicFramePr/>
          <p:nvPr>
            <p:extLst>
              <p:ext uri="{D42A27DB-BD31-4B8C-83A1-F6EECF244321}">
                <p14:modId xmlns:p14="http://schemas.microsoft.com/office/powerpoint/2010/main" val="515941304"/>
              </p:ext>
            </p:extLst>
          </p:nvPr>
        </p:nvGraphicFramePr>
        <p:xfrm>
          <a:off x="751253" y="1361717"/>
          <a:ext cx="7479435" cy="4512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16" name="TextBox 315">
            <a:extLst>
              <a:ext uri="{FF2B5EF4-FFF2-40B4-BE49-F238E27FC236}">
                <a16:creationId xmlns:a16="http://schemas.microsoft.com/office/drawing/2014/main" id="{B61746D3-12E8-3853-1EC0-00BC5D8FDFA1}"/>
              </a:ext>
            </a:extLst>
          </p:cNvPr>
          <p:cNvSpPr txBox="1"/>
          <p:nvPr/>
        </p:nvSpPr>
        <p:spPr>
          <a:xfrm>
            <a:off x="3286234" y="3243411"/>
            <a:ext cx="2321511" cy="365760"/>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Display"/>
              </a:rPr>
              <a:t>SOCIETAL ENABLERS</a:t>
            </a:r>
          </a:p>
        </p:txBody>
      </p:sp>
      <p:pic>
        <p:nvPicPr>
          <p:cNvPr id="17" name="Picture 16" descr="A blue and white logo&#10;&#10;Description automatically generated">
            <a:extLst>
              <a:ext uri="{FF2B5EF4-FFF2-40B4-BE49-F238E27FC236}">
                <a16:creationId xmlns:a16="http://schemas.microsoft.com/office/drawing/2014/main" id="{61DE05A7-E907-9F9D-DE74-74CCBA460A0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19" name="Picture 18" descr="Logo | UNAIDS">
            <a:extLst>
              <a:ext uri="{FF2B5EF4-FFF2-40B4-BE49-F238E27FC236}">
                <a16:creationId xmlns:a16="http://schemas.microsoft.com/office/drawing/2014/main" id="{3F9A7C75-DF49-5413-BFF9-C3EEE553A8E0}"/>
              </a:ext>
            </a:extLst>
          </p:cNvPr>
          <p:cNvPicPr>
            <a:picLocks noChangeAspect="1"/>
          </p:cNvPicPr>
          <p:nvPr/>
        </p:nvPicPr>
        <p:blipFill>
          <a:blip r:embed="rId9"/>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638353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1B804-34B7-FC35-721C-90640C7AC847}"/>
              </a:ext>
            </a:extLst>
          </p:cNvPr>
          <p:cNvSpPr>
            <a:spLocks noGrp="1"/>
          </p:cNvSpPr>
          <p:nvPr>
            <p:ph type="title"/>
          </p:nvPr>
        </p:nvSpPr>
        <p:spPr>
          <a:xfrm>
            <a:off x="8418" y="154820"/>
            <a:ext cx="7292383" cy="1549026"/>
          </a:xfrm>
        </p:spPr>
        <p:txBody>
          <a:bodyPr>
            <a:normAutofit/>
          </a:bodyPr>
          <a:lstStyle/>
          <a:p>
            <a:r>
              <a:rPr lang="en-US" sz="3000" b="1" dirty="0">
                <a:latin typeface="Aptos Display"/>
                <a:cs typeface="Calibri"/>
              </a:rPr>
              <a:t>National Stakeholder Dialogue on Stigma Reduction for Person Who Use/Inject Drugs in Ghana </a:t>
            </a:r>
            <a:endParaRPr lang="en-US" sz="3000" b="1" dirty="0">
              <a:latin typeface="Aptos Display"/>
              <a:cs typeface="Calibri" panose="020F0502020204030204" pitchFamily="34" charset="0"/>
            </a:endParaRPr>
          </a:p>
        </p:txBody>
      </p:sp>
      <p:sp>
        <p:nvSpPr>
          <p:cNvPr id="3" name="Content Placeholder 2">
            <a:extLst>
              <a:ext uri="{FF2B5EF4-FFF2-40B4-BE49-F238E27FC236}">
                <a16:creationId xmlns:a16="http://schemas.microsoft.com/office/drawing/2014/main" id="{19B3421B-1FD0-8059-C139-B2D0DBEA658B}"/>
              </a:ext>
            </a:extLst>
          </p:cNvPr>
          <p:cNvSpPr>
            <a:spLocks noGrp="1"/>
          </p:cNvSpPr>
          <p:nvPr>
            <p:ph idx="1"/>
          </p:nvPr>
        </p:nvSpPr>
        <p:spPr>
          <a:xfrm>
            <a:off x="131011" y="1761865"/>
            <a:ext cx="6009764" cy="3355441"/>
          </a:xfrm>
        </p:spPr>
        <p:txBody>
          <a:bodyPr anchor="ctr">
            <a:normAutofit/>
          </a:bodyPr>
          <a:lstStyle/>
          <a:p>
            <a:pPr marL="0" indent="0">
              <a:buNone/>
            </a:pPr>
            <a:r>
              <a:rPr lang="en-US" sz="1900">
                <a:effectLst/>
                <a:latin typeface="Aptos Display"/>
                <a:cs typeface="Calibri"/>
              </a:rPr>
              <a:t>The Dialogue had </a:t>
            </a:r>
            <a:r>
              <a:rPr lang="en-US" sz="1900" b="1">
                <a:effectLst/>
                <a:latin typeface="Aptos Display"/>
                <a:cs typeface="Calibri"/>
              </a:rPr>
              <a:t>two main objectives:</a:t>
            </a:r>
          </a:p>
          <a:p>
            <a:r>
              <a:rPr lang="en-US" sz="1900">
                <a:latin typeface="Aptos Display"/>
                <a:cs typeface="Calibri"/>
              </a:rPr>
              <a:t>T</a:t>
            </a:r>
            <a:r>
              <a:rPr lang="en-US" sz="1900">
                <a:effectLst/>
                <a:latin typeface="Aptos Display"/>
                <a:cs typeface="Calibri"/>
              </a:rPr>
              <a:t>o bring together the key actors in Ghana to discuss the issues of stigma and discrimination, and;</a:t>
            </a:r>
            <a:endParaRPr lang="en-US" sz="1900">
              <a:latin typeface="Aptos Display"/>
              <a:cs typeface="Calibri"/>
            </a:endParaRPr>
          </a:p>
          <a:p>
            <a:r>
              <a:rPr lang="en-US" sz="1900">
                <a:latin typeface="Aptos Display"/>
                <a:cs typeface="Calibri"/>
              </a:rPr>
              <a:t>T</a:t>
            </a:r>
            <a:r>
              <a:rPr lang="en-US" sz="1900">
                <a:effectLst/>
                <a:latin typeface="Aptos Display"/>
                <a:cs typeface="Calibri"/>
              </a:rPr>
              <a:t>o inform the development of a national stigma reduction roadmap for people who use drugs</a:t>
            </a:r>
            <a:endParaRPr lang="en-US"/>
          </a:p>
          <a:p>
            <a:pPr marL="0" indent="0">
              <a:buNone/>
            </a:pPr>
            <a:endParaRPr lang="en-US" sz="1900">
              <a:latin typeface="Aptos Display"/>
              <a:cs typeface="Calibri" panose="020F0502020204030204" pitchFamily="34" charset="0"/>
            </a:endParaRPr>
          </a:p>
          <a:p>
            <a:pPr marL="0" indent="0">
              <a:buNone/>
            </a:pPr>
            <a:r>
              <a:rPr lang="en-US" sz="1900">
                <a:latin typeface="Aptos Display"/>
                <a:cs typeface="Calibri"/>
              </a:rPr>
              <a:t>Over</a:t>
            </a:r>
            <a:r>
              <a:rPr lang="en-US" sz="1900">
                <a:effectLst/>
                <a:latin typeface="Aptos Display"/>
                <a:cs typeface="Calibri"/>
              </a:rPr>
              <a:t> 55 participants </a:t>
            </a:r>
            <a:r>
              <a:rPr lang="en-US" sz="1900">
                <a:latin typeface="Aptos Display"/>
                <a:cs typeface="Calibri"/>
              </a:rPr>
              <a:t>over the two days representing</a:t>
            </a:r>
            <a:r>
              <a:rPr lang="en-US" sz="1900">
                <a:effectLst/>
                <a:latin typeface="Aptos Display"/>
                <a:cs typeface="Calibri"/>
              </a:rPr>
              <a:t>;</a:t>
            </a:r>
          </a:p>
          <a:p>
            <a:pPr marL="0" indent="0">
              <a:buNone/>
            </a:pPr>
            <a:r>
              <a:rPr lang="en-US" sz="1900" b="1">
                <a:effectLst/>
                <a:latin typeface="Aptos Display"/>
                <a:cs typeface="Calibri"/>
              </a:rPr>
              <a:t>government, academia, civil society, service providers, youth and the affected community.</a:t>
            </a:r>
          </a:p>
        </p:txBody>
      </p:sp>
      <p:sp>
        <p:nvSpPr>
          <p:cNvPr id="31" name="Rectangle 30">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3" name="Oval 32">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7" name="Graphic 16" descr="Board Room">
            <a:extLst>
              <a:ext uri="{FF2B5EF4-FFF2-40B4-BE49-F238E27FC236}">
                <a16:creationId xmlns:a16="http://schemas.microsoft.com/office/drawing/2014/main" id="{4A3B175C-1F7F-2A58-DFE4-AB5EC11758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24964" y="2865141"/>
            <a:ext cx="1143455" cy="1143455"/>
          </a:xfrm>
          <a:prstGeom prst="rect">
            <a:avLst/>
          </a:prstGeom>
        </p:spPr>
      </p:pic>
      <p:pic>
        <p:nvPicPr>
          <p:cNvPr id="5" name="Picture 4" descr="A blue and white logo&#10;&#10;Description automatically generated">
            <a:extLst>
              <a:ext uri="{FF2B5EF4-FFF2-40B4-BE49-F238E27FC236}">
                <a16:creationId xmlns:a16="http://schemas.microsoft.com/office/drawing/2014/main" id="{3094651E-3C7A-8AB6-AC8C-8AC1E9FD81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7" name="Picture 6" descr="Logo | UNAIDS">
            <a:extLst>
              <a:ext uri="{FF2B5EF4-FFF2-40B4-BE49-F238E27FC236}">
                <a16:creationId xmlns:a16="http://schemas.microsoft.com/office/drawing/2014/main" id="{5374107F-0C13-EB12-EF54-0EDF39EEA505}"/>
              </a:ext>
            </a:extLst>
          </p:cNvPr>
          <p:cNvPicPr>
            <a:picLocks noChangeAspect="1"/>
          </p:cNvPicPr>
          <p:nvPr/>
        </p:nvPicPr>
        <p:blipFill>
          <a:blip r:embed="rId6"/>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1961663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656" y="260019"/>
            <a:ext cx="8375586"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B15F602-4443-AC7D-8080-0675893AAE66}"/>
              </a:ext>
            </a:extLst>
          </p:cNvPr>
          <p:cNvSpPr>
            <a:spLocks noGrp="1"/>
          </p:cNvSpPr>
          <p:nvPr>
            <p:ph type="title"/>
          </p:nvPr>
        </p:nvSpPr>
        <p:spPr>
          <a:xfrm>
            <a:off x="396514" y="262028"/>
            <a:ext cx="8195665" cy="1003887"/>
          </a:xfrm>
        </p:spPr>
        <p:txBody>
          <a:bodyPr>
            <a:normAutofit/>
          </a:bodyPr>
          <a:lstStyle/>
          <a:p>
            <a:r>
              <a:rPr lang="en-US" sz="3000" b="1">
                <a:latin typeface="Aptos Display"/>
                <a:ea typeface="Calibri"/>
                <a:cs typeface="Calibri"/>
              </a:rPr>
              <a:t>Recommendations</a:t>
            </a:r>
            <a:r>
              <a:rPr lang="en-US" sz="2800" b="1">
                <a:latin typeface="Aptos Display"/>
                <a:ea typeface="Calibri"/>
                <a:cs typeface="Calibri"/>
              </a:rPr>
              <a:t> on Stigma Reduction Dialogue </a:t>
            </a:r>
            <a:endParaRPr lang="en-US" sz="2800" b="1">
              <a:latin typeface="Aptos Display"/>
              <a:cs typeface="Calibri" panose="020F0502020204030204" pitchFamily="34" charset="0"/>
            </a:endParaRPr>
          </a:p>
        </p:txBody>
      </p:sp>
      <p:sp>
        <p:nvSpPr>
          <p:cNvPr id="26" name="Rectangle 25">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125" y="658327"/>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2" name="Content Placeholder 2">
            <a:extLst>
              <a:ext uri="{FF2B5EF4-FFF2-40B4-BE49-F238E27FC236}">
                <a16:creationId xmlns:a16="http://schemas.microsoft.com/office/drawing/2014/main" id="{673C3E8D-3EB8-F4E5-2775-89A904DFF3F0}"/>
              </a:ext>
            </a:extLst>
          </p:cNvPr>
          <p:cNvGraphicFramePr>
            <a:graphicFrameLocks noGrp="1"/>
          </p:cNvGraphicFramePr>
          <p:nvPr>
            <p:ph idx="1"/>
            <p:extLst>
              <p:ext uri="{D42A27DB-BD31-4B8C-83A1-F6EECF244321}">
                <p14:modId xmlns:p14="http://schemas.microsoft.com/office/powerpoint/2010/main" val="2954641725"/>
              </p:ext>
            </p:extLst>
          </p:nvPr>
        </p:nvGraphicFramePr>
        <p:xfrm>
          <a:off x="381696" y="1373731"/>
          <a:ext cx="8375881" cy="4334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40" name="Picture 539" descr="A blue and white logo&#10;&#10;Description automatically generated">
            <a:extLst>
              <a:ext uri="{FF2B5EF4-FFF2-40B4-BE49-F238E27FC236}">
                <a16:creationId xmlns:a16="http://schemas.microsoft.com/office/drawing/2014/main" id="{00E5DEEA-B0CC-6960-3D36-0A2D18AEF1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3" y="6029515"/>
            <a:ext cx="2063183" cy="823999"/>
          </a:xfrm>
          <a:prstGeom prst="rect">
            <a:avLst/>
          </a:prstGeom>
        </p:spPr>
      </p:pic>
      <p:pic>
        <p:nvPicPr>
          <p:cNvPr id="542" name="Picture 541" descr="Logo | UNAIDS">
            <a:extLst>
              <a:ext uri="{FF2B5EF4-FFF2-40B4-BE49-F238E27FC236}">
                <a16:creationId xmlns:a16="http://schemas.microsoft.com/office/drawing/2014/main" id="{5C347666-9EB2-FE99-A834-DF6E32045D73}"/>
              </a:ext>
            </a:extLst>
          </p:cNvPr>
          <p:cNvPicPr>
            <a:picLocks noChangeAspect="1"/>
          </p:cNvPicPr>
          <p:nvPr/>
        </p:nvPicPr>
        <p:blipFill>
          <a:blip r:embed="rId9"/>
          <a:stretch>
            <a:fillRect/>
          </a:stretch>
        </p:blipFill>
        <p:spPr>
          <a:xfrm>
            <a:off x="5031723" y="6204918"/>
            <a:ext cx="4111234" cy="648638"/>
          </a:xfrm>
          <a:prstGeom prst="rect">
            <a:avLst/>
          </a:prstGeom>
        </p:spPr>
      </p:pic>
    </p:spTree>
    <p:extLst>
      <p:ext uri="{BB962C8B-B14F-4D97-AF65-F5344CB8AC3E}">
        <p14:creationId xmlns:p14="http://schemas.microsoft.com/office/powerpoint/2010/main" val="1186398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230C3D3F-804C-4A71-8E21-2B62A4081F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7689C-F773-9AB9-13C6-4D475271F134}"/>
              </a:ext>
            </a:extLst>
          </p:cNvPr>
          <p:cNvSpPr>
            <a:spLocks noGrp="1"/>
          </p:cNvSpPr>
          <p:nvPr>
            <p:ph type="title"/>
          </p:nvPr>
        </p:nvSpPr>
        <p:spPr>
          <a:xfrm>
            <a:off x="275830" y="99292"/>
            <a:ext cx="8261714" cy="1150586"/>
          </a:xfrm>
        </p:spPr>
        <p:txBody>
          <a:bodyPr>
            <a:normAutofit/>
          </a:bodyPr>
          <a:lstStyle/>
          <a:p>
            <a:r>
              <a:rPr lang="en-GB" sz="3000" b="1">
                <a:effectLst/>
                <a:latin typeface="Aptos Display"/>
                <a:ea typeface="Aptos" panose="020B0004020202020204" pitchFamily="34" charset="0"/>
                <a:cs typeface="Calibri"/>
              </a:rPr>
              <a:t>How the Stigma Reduction</a:t>
            </a:r>
            <a:r>
              <a:rPr lang="en-GB" sz="3000" b="1">
                <a:latin typeface="Aptos Display"/>
                <a:ea typeface="Aptos" panose="020B0004020202020204" pitchFamily="34" charset="0"/>
                <a:cs typeface="Calibri"/>
              </a:rPr>
              <a:t> Roadmap</a:t>
            </a:r>
            <a:r>
              <a:rPr lang="en-GB" sz="3000" b="1">
                <a:effectLst/>
                <a:latin typeface="Aptos Display"/>
                <a:ea typeface="Aptos" panose="020B0004020202020204" pitchFamily="34" charset="0"/>
                <a:cs typeface="Calibri"/>
              </a:rPr>
              <a:t> will</a:t>
            </a:r>
            <a:r>
              <a:rPr lang="en-GB" sz="3000" b="1">
                <a:latin typeface="Aptos Display"/>
                <a:ea typeface="Aptos" panose="020B0004020202020204" pitchFamily="34" charset="0"/>
                <a:cs typeface="Calibri"/>
              </a:rPr>
              <a:t> Address</a:t>
            </a:r>
            <a:r>
              <a:rPr lang="en-GB" sz="3000" b="1">
                <a:effectLst/>
                <a:latin typeface="Aptos Display"/>
                <a:ea typeface="Aptos" panose="020B0004020202020204" pitchFamily="34" charset="0"/>
                <a:cs typeface="Calibri"/>
              </a:rPr>
              <a:t> Stigma</a:t>
            </a:r>
            <a:r>
              <a:rPr lang="en-GB" sz="3000" b="1">
                <a:latin typeface="Aptos Display"/>
                <a:ea typeface="Aptos" panose="020B0004020202020204" pitchFamily="34" charset="0"/>
                <a:cs typeface="Calibri"/>
              </a:rPr>
              <a:t> </a:t>
            </a:r>
            <a:endParaRPr lang="en-US" sz="2800">
              <a:latin typeface="Aptos Display"/>
              <a:ea typeface="Calibri" panose="020F0502020204030204" pitchFamily="34" charset="0"/>
              <a:cs typeface="Calibri" panose="020F0502020204030204" pitchFamily="34" charset="0"/>
            </a:endParaRPr>
          </a:p>
        </p:txBody>
      </p:sp>
      <p:pic>
        <p:nvPicPr>
          <p:cNvPr id="20" name="Picture 19" descr="Colourful carved figures of humans">
            <a:extLst>
              <a:ext uri="{FF2B5EF4-FFF2-40B4-BE49-F238E27FC236}">
                <a16:creationId xmlns:a16="http://schemas.microsoft.com/office/drawing/2014/main" id="{38F85724-0190-D032-928B-97CDE2B67A50}"/>
              </a:ext>
            </a:extLst>
          </p:cNvPr>
          <p:cNvPicPr>
            <a:picLocks noChangeAspect="1"/>
          </p:cNvPicPr>
          <p:nvPr/>
        </p:nvPicPr>
        <p:blipFill rotWithShape="1">
          <a:blip r:embed="rId3"/>
          <a:srcRect l="29177" r="28745" b="1"/>
          <a:stretch/>
        </p:blipFill>
        <p:spPr>
          <a:xfrm>
            <a:off x="464480" y="1454888"/>
            <a:ext cx="2497816" cy="4285804"/>
          </a:xfrm>
          <a:prstGeom prst="rect">
            <a:avLst/>
          </a:prstGeom>
        </p:spPr>
      </p:pic>
      <p:graphicFrame>
        <p:nvGraphicFramePr>
          <p:cNvPr id="23" name="Content Placeholder 2">
            <a:extLst>
              <a:ext uri="{FF2B5EF4-FFF2-40B4-BE49-F238E27FC236}">
                <a16:creationId xmlns:a16="http://schemas.microsoft.com/office/drawing/2014/main" id="{81B2FD65-6604-8BB2-1815-DD106F15EA76}"/>
              </a:ext>
            </a:extLst>
          </p:cNvPr>
          <p:cNvGraphicFramePr>
            <a:graphicFrameLocks noGrp="1"/>
          </p:cNvGraphicFramePr>
          <p:nvPr>
            <p:ph idx="1"/>
            <p:extLst>
              <p:ext uri="{D42A27DB-BD31-4B8C-83A1-F6EECF244321}">
                <p14:modId xmlns:p14="http://schemas.microsoft.com/office/powerpoint/2010/main" val="212534612"/>
              </p:ext>
            </p:extLst>
          </p:nvPr>
        </p:nvGraphicFramePr>
        <p:xfrm>
          <a:off x="3055317" y="1454885"/>
          <a:ext cx="5826236" cy="42858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0" name="Picture 29" descr="A blue and white logo&#10;&#10;Description automatically generated">
            <a:extLst>
              <a:ext uri="{FF2B5EF4-FFF2-40B4-BE49-F238E27FC236}">
                <a16:creationId xmlns:a16="http://schemas.microsoft.com/office/drawing/2014/main" id="{7EE00A60-2962-7ADC-0EDA-730F20A524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32" name="Picture 31" descr="Logo | UNAIDS">
            <a:extLst>
              <a:ext uri="{FF2B5EF4-FFF2-40B4-BE49-F238E27FC236}">
                <a16:creationId xmlns:a16="http://schemas.microsoft.com/office/drawing/2014/main" id="{B3CF05DC-03C4-F133-0C41-9CD0A63CED3B}"/>
              </a:ext>
            </a:extLst>
          </p:cNvPr>
          <p:cNvPicPr>
            <a:picLocks noChangeAspect="1"/>
          </p:cNvPicPr>
          <p:nvPr/>
        </p:nvPicPr>
        <p:blipFill>
          <a:blip r:embed="rId10"/>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3711577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88263A24-0C1F-4677-B43C-4AE14E276B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8" name="Rectangle 67">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3664" y="304802"/>
            <a:ext cx="8323012" cy="1573149"/>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07F2AF-5560-934B-E98D-A57C129EAF66}"/>
              </a:ext>
            </a:extLst>
          </p:cNvPr>
          <p:cNvSpPr>
            <a:spLocks noGrp="1"/>
          </p:cNvSpPr>
          <p:nvPr>
            <p:ph type="title"/>
          </p:nvPr>
        </p:nvSpPr>
        <p:spPr>
          <a:xfrm>
            <a:off x="651510" y="405575"/>
            <a:ext cx="3129890" cy="1016494"/>
          </a:xfrm>
        </p:spPr>
        <p:txBody>
          <a:bodyPr vert="horz" lIns="91440" tIns="45720" rIns="91440" bIns="45720" rtlCol="0" anchor="ctr">
            <a:normAutofit/>
          </a:bodyPr>
          <a:lstStyle/>
          <a:p>
            <a:pPr defTabSz="914400"/>
            <a:r>
              <a:rPr lang="en-US" sz="3100" b="1" i="0">
                <a:effectLst/>
              </a:rPr>
              <a:t>Where </a:t>
            </a:r>
            <a:r>
              <a:rPr lang="en-US" sz="3100" b="1"/>
              <a:t>Are We</a:t>
            </a:r>
            <a:r>
              <a:rPr lang="en-US" sz="3100" b="1" i="0">
                <a:effectLst/>
              </a:rPr>
              <a:t>?</a:t>
            </a:r>
            <a:endParaRPr lang="en-US" sz="3100" b="1"/>
          </a:p>
        </p:txBody>
      </p:sp>
      <p:sp>
        <p:nvSpPr>
          <p:cNvPr id="69" name="Rectangle 68">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088" y="764424"/>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203" name="Diagram 5202">
            <a:extLst>
              <a:ext uri="{FF2B5EF4-FFF2-40B4-BE49-F238E27FC236}">
                <a16:creationId xmlns:a16="http://schemas.microsoft.com/office/drawing/2014/main" id="{3748EEDD-91FD-406D-EA1C-E1B0A5DC3210}"/>
              </a:ext>
            </a:extLst>
          </p:cNvPr>
          <p:cNvGraphicFramePr/>
          <p:nvPr>
            <p:extLst>
              <p:ext uri="{D42A27DB-BD31-4B8C-83A1-F6EECF244321}">
                <p14:modId xmlns:p14="http://schemas.microsoft.com/office/powerpoint/2010/main" val="2019915935"/>
              </p:ext>
            </p:extLst>
          </p:nvPr>
        </p:nvGraphicFramePr>
        <p:xfrm>
          <a:off x="416991" y="1410962"/>
          <a:ext cx="8300619" cy="47673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421" name="Picture 5420" descr="A blue and white logo&#10;&#10;Description automatically generated">
            <a:extLst>
              <a:ext uri="{FF2B5EF4-FFF2-40B4-BE49-F238E27FC236}">
                <a16:creationId xmlns:a16="http://schemas.microsoft.com/office/drawing/2014/main" id="{11BE182F-97A7-A867-D0B5-A50D504EC6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3" y="6187665"/>
            <a:ext cx="1847523" cy="665849"/>
          </a:xfrm>
          <a:prstGeom prst="rect">
            <a:avLst/>
          </a:prstGeom>
        </p:spPr>
      </p:pic>
      <p:pic>
        <p:nvPicPr>
          <p:cNvPr id="5423" name="Picture 5422" descr="Logo | UNAIDS">
            <a:extLst>
              <a:ext uri="{FF2B5EF4-FFF2-40B4-BE49-F238E27FC236}">
                <a16:creationId xmlns:a16="http://schemas.microsoft.com/office/drawing/2014/main" id="{B57CD7BF-F47F-329D-7951-E56FF3201B61}"/>
              </a:ext>
            </a:extLst>
          </p:cNvPr>
          <p:cNvPicPr>
            <a:picLocks noChangeAspect="1"/>
          </p:cNvPicPr>
          <p:nvPr/>
        </p:nvPicPr>
        <p:blipFill>
          <a:blip r:embed="rId9"/>
          <a:stretch>
            <a:fillRect/>
          </a:stretch>
        </p:blipFill>
        <p:spPr>
          <a:xfrm>
            <a:off x="5836855" y="6334314"/>
            <a:ext cx="3306102" cy="519242"/>
          </a:xfrm>
          <a:prstGeom prst="rect">
            <a:avLst/>
          </a:prstGeom>
        </p:spPr>
      </p:pic>
    </p:spTree>
    <p:extLst>
      <p:ext uri="{BB962C8B-B14F-4D97-AF65-F5344CB8AC3E}">
        <p14:creationId xmlns:p14="http://schemas.microsoft.com/office/powerpoint/2010/main" val="272993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E34143-A1EA-0403-7356-051162DC8535}"/>
              </a:ext>
            </a:extLst>
          </p:cNvPr>
          <p:cNvSpPr>
            <a:spLocks noGrp="1"/>
          </p:cNvSpPr>
          <p:nvPr>
            <p:ph type="title"/>
          </p:nvPr>
        </p:nvSpPr>
        <p:spPr>
          <a:xfrm>
            <a:off x="3490722" y="1316824"/>
            <a:ext cx="5648106" cy="795440"/>
          </a:xfrm>
        </p:spPr>
        <p:txBody>
          <a:bodyPr anchor="b">
            <a:normAutofit/>
          </a:bodyPr>
          <a:lstStyle/>
          <a:p>
            <a:r>
              <a:rPr lang="en-US" sz="4800" b="1">
                <a:latin typeface="Aptos Display"/>
                <a:cs typeface="Calibri"/>
              </a:rPr>
              <a:t>Conclusion</a:t>
            </a:r>
            <a:r>
              <a:rPr lang="en-US" sz="4700" b="1">
                <a:latin typeface="Aptos Display"/>
                <a:ea typeface="Calibri"/>
                <a:cs typeface="Calibri"/>
              </a:rPr>
              <a:t> </a:t>
            </a:r>
            <a:endParaRPr lang="en-US" sz="4700" b="1">
              <a:latin typeface="Aptos Display"/>
              <a:cs typeface="Calibri" panose="020F0502020204030204" pitchFamily="34" charset="0"/>
            </a:endParaRPr>
          </a:p>
        </p:txBody>
      </p:sp>
      <p:pic>
        <p:nvPicPr>
          <p:cNvPr id="13" name="Picture 12" descr="Plant growing in a concrete crack">
            <a:extLst>
              <a:ext uri="{FF2B5EF4-FFF2-40B4-BE49-F238E27FC236}">
                <a16:creationId xmlns:a16="http://schemas.microsoft.com/office/drawing/2014/main" id="{0768CF13-989E-7DD2-7DC4-A189ED46AED4}"/>
              </a:ext>
            </a:extLst>
          </p:cNvPr>
          <p:cNvPicPr>
            <a:picLocks noChangeAspect="1"/>
          </p:cNvPicPr>
          <p:nvPr/>
        </p:nvPicPr>
        <p:blipFill rotWithShape="1">
          <a:blip r:embed="rId3"/>
          <a:srcRect l="25782" r="44635" b="-2"/>
          <a:stretch/>
        </p:blipFill>
        <p:spPr>
          <a:xfrm>
            <a:off x="20" y="1"/>
            <a:ext cx="3039386"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3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2395728"/>
            <a:ext cx="3182691" cy="18288"/>
          </a:xfrm>
          <a:custGeom>
            <a:avLst/>
            <a:gdLst>
              <a:gd name="connsiteX0" fmla="*/ 0 w 3182691"/>
              <a:gd name="connsiteY0" fmla="*/ 0 h 18288"/>
              <a:gd name="connsiteX1" fmla="*/ 636538 w 3182691"/>
              <a:gd name="connsiteY1" fmla="*/ 0 h 18288"/>
              <a:gd name="connsiteX2" fmla="*/ 1273076 w 3182691"/>
              <a:gd name="connsiteY2" fmla="*/ 0 h 18288"/>
              <a:gd name="connsiteX3" fmla="*/ 1909615 w 3182691"/>
              <a:gd name="connsiteY3" fmla="*/ 0 h 18288"/>
              <a:gd name="connsiteX4" fmla="*/ 2482499 w 3182691"/>
              <a:gd name="connsiteY4" fmla="*/ 0 h 18288"/>
              <a:gd name="connsiteX5" fmla="*/ 3182691 w 3182691"/>
              <a:gd name="connsiteY5" fmla="*/ 0 h 18288"/>
              <a:gd name="connsiteX6" fmla="*/ 3182691 w 3182691"/>
              <a:gd name="connsiteY6" fmla="*/ 18288 h 18288"/>
              <a:gd name="connsiteX7" fmla="*/ 2609807 w 3182691"/>
              <a:gd name="connsiteY7" fmla="*/ 18288 h 18288"/>
              <a:gd name="connsiteX8" fmla="*/ 2068749 w 3182691"/>
              <a:gd name="connsiteY8" fmla="*/ 18288 h 18288"/>
              <a:gd name="connsiteX9" fmla="*/ 1432211 w 3182691"/>
              <a:gd name="connsiteY9" fmla="*/ 18288 h 18288"/>
              <a:gd name="connsiteX10" fmla="*/ 859327 w 3182691"/>
              <a:gd name="connsiteY10" fmla="*/ 18288 h 18288"/>
              <a:gd name="connsiteX11" fmla="*/ 0 w 3182691"/>
              <a:gd name="connsiteY11" fmla="*/ 18288 h 18288"/>
              <a:gd name="connsiteX12" fmla="*/ 0 w 3182691"/>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13C8B502-2670-8863-664F-ADA0717FD574}"/>
              </a:ext>
            </a:extLst>
          </p:cNvPr>
          <p:cNvGraphicFramePr>
            <a:graphicFrameLocks noGrp="1"/>
          </p:cNvGraphicFramePr>
          <p:nvPr>
            <p:ph idx="1"/>
            <p:extLst>
              <p:ext uri="{D42A27DB-BD31-4B8C-83A1-F6EECF244321}">
                <p14:modId xmlns:p14="http://schemas.microsoft.com/office/powerpoint/2010/main" val="2966729296"/>
              </p:ext>
            </p:extLst>
          </p:nvPr>
        </p:nvGraphicFramePr>
        <p:xfrm>
          <a:off x="3038569" y="2595653"/>
          <a:ext cx="6095548" cy="39499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11" name="Picture 1410" descr="A blue and white logo&#10;&#10;Description automatically generated">
            <a:extLst>
              <a:ext uri="{FF2B5EF4-FFF2-40B4-BE49-F238E27FC236}">
                <a16:creationId xmlns:a16="http://schemas.microsoft.com/office/drawing/2014/main" id="{D16E7EFF-9C0C-97C2-A7B6-CAA01B79E25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33202" y="3797"/>
            <a:ext cx="1941116" cy="757417"/>
          </a:xfrm>
          <a:prstGeom prst="rect">
            <a:avLst/>
          </a:prstGeom>
        </p:spPr>
      </p:pic>
      <p:pic>
        <p:nvPicPr>
          <p:cNvPr id="1413" name="Picture 1412" descr="Logo | UNAIDS">
            <a:extLst>
              <a:ext uri="{FF2B5EF4-FFF2-40B4-BE49-F238E27FC236}">
                <a16:creationId xmlns:a16="http://schemas.microsoft.com/office/drawing/2014/main" id="{47426D8C-6818-7391-82D6-929254BAA6DF}"/>
              </a:ext>
            </a:extLst>
          </p:cNvPr>
          <p:cNvPicPr>
            <a:picLocks noChangeAspect="1"/>
          </p:cNvPicPr>
          <p:nvPr/>
        </p:nvPicPr>
        <p:blipFill>
          <a:blip r:embed="rId10"/>
          <a:stretch>
            <a:fillRect/>
          </a:stretch>
        </p:blipFill>
        <p:spPr>
          <a:xfrm>
            <a:off x="5475606" y="1646"/>
            <a:ext cx="3656254" cy="570959"/>
          </a:xfrm>
          <a:prstGeom prst="rect">
            <a:avLst/>
          </a:prstGeom>
        </p:spPr>
      </p:pic>
    </p:spTree>
    <p:extLst>
      <p:ext uri="{BB962C8B-B14F-4D97-AF65-F5344CB8AC3E}">
        <p14:creationId xmlns:p14="http://schemas.microsoft.com/office/powerpoint/2010/main" val="2010070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E0B2376-675B-4F7A-BAC4-F14E7AD2D406}"/>
              </a:ext>
            </a:extLst>
          </p:cNvPr>
          <p:cNvSpPr/>
          <p:nvPr/>
        </p:nvSpPr>
        <p:spPr>
          <a:xfrm>
            <a:off x="525548" y="1256927"/>
            <a:ext cx="5486612" cy="1782198"/>
          </a:xfrm>
          <a:prstGeom prst="roundRect">
            <a:avLst>
              <a:gd name="adj" fmla="val 30140"/>
            </a:avLst>
          </a:prstGeom>
          <a:ln>
            <a:solidFill>
              <a:srgbClr val="335687"/>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latin typeface="Aptos Display"/>
                <a:cs typeface="Calibri"/>
              </a:rPr>
              <a:t>Thank you!   </a:t>
            </a:r>
            <a:endParaRPr lang="en-GB" sz="2800" b="1">
              <a:latin typeface="Aptos Display"/>
              <a:cs typeface="Calibri" panose="020F0502020204030204" pitchFamily="34" charset="0"/>
            </a:endParaRPr>
          </a:p>
          <a:p>
            <a:pPr algn="ctr"/>
            <a:endParaRPr lang="en-GB" sz="2800" b="1">
              <a:solidFill>
                <a:srgbClr val="335687"/>
              </a:solidFill>
              <a:latin typeface="Aptos Display"/>
            </a:endParaRPr>
          </a:p>
          <a:p>
            <a:pPr algn="ctr"/>
            <a:r>
              <a:rPr lang="en-GB" sz="2800" b="1">
                <a:latin typeface="Aptos Display"/>
                <a:hlinkClick r:id="rId2"/>
              </a:rPr>
              <a:t>mloglo@idpc.net</a:t>
            </a:r>
            <a:br>
              <a:rPr lang="en-GB" sz="2800" b="1">
                <a:latin typeface="Aptos Display"/>
              </a:rPr>
            </a:br>
            <a:r>
              <a:rPr lang="en-GB" sz="2800" b="1">
                <a:latin typeface="Aptos Display"/>
                <a:hlinkClick r:id="rId3"/>
              </a:rPr>
              <a:t>tsegahs@unaids.org</a:t>
            </a:r>
            <a:endParaRPr lang="en-GB" sz="2800" b="1">
              <a:solidFill>
                <a:srgbClr val="000000"/>
              </a:solidFill>
              <a:latin typeface="Aptos Display"/>
            </a:endParaRPr>
          </a:p>
        </p:txBody>
      </p:sp>
      <p:pic>
        <p:nvPicPr>
          <p:cNvPr id="9" name="Picture 8">
            <a:extLst>
              <a:ext uri="{FF2B5EF4-FFF2-40B4-BE49-F238E27FC236}">
                <a16:creationId xmlns:a16="http://schemas.microsoft.com/office/drawing/2014/main" id="{A95BB875-328E-184B-69D6-4DCFE864A662}"/>
              </a:ext>
            </a:extLst>
          </p:cNvPr>
          <p:cNvPicPr>
            <a:picLocks noChangeAspect="1"/>
          </p:cNvPicPr>
          <p:nvPr/>
        </p:nvPicPr>
        <p:blipFill>
          <a:blip r:embed="rId4"/>
          <a:stretch>
            <a:fillRect/>
          </a:stretch>
        </p:blipFill>
        <p:spPr>
          <a:xfrm>
            <a:off x="2693874" y="3226071"/>
            <a:ext cx="1310500" cy="1247293"/>
          </a:xfrm>
          <a:prstGeom prst="rect">
            <a:avLst/>
          </a:prstGeom>
        </p:spPr>
      </p:pic>
      <p:pic>
        <p:nvPicPr>
          <p:cNvPr id="3" name="Graphic 2" descr="Handshake">
            <a:extLst>
              <a:ext uri="{FF2B5EF4-FFF2-40B4-BE49-F238E27FC236}">
                <a16:creationId xmlns:a16="http://schemas.microsoft.com/office/drawing/2014/main" id="{CD325CF7-5844-CB2D-A1BF-45D6F082EAE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754680" y="810196"/>
            <a:ext cx="2213946" cy="2228930"/>
          </a:xfrm>
          <a:prstGeom prst="rect">
            <a:avLst/>
          </a:prstGeom>
        </p:spPr>
      </p:pic>
      <p:pic>
        <p:nvPicPr>
          <p:cNvPr id="11" name="Picture 10" descr="A blue and white logo&#10;&#10;Description automatically generated">
            <a:extLst>
              <a:ext uri="{FF2B5EF4-FFF2-40B4-BE49-F238E27FC236}">
                <a16:creationId xmlns:a16="http://schemas.microsoft.com/office/drawing/2014/main" id="{91A139BC-D337-B9AF-C1CC-08C75F93772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3" y="5763185"/>
            <a:ext cx="2717911" cy="1090329"/>
          </a:xfrm>
          <a:prstGeom prst="rect">
            <a:avLst/>
          </a:prstGeom>
        </p:spPr>
      </p:pic>
      <p:pic>
        <p:nvPicPr>
          <p:cNvPr id="13" name="Picture 12" descr="Logo | UNAIDS">
            <a:extLst>
              <a:ext uri="{FF2B5EF4-FFF2-40B4-BE49-F238E27FC236}">
                <a16:creationId xmlns:a16="http://schemas.microsoft.com/office/drawing/2014/main" id="{4D6A3277-ACB9-81C4-1F75-AADD96B6A784}"/>
              </a:ext>
            </a:extLst>
          </p:cNvPr>
          <p:cNvPicPr>
            <a:picLocks noChangeAspect="1"/>
          </p:cNvPicPr>
          <p:nvPr/>
        </p:nvPicPr>
        <p:blipFill>
          <a:blip r:embed="rId8"/>
          <a:stretch>
            <a:fillRect/>
          </a:stretch>
        </p:blipFill>
        <p:spPr>
          <a:xfrm>
            <a:off x="3733364" y="5994074"/>
            <a:ext cx="5409593" cy="859482"/>
          </a:xfrm>
          <a:prstGeom prst="rect">
            <a:avLst/>
          </a:prstGeom>
        </p:spPr>
      </p:pic>
    </p:spTree>
    <p:extLst>
      <p:ext uri="{BB962C8B-B14F-4D97-AF65-F5344CB8AC3E}">
        <p14:creationId xmlns:p14="http://schemas.microsoft.com/office/powerpoint/2010/main" val="677734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1229</Words>
  <Application>Microsoft Macintosh PowerPoint</Application>
  <PresentationFormat>On-screen Show (4:3)</PresentationFormat>
  <Paragraphs>119</Paragraphs>
  <Slides>9</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Aptos</vt:lpstr>
      <vt:lpstr>Aptos Display</vt:lpstr>
      <vt:lpstr>Arial</vt:lpstr>
      <vt:lpstr>Calibri</vt:lpstr>
      <vt:lpstr>Courier New</vt:lpstr>
      <vt:lpstr>Helvetica</vt:lpstr>
      <vt:lpstr>Helvetica Neue</vt:lpstr>
      <vt:lpstr>Times New Roman</vt:lpstr>
      <vt:lpstr>Office Theme</vt:lpstr>
      <vt:lpstr>Towards a Stigma Reduction Roadmap for Persons Who Use/Inject Drugs by  Maria-Goretti Loglo &amp; Selasi Tsegah  14th June 2024</vt:lpstr>
      <vt:lpstr>PowerPoint Presentation</vt:lpstr>
      <vt:lpstr>PowerPoint Presentation</vt:lpstr>
      <vt:lpstr>National Stakeholder Dialogue on Stigma Reduction for Person Who Use/Inject Drugs in Ghana </vt:lpstr>
      <vt:lpstr>Recommendations on Stigma Reduction Dialogue </vt:lpstr>
      <vt:lpstr>How the Stigma Reduction Roadmap will Address Stigma </vt:lpstr>
      <vt:lpstr>Where Are We?</vt:lpstr>
      <vt:lpstr>Conclusion </vt:lpstr>
      <vt:lpstr>PowerPoint Presentation</vt:lpstr>
    </vt:vector>
  </TitlesOfParts>
  <Company>IDPC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IDPC</dc:creator>
  <cp:lastModifiedBy>Maria-Goretti Ane</cp:lastModifiedBy>
  <cp:revision>152</cp:revision>
  <cp:lastPrinted>2017-10-19T17:48:37Z</cp:lastPrinted>
  <dcterms:created xsi:type="dcterms:W3CDTF">2014-10-21T14:39:44Z</dcterms:created>
  <dcterms:modified xsi:type="dcterms:W3CDTF">2024-06-12T18:44:49Z</dcterms:modified>
</cp:coreProperties>
</file>