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 id="2147483679" r:id="rId7"/>
    <p:sldMasterId id="2147483685" r:id="rId8"/>
    <p:sldMasterId id="2147483699" r:id="rId9"/>
    <p:sldMasterId id="2147483712" r:id="rId10"/>
  </p:sldMasterIdLst>
  <p:notesMasterIdLst>
    <p:notesMasterId r:id="rId20"/>
  </p:notesMasterIdLst>
  <p:sldIdLst>
    <p:sldId id="971" r:id="rId11"/>
    <p:sldId id="4641" r:id="rId12"/>
    <p:sldId id="4640" r:id="rId13"/>
    <p:sldId id="972" r:id="rId14"/>
    <p:sldId id="4034" r:id="rId15"/>
    <p:sldId id="4035" r:id="rId16"/>
    <p:sldId id="966" r:id="rId17"/>
    <p:sldId id="973" r:id="rId18"/>
    <p:sldId id="269"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2228"/>
    <a:srgbClr val="E41D3A"/>
    <a:srgbClr val="E73C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79D43-DF5C-44B6-B7F0-AD6D1F68CE11}" v="28" dt="2024-11-22T16:10:20.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MBE, Lycias" userId="819fe179-392a-4df0-97f5-77f0d5008f0d" providerId="ADAL" clId="{CD079D43-DF5C-44B6-B7F0-AD6D1F68CE11}"/>
    <pc:docChg chg="undo custSel addSld delSld modSld sldOrd addMainMaster delMainMaster">
      <pc:chgData name="ZEMBE, Lycias" userId="819fe179-392a-4df0-97f5-77f0d5008f0d" providerId="ADAL" clId="{CD079D43-DF5C-44B6-B7F0-AD6D1F68CE11}" dt="2024-11-22T16:10:23.958" v="3049" actId="1076"/>
      <pc:docMkLst>
        <pc:docMk/>
      </pc:docMkLst>
      <pc:sldChg chg="add del">
        <pc:chgData name="ZEMBE, Lycias" userId="819fe179-392a-4df0-97f5-77f0d5008f0d" providerId="ADAL" clId="{CD079D43-DF5C-44B6-B7F0-AD6D1F68CE11}" dt="2024-11-21T12:22:07.521" v="2230" actId="47"/>
        <pc:sldMkLst>
          <pc:docMk/>
          <pc:sldMk cId="343187026" sldId="269"/>
        </pc:sldMkLst>
      </pc:sldChg>
      <pc:sldChg chg="del">
        <pc:chgData name="ZEMBE, Lycias" userId="819fe179-392a-4df0-97f5-77f0d5008f0d" providerId="ADAL" clId="{CD079D43-DF5C-44B6-B7F0-AD6D1F68CE11}" dt="2024-11-21T11:27:28.573" v="98" actId="47"/>
        <pc:sldMkLst>
          <pc:docMk/>
          <pc:sldMk cId="3596578362" sldId="271"/>
        </pc:sldMkLst>
      </pc:sldChg>
      <pc:sldChg chg="del">
        <pc:chgData name="ZEMBE, Lycias" userId="819fe179-392a-4df0-97f5-77f0d5008f0d" providerId="ADAL" clId="{CD079D43-DF5C-44B6-B7F0-AD6D1F68CE11}" dt="2024-11-21T12:22:30.170" v="2232" actId="47"/>
        <pc:sldMkLst>
          <pc:docMk/>
          <pc:sldMk cId="2388789782" sldId="804"/>
        </pc:sldMkLst>
      </pc:sldChg>
      <pc:sldChg chg="addSp delSp modSp mod setBg">
        <pc:chgData name="ZEMBE, Lycias" userId="819fe179-392a-4df0-97f5-77f0d5008f0d" providerId="ADAL" clId="{CD079D43-DF5C-44B6-B7F0-AD6D1F68CE11}" dt="2024-11-21T11:48:15.489" v="287" actId="14100"/>
        <pc:sldMkLst>
          <pc:docMk/>
          <pc:sldMk cId="2310811543" sldId="966"/>
        </pc:sldMkLst>
        <pc:spChg chg="mod ord">
          <ac:chgData name="ZEMBE, Lycias" userId="819fe179-392a-4df0-97f5-77f0d5008f0d" providerId="ADAL" clId="{CD079D43-DF5C-44B6-B7F0-AD6D1F68CE11}" dt="2024-11-21T11:47:32.798" v="265" actId="27636"/>
          <ac:spMkLst>
            <pc:docMk/>
            <pc:sldMk cId="2310811543" sldId="966"/>
            <ac:spMk id="2" creationId="{DA9E0088-6737-4123-A7A1-8A14E0358382}"/>
          </ac:spMkLst>
        </pc:spChg>
        <pc:spChg chg="add mod ord">
          <ac:chgData name="ZEMBE, Lycias" userId="819fe179-392a-4df0-97f5-77f0d5008f0d" providerId="ADAL" clId="{CD079D43-DF5C-44B6-B7F0-AD6D1F68CE11}" dt="2024-11-21T11:46:51.648" v="247" actId="27636"/>
          <ac:spMkLst>
            <pc:docMk/>
            <pc:sldMk cId="2310811543" sldId="966"/>
            <ac:spMk id="4" creationId="{60F392F8-2BBB-F81F-F50E-7560BF99C6C5}"/>
          </ac:spMkLst>
        </pc:spChg>
        <pc:spChg chg="add del">
          <ac:chgData name="ZEMBE, Lycias" userId="819fe179-392a-4df0-97f5-77f0d5008f0d" providerId="ADAL" clId="{CD079D43-DF5C-44B6-B7F0-AD6D1F68CE11}" dt="2024-11-21T11:46:28.066" v="241" actId="26606"/>
          <ac:spMkLst>
            <pc:docMk/>
            <pc:sldMk cId="2310811543" sldId="966"/>
            <ac:spMk id="10" creationId="{04812C46-200A-4DEB-A05E-3ED6C68C2387}"/>
          </ac:spMkLst>
        </pc:spChg>
        <pc:spChg chg="add del">
          <ac:chgData name="ZEMBE, Lycias" userId="819fe179-392a-4df0-97f5-77f0d5008f0d" providerId="ADAL" clId="{CD079D43-DF5C-44B6-B7F0-AD6D1F68CE11}" dt="2024-11-21T11:46:28.066" v="241" actId="26606"/>
          <ac:spMkLst>
            <pc:docMk/>
            <pc:sldMk cId="2310811543" sldId="966"/>
            <ac:spMk id="12" creationId="{D1EA859B-E555-4109-94F3-6700E046E008}"/>
          </ac:spMkLst>
        </pc:spChg>
        <pc:spChg chg="add">
          <ac:chgData name="ZEMBE, Lycias" userId="819fe179-392a-4df0-97f5-77f0d5008f0d" providerId="ADAL" clId="{CD079D43-DF5C-44B6-B7F0-AD6D1F68CE11}" dt="2024-11-21T11:46:28.073" v="242" actId="26606"/>
          <ac:spMkLst>
            <pc:docMk/>
            <pc:sldMk cId="2310811543" sldId="966"/>
            <ac:spMk id="14" creationId="{3D752CF2-2291-40B5-B462-C17B174C10BC}"/>
          </ac:spMkLst>
        </pc:spChg>
        <pc:spChg chg="add">
          <ac:chgData name="ZEMBE, Lycias" userId="819fe179-392a-4df0-97f5-77f0d5008f0d" providerId="ADAL" clId="{CD079D43-DF5C-44B6-B7F0-AD6D1F68CE11}" dt="2024-11-21T11:46:28.073" v="242" actId="26606"/>
          <ac:spMkLst>
            <pc:docMk/>
            <pc:sldMk cId="2310811543" sldId="966"/>
            <ac:spMk id="15" creationId="{F94AA2BD-2E3F-4B1D-8127-5744B8115311}"/>
          </ac:spMkLst>
        </pc:spChg>
        <pc:spChg chg="add">
          <ac:chgData name="ZEMBE, Lycias" userId="819fe179-392a-4df0-97f5-77f0d5008f0d" providerId="ADAL" clId="{CD079D43-DF5C-44B6-B7F0-AD6D1F68CE11}" dt="2024-11-21T11:46:28.073" v="242" actId="26606"/>
          <ac:spMkLst>
            <pc:docMk/>
            <pc:sldMk cId="2310811543" sldId="966"/>
            <ac:spMk id="16" creationId="{4BD02261-2DC8-4AA8-9E16-7751AE892445}"/>
          </ac:spMkLst>
        </pc:spChg>
        <pc:picChg chg="add mod">
          <ac:chgData name="ZEMBE, Lycias" userId="819fe179-392a-4df0-97f5-77f0d5008f0d" providerId="ADAL" clId="{CD079D43-DF5C-44B6-B7F0-AD6D1F68CE11}" dt="2024-11-21T11:48:15.489" v="287" actId="14100"/>
          <ac:picMkLst>
            <pc:docMk/>
            <pc:sldMk cId="2310811543" sldId="966"/>
            <ac:picMk id="5" creationId="{E32E7EEA-47E0-B271-862F-A0EB4B476B5F}"/>
          </ac:picMkLst>
        </pc:picChg>
        <pc:picChg chg="del">
          <ac:chgData name="ZEMBE, Lycias" userId="819fe179-392a-4df0-97f5-77f0d5008f0d" providerId="ADAL" clId="{CD079D43-DF5C-44B6-B7F0-AD6D1F68CE11}" dt="2024-11-21T11:45:14.542" v="235" actId="478"/>
          <ac:picMkLst>
            <pc:docMk/>
            <pc:sldMk cId="2310811543" sldId="966"/>
            <ac:picMk id="167" creationId="{00000000-0000-0000-0000-000000000000}"/>
          </ac:picMkLst>
        </pc:picChg>
      </pc:sldChg>
      <pc:sldChg chg="del">
        <pc:chgData name="ZEMBE, Lycias" userId="819fe179-392a-4df0-97f5-77f0d5008f0d" providerId="ADAL" clId="{CD079D43-DF5C-44B6-B7F0-AD6D1F68CE11}" dt="2024-11-21T12:22:32.780" v="2233" actId="47"/>
        <pc:sldMkLst>
          <pc:docMk/>
          <pc:sldMk cId="2698855853" sldId="968"/>
        </pc:sldMkLst>
      </pc:sldChg>
      <pc:sldChg chg="del">
        <pc:chgData name="ZEMBE, Lycias" userId="819fe179-392a-4df0-97f5-77f0d5008f0d" providerId="ADAL" clId="{CD079D43-DF5C-44B6-B7F0-AD6D1F68CE11}" dt="2024-11-21T12:20:47.411" v="2213" actId="47"/>
        <pc:sldMkLst>
          <pc:docMk/>
          <pc:sldMk cId="851513259" sldId="969"/>
        </pc:sldMkLst>
      </pc:sldChg>
      <pc:sldChg chg="del">
        <pc:chgData name="ZEMBE, Lycias" userId="819fe179-392a-4df0-97f5-77f0d5008f0d" providerId="ADAL" clId="{CD079D43-DF5C-44B6-B7F0-AD6D1F68CE11}" dt="2024-11-21T12:22:10.274" v="2231" actId="47"/>
        <pc:sldMkLst>
          <pc:docMk/>
          <pc:sldMk cId="1906448822" sldId="970"/>
        </pc:sldMkLst>
      </pc:sldChg>
      <pc:sldChg chg="addSp delSp modSp add mod">
        <pc:chgData name="ZEMBE, Lycias" userId="819fe179-392a-4df0-97f5-77f0d5008f0d" providerId="ADAL" clId="{CD079D43-DF5C-44B6-B7F0-AD6D1F68CE11}" dt="2024-11-22T16:10:23.958" v="3049" actId="1076"/>
        <pc:sldMkLst>
          <pc:docMk/>
          <pc:sldMk cId="2446322689" sldId="971"/>
        </pc:sldMkLst>
        <pc:spChg chg="mod">
          <ac:chgData name="ZEMBE, Lycias" userId="819fe179-392a-4df0-97f5-77f0d5008f0d" providerId="ADAL" clId="{CD079D43-DF5C-44B6-B7F0-AD6D1F68CE11}" dt="2024-11-21T11:25:10.944" v="85" actId="20577"/>
          <ac:spMkLst>
            <pc:docMk/>
            <pc:sldMk cId="2446322689" sldId="971"/>
            <ac:spMk id="6" creationId="{8983F2A6-BFA1-0AF1-CC52-C9926207232D}"/>
          </ac:spMkLst>
        </pc:spChg>
        <pc:spChg chg="mod">
          <ac:chgData name="ZEMBE, Lycias" userId="819fe179-392a-4df0-97f5-77f0d5008f0d" providerId="ADAL" clId="{CD079D43-DF5C-44B6-B7F0-AD6D1F68CE11}" dt="2024-11-21T11:25:05.455" v="82" actId="20577"/>
          <ac:spMkLst>
            <pc:docMk/>
            <pc:sldMk cId="2446322689" sldId="971"/>
            <ac:spMk id="8" creationId="{AE9F1F66-B0BD-4BD7-8CBF-C72357375E1A}"/>
          </ac:spMkLst>
        </pc:spChg>
        <pc:spChg chg="mod">
          <ac:chgData name="ZEMBE, Lycias" userId="819fe179-392a-4df0-97f5-77f0d5008f0d" providerId="ADAL" clId="{CD079D43-DF5C-44B6-B7F0-AD6D1F68CE11}" dt="2024-11-21T11:24:30.775" v="59" actId="1076"/>
          <ac:spMkLst>
            <pc:docMk/>
            <pc:sldMk cId="2446322689" sldId="971"/>
            <ac:spMk id="29" creationId="{417C1CB2-04DA-4575-8105-A9525FC74E00}"/>
          </ac:spMkLst>
        </pc:spChg>
        <pc:grpChg chg="del">
          <ac:chgData name="ZEMBE, Lycias" userId="819fe179-392a-4df0-97f5-77f0d5008f0d" providerId="ADAL" clId="{CD079D43-DF5C-44B6-B7F0-AD6D1F68CE11}" dt="2024-11-21T11:25:14.912" v="86" actId="478"/>
          <ac:grpSpMkLst>
            <pc:docMk/>
            <pc:sldMk cId="2446322689" sldId="971"/>
            <ac:grpSpMk id="10" creationId="{6AFCA70D-9421-EBCE-5EC0-E31E53F0BBA1}"/>
          </ac:grpSpMkLst>
        </pc:grpChg>
        <pc:grpChg chg="add mod">
          <ac:chgData name="ZEMBE, Lycias" userId="819fe179-392a-4df0-97f5-77f0d5008f0d" providerId="ADAL" clId="{CD079D43-DF5C-44B6-B7F0-AD6D1F68CE11}" dt="2024-11-22T16:10:04.480" v="3046" actId="164"/>
          <ac:grpSpMkLst>
            <pc:docMk/>
            <pc:sldMk cId="2446322689" sldId="971"/>
            <ac:grpSpMk id="15" creationId="{D947574A-E162-2866-8399-64095C1A8D9A}"/>
          </ac:grpSpMkLst>
        </pc:grpChg>
        <pc:picChg chg="mod">
          <ac:chgData name="ZEMBE, Lycias" userId="819fe179-392a-4df0-97f5-77f0d5008f0d" providerId="ADAL" clId="{CD079D43-DF5C-44B6-B7F0-AD6D1F68CE11}" dt="2024-11-22T16:10:04.480" v="3046" actId="164"/>
          <ac:picMkLst>
            <pc:docMk/>
            <pc:sldMk cId="2446322689" sldId="971"/>
            <ac:picMk id="12" creationId="{6BC0BF55-6136-B157-25D9-60FC10F63C7F}"/>
          </ac:picMkLst>
        </pc:picChg>
        <pc:picChg chg="add mod">
          <ac:chgData name="ZEMBE, Lycias" userId="819fe179-392a-4df0-97f5-77f0d5008f0d" providerId="ADAL" clId="{CD079D43-DF5C-44B6-B7F0-AD6D1F68CE11}" dt="2024-11-22T16:10:04.480" v="3046" actId="164"/>
          <ac:picMkLst>
            <pc:docMk/>
            <pc:sldMk cId="2446322689" sldId="971"/>
            <ac:picMk id="13" creationId="{1BA44F15-8E1F-EE41-7B5C-7E9725B1C630}"/>
          </ac:picMkLst>
        </pc:picChg>
        <pc:picChg chg="add mod">
          <ac:chgData name="ZEMBE, Lycias" userId="819fe179-392a-4df0-97f5-77f0d5008f0d" providerId="ADAL" clId="{CD079D43-DF5C-44B6-B7F0-AD6D1F68CE11}" dt="2024-11-22T16:10:04.480" v="3046" actId="164"/>
          <ac:picMkLst>
            <pc:docMk/>
            <pc:sldMk cId="2446322689" sldId="971"/>
            <ac:picMk id="14" creationId="{D5C80FC2-D29D-58D2-3CA9-5C89D6DD483C}"/>
          </ac:picMkLst>
        </pc:picChg>
        <pc:picChg chg="add mod">
          <ac:chgData name="ZEMBE, Lycias" userId="819fe179-392a-4df0-97f5-77f0d5008f0d" providerId="ADAL" clId="{CD079D43-DF5C-44B6-B7F0-AD6D1F68CE11}" dt="2024-11-22T16:10:23.958" v="3049" actId="1076"/>
          <ac:picMkLst>
            <pc:docMk/>
            <pc:sldMk cId="2446322689" sldId="971"/>
            <ac:picMk id="16" creationId="{475C1A37-40BC-7110-B9F6-DBB902214B9D}"/>
          </ac:picMkLst>
        </pc:picChg>
      </pc:sldChg>
      <pc:sldChg chg="addSp delSp modSp add mod ord">
        <pc:chgData name="ZEMBE, Lycias" userId="819fe179-392a-4df0-97f5-77f0d5008f0d" providerId="ADAL" clId="{CD079D43-DF5C-44B6-B7F0-AD6D1F68CE11}" dt="2024-11-21T12:26:20.286" v="2326" actId="6549"/>
        <pc:sldMkLst>
          <pc:docMk/>
          <pc:sldMk cId="978475314" sldId="972"/>
        </pc:sldMkLst>
        <pc:spChg chg="mod">
          <ac:chgData name="ZEMBE, Lycias" userId="819fe179-392a-4df0-97f5-77f0d5008f0d" providerId="ADAL" clId="{CD079D43-DF5C-44B6-B7F0-AD6D1F68CE11}" dt="2024-11-21T12:26:20.286" v="2326" actId="6549"/>
          <ac:spMkLst>
            <pc:docMk/>
            <pc:sldMk cId="978475314" sldId="972"/>
            <ac:spMk id="2" creationId="{37F61B5D-7D25-92C4-99F2-D3FF2437D60E}"/>
          </ac:spMkLst>
        </pc:spChg>
        <pc:spChg chg="add mod">
          <ac:chgData name="ZEMBE, Lycias" userId="819fe179-392a-4df0-97f5-77f0d5008f0d" providerId="ADAL" clId="{CD079D43-DF5C-44B6-B7F0-AD6D1F68CE11}" dt="2024-11-21T11:58:11.240" v="346" actId="1076"/>
          <ac:spMkLst>
            <pc:docMk/>
            <pc:sldMk cId="978475314" sldId="972"/>
            <ac:spMk id="4" creationId="{9E9D47C5-FEFF-B3D3-1B59-44917791D9FE}"/>
          </ac:spMkLst>
        </pc:spChg>
        <pc:picChg chg="add mod">
          <ac:chgData name="ZEMBE, Lycias" userId="819fe179-392a-4df0-97f5-77f0d5008f0d" providerId="ADAL" clId="{CD079D43-DF5C-44B6-B7F0-AD6D1F68CE11}" dt="2024-11-21T12:00:42.281" v="396" actId="1036"/>
          <ac:picMkLst>
            <pc:docMk/>
            <pc:sldMk cId="978475314" sldId="972"/>
            <ac:picMk id="5" creationId="{37289AC1-5A73-E0AB-FD9C-2947FFE0B2FF}"/>
          </ac:picMkLst>
        </pc:picChg>
        <pc:picChg chg="add mod">
          <ac:chgData name="ZEMBE, Lycias" userId="819fe179-392a-4df0-97f5-77f0d5008f0d" providerId="ADAL" clId="{CD079D43-DF5C-44B6-B7F0-AD6D1F68CE11}" dt="2024-11-21T12:00:42.281" v="396" actId="1036"/>
          <ac:picMkLst>
            <pc:docMk/>
            <pc:sldMk cId="978475314" sldId="972"/>
            <ac:picMk id="6" creationId="{6ADF24FE-A231-0682-2989-79B8C26D21E9}"/>
          </ac:picMkLst>
        </pc:picChg>
        <pc:picChg chg="add mod">
          <ac:chgData name="ZEMBE, Lycias" userId="819fe179-392a-4df0-97f5-77f0d5008f0d" providerId="ADAL" clId="{CD079D43-DF5C-44B6-B7F0-AD6D1F68CE11}" dt="2024-11-21T12:00:42.281" v="396" actId="1036"/>
          <ac:picMkLst>
            <pc:docMk/>
            <pc:sldMk cId="978475314" sldId="972"/>
            <ac:picMk id="7" creationId="{6FB4D6C8-7CDC-02AC-6DFF-D17B1E74DE19}"/>
          </ac:picMkLst>
        </pc:picChg>
        <pc:picChg chg="add mod">
          <ac:chgData name="ZEMBE, Lycias" userId="819fe179-392a-4df0-97f5-77f0d5008f0d" providerId="ADAL" clId="{CD079D43-DF5C-44B6-B7F0-AD6D1F68CE11}" dt="2024-11-21T12:00:32.753" v="393" actId="1076"/>
          <ac:picMkLst>
            <pc:docMk/>
            <pc:sldMk cId="978475314" sldId="972"/>
            <ac:picMk id="8" creationId="{6303E84D-E597-25B1-8CA4-718C79E55A59}"/>
          </ac:picMkLst>
        </pc:picChg>
        <pc:picChg chg="del">
          <ac:chgData name="ZEMBE, Lycias" userId="819fe179-392a-4df0-97f5-77f0d5008f0d" providerId="ADAL" clId="{CD079D43-DF5C-44B6-B7F0-AD6D1F68CE11}" dt="2024-11-21T11:50:16.245" v="290" actId="478"/>
          <ac:picMkLst>
            <pc:docMk/>
            <pc:sldMk cId="978475314" sldId="972"/>
            <ac:picMk id="167" creationId="{D3CCBA6C-BED4-E59E-2868-467645823A3B}"/>
          </ac:picMkLst>
        </pc:picChg>
      </pc:sldChg>
      <pc:sldChg chg="modSp add mod">
        <pc:chgData name="ZEMBE, Lycias" userId="819fe179-392a-4df0-97f5-77f0d5008f0d" providerId="ADAL" clId="{CD079D43-DF5C-44B6-B7F0-AD6D1F68CE11}" dt="2024-11-21T12:26:54.245" v="2327" actId="1076"/>
        <pc:sldMkLst>
          <pc:docMk/>
          <pc:sldMk cId="2542481074" sldId="973"/>
        </pc:sldMkLst>
        <pc:spChg chg="mod">
          <ac:chgData name="ZEMBE, Lycias" userId="819fe179-392a-4df0-97f5-77f0d5008f0d" providerId="ADAL" clId="{CD079D43-DF5C-44B6-B7F0-AD6D1F68CE11}" dt="2024-11-21T12:26:54.245" v="2327" actId="1076"/>
          <ac:spMkLst>
            <pc:docMk/>
            <pc:sldMk cId="2542481074" sldId="973"/>
            <ac:spMk id="2" creationId="{A0394778-2CF9-2244-5074-A5EA34666C61}"/>
          </ac:spMkLst>
        </pc:spChg>
        <pc:spChg chg="mod">
          <ac:chgData name="ZEMBE, Lycias" userId="819fe179-392a-4df0-97f5-77f0d5008f0d" providerId="ADAL" clId="{CD079D43-DF5C-44B6-B7F0-AD6D1F68CE11}" dt="2024-11-21T12:21:29.802" v="2227" actId="1076"/>
          <ac:spMkLst>
            <pc:docMk/>
            <pc:sldMk cId="2542481074" sldId="973"/>
            <ac:spMk id="4" creationId="{7D174D66-9821-C12A-284B-BA5824BA90DB}"/>
          </ac:spMkLst>
        </pc:spChg>
      </pc:sldChg>
      <pc:sldChg chg="modSp add mod">
        <pc:chgData name="ZEMBE, Lycias" userId="819fe179-392a-4df0-97f5-77f0d5008f0d" providerId="ADAL" clId="{CD079D43-DF5C-44B6-B7F0-AD6D1F68CE11}" dt="2024-11-21T12:04:46.427" v="438" actId="14100"/>
        <pc:sldMkLst>
          <pc:docMk/>
          <pc:sldMk cId="2955483582" sldId="4034"/>
        </pc:sldMkLst>
        <pc:spChg chg="mod">
          <ac:chgData name="ZEMBE, Lycias" userId="819fe179-392a-4df0-97f5-77f0d5008f0d" providerId="ADAL" clId="{CD079D43-DF5C-44B6-B7F0-AD6D1F68CE11}" dt="2024-11-21T12:04:46.427" v="438" actId="14100"/>
          <ac:spMkLst>
            <pc:docMk/>
            <pc:sldMk cId="2955483582" sldId="4034"/>
            <ac:spMk id="12" creationId="{61A55193-305C-9ED8-3768-BC4C588B3F5B}"/>
          </ac:spMkLst>
        </pc:spChg>
      </pc:sldChg>
      <pc:sldChg chg="addSp delSp modSp add mod">
        <pc:chgData name="ZEMBE, Lycias" userId="819fe179-392a-4df0-97f5-77f0d5008f0d" providerId="ADAL" clId="{CD079D43-DF5C-44B6-B7F0-AD6D1F68CE11}" dt="2024-11-21T12:25:11.636" v="2244" actId="1076"/>
        <pc:sldMkLst>
          <pc:docMk/>
          <pc:sldMk cId="1208870234" sldId="4035"/>
        </pc:sldMkLst>
        <pc:spChg chg="del">
          <ac:chgData name="ZEMBE, Lycias" userId="819fe179-392a-4df0-97f5-77f0d5008f0d" providerId="ADAL" clId="{CD079D43-DF5C-44B6-B7F0-AD6D1F68CE11}" dt="2024-11-21T12:06:12.916" v="441" actId="478"/>
          <ac:spMkLst>
            <pc:docMk/>
            <pc:sldMk cId="1208870234" sldId="4035"/>
            <ac:spMk id="6" creationId="{6CDB8AE1-249C-F359-CE2A-292CB2819E17}"/>
          </ac:spMkLst>
        </pc:spChg>
        <pc:spChg chg="mod ord">
          <ac:chgData name="ZEMBE, Lycias" userId="819fe179-392a-4df0-97f5-77f0d5008f0d" providerId="ADAL" clId="{CD079D43-DF5C-44B6-B7F0-AD6D1F68CE11}" dt="2024-11-21T12:09:03.408" v="650" actId="164"/>
          <ac:spMkLst>
            <pc:docMk/>
            <pc:sldMk cId="1208870234" sldId="4035"/>
            <ac:spMk id="8" creationId="{1E9BE50C-95AB-F2B3-0EDA-4383C48C88BB}"/>
          </ac:spMkLst>
        </pc:spChg>
        <pc:spChg chg="add mod">
          <ac:chgData name="ZEMBE, Lycias" userId="819fe179-392a-4df0-97f5-77f0d5008f0d" providerId="ADAL" clId="{CD079D43-DF5C-44B6-B7F0-AD6D1F68CE11}" dt="2024-11-21T12:25:04.053" v="2243" actId="11"/>
          <ac:spMkLst>
            <pc:docMk/>
            <pc:sldMk cId="1208870234" sldId="4035"/>
            <ac:spMk id="9" creationId="{A8BB215E-87A1-3752-E686-2BBC20564A7E}"/>
          </ac:spMkLst>
        </pc:spChg>
        <pc:spChg chg="del">
          <ac:chgData name="ZEMBE, Lycias" userId="819fe179-392a-4df0-97f5-77f0d5008f0d" providerId="ADAL" clId="{CD079D43-DF5C-44B6-B7F0-AD6D1F68CE11}" dt="2024-11-21T12:06:18.773" v="443" actId="478"/>
          <ac:spMkLst>
            <pc:docMk/>
            <pc:sldMk cId="1208870234" sldId="4035"/>
            <ac:spMk id="10" creationId="{5628829F-FDE3-60C5-6FE3-BB8115A68BE4}"/>
          </ac:spMkLst>
        </pc:spChg>
        <pc:spChg chg="mod">
          <ac:chgData name="ZEMBE, Lycias" userId="819fe179-392a-4df0-97f5-77f0d5008f0d" providerId="ADAL" clId="{CD079D43-DF5C-44B6-B7F0-AD6D1F68CE11}" dt="2024-11-21T12:25:11.636" v="2244" actId="1076"/>
          <ac:spMkLst>
            <pc:docMk/>
            <pc:sldMk cId="1208870234" sldId="4035"/>
            <ac:spMk id="11" creationId="{D3E80656-22EB-6EC3-C729-12BD1586A8DF}"/>
          </ac:spMkLst>
        </pc:spChg>
        <pc:spChg chg="mod">
          <ac:chgData name="ZEMBE, Lycias" userId="819fe179-392a-4df0-97f5-77f0d5008f0d" providerId="ADAL" clId="{CD079D43-DF5C-44B6-B7F0-AD6D1F68CE11}" dt="2024-11-21T12:07:22.978" v="580" actId="20577"/>
          <ac:spMkLst>
            <pc:docMk/>
            <pc:sldMk cId="1208870234" sldId="4035"/>
            <ac:spMk id="12" creationId="{E7B92387-B75A-1A26-DB74-E6964D8AF0AB}"/>
          </ac:spMkLst>
        </pc:spChg>
        <pc:grpChg chg="add mod">
          <ac:chgData name="ZEMBE, Lycias" userId="819fe179-392a-4df0-97f5-77f0d5008f0d" providerId="ADAL" clId="{CD079D43-DF5C-44B6-B7F0-AD6D1F68CE11}" dt="2024-11-21T12:24:50.588" v="2242" actId="1076"/>
          <ac:grpSpMkLst>
            <pc:docMk/>
            <pc:sldMk cId="1208870234" sldId="4035"/>
            <ac:grpSpMk id="3" creationId="{3A1C7E47-E58B-3818-02DD-3815BEBF4B28}"/>
          </ac:grpSpMkLst>
        </pc:grpChg>
        <pc:graphicFrameChg chg="del">
          <ac:chgData name="ZEMBE, Lycias" userId="819fe179-392a-4df0-97f5-77f0d5008f0d" providerId="ADAL" clId="{CD079D43-DF5C-44B6-B7F0-AD6D1F68CE11}" dt="2024-11-21T12:06:09.724" v="440" actId="478"/>
          <ac:graphicFrameMkLst>
            <pc:docMk/>
            <pc:sldMk cId="1208870234" sldId="4035"/>
            <ac:graphicFrameMk id="5" creationId="{F9392007-01B7-CC93-C4D0-E0034C0B7820}"/>
          </ac:graphicFrameMkLst>
        </pc:graphicFrameChg>
        <pc:picChg chg="add mod modCrop">
          <ac:chgData name="ZEMBE, Lycias" userId="819fe179-392a-4df0-97f5-77f0d5008f0d" providerId="ADAL" clId="{CD079D43-DF5C-44B6-B7F0-AD6D1F68CE11}" dt="2024-11-21T12:09:03.408" v="650" actId="164"/>
          <ac:picMkLst>
            <pc:docMk/>
            <pc:sldMk cId="1208870234" sldId="4035"/>
            <ac:picMk id="2" creationId="{B8DFE2F0-C552-2FFA-7B7E-1E6606E8429F}"/>
          </ac:picMkLst>
        </pc:picChg>
        <pc:picChg chg="del">
          <ac:chgData name="ZEMBE, Lycias" userId="819fe179-392a-4df0-97f5-77f0d5008f0d" providerId="ADAL" clId="{CD079D43-DF5C-44B6-B7F0-AD6D1F68CE11}" dt="2024-11-21T12:20:03.909" v="2201" actId="478"/>
          <ac:picMkLst>
            <pc:docMk/>
            <pc:sldMk cId="1208870234" sldId="4035"/>
            <ac:picMk id="4" creationId="{CB986F2F-9AB5-E74F-BE3C-F04B71C19DA9}"/>
          </ac:picMkLst>
        </pc:picChg>
        <pc:picChg chg="del">
          <ac:chgData name="ZEMBE, Lycias" userId="819fe179-392a-4df0-97f5-77f0d5008f0d" providerId="ADAL" clId="{CD079D43-DF5C-44B6-B7F0-AD6D1F68CE11}" dt="2024-11-21T12:06:17.257" v="442" actId="478"/>
          <ac:picMkLst>
            <pc:docMk/>
            <pc:sldMk cId="1208870234" sldId="4035"/>
            <ac:picMk id="7" creationId="{7E6BB8E9-71A0-7521-6303-DBA1FF6E1A37}"/>
          </ac:picMkLst>
        </pc:picChg>
        <pc:picChg chg="del">
          <ac:chgData name="ZEMBE, Lycias" userId="819fe179-392a-4df0-97f5-77f0d5008f0d" providerId="ADAL" clId="{CD079D43-DF5C-44B6-B7F0-AD6D1F68CE11}" dt="2024-11-21T12:06:19.930" v="444" actId="478"/>
          <ac:picMkLst>
            <pc:docMk/>
            <pc:sldMk cId="1208870234" sldId="4035"/>
            <ac:picMk id="14" creationId="{8B56266B-78F4-A43A-C857-6F1500C39762}"/>
          </ac:picMkLst>
        </pc:picChg>
      </pc:sldChg>
      <pc:sldChg chg="addSp delSp modSp add mod">
        <pc:chgData name="ZEMBE, Lycias" userId="819fe179-392a-4df0-97f5-77f0d5008f0d" providerId="ADAL" clId="{CD079D43-DF5C-44B6-B7F0-AD6D1F68CE11}" dt="2024-11-21T12:48:34.310" v="2979" actId="1035"/>
        <pc:sldMkLst>
          <pc:docMk/>
          <pc:sldMk cId="2692774338" sldId="4640"/>
        </pc:sldMkLst>
        <pc:spChg chg="add del">
          <ac:chgData name="ZEMBE, Lycias" userId="819fe179-392a-4df0-97f5-77f0d5008f0d" providerId="ADAL" clId="{CD079D43-DF5C-44B6-B7F0-AD6D1F68CE11}" dt="2024-11-21T12:38:00.200" v="2588" actId="22"/>
          <ac:spMkLst>
            <pc:docMk/>
            <pc:sldMk cId="2692774338" sldId="4640"/>
            <ac:spMk id="5" creationId="{E0A34729-225F-081A-FCF8-631714678610}"/>
          </ac:spMkLst>
        </pc:spChg>
        <pc:spChg chg="mod">
          <ac:chgData name="ZEMBE, Lycias" userId="819fe179-392a-4df0-97f5-77f0d5008f0d" providerId="ADAL" clId="{CD079D43-DF5C-44B6-B7F0-AD6D1F68CE11}" dt="2024-11-21T12:28:41.508" v="2343" actId="20577"/>
          <ac:spMkLst>
            <pc:docMk/>
            <pc:sldMk cId="2692774338" sldId="4640"/>
            <ac:spMk id="9" creationId="{B6CC4AE9-B850-4A63-BDEF-3713379B3497}"/>
          </ac:spMkLst>
        </pc:spChg>
        <pc:spChg chg="mod">
          <ac:chgData name="ZEMBE, Lycias" userId="819fe179-392a-4df0-97f5-77f0d5008f0d" providerId="ADAL" clId="{CD079D43-DF5C-44B6-B7F0-AD6D1F68CE11}" dt="2024-11-21T12:48:34.310" v="2979" actId="1035"/>
          <ac:spMkLst>
            <pc:docMk/>
            <pc:sldMk cId="2692774338" sldId="4640"/>
            <ac:spMk id="12" creationId="{1CDB2E92-6E5B-47C5-9E5E-2741A9225E5F}"/>
          </ac:spMkLst>
        </pc:spChg>
        <pc:spChg chg="mod">
          <ac:chgData name="ZEMBE, Lycias" userId="819fe179-392a-4df0-97f5-77f0d5008f0d" providerId="ADAL" clId="{CD079D43-DF5C-44B6-B7F0-AD6D1F68CE11}" dt="2024-11-21T12:39:05.679" v="2663" actId="20577"/>
          <ac:spMkLst>
            <pc:docMk/>
            <pc:sldMk cId="2692774338" sldId="4640"/>
            <ac:spMk id="15" creationId="{C2D7A4B9-D8E5-39C5-C54B-1F0D347A7BAE}"/>
          </ac:spMkLst>
        </pc:spChg>
        <pc:spChg chg="mod">
          <ac:chgData name="ZEMBE, Lycias" userId="819fe179-392a-4df0-97f5-77f0d5008f0d" providerId="ADAL" clId="{CD079D43-DF5C-44B6-B7F0-AD6D1F68CE11}" dt="2024-11-21T12:38:05.661" v="2589"/>
          <ac:spMkLst>
            <pc:docMk/>
            <pc:sldMk cId="2692774338" sldId="4640"/>
            <ac:spMk id="16" creationId="{BBC6A084-603B-5327-0F38-51B5E230D54D}"/>
          </ac:spMkLst>
        </pc:spChg>
        <pc:spChg chg="mod">
          <ac:chgData name="ZEMBE, Lycias" userId="819fe179-392a-4df0-97f5-77f0d5008f0d" providerId="ADAL" clId="{CD079D43-DF5C-44B6-B7F0-AD6D1F68CE11}" dt="2024-11-21T12:48:30.987" v="2969" actId="1035"/>
          <ac:spMkLst>
            <pc:docMk/>
            <pc:sldMk cId="2692774338" sldId="4640"/>
            <ac:spMk id="17" creationId="{315F2BBA-CCA5-43BF-97DE-F4AD8ABCE70B}"/>
          </ac:spMkLst>
        </pc:spChg>
        <pc:spChg chg="mod">
          <ac:chgData name="ZEMBE, Lycias" userId="819fe179-392a-4df0-97f5-77f0d5008f0d" providerId="ADAL" clId="{CD079D43-DF5C-44B6-B7F0-AD6D1F68CE11}" dt="2024-11-21T12:39:47.805" v="2705" actId="108"/>
          <ac:spMkLst>
            <pc:docMk/>
            <pc:sldMk cId="2692774338" sldId="4640"/>
            <ac:spMk id="20" creationId="{CD27A65E-E038-46B8-AECE-FEB1E3F92394}"/>
          </ac:spMkLst>
        </pc:spChg>
        <pc:spChg chg="mod">
          <ac:chgData name="ZEMBE, Lycias" userId="819fe179-392a-4df0-97f5-77f0d5008f0d" providerId="ADAL" clId="{CD079D43-DF5C-44B6-B7F0-AD6D1F68CE11}" dt="2024-11-21T12:38:11.861" v="2592" actId="20577"/>
          <ac:spMkLst>
            <pc:docMk/>
            <pc:sldMk cId="2692774338" sldId="4640"/>
            <ac:spMk id="21" creationId="{945B761E-782F-4C53-83D0-89E7405D7836}"/>
          </ac:spMkLst>
        </pc:spChg>
        <pc:spChg chg="mod">
          <ac:chgData name="ZEMBE, Lycias" userId="819fe179-392a-4df0-97f5-77f0d5008f0d" providerId="ADAL" clId="{CD079D43-DF5C-44B6-B7F0-AD6D1F68CE11}" dt="2024-11-21T12:47:53.676" v="2909" actId="20577"/>
          <ac:spMkLst>
            <pc:docMk/>
            <pc:sldMk cId="2692774338" sldId="4640"/>
            <ac:spMk id="23" creationId="{98921E0C-2213-48F7-B389-B04E0AFCA127}"/>
          </ac:spMkLst>
        </pc:spChg>
        <pc:grpChg chg="mod">
          <ac:chgData name="ZEMBE, Lycias" userId="819fe179-392a-4df0-97f5-77f0d5008f0d" providerId="ADAL" clId="{CD079D43-DF5C-44B6-B7F0-AD6D1F68CE11}" dt="2024-11-21T12:35:43.573" v="2450" actId="1035"/>
          <ac:grpSpMkLst>
            <pc:docMk/>
            <pc:sldMk cId="2692774338" sldId="4640"/>
            <ac:grpSpMk id="11" creationId="{79284CA8-15DB-43D9-AE75-514291C2BEA5}"/>
          </ac:grpSpMkLst>
        </pc:grpChg>
        <pc:grpChg chg="add mod">
          <ac:chgData name="ZEMBE, Lycias" userId="819fe179-392a-4df0-97f5-77f0d5008f0d" providerId="ADAL" clId="{CD079D43-DF5C-44B6-B7F0-AD6D1F68CE11}" dt="2024-11-21T12:48:21.563" v="2949" actId="1036"/>
          <ac:grpSpMkLst>
            <pc:docMk/>
            <pc:sldMk cId="2692774338" sldId="4640"/>
            <ac:grpSpMk id="14" creationId="{1816E6AE-E851-7442-1A04-877B0000AE01}"/>
          </ac:grpSpMkLst>
        </pc:grpChg>
        <pc:grpChg chg="mod">
          <ac:chgData name="ZEMBE, Lycias" userId="819fe179-392a-4df0-97f5-77f0d5008f0d" providerId="ADAL" clId="{CD079D43-DF5C-44B6-B7F0-AD6D1F68CE11}" dt="2024-11-21T12:48:18.374" v="2944" actId="1036"/>
          <ac:grpSpMkLst>
            <pc:docMk/>
            <pc:sldMk cId="2692774338" sldId="4640"/>
            <ac:grpSpMk id="19" creationId="{A05A786D-3EF9-4AE6-AE66-F6436089E5A5}"/>
          </ac:grpSpMkLst>
        </pc:grpChg>
        <pc:grpChg chg="mod">
          <ac:chgData name="ZEMBE, Lycias" userId="819fe179-392a-4df0-97f5-77f0d5008f0d" providerId="ADAL" clId="{CD079D43-DF5C-44B6-B7F0-AD6D1F68CE11}" dt="2024-11-21T12:48:27.211" v="2961" actId="1035"/>
          <ac:grpSpMkLst>
            <pc:docMk/>
            <pc:sldMk cId="2692774338" sldId="4640"/>
            <ac:grpSpMk id="22" creationId="{92119AC1-E488-4A07-9F6F-1F357162679A}"/>
          </ac:grpSpMkLst>
        </pc:grpChg>
      </pc:sldChg>
      <pc:sldChg chg="modSp add mod ord">
        <pc:chgData name="ZEMBE, Lycias" userId="819fe179-392a-4df0-97f5-77f0d5008f0d" providerId="ADAL" clId="{CD079D43-DF5C-44B6-B7F0-AD6D1F68CE11}" dt="2024-11-21T12:53:54.549" v="3044" actId="1076"/>
        <pc:sldMkLst>
          <pc:docMk/>
          <pc:sldMk cId="2415470425" sldId="4641"/>
        </pc:sldMkLst>
        <pc:spChg chg="mod">
          <ac:chgData name="ZEMBE, Lycias" userId="819fe179-392a-4df0-97f5-77f0d5008f0d" providerId="ADAL" clId="{CD079D43-DF5C-44B6-B7F0-AD6D1F68CE11}" dt="2024-11-21T12:53:54.549" v="3044" actId="1076"/>
          <ac:spMkLst>
            <pc:docMk/>
            <pc:sldMk cId="2415470425" sldId="4641"/>
            <ac:spMk id="2" creationId="{56A597D9-6A03-628A-590E-7B0F6D490E18}"/>
          </ac:spMkLst>
        </pc:spChg>
        <pc:spChg chg="mod">
          <ac:chgData name="ZEMBE, Lycias" userId="819fe179-392a-4df0-97f5-77f0d5008f0d" providerId="ADAL" clId="{CD079D43-DF5C-44B6-B7F0-AD6D1F68CE11}" dt="2024-11-21T12:53:44.707" v="3041" actId="20577"/>
          <ac:spMkLst>
            <pc:docMk/>
            <pc:sldMk cId="2415470425" sldId="4641"/>
            <ac:spMk id="4" creationId="{38E3A8F3-48E7-B035-01EC-DF6D34D6F9DD}"/>
          </ac:spMkLst>
        </pc:spChg>
      </pc:sldChg>
      <pc:sldMasterChg chg="add del addSldLayout delSldLayout">
        <pc:chgData name="ZEMBE, Lycias" userId="819fe179-392a-4df0-97f5-77f0d5008f0d" providerId="ADAL" clId="{CD079D43-DF5C-44B6-B7F0-AD6D1F68CE11}" dt="2024-11-21T12:22:07.521" v="2230" actId="47"/>
        <pc:sldMasterMkLst>
          <pc:docMk/>
          <pc:sldMasterMk cId="2776189457" sldId="2147483660"/>
        </pc:sldMasterMkLst>
        <pc:sldLayoutChg chg="add del">
          <pc:chgData name="ZEMBE, Lycias" userId="819fe179-392a-4df0-97f5-77f0d5008f0d" providerId="ADAL" clId="{CD079D43-DF5C-44B6-B7F0-AD6D1F68CE11}" dt="2024-11-21T12:22:07.521" v="2230" actId="47"/>
          <pc:sldLayoutMkLst>
            <pc:docMk/>
            <pc:sldMasterMk cId="2776189457" sldId="2147483660"/>
            <pc:sldLayoutMk cId="2385798163" sldId="2147483661"/>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3549392136" sldId="2147483662"/>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3579430114" sldId="2147483663"/>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3909697114" sldId="2147483664"/>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38257369" sldId="2147483665"/>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995237322" sldId="2147483666"/>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3616758067" sldId="2147483667"/>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2418025391" sldId="2147483668"/>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1804533519" sldId="2147483669"/>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2818660618" sldId="2147483670"/>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2620161989" sldId="2147483671"/>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2396667432" sldId="2147483672"/>
          </pc:sldLayoutMkLst>
        </pc:sldLayoutChg>
        <pc:sldLayoutChg chg="add del">
          <pc:chgData name="ZEMBE, Lycias" userId="819fe179-392a-4df0-97f5-77f0d5008f0d" providerId="ADAL" clId="{CD079D43-DF5C-44B6-B7F0-AD6D1F68CE11}" dt="2024-11-21T12:22:07.521" v="2230" actId="47"/>
          <pc:sldLayoutMkLst>
            <pc:docMk/>
            <pc:sldMasterMk cId="2776189457" sldId="2147483660"/>
            <pc:sldLayoutMk cId="783324736" sldId="2147483673"/>
          </pc:sldLayoutMkLst>
        </pc:sldLayoutChg>
      </pc:sldMasterChg>
      <pc:sldMasterChg chg="delSldLayout">
        <pc:chgData name="ZEMBE, Lycias" userId="819fe179-392a-4df0-97f5-77f0d5008f0d" providerId="ADAL" clId="{CD079D43-DF5C-44B6-B7F0-AD6D1F68CE11}" dt="2024-11-21T12:22:30.170" v="2232" actId="47"/>
        <pc:sldMasterMkLst>
          <pc:docMk/>
          <pc:sldMasterMk cId="3623693137" sldId="2147483674"/>
        </pc:sldMasterMkLst>
        <pc:sldLayoutChg chg="del">
          <pc:chgData name="ZEMBE, Lycias" userId="819fe179-392a-4df0-97f5-77f0d5008f0d" providerId="ADAL" clId="{CD079D43-DF5C-44B6-B7F0-AD6D1F68CE11}" dt="2024-11-21T12:22:30.170" v="2232" actId="47"/>
          <pc:sldLayoutMkLst>
            <pc:docMk/>
            <pc:sldMasterMk cId="3623693137" sldId="2147483674"/>
            <pc:sldLayoutMk cId="2549851302" sldId="214748367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naids-my.sharepoint.com/personal/zembel_unaids_org/Documents/Documents/Global%20HIV%20Prevention%20Coalition/2024/20240620_MC_NUMBER_CIRCUMCISIONS_GAM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9252128571295"/>
          <c:y val="5.1446095800605947E-2"/>
          <c:w val="0.61465299958174402"/>
          <c:h val="0.80947644719435552"/>
        </c:manualLayout>
      </c:layout>
      <c:barChart>
        <c:barDir val="col"/>
        <c:grouping val="stacked"/>
        <c:varyColors val="0"/>
        <c:ser>
          <c:idx val="0"/>
          <c:order val="0"/>
          <c:tx>
            <c:strRef>
              <c:f>'GAM Global 2023'!$A$3</c:f>
              <c:strCache>
                <c:ptCount val="1"/>
                <c:pt idx="0">
                  <c:v>Botswana</c:v>
                </c:pt>
              </c:strCache>
            </c:strRef>
          </c:tx>
          <c:spPr>
            <a:solidFill>
              <a:schemeClr val="accent1"/>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2023'!$B$3:$Q$3</c:f>
              <c:numCache>
                <c:formatCode>#,##0</c:formatCode>
                <c:ptCount val="16"/>
                <c:pt idx="0">
                  <c:v>0</c:v>
                </c:pt>
                <c:pt idx="1">
                  <c:v>5424</c:v>
                </c:pt>
                <c:pt idx="2">
                  <c:v>5773</c:v>
                </c:pt>
                <c:pt idx="3">
                  <c:v>14661</c:v>
                </c:pt>
                <c:pt idx="4">
                  <c:v>38005</c:v>
                </c:pt>
                <c:pt idx="5">
                  <c:v>46793</c:v>
                </c:pt>
                <c:pt idx="6">
                  <c:v>30033</c:v>
                </c:pt>
                <c:pt idx="7">
                  <c:v>15722</c:v>
                </c:pt>
                <c:pt idx="8">
                  <c:v>24042</c:v>
                </c:pt>
                <c:pt idx="9">
                  <c:v>19756</c:v>
                </c:pt>
                <c:pt idx="10">
                  <c:v>24207</c:v>
                </c:pt>
                <c:pt idx="11">
                  <c:v>17123</c:v>
                </c:pt>
                <c:pt idx="12">
                  <c:v>3171</c:v>
                </c:pt>
                <c:pt idx="13">
                  <c:v>4192</c:v>
                </c:pt>
                <c:pt idx="14">
                  <c:v>9522</c:v>
                </c:pt>
                <c:pt idx="15">
                  <c:v>9570</c:v>
                </c:pt>
              </c:numCache>
            </c:numRef>
          </c:val>
          <c:extLst>
            <c:ext xmlns:c16="http://schemas.microsoft.com/office/drawing/2014/chart" uri="{C3380CC4-5D6E-409C-BE32-E72D297353CC}">
              <c16:uniqueId val="{00000000-AB9F-4091-971C-56F5F46D7D1A}"/>
            </c:ext>
          </c:extLst>
        </c:ser>
        <c:ser>
          <c:idx val="1"/>
          <c:order val="1"/>
          <c:tx>
            <c:strRef>
              <c:f>'GAM Global 2023'!$A$4</c:f>
              <c:strCache>
                <c:ptCount val="1"/>
                <c:pt idx="0">
                  <c:v>Eswatini</c:v>
                </c:pt>
              </c:strCache>
            </c:strRef>
          </c:tx>
          <c:spPr>
            <a:solidFill>
              <a:schemeClr val="accent2"/>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2023'!$B$4:$Q$4</c:f>
              <c:numCache>
                <c:formatCode>#,##0</c:formatCode>
                <c:ptCount val="16"/>
                <c:pt idx="0">
                  <c:v>1110</c:v>
                </c:pt>
                <c:pt idx="1">
                  <c:v>4336</c:v>
                </c:pt>
                <c:pt idx="2">
                  <c:v>18869</c:v>
                </c:pt>
                <c:pt idx="3">
                  <c:v>13791</c:v>
                </c:pt>
                <c:pt idx="4">
                  <c:v>9977</c:v>
                </c:pt>
                <c:pt idx="5">
                  <c:v>10105</c:v>
                </c:pt>
                <c:pt idx="6">
                  <c:v>12289</c:v>
                </c:pt>
                <c:pt idx="7">
                  <c:v>12952</c:v>
                </c:pt>
                <c:pt idx="8">
                  <c:v>17374</c:v>
                </c:pt>
                <c:pt idx="9">
                  <c:v>18138</c:v>
                </c:pt>
                <c:pt idx="10">
                  <c:v>14316</c:v>
                </c:pt>
                <c:pt idx="11">
                  <c:v>17360</c:v>
                </c:pt>
                <c:pt idx="12">
                  <c:v>8639</c:v>
                </c:pt>
                <c:pt idx="13">
                  <c:v>7131</c:v>
                </c:pt>
                <c:pt idx="14">
                  <c:v>6413</c:v>
                </c:pt>
                <c:pt idx="15">
                  <c:v>4747</c:v>
                </c:pt>
              </c:numCache>
            </c:numRef>
          </c:val>
          <c:extLst>
            <c:ext xmlns:c16="http://schemas.microsoft.com/office/drawing/2014/chart" uri="{C3380CC4-5D6E-409C-BE32-E72D297353CC}">
              <c16:uniqueId val="{00000001-AB9F-4091-971C-56F5F46D7D1A}"/>
            </c:ext>
          </c:extLst>
        </c:ser>
        <c:ser>
          <c:idx val="2"/>
          <c:order val="2"/>
          <c:tx>
            <c:strRef>
              <c:f>'GAM Global 2023'!$A$5</c:f>
              <c:strCache>
                <c:ptCount val="1"/>
                <c:pt idx="0">
                  <c:v>Ethiopia</c:v>
                </c:pt>
              </c:strCache>
            </c:strRef>
          </c:tx>
          <c:spPr>
            <a:solidFill>
              <a:schemeClr val="accent3"/>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2023'!$B$5:$Q$5</c:f>
              <c:numCache>
                <c:formatCode>#,##0</c:formatCode>
                <c:ptCount val="16"/>
                <c:pt idx="0">
                  <c:v>0</c:v>
                </c:pt>
                <c:pt idx="1">
                  <c:v>769</c:v>
                </c:pt>
                <c:pt idx="2">
                  <c:v>2689</c:v>
                </c:pt>
                <c:pt idx="3">
                  <c:v>7542</c:v>
                </c:pt>
                <c:pt idx="4">
                  <c:v>11961</c:v>
                </c:pt>
                <c:pt idx="5">
                  <c:v>16393</c:v>
                </c:pt>
                <c:pt idx="6">
                  <c:v>11831</c:v>
                </c:pt>
                <c:pt idx="7">
                  <c:v>9744</c:v>
                </c:pt>
                <c:pt idx="8">
                  <c:v>10306</c:v>
                </c:pt>
                <c:pt idx="9">
                  <c:v>15789</c:v>
                </c:pt>
                <c:pt idx="10">
                  <c:v>23009</c:v>
                </c:pt>
                <c:pt idx="11">
                  <c:v>31042</c:v>
                </c:pt>
                <c:pt idx="12">
                  <c:v>34765</c:v>
                </c:pt>
                <c:pt idx="13">
                  <c:v>27516</c:v>
                </c:pt>
                <c:pt idx="14">
                  <c:v>27560</c:v>
                </c:pt>
                <c:pt idx="15">
                  <c:v>27325</c:v>
                </c:pt>
              </c:numCache>
            </c:numRef>
          </c:val>
          <c:extLst>
            <c:ext xmlns:c16="http://schemas.microsoft.com/office/drawing/2014/chart" uri="{C3380CC4-5D6E-409C-BE32-E72D297353CC}">
              <c16:uniqueId val="{00000002-AB9F-4091-971C-56F5F46D7D1A}"/>
            </c:ext>
          </c:extLst>
        </c:ser>
        <c:ser>
          <c:idx val="3"/>
          <c:order val="3"/>
          <c:tx>
            <c:strRef>
              <c:f>'GAM Global 2023'!$A$6</c:f>
              <c:strCache>
                <c:ptCount val="1"/>
                <c:pt idx="0">
                  <c:v>Kenya</c:v>
                </c:pt>
              </c:strCache>
            </c:strRef>
          </c:tx>
          <c:spPr>
            <a:solidFill>
              <a:schemeClr val="accent4"/>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2023'!$B$6:$Q$6</c:f>
              <c:numCache>
                <c:formatCode>#,##0</c:formatCode>
                <c:ptCount val="16"/>
                <c:pt idx="0">
                  <c:v>11663</c:v>
                </c:pt>
                <c:pt idx="1">
                  <c:v>80719</c:v>
                </c:pt>
                <c:pt idx="2">
                  <c:v>139905</c:v>
                </c:pt>
                <c:pt idx="3">
                  <c:v>159196</c:v>
                </c:pt>
                <c:pt idx="4">
                  <c:v>151517</c:v>
                </c:pt>
                <c:pt idx="5">
                  <c:v>190580</c:v>
                </c:pt>
                <c:pt idx="6">
                  <c:v>193576</c:v>
                </c:pt>
                <c:pt idx="7">
                  <c:v>207014</c:v>
                </c:pt>
                <c:pt idx="8">
                  <c:v>219086</c:v>
                </c:pt>
                <c:pt idx="9">
                  <c:v>233879</c:v>
                </c:pt>
                <c:pt idx="10">
                  <c:v>286899</c:v>
                </c:pt>
                <c:pt idx="11">
                  <c:v>191863</c:v>
                </c:pt>
                <c:pt idx="12">
                  <c:v>77120</c:v>
                </c:pt>
                <c:pt idx="13">
                  <c:v>54703</c:v>
                </c:pt>
                <c:pt idx="14">
                  <c:v>80628</c:v>
                </c:pt>
                <c:pt idx="15">
                  <c:v>64298</c:v>
                </c:pt>
              </c:numCache>
            </c:numRef>
          </c:val>
          <c:extLst>
            <c:ext xmlns:c16="http://schemas.microsoft.com/office/drawing/2014/chart" uri="{C3380CC4-5D6E-409C-BE32-E72D297353CC}">
              <c16:uniqueId val="{00000003-AB9F-4091-971C-56F5F46D7D1A}"/>
            </c:ext>
          </c:extLst>
        </c:ser>
        <c:ser>
          <c:idx val="4"/>
          <c:order val="4"/>
          <c:tx>
            <c:strRef>
              <c:f>'GAM Global 2023'!$A$7</c:f>
              <c:strCache>
                <c:ptCount val="1"/>
                <c:pt idx="0">
                  <c:v>Lesotho</c:v>
                </c:pt>
              </c:strCache>
            </c:strRef>
          </c:tx>
          <c:spPr>
            <a:solidFill>
              <a:schemeClr val="accent5"/>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2023'!$B$7:$Q$7</c:f>
              <c:numCache>
                <c:formatCode>#,##0</c:formatCode>
                <c:ptCount val="16"/>
                <c:pt idx="0">
                  <c:v>0</c:v>
                </c:pt>
                <c:pt idx="1">
                  <c:v>0</c:v>
                </c:pt>
                <c:pt idx="2">
                  <c:v>0</c:v>
                </c:pt>
                <c:pt idx="3">
                  <c:v>0</c:v>
                </c:pt>
                <c:pt idx="4">
                  <c:v>10835</c:v>
                </c:pt>
                <c:pt idx="5">
                  <c:v>37655</c:v>
                </c:pt>
                <c:pt idx="6">
                  <c:v>36245</c:v>
                </c:pt>
                <c:pt idx="7">
                  <c:v>25966</c:v>
                </c:pt>
                <c:pt idx="8">
                  <c:v>34157</c:v>
                </c:pt>
                <c:pt idx="9">
                  <c:v>25150</c:v>
                </c:pt>
                <c:pt idx="10">
                  <c:v>26448</c:v>
                </c:pt>
                <c:pt idx="11">
                  <c:v>34144</c:v>
                </c:pt>
                <c:pt idx="12">
                  <c:v>9802</c:v>
                </c:pt>
                <c:pt idx="13">
                  <c:v>13695</c:v>
                </c:pt>
                <c:pt idx="14">
                  <c:v>14531</c:v>
                </c:pt>
                <c:pt idx="15">
                  <c:v>12807</c:v>
                </c:pt>
              </c:numCache>
            </c:numRef>
          </c:val>
          <c:extLst>
            <c:ext xmlns:c16="http://schemas.microsoft.com/office/drawing/2014/chart" uri="{C3380CC4-5D6E-409C-BE32-E72D297353CC}">
              <c16:uniqueId val="{00000004-AB9F-4091-971C-56F5F46D7D1A}"/>
            </c:ext>
          </c:extLst>
        </c:ser>
        <c:ser>
          <c:idx val="5"/>
          <c:order val="5"/>
          <c:tx>
            <c:strRef>
              <c:f>'GAM Global 2023'!$A$8</c:f>
              <c:strCache>
                <c:ptCount val="1"/>
                <c:pt idx="0">
                  <c:v>Malawi</c:v>
                </c:pt>
              </c:strCache>
            </c:strRef>
          </c:tx>
          <c:spPr>
            <a:solidFill>
              <a:schemeClr val="accent6"/>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2023'!$B$8:$Q$8</c:f>
              <c:numCache>
                <c:formatCode>#,##0</c:formatCode>
                <c:ptCount val="16"/>
                <c:pt idx="0">
                  <c:v>589</c:v>
                </c:pt>
                <c:pt idx="1">
                  <c:v>1234</c:v>
                </c:pt>
                <c:pt idx="2">
                  <c:v>1296</c:v>
                </c:pt>
                <c:pt idx="3">
                  <c:v>11881</c:v>
                </c:pt>
                <c:pt idx="4">
                  <c:v>21250</c:v>
                </c:pt>
                <c:pt idx="5">
                  <c:v>40835</c:v>
                </c:pt>
                <c:pt idx="6">
                  <c:v>80419</c:v>
                </c:pt>
                <c:pt idx="7">
                  <c:v>108672</c:v>
                </c:pt>
                <c:pt idx="8">
                  <c:v>129975</c:v>
                </c:pt>
                <c:pt idx="9">
                  <c:v>166350</c:v>
                </c:pt>
                <c:pt idx="10">
                  <c:v>210239</c:v>
                </c:pt>
                <c:pt idx="11">
                  <c:v>114465</c:v>
                </c:pt>
                <c:pt idx="12">
                  <c:v>47316</c:v>
                </c:pt>
                <c:pt idx="13">
                  <c:v>145759</c:v>
                </c:pt>
                <c:pt idx="14">
                  <c:v>258763</c:v>
                </c:pt>
                <c:pt idx="15">
                  <c:v>119161</c:v>
                </c:pt>
              </c:numCache>
            </c:numRef>
          </c:val>
          <c:extLst>
            <c:ext xmlns:c16="http://schemas.microsoft.com/office/drawing/2014/chart" uri="{C3380CC4-5D6E-409C-BE32-E72D297353CC}">
              <c16:uniqueId val="{00000005-AB9F-4091-971C-56F5F46D7D1A}"/>
            </c:ext>
          </c:extLst>
        </c:ser>
        <c:ser>
          <c:idx val="6"/>
          <c:order val="6"/>
          <c:tx>
            <c:strRef>
              <c:f>'GAM Global 2023'!$A$9</c:f>
              <c:strCache>
                <c:ptCount val="1"/>
                <c:pt idx="0">
                  <c:v>Mozambique</c:v>
                </c:pt>
              </c:strCache>
            </c:strRef>
          </c:tx>
          <c:spPr>
            <a:solidFill>
              <a:schemeClr val="accent1">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2023'!$B$9:$Q$9</c:f>
              <c:numCache>
                <c:formatCode>#,##0</c:formatCode>
                <c:ptCount val="16"/>
                <c:pt idx="0">
                  <c:v>0</c:v>
                </c:pt>
                <c:pt idx="1">
                  <c:v>100</c:v>
                </c:pt>
                <c:pt idx="2">
                  <c:v>7633</c:v>
                </c:pt>
                <c:pt idx="3">
                  <c:v>29592</c:v>
                </c:pt>
                <c:pt idx="4">
                  <c:v>135000</c:v>
                </c:pt>
                <c:pt idx="5">
                  <c:v>146046</c:v>
                </c:pt>
                <c:pt idx="6">
                  <c:v>240507</c:v>
                </c:pt>
                <c:pt idx="7">
                  <c:v>198340</c:v>
                </c:pt>
                <c:pt idx="8">
                  <c:v>253079</c:v>
                </c:pt>
                <c:pt idx="9">
                  <c:v>315380</c:v>
                </c:pt>
                <c:pt idx="10">
                  <c:v>311891</c:v>
                </c:pt>
                <c:pt idx="11">
                  <c:v>390589</c:v>
                </c:pt>
                <c:pt idx="12">
                  <c:v>113227</c:v>
                </c:pt>
                <c:pt idx="13">
                  <c:v>129420</c:v>
                </c:pt>
                <c:pt idx="14">
                  <c:v>137444</c:v>
                </c:pt>
                <c:pt idx="15">
                  <c:v>162993</c:v>
                </c:pt>
              </c:numCache>
            </c:numRef>
          </c:val>
          <c:extLst>
            <c:ext xmlns:c16="http://schemas.microsoft.com/office/drawing/2014/chart" uri="{C3380CC4-5D6E-409C-BE32-E72D297353CC}">
              <c16:uniqueId val="{00000006-AB9F-4091-971C-56F5F46D7D1A}"/>
            </c:ext>
          </c:extLst>
        </c:ser>
        <c:ser>
          <c:idx val="7"/>
          <c:order val="7"/>
          <c:tx>
            <c:strRef>
              <c:f>'GAM Global 2023'!$A$10</c:f>
              <c:strCache>
                <c:ptCount val="1"/>
                <c:pt idx="0">
                  <c:v>Namibia</c:v>
                </c:pt>
              </c:strCache>
            </c:strRef>
          </c:tx>
          <c:spPr>
            <a:solidFill>
              <a:schemeClr val="accent2">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2023'!$B$10:$Q$10</c:f>
              <c:numCache>
                <c:formatCode>#,##0</c:formatCode>
                <c:ptCount val="16"/>
                <c:pt idx="0">
                  <c:v>0</c:v>
                </c:pt>
                <c:pt idx="1">
                  <c:v>224</c:v>
                </c:pt>
                <c:pt idx="2">
                  <c:v>1763</c:v>
                </c:pt>
                <c:pt idx="3">
                  <c:v>6123</c:v>
                </c:pt>
                <c:pt idx="4">
                  <c:v>4863</c:v>
                </c:pt>
                <c:pt idx="5">
                  <c:v>1182</c:v>
                </c:pt>
                <c:pt idx="6">
                  <c:v>4165</c:v>
                </c:pt>
                <c:pt idx="7">
                  <c:v>17388</c:v>
                </c:pt>
                <c:pt idx="8">
                  <c:v>27340</c:v>
                </c:pt>
                <c:pt idx="9">
                  <c:v>30134</c:v>
                </c:pt>
                <c:pt idx="10">
                  <c:v>34942</c:v>
                </c:pt>
                <c:pt idx="11">
                  <c:v>40868</c:v>
                </c:pt>
                <c:pt idx="12">
                  <c:v>45881</c:v>
                </c:pt>
                <c:pt idx="13">
                  <c:v>16259</c:v>
                </c:pt>
                <c:pt idx="14">
                  <c:v>20872</c:v>
                </c:pt>
                <c:pt idx="15">
                  <c:v>21654</c:v>
                </c:pt>
              </c:numCache>
            </c:numRef>
          </c:val>
          <c:extLst>
            <c:ext xmlns:c16="http://schemas.microsoft.com/office/drawing/2014/chart" uri="{C3380CC4-5D6E-409C-BE32-E72D297353CC}">
              <c16:uniqueId val="{00000007-AB9F-4091-971C-56F5F46D7D1A}"/>
            </c:ext>
          </c:extLst>
        </c:ser>
        <c:ser>
          <c:idx val="8"/>
          <c:order val="8"/>
          <c:tx>
            <c:strRef>
              <c:f>'GAM Global 2023'!$A$11</c:f>
              <c:strCache>
                <c:ptCount val="1"/>
                <c:pt idx="0">
                  <c:v>Rwanda</c:v>
                </c:pt>
              </c:strCache>
            </c:strRef>
          </c:tx>
          <c:spPr>
            <a:solidFill>
              <a:schemeClr val="accent3">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2023'!$B$11:$Q$11</c:f>
              <c:numCache>
                <c:formatCode>#,##0</c:formatCode>
                <c:ptCount val="16"/>
                <c:pt idx="0">
                  <c:v>0</c:v>
                </c:pt>
                <c:pt idx="1">
                  <c:v>0</c:v>
                </c:pt>
                <c:pt idx="2">
                  <c:v>1694</c:v>
                </c:pt>
                <c:pt idx="3">
                  <c:v>25000</c:v>
                </c:pt>
                <c:pt idx="4">
                  <c:v>138711</c:v>
                </c:pt>
                <c:pt idx="5">
                  <c:v>116029</c:v>
                </c:pt>
                <c:pt idx="6">
                  <c:v>173191</c:v>
                </c:pt>
                <c:pt idx="7">
                  <c:v>138216</c:v>
                </c:pt>
                <c:pt idx="8">
                  <c:v>137218</c:v>
                </c:pt>
                <c:pt idx="9">
                  <c:v>264973</c:v>
                </c:pt>
                <c:pt idx="10">
                  <c:v>327904</c:v>
                </c:pt>
                <c:pt idx="11">
                  <c:v>382223</c:v>
                </c:pt>
                <c:pt idx="12">
                  <c:v>471926</c:v>
                </c:pt>
                <c:pt idx="13">
                  <c:v>394633</c:v>
                </c:pt>
                <c:pt idx="14">
                  <c:v>203125</c:v>
                </c:pt>
                <c:pt idx="15">
                  <c:v>240440</c:v>
                </c:pt>
              </c:numCache>
            </c:numRef>
          </c:val>
          <c:extLst>
            <c:ext xmlns:c16="http://schemas.microsoft.com/office/drawing/2014/chart" uri="{C3380CC4-5D6E-409C-BE32-E72D297353CC}">
              <c16:uniqueId val="{00000008-AB9F-4091-971C-56F5F46D7D1A}"/>
            </c:ext>
          </c:extLst>
        </c:ser>
        <c:ser>
          <c:idx val="9"/>
          <c:order val="9"/>
          <c:tx>
            <c:strRef>
              <c:f>'GAM Global 2023'!$A$12</c:f>
              <c:strCache>
                <c:ptCount val="1"/>
                <c:pt idx="0">
                  <c:v>South Africa</c:v>
                </c:pt>
              </c:strCache>
            </c:strRef>
          </c:tx>
          <c:spPr>
            <a:solidFill>
              <a:schemeClr val="accent4">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2023'!$B$12:$Q$12</c:f>
              <c:numCache>
                <c:formatCode>#,##0</c:formatCode>
                <c:ptCount val="16"/>
                <c:pt idx="0">
                  <c:v>5190</c:v>
                </c:pt>
                <c:pt idx="1">
                  <c:v>9168</c:v>
                </c:pt>
                <c:pt idx="2">
                  <c:v>131117</c:v>
                </c:pt>
                <c:pt idx="3">
                  <c:v>296726</c:v>
                </c:pt>
                <c:pt idx="4">
                  <c:v>422009</c:v>
                </c:pt>
                <c:pt idx="5">
                  <c:v>514991</c:v>
                </c:pt>
                <c:pt idx="6">
                  <c:v>482474</c:v>
                </c:pt>
                <c:pt idx="7">
                  <c:v>485552</c:v>
                </c:pt>
                <c:pt idx="8">
                  <c:v>497186</c:v>
                </c:pt>
                <c:pt idx="9">
                  <c:v>591941</c:v>
                </c:pt>
                <c:pt idx="10">
                  <c:v>572442</c:v>
                </c:pt>
                <c:pt idx="11">
                  <c:v>451636</c:v>
                </c:pt>
                <c:pt idx="12">
                  <c:v>164699</c:v>
                </c:pt>
                <c:pt idx="13">
                  <c:v>372588</c:v>
                </c:pt>
                <c:pt idx="14">
                  <c:v>361388</c:v>
                </c:pt>
                <c:pt idx="15">
                  <c:v>215716</c:v>
                </c:pt>
              </c:numCache>
            </c:numRef>
          </c:val>
          <c:extLst>
            <c:ext xmlns:c16="http://schemas.microsoft.com/office/drawing/2014/chart" uri="{C3380CC4-5D6E-409C-BE32-E72D297353CC}">
              <c16:uniqueId val="{00000009-AB9F-4091-971C-56F5F46D7D1A}"/>
            </c:ext>
          </c:extLst>
        </c:ser>
        <c:ser>
          <c:idx val="10"/>
          <c:order val="10"/>
          <c:tx>
            <c:strRef>
              <c:f>'GAM Global 2023'!$A$13</c:f>
              <c:strCache>
                <c:ptCount val="1"/>
                <c:pt idx="0">
                  <c:v>South Sudan</c:v>
                </c:pt>
              </c:strCache>
            </c:strRef>
          </c:tx>
          <c:spPr>
            <a:solidFill>
              <a:schemeClr val="accent5">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2023'!$B$13:$Q$13</c:f>
              <c:numCache>
                <c:formatCode>#,##0</c:formatCode>
                <c:ptCount val="16"/>
                <c:pt idx="0">
                  <c:v>0</c:v>
                </c:pt>
                <c:pt idx="1">
                  <c:v>0</c:v>
                </c:pt>
                <c:pt idx="2">
                  <c:v>0</c:v>
                </c:pt>
                <c:pt idx="3">
                  <c:v>0</c:v>
                </c:pt>
                <c:pt idx="4">
                  <c:v>0</c:v>
                </c:pt>
                <c:pt idx="5">
                  <c:v>0</c:v>
                </c:pt>
                <c:pt idx="6">
                  <c:v>0</c:v>
                </c:pt>
                <c:pt idx="7">
                  <c:v>0</c:v>
                </c:pt>
                <c:pt idx="8">
                  <c:v>0</c:v>
                </c:pt>
                <c:pt idx="9">
                  <c:v>0</c:v>
                </c:pt>
                <c:pt idx="10">
                  <c:v>1147</c:v>
                </c:pt>
                <c:pt idx="11">
                  <c:v>1453</c:v>
                </c:pt>
                <c:pt idx="12">
                  <c:v>1747</c:v>
                </c:pt>
                <c:pt idx="13">
                  <c:v>6447</c:v>
                </c:pt>
                <c:pt idx="14">
                  <c:v>0</c:v>
                </c:pt>
                <c:pt idx="15">
                  <c:v>0</c:v>
                </c:pt>
              </c:numCache>
            </c:numRef>
          </c:val>
          <c:extLst>
            <c:ext xmlns:c16="http://schemas.microsoft.com/office/drawing/2014/chart" uri="{C3380CC4-5D6E-409C-BE32-E72D297353CC}">
              <c16:uniqueId val="{0000000A-AB9F-4091-971C-56F5F46D7D1A}"/>
            </c:ext>
          </c:extLst>
        </c:ser>
        <c:ser>
          <c:idx val="11"/>
          <c:order val="11"/>
          <c:tx>
            <c:strRef>
              <c:f>'GAM Global 2023'!$A$14</c:f>
              <c:strCache>
                <c:ptCount val="1"/>
                <c:pt idx="0">
                  <c:v>Uganda</c:v>
                </c:pt>
              </c:strCache>
            </c:strRef>
          </c:tx>
          <c:spPr>
            <a:solidFill>
              <a:schemeClr val="accent6">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2023'!$B$14:$Q$14</c:f>
              <c:numCache>
                <c:formatCode>#,##0</c:formatCode>
                <c:ptCount val="16"/>
                <c:pt idx="0">
                  <c:v>0</c:v>
                </c:pt>
                <c:pt idx="1">
                  <c:v>0</c:v>
                </c:pt>
                <c:pt idx="2">
                  <c:v>21072</c:v>
                </c:pt>
                <c:pt idx="3">
                  <c:v>77756</c:v>
                </c:pt>
                <c:pt idx="4">
                  <c:v>368490</c:v>
                </c:pt>
                <c:pt idx="5">
                  <c:v>801678</c:v>
                </c:pt>
                <c:pt idx="6">
                  <c:v>878109</c:v>
                </c:pt>
                <c:pt idx="7">
                  <c:v>556546</c:v>
                </c:pt>
                <c:pt idx="8">
                  <c:v>411459</c:v>
                </c:pt>
                <c:pt idx="9">
                  <c:v>847633</c:v>
                </c:pt>
                <c:pt idx="10">
                  <c:v>619082</c:v>
                </c:pt>
                <c:pt idx="11">
                  <c:v>768882</c:v>
                </c:pt>
                <c:pt idx="12">
                  <c:v>516615</c:v>
                </c:pt>
                <c:pt idx="13">
                  <c:v>379710</c:v>
                </c:pt>
                <c:pt idx="14">
                  <c:v>517368</c:v>
                </c:pt>
                <c:pt idx="15">
                  <c:v>452490</c:v>
                </c:pt>
              </c:numCache>
            </c:numRef>
          </c:val>
          <c:extLst>
            <c:ext xmlns:c16="http://schemas.microsoft.com/office/drawing/2014/chart" uri="{C3380CC4-5D6E-409C-BE32-E72D297353CC}">
              <c16:uniqueId val="{0000000B-AB9F-4091-971C-56F5F46D7D1A}"/>
            </c:ext>
          </c:extLst>
        </c:ser>
        <c:ser>
          <c:idx val="12"/>
          <c:order val="12"/>
          <c:tx>
            <c:strRef>
              <c:f>'GAM Global 2023'!$A$15</c:f>
              <c:strCache>
                <c:ptCount val="1"/>
                <c:pt idx="0">
                  <c:v>United Republic of Tanzania</c:v>
                </c:pt>
              </c:strCache>
            </c:strRef>
          </c:tx>
          <c:spPr>
            <a:solidFill>
              <a:schemeClr val="accent1">
                <a:lumMod val="80000"/>
                <a:lumOff val="2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2023'!$B$15:$Q$15</c:f>
              <c:numCache>
                <c:formatCode>#,##0</c:formatCode>
                <c:ptCount val="16"/>
                <c:pt idx="0">
                  <c:v>0</c:v>
                </c:pt>
                <c:pt idx="1">
                  <c:v>1033</c:v>
                </c:pt>
                <c:pt idx="2">
                  <c:v>18026</c:v>
                </c:pt>
                <c:pt idx="3">
                  <c:v>120261</c:v>
                </c:pt>
                <c:pt idx="4">
                  <c:v>183480</c:v>
                </c:pt>
                <c:pt idx="5">
                  <c:v>329729</c:v>
                </c:pt>
                <c:pt idx="6">
                  <c:v>573845</c:v>
                </c:pt>
                <c:pt idx="7">
                  <c:v>435302</c:v>
                </c:pt>
                <c:pt idx="8">
                  <c:v>548390</c:v>
                </c:pt>
                <c:pt idx="9">
                  <c:v>730435</c:v>
                </c:pt>
                <c:pt idx="10">
                  <c:v>885599</c:v>
                </c:pt>
                <c:pt idx="11">
                  <c:v>799456</c:v>
                </c:pt>
                <c:pt idx="12">
                  <c:v>539859</c:v>
                </c:pt>
                <c:pt idx="13">
                  <c:v>571159</c:v>
                </c:pt>
                <c:pt idx="14">
                  <c:v>453723</c:v>
                </c:pt>
                <c:pt idx="15">
                  <c:v>586860</c:v>
                </c:pt>
              </c:numCache>
            </c:numRef>
          </c:val>
          <c:extLst>
            <c:ext xmlns:c16="http://schemas.microsoft.com/office/drawing/2014/chart" uri="{C3380CC4-5D6E-409C-BE32-E72D297353CC}">
              <c16:uniqueId val="{0000000C-AB9F-4091-971C-56F5F46D7D1A}"/>
            </c:ext>
          </c:extLst>
        </c:ser>
        <c:ser>
          <c:idx val="13"/>
          <c:order val="13"/>
          <c:tx>
            <c:strRef>
              <c:f>'GAM Global 2023'!$A$16</c:f>
              <c:strCache>
                <c:ptCount val="1"/>
                <c:pt idx="0">
                  <c:v>Zambia</c:v>
                </c:pt>
              </c:strCache>
            </c:strRef>
          </c:tx>
          <c:spPr>
            <a:solidFill>
              <a:schemeClr val="accent2">
                <a:lumMod val="80000"/>
                <a:lumOff val="2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2023'!$B$16:$Q$16</c:f>
              <c:numCache>
                <c:formatCode>#,##0</c:formatCode>
                <c:ptCount val="16"/>
                <c:pt idx="0">
                  <c:v>2758</c:v>
                </c:pt>
                <c:pt idx="1">
                  <c:v>17180</c:v>
                </c:pt>
                <c:pt idx="2">
                  <c:v>61911</c:v>
                </c:pt>
                <c:pt idx="3">
                  <c:v>85151</c:v>
                </c:pt>
                <c:pt idx="4">
                  <c:v>173992</c:v>
                </c:pt>
                <c:pt idx="5">
                  <c:v>294466</c:v>
                </c:pt>
                <c:pt idx="6">
                  <c:v>315168</c:v>
                </c:pt>
                <c:pt idx="7">
                  <c:v>222481</c:v>
                </c:pt>
                <c:pt idx="8">
                  <c:v>311792</c:v>
                </c:pt>
                <c:pt idx="9">
                  <c:v>483816</c:v>
                </c:pt>
                <c:pt idx="10">
                  <c:v>482183</c:v>
                </c:pt>
                <c:pt idx="11">
                  <c:v>549655</c:v>
                </c:pt>
                <c:pt idx="12">
                  <c:v>589131</c:v>
                </c:pt>
                <c:pt idx="13">
                  <c:v>488113</c:v>
                </c:pt>
                <c:pt idx="14">
                  <c:v>383582</c:v>
                </c:pt>
                <c:pt idx="15">
                  <c:v>521195</c:v>
                </c:pt>
              </c:numCache>
            </c:numRef>
          </c:val>
          <c:extLst>
            <c:ext xmlns:c16="http://schemas.microsoft.com/office/drawing/2014/chart" uri="{C3380CC4-5D6E-409C-BE32-E72D297353CC}">
              <c16:uniqueId val="{0000000D-AB9F-4091-971C-56F5F46D7D1A}"/>
            </c:ext>
          </c:extLst>
        </c:ser>
        <c:ser>
          <c:idx val="14"/>
          <c:order val="14"/>
          <c:tx>
            <c:strRef>
              <c:f>'GAM Global 2023'!$A$17</c:f>
              <c:strCache>
                <c:ptCount val="1"/>
                <c:pt idx="0">
                  <c:v>Zimbabwe</c:v>
                </c:pt>
              </c:strCache>
            </c:strRef>
          </c:tx>
          <c:spPr>
            <a:solidFill>
              <a:schemeClr val="accent3">
                <a:lumMod val="80000"/>
                <a:lumOff val="2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2023'!$B$17:$Q$17</c:f>
              <c:numCache>
                <c:formatCode>#,##0</c:formatCode>
                <c:ptCount val="16"/>
                <c:pt idx="0">
                  <c:v>0</c:v>
                </c:pt>
                <c:pt idx="1">
                  <c:v>2801</c:v>
                </c:pt>
                <c:pt idx="2">
                  <c:v>11176</c:v>
                </c:pt>
                <c:pt idx="3">
                  <c:v>36603</c:v>
                </c:pt>
                <c:pt idx="4">
                  <c:v>40755</c:v>
                </c:pt>
                <c:pt idx="5">
                  <c:v>112084</c:v>
                </c:pt>
                <c:pt idx="6">
                  <c:v>209125</c:v>
                </c:pt>
                <c:pt idx="7">
                  <c:v>188732</c:v>
                </c:pt>
                <c:pt idx="8">
                  <c:v>205784</c:v>
                </c:pt>
                <c:pt idx="9">
                  <c:v>301366</c:v>
                </c:pt>
                <c:pt idx="10">
                  <c:v>326012</c:v>
                </c:pt>
                <c:pt idx="11">
                  <c:v>354819</c:v>
                </c:pt>
                <c:pt idx="12">
                  <c:v>82060</c:v>
                </c:pt>
                <c:pt idx="13">
                  <c:v>151037</c:v>
                </c:pt>
                <c:pt idx="14">
                  <c:v>171033</c:v>
                </c:pt>
                <c:pt idx="15">
                  <c:v>155617</c:v>
                </c:pt>
              </c:numCache>
            </c:numRef>
          </c:val>
          <c:extLst>
            <c:ext xmlns:c16="http://schemas.microsoft.com/office/drawing/2014/chart" uri="{C3380CC4-5D6E-409C-BE32-E72D297353CC}">
              <c16:uniqueId val="{0000000E-AB9F-4091-971C-56F5F46D7D1A}"/>
            </c:ext>
          </c:extLst>
        </c:ser>
        <c:dLbls>
          <c:showLegendKey val="0"/>
          <c:showVal val="0"/>
          <c:showCatName val="0"/>
          <c:showSerName val="0"/>
          <c:showPercent val="0"/>
          <c:showBubbleSize val="0"/>
        </c:dLbls>
        <c:gapWidth val="75"/>
        <c:overlap val="100"/>
        <c:axId val="419014559"/>
        <c:axId val="419046591"/>
      </c:barChart>
      <c:catAx>
        <c:axId val="41901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crossAx val="419046591"/>
        <c:crosses val="autoZero"/>
        <c:auto val="1"/>
        <c:lblAlgn val="ctr"/>
        <c:lblOffset val="100"/>
        <c:noMultiLvlLbl val="0"/>
      </c:catAx>
      <c:valAx>
        <c:axId val="41904659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crossAx val="419014559"/>
        <c:crosses val="autoZero"/>
        <c:crossBetween val="between"/>
        <c:dispUnits>
          <c:builtInUnit val="millions"/>
          <c:dispUnitsLbl>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legend>
      <c:legendPos val="l"/>
      <c:layout>
        <c:manualLayout>
          <c:xMode val="edge"/>
          <c:yMode val="edge"/>
          <c:x val="0.73060176553186029"/>
          <c:y val="3.9750509716627101E-2"/>
          <c:w val="0.2677351862796456"/>
          <c:h val="0.9337293465133038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12A56-D6B9-4426-A5EF-8496E9BA6EFC}"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70C4F-2F41-4E21-B779-860C8C88BF0C}" type="slidenum">
              <a:rPr lang="en-US" smtClean="0"/>
              <a:t>‹#›</a:t>
            </a:fld>
            <a:endParaRPr lang="en-US"/>
          </a:p>
        </p:txBody>
      </p:sp>
    </p:spTree>
    <p:extLst>
      <p:ext uri="{BB962C8B-B14F-4D97-AF65-F5344CB8AC3E}">
        <p14:creationId xmlns:p14="http://schemas.microsoft.com/office/powerpoint/2010/main" val="3204019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A437F622-61DC-F2C8-77B2-8A90C1DFFCD1}"/>
            </a:ext>
          </a:extLst>
        </p:cNvPr>
        <p:cNvGrpSpPr/>
        <p:nvPr/>
      </p:nvGrpSpPr>
      <p:grpSpPr>
        <a:xfrm>
          <a:off x="0" y="0"/>
          <a:ext cx="0" cy="0"/>
          <a:chOff x="0" y="0"/>
          <a:chExt cx="0" cy="0"/>
        </a:xfrm>
      </p:grpSpPr>
      <p:sp>
        <p:nvSpPr>
          <p:cNvPr id="164" name="Google Shape;164;g76cd3eeebf_0_0:notes">
            <a:extLst>
              <a:ext uri="{FF2B5EF4-FFF2-40B4-BE49-F238E27FC236}">
                <a16:creationId xmlns:a16="http://schemas.microsoft.com/office/drawing/2014/main" id="{0D811736-28DF-2595-662D-F3792C9512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6cd3eeebf_0_0:notes">
            <a:extLst>
              <a:ext uri="{FF2B5EF4-FFF2-40B4-BE49-F238E27FC236}">
                <a16:creationId xmlns:a16="http://schemas.microsoft.com/office/drawing/2014/main" id="{22B2DF53-F5E2-1A8E-2145-A989602B1A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524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CB6E7-5849-4E8B-B6EE-4C1B25E3F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123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139480D9-8411-7437-76E4-99134F1D02F8}"/>
            </a:ext>
          </a:extLst>
        </p:cNvPr>
        <p:cNvGrpSpPr/>
        <p:nvPr/>
      </p:nvGrpSpPr>
      <p:grpSpPr>
        <a:xfrm>
          <a:off x="0" y="0"/>
          <a:ext cx="0" cy="0"/>
          <a:chOff x="0" y="0"/>
          <a:chExt cx="0" cy="0"/>
        </a:xfrm>
      </p:grpSpPr>
      <p:sp>
        <p:nvSpPr>
          <p:cNvPr id="164" name="Google Shape;164;g76cd3eeebf_0_0:notes">
            <a:extLst>
              <a:ext uri="{FF2B5EF4-FFF2-40B4-BE49-F238E27FC236}">
                <a16:creationId xmlns:a16="http://schemas.microsoft.com/office/drawing/2014/main" id="{967EF877-4DE2-8ECD-320D-F41F965BFA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6cd3eeebf_0_0:notes">
            <a:extLst>
              <a:ext uri="{FF2B5EF4-FFF2-40B4-BE49-F238E27FC236}">
                <a16:creationId xmlns:a16="http://schemas.microsoft.com/office/drawing/2014/main" id="{58A00A5A-A9C0-F6D3-0E77-2A885779E8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786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6cd3eee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6cd3eee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951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a:extLst>
            <a:ext uri="{FF2B5EF4-FFF2-40B4-BE49-F238E27FC236}">
              <a16:creationId xmlns:a16="http://schemas.microsoft.com/office/drawing/2014/main" id="{F416B953-EDC9-9B30-A624-792DF4F1DFB7}"/>
            </a:ext>
          </a:extLst>
        </p:cNvPr>
        <p:cNvGrpSpPr/>
        <p:nvPr/>
      </p:nvGrpSpPr>
      <p:grpSpPr>
        <a:xfrm>
          <a:off x="0" y="0"/>
          <a:ext cx="0" cy="0"/>
          <a:chOff x="0" y="0"/>
          <a:chExt cx="0" cy="0"/>
        </a:xfrm>
      </p:grpSpPr>
      <p:sp>
        <p:nvSpPr>
          <p:cNvPr id="164" name="Google Shape;164;g76cd3eeebf_0_0:notes">
            <a:extLst>
              <a:ext uri="{FF2B5EF4-FFF2-40B4-BE49-F238E27FC236}">
                <a16:creationId xmlns:a16="http://schemas.microsoft.com/office/drawing/2014/main" id="{168BF8E3-57BB-D50C-6E08-B5B020F8B7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6cd3eeebf_0_0:notes">
            <a:extLst>
              <a:ext uri="{FF2B5EF4-FFF2-40B4-BE49-F238E27FC236}">
                <a16:creationId xmlns:a16="http://schemas.microsoft.com/office/drawing/2014/main" id="{B76F4957-3CA4-7777-8DBF-DCEB851DB3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436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B23F-BB96-4DBD-ADE7-6FE6F5496E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A9D4B1-DD11-48FC-A767-4AC8443FC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276E8D-B4A9-4FD9-B98B-0BD91DD22F3F}"/>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3D27A90C-45C0-4217-8FE9-9D7BA7C6D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FA520-63A7-464E-99D8-F9B13C206213}"/>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4291314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5217-B6FB-4A35-9486-55F1ED5C18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F7304A-E900-4669-A6FB-BF3E84CA0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57FD9-8C9F-45A3-9150-3464548BCEFC}"/>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5B8F7C62-097F-462E-8E8A-AF56004D2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72656-330F-4E72-952E-8F7B5D517995}"/>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3529701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FCEDD2-91E8-4BA0-84EB-BFBF1E2255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F862DE-9C29-4423-9900-870D63622C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EE1DF-1D41-47FA-956F-1C37F4F7292A}"/>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E92C1385-3F94-4112-AF6D-C4805DEEA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AD8EB-6E3F-41C0-A9F8-7C49FDB675EB}"/>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2607217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p:nvSpPr>
        <p:spPr>
          <a:xfrm>
            <a:off x="1" y="3886200"/>
            <a:ext cx="12192000"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1800">
              <a:solidFill>
                <a:prstClr val="white"/>
              </a:solidFill>
            </a:endParaRPr>
          </a:p>
        </p:txBody>
      </p:sp>
      <p:sp>
        <p:nvSpPr>
          <p:cNvPr id="2" name="Title 1"/>
          <p:cNvSpPr>
            <a:spLocks noGrp="1"/>
          </p:cNvSpPr>
          <p:nvPr>
            <p:ph type="ctrTitle"/>
          </p:nvPr>
        </p:nvSpPr>
        <p:spPr>
          <a:xfrm>
            <a:off x="914401" y="3887117"/>
            <a:ext cx="103632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800" y="4399020"/>
            <a:ext cx="8534401"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2385798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49392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79430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09697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8257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995237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616758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41802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E471-EF90-4E8D-A146-1BDA043139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42D8E-3AB1-492A-9F89-9C8272434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6F617-C396-4B05-9E68-37C29DD38CFC}"/>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54189015-7C49-4113-ACC3-F777D3065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D9FB4-9B3D-4B91-A273-70A51E8A5DCF}"/>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3900789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804533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818660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620161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396667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pPr/>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783324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67259A3-C61A-40AE-B99A-89459EA99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999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143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47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67259A3-C61A-40AE-B99A-89459EA996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528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27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54EF-18D0-4F61-ADE9-3B2E7F1025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0DB9D6-6F43-4CE9-B241-EBA68090DB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FAE21-EBCE-4C27-AD26-84DDE4D90CEE}"/>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FFAEF519-63BE-458F-A9E9-F447A46A2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1C392-AC6C-4637-825D-48C2E4D414E4}"/>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1719940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sz="21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05043E-1FF8-4643-84F8-B5BCBD32C7BC}" type="datetimeFigureOut">
              <a:rPr lang="en-GB" smtClean="0"/>
              <a:t>21/11/2024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537608-4F8C-4DA9-9B62-397254658187}" type="slidenum">
              <a:rPr lang="en-GB" smtClean="0"/>
              <a:t>‹#›</a:t>
            </a:fld>
            <a:endParaRPr lang="en-GB"/>
          </a:p>
        </p:txBody>
      </p:sp>
    </p:spTree>
    <p:extLst>
      <p:ext uri="{BB962C8B-B14F-4D97-AF65-F5344CB8AC3E}">
        <p14:creationId xmlns:p14="http://schemas.microsoft.com/office/powerpoint/2010/main" val="1353128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6D7E1CE5-1637-49B3-8BD2-A940A3BCCFC2}" type="datetimeFigureOut">
              <a:rPr lang="en-ZA" smtClean="0"/>
              <a:t>2024/11/21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EFA3D389-F908-4724-9381-6C861D735785}" type="slidenum">
              <a:rPr lang="en-ZA" smtClean="0"/>
              <a:t>‹#›</a:t>
            </a:fld>
            <a:endParaRPr lang="en-ZA"/>
          </a:p>
        </p:txBody>
      </p:sp>
    </p:spTree>
    <p:extLst>
      <p:ext uri="{BB962C8B-B14F-4D97-AF65-F5344CB8AC3E}">
        <p14:creationId xmlns:p14="http://schemas.microsoft.com/office/powerpoint/2010/main" val="900509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B23F-BB96-4DBD-ADE7-6FE6F5496E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A9D4B1-DD11-48FC-A767-4AC8443FC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276E8D-B4A9-4FD9-B98B-0BD91DD22F3F}"/>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3D27A90C-45C0-4217-8FE9-9D7BA7C6D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FA520-63A7-464E-99D8-F9B13C206213}"/>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296455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E471-EF90-4E8D-A146-1BDA043139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42D8E-3AB1-492A-9F89-9C8272434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6F617-C396-4B05-9E68-37C29DD38CFC}"/>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54189015-7C49-4113-ACC3-F777D3065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D9FB4-9B3D-4B91-A273-70A51E8A5DCF}"/>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213105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54EF-18D0-4F61-ADE9-3B2E7F1025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0DB9D6-6F43-4CE9-B241-EBA68090DB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FAE21-EBCE-4C27-AD26-84DDE4D90CEE}"/>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FFAEF519-63BE-458F-A9E9-F447A46A2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1C392-AC6C-4637-825D-48C2E4D414E4}"/>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4016760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E16B-3635-4962-9376-22BACD079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849B6A-633B-43AB-AE1F-EA010B5149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522B7C-3EC7-4C2E-904F-D57801F882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51A917-D764-4EEA-8363-689FD9D81D42}"/>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6" name="Footer Placeholder 5">
            <a:extLst>
              <a:ext uri="{FF2B5EF4-FFF2-40B4-BE49-F238E27FC236}">
                <a16:creationId xmlns:a16="http://schemas.microsoft.com/office/drawing/2014/main" id="{878DDFA7-179B-47F2-9CFA-9F654E10DD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97A3A-B25E-4258-A5F3-E321AC1683CA}"/>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1941134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CEED-FBA8-43F5-AA4E-93AAA97A79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3E67CA-688B-4232-8F39-25038792F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E58DCE-BD2D-477F-A4B8-58009A0714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2F598-CCE0-45DC-B5EC-B552D6DEE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B429D7-C369-4B9A-A8C9-FCE5E5E48A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98359A-9DEE-4EB8-A82F-AC9AC9886011}"/>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8" name="Footer Placeholder 7">
            <a:extLst>
              <a:ext uri="{FF2B5EF4-FFF2-40B4-BE49-F238E27FC236}">
                <a16:creationId xmlns:a16="http://schemas.microsoft.com/office/drawing/2014/main" id="{A902B9B1-E6DB-43DD-8F3C-A4EBC70E52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91E15F-33AD-4924-934F-7470BCC869EF}"/>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1613974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4C4D-0519-4A89-BB2A-C2E2EF5101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110571-A45F-4453-8704-B4FEF82BB235}"/>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4" name="Footer Placeholder 3">
            <a:extLst>
              <a:ext uri="{FF2B5EF4-FFF2-40B4-BE49-F238E27FC236}">
                <a16:creationId xmlns:a16="http://schemas.microsoft.com/office/drawing/2014/main" id="{7575319A-3874-4BC6-947A-006D45E1ED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A297A1-6D0E-4569-B6D8-50362860210A}"/>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4191581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29F875-30DB-42AA-BFF1-A82F698B9B18}"/>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3" name="Footer Placeholder 2">
            <a:extLst>
              <a:ext uri="{FF2B5EF4-FFF2-40B4-BE49-F238E27FC236}">
                <a16:creationId xmlns:a16="http://schemas.microsoft.com/office/drawing/2014/main" id="{712A367C-6BDE-418E-A315-F2AF40C52A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502FE-02CD-4FAF-B5A2-AECB135F3DC1}"/>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3377446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0C71-9CDA-4909-8BFD-72893B0D7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55E07-2C50-4524-BAA9-AD4661FCA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95C14A-BF4E-48F9-96A9-210521F3A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2EA38-5E8B-4475-BB4D-81045E95E195}"/>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6" name="Footer Placeholder 5">
            <a:extLst>
              <a:ext uri="{FF2B5EF4-FFF2-40B4-BE49-F238E27FC236}">
                <a16:creationId xmlns:a16="http://schemas.microsoft.com/office/drawing/2014/main" id="{2FDE5C28-8D6E-407F-87C9-126D31FC5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19C49-B500-47EB-BC82-6CE540CA4C2C}"/>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258695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E16B-3635-4962-9376-22BACD079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849B6A-633B-43AB-AE1F-EA010B5149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522B7C-3EC7-4C2E-904F-D57801F882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51A917-D764-4EEA-8363-689FD9D81D42}"/>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6" name="Footer Placeholder 5">
            <a:extLst>
              <a:ext uri="{FF2B5EF4-FFF2-40B4-BE49-F238E27FC236}">
                <a16:creationId xmlns:a16="http://schemas.microsoft.com/office/drawing/2014/main" id="{878DDFA7-179B-47F2-9CFA-9F654E10DD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97A3A-B25E-4258-A5F3-E321AC1683CA}"/>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3190527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6526-09A4-4BC8-BEA7-A3255DC5E6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5016B0-FD10-4234-B015-275729226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2B0A65-2455-4D6F-821C-2EFBC64AD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AB98AB-7F3E-4EC4-A816-BA072F7D2E06}"/>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6" name="Footer Placeholder 5">
            <a:extLst>
              <a:ext uri="{FF2B5EF4-FFF2-40B4-BE49-F238E27FC236}">
                <a16:creationId xmlns:a16="http://schemas.microsoft.com/office/drawing/2014/main" id="{504A6E9F-1441-4378-A685-0F9832145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F9A06-C8CF-4242-B7EC-DA7B08568E40}"/>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3314622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5217-B6FB-4A35-9486-55F1ED5C18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F7304A-E900-4669-A6FB-BF3E84CA0B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57FD9-8C9F-45A3-9150-3464548BCEFC}"/>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5B8F7C62-097F-462E-8E8A-AF56004D2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72656-330F-4E72-952E-8F7B5D517995}"/>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33144258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FCEDD2-91E8-4BA0-84EB-BFBF1E2255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F862DE-9C29-4423-9900-870D63622C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EE1DF-1D41-47FA-956F-1C37F4F7292A}"/>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E92C1385-3F94-4112-AF6D-C4805DEEA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AD8EB-6E3F-41C0-A9F8-7C49FDB675EB}"/>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3491273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Disposition personnalisée">
    <p:bg>
      <p:bgRef idx="1001">
        <a:schemeClr val="bg1"/>
      </p:bgRef>
    </p:bg>
    <p:spTree>
      <p:nvGrpSpPr>
        <p:cNvPr id="1" name=""/>
        <p:cNvGrpSpPr/>
        <p:nvPr/>
      </p:nvGrpSpPr>
      <p:grpSpPr>
        <a:xfrm>
          <a:off x="0" y="0"/>
          <a:ext cx="0" cy="0"/>
          <a:chOff x="0" y="0"/>
          <a:chExt cx="0" cy="0"/>
        </a:xfrm>
      </p:grpSpPr>
      <p:pic>
        <p:nvPicPr>
          <p:cNvPr id="2" name="Picture 1" descr="A drawing of a person&#10;&#10;Description automatically generated">
            <a:extLst>
              <a:ext uri="{FF2B5EF4-FFF2-40B4-BE49-F238E27FC236}">
                <a16:creationId xmlns:a16="http://schemas.microsoft.com/office/drawing/2014/main" id="{1BD738AC-CDEB-4F80-94A7-E9EDEFC14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1280" y="6309360"/>
            <a:ext cx="1540764" cy="228600"/>
          </a:xfrm>
          <a:prstGeom prst="rect">
            <a:avLst/>
          </a:prstGeom>
        </p:spPr>
      </p:pic>
    </p:spTree>
    <p:extLst>
      <p:ext uri="{BB962C8B-B14F-4D97-AF65-F5344CB8AC3E}">
        <p14:creationId xmlns:p14="http://schemas.microsoft.com/office/powerpoint/2010/main" val="385853846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Tree>
    <p:extLst>
      <p:ext uri="{BB962C8B-B14F-4D97-AF65-F5344CB8AC3E}">
        <p14:creationId xmlns:p14="http://schemas.microsoft.com/office/powerpoint/2010/main" val="2773186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7D01-FBAA-60FA-819C-F81ABE534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709A45-20AC-BD77-B82F-7A5B4AB7A2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C2240E-CD4F-1085-5F55-D2FF1CC7BCD1}"/>
              </a:ext>
            </a:extLst>
          </p:cNvPr>
          <p:cNvSpPr>
            <a:spLocks noGrp="1"/>
          </p:cNvSpPr>
          <p:nvPr>
            <p:ph type="dt" sz="half" idx="10"/>
          </p:nvPr>
        </p:nvSpPr>
        <p:spPr/>
        <p:txBody>
          <a:bodyPr/>
          <a:lstStyle/>
          <a:p>
            <a:fld id="{C9673587-FDD0-4A3F-9A53-CDDF8B7A7E05}" type="datetimeFigureOut">
              <a:rPr lang="en-US" smtClean="0"/>
              <a:t>11/21/2024</a:t>
            </a:fld>
            <a:endParaRPr lang="en-US"/>
          </a:p>
        </p:txBody>
      </p:sp>
      <p:sp>
        <p:nvSpPr>
          <p:cNvPr id="5" name="Footer Placeholder 4">
            <a:extLst>
              <a:ext uri="{FF2B5EF4-FFF2-40B4-BE49-F238E27FC236}">
                <a16:creationId xmlns:a16="http://schemas.microsoft.com/office/drawing/2014/main" id="{09528C5F-A83D-B75E-013F-A0A5FE724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69EB7-4CAA-3F21-CD00-B78636B5E977}"/>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545009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38BA-AC60-4653-F9F5-DE44ACBB04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B67DD-0200-1578-FF0E-9970C92839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57913-4162-7C0C-152B-EBF5411AE4F8}"/>
              </a:ext>
            </a:extLst>
          </p:cNvPr>
          <p:cNvSpPr>
            <a:spLocks noGrp="1"/>
          </p:cNvSpPr>
          <p:nvPr>
            <p:ph type="dt" sz="half" idx="10"/>
          </p:nvPr>
        </p:nvSpPr>
        <p:spPr/>
        <p:txBody>
          <a:bodyPr/>
          <a:lstStyle/>
          <a:p>
            <a:fld id="{C9673587-FDD0-4A3F-9A53-CDDF8B7A7E05}" type="datetimeFigureOut">
              <a:rPr lang="en-US" smtClean="0"/>
              <a:t>11/21/2024</a:t>
            </a:fld>
            <a:endParaRPr lang="en-US"/>
          </a:p>
        </p:txBody>
      </p:sp>
      <p:sp>
        <p:nvSpPr>
          <p:cNvPr id="5" name="Footer Placeholder 4">
            <a:extLst>
              <a:ext uri="{FF2B5EF4-FFF2-40B4-BE49-F238E27FC236}">
                <a16:creationId xmlns:a16="http://schemas.microsoft.com/office/drawing/2014/main" id="{FB1C7FEF-59D2-1F54-ABE8-010E75BD0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BFECF-0E7A-076F-E4DD-6757C436736F}"/>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1766106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F2A9-1882-FA20-9B34-49A7BEA415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3CA226-D199-C852-283D-D87C3F2D9A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7DB7CF-B4BB-C10C-81F1-8BC22F83F419}"/>
              </a:ext>
            </a:extLst>
          </p:cNvPr>
          <p:cNvSpPr>
            <a:spLocks noGrp="1"/>
          </p:cNvSpPr>
          <p:nvPr>
            <p:ph type="dt" sz="half" idx="10"/>
          </p:nvPr>
        </p:nvSpPr>
        <p:spPr/>
        <p:txBody>
          <a:bodyPr/>
          <a:lstStyle/>
          <a:p>
            <a:fld id="{C9673587-FDD0-4A3F-9A53-CDDF8B7A7E05}" type="datetimeFigureOut">
              <a:rPr lang="en-US" smtClean="0"/>
              <a:t>11/21/2024</a:t>
            </a:fld>
            <a:endParaRPr lang="en-US"/>
          </a:p>
        </p:txBody>
      </p:sp>
      <p:sp>
        <p:nvSpPr>
          <p:cNvPr id="5" name="Footer Placeholder 4">
            <a:extLst>
              <a:ext uri="{FF2B5EF4-FFF2-40B4-BE49-F238E27FC236}">
                <a16:creationId xmlns:a16="http://schemas.microsoft.com/office/drawing/2014/main" id="{D4536E10-2B8E-78B0-8C08-16E62966D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6DBB1-BF0A-2C21-D390-1AB2A4538998}"/>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2629430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CFE2-1117-191D-CD77-40751B4CA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C60F1A-0310-FD0D-AD5B-AE7381C16B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7B6068-984C-8E30-330C-ABBEFDEEB4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7C76B-7691-DA1C-C56E-AB43FCE6971C}"/>
              </a:ext>
            </a:extLst>
          </p:cNvPr>
          <p:cNvSpPr>
            <a:spLocks noGrp="1"/>
          </p:cNvSpPr>
          <p:nvPr>
            <p:ph type="dt" sz="half" idx="10"/>
          </p:nvPr>
        </p:nvSpPr>
        <p:spPr/>
        <p:txBody>
          <a:bodyPr/>
          <a:lstStyle/>
          <a:p>
            <a:fld id="{C9673587-FDD0-4A3F-9A53-CDDF8B7A7E05}" type="datetimeFigureOut">
              <a:rPr lang="en-US" smtClean="0"/>
              <a:t>11/21/2024</a:t>
            </a:fld>
            <a:endParaRPr lang="en-US"/>
          </a:p>
        </p:txBody>
      </p:sp>
      <p:sp>
        <p:nvSpPr>
          <p:cNvPr id="6" name="Footer Placeholder 5">
            <a:extLst>
              <a:ext uri="{FF2B5EF4-FFF2-40B4-BE49-F238E27FC236}">
                <a16:creationId xmlns:a16="http://schemas.microsoft.com/office/drawing/2014/main" id="{D880494B-C10B-DB06-2781-9CB0B9EBF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B36B3-EF0E-E170-102A-6BF7C2EA9DD8}"/>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1403948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7639-A459-71A5-3B51-13DD1B4ED6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4E1280-2000-D6B8-93A5-67528349EA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9C56C6-4AAB-2AC9-D53B-F033EF0EFF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59AFC0-4593-25B0-8FA0-C60D45B060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198DED-CAE6-3CEF-72A6-62A53E372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43C458-0A39-5095-04DA-7DB56AD68AF3}"/>
              </a:ext>
            </a:extLst>
          </p:cNvPr>
          <p:cNvSpPr>
            <a:spLocks noGrp="1"/>
          </p:cNvSpPr>
          <p:nvPr>
            <p:ph type="dt" sz="half" idx="10"/>
          </p:nvPr>
        </p:nvSpPr>
        <p:spPr/>
        <p:txBody>
          <a:bodyPr/>
          <a:lstStyle/>
          <a:p>
            <a:fld id="{C9673587-FDD0-4A3F-9A53-CDDF8B7A7E05}" type="datetimeFigureOut">
              <a:rPr lang="en-US" smtClean="0"/>
              <a:t>11/21/2024</a:t>
            </a:fld>
            <a:endParaRPr lang="en-US"/>
          </a:p>
        </p:txBody>
      </p:sp>
      <p:sp>
        <p:nvSpPr>
          <p:cNvPr id="8" name="Footer Placeholder 7">
            <a:extLst>
              <a:ext uri="{FF2B5EF4-FFF2-40B4-BE49-F238E27FC236}">
                <a16:creationId xmlns:a16="http://schemas.microsoft.com/office/drawing/2014/main" id="{EDF3A991-003E-82D7-EB93-E3B0FA8C8D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803F12-36AA-68EB-11D2-E90759875B80}"/>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81531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CEED-FBA8-43F5-AA4E-93AAA97A79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3E67CA-688B-4232-8F39-25038792F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E58DCE-BD2D-477F-A4B8-58009A0714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2F598-CCE0-45DC-B5EC-B552D6DEE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B429D7-C369-4B9A-A8C9-FCE5E5E48A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98359A-9DEE-4EB8-A82F-AC9AC9886011}"/>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8" name="Footer Placeholder 7">
            <a:extLst>
              <a:ext uri="{FF2B5EF4-FFF2-40B4-BE49-F238E27FC236}">
                <a16:creationId xmlns:a16="http://schemas.microsoft.com/office/drawing/2014/main" id="{A902B9B1-E6DB-43DD-8F3C-A4EBC70E52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91E15F-33AD-4924-934F-7470BCC869EF}"/>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326659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AB74-3B61-3B6F-E14E-BB28762104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AAC60B-D2B2-984D-6F95-DBC9C9D3B940}"/>
              </a:ext>
            </a:extLst>
          </p:cNvPr>
          <p:cNvSpPr>
            <a:spLocks noGrp="1"/>
          </p:cNvSpPr>
          <p:nvPr>
            <p:ph type="dt" sz="half" idx="10"/>
          </p:nvPr>
        </p:nvSpPr>
        <p:spPr/>
        <p:txBody>
          <a:bodyPr/>
          <a:lstStyle/>
          <a:p>
            <a:fld id="{C9673587-FDD0-4A3F-9A53-CDDF8B7A7E05}" type="datetimeFigureOut">
              <a:rPr lang="en-US" smtClean="0"/>
              <a:t>11/21/2024</a:t>
            </a:fld>
            <a:endParaRPr lang="en-US"/>
          </a:p>
        </p:txBody>
      </p:sp>
      <p:sp>
        <p:nvSpPr>
          <p:cNvPr id="4" name="Footer Placeholder 3">
            <a:extLst>
              <a:ext uri="{FF2B5EF4-FFF2-40B4-BE49-F238E27FC236}">
                <a16:creationId xmlns:a16="http://schemas.microsoft.com/office/drawing/2014/main" id="{84BF609E-B900-8CA4-3C7C-A77DF1A80D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82F75-9A34-419D-99F8-368E45A299A7}"/>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010903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F6273-B9C6-598A-3186-47E266434F22}"/>
              </a:ext>
            </a:extLst>
          </p:cNvPr>
          <p:cNvSpPr>
            <a:spLocks noGrp="1"/>
          </p:cNvSpPr>
          <p:nvPr>
            <p:ph type="dt" sz="half" idx="10"/>
          </p:nvPr>
        </p:nvSpPr>
        <p:spPr/>
        <p:txBody>
          <a:bodyPr/>
          <a:lstStyle/>
          <a:p>
            <a:fld id="{C9673587-FDD0-4A3F-9A53-CDDF8B7A7E05}" type="datetimeFigureOut">
              <a:rPr lang="en-US" smtClean="0"/>
              <a:t>11/21/2024</a:t>
            </a:fld>
            <a:endParaRPr lang="en-US"/>
          </a:p>
        </p:txBody>
      </p:sp>
      <p:sp>
        <p:nvSpPr>
          <p:cNvPr id="3" name="Footer Placeholder 2">
            <a:extLst>
              <a:ext uri="{FF2B5EF4-FFF2-40B4-BE49-F238E27FC236}">
                <a16:creationId xmlns:a16="http://schemas.microsoft.com/office/drawing/2014/main" id="{F21AD15A-9730-3E4F-E04B-97A19DA05A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2EB0E1-DA8F-4E06-E091-5F88407DA716}"/>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713127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DF10-3719-46DC-52A7-7C0FF5B96F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D03D4E-A14E-40C2-F43A-DDEAA05222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9EBB39-8430-0556-7FBA-2DB4775A8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D4A10-228D-73EF-1CF0-820845638CE2}"/>
              </a:ext>
            </a:extLst>
          </p:cNvPr>
          <p:cNvSpPr>
            <a:spLocks noGrp="1"/>
          </p:cNvSpPr>
          <p:nvPr>
            <p:ph type="dt" sz="half" idx="10"/>
          </p:nvPr>
        </p:nvSpPr>
        <p:spPr/>
        <p:txBody>
          <a:bodyPr/>
          <a:lstStyle/>
          <a:p>
            <a:fld id="{C9673587-FDD0-4A3F-9A53-CDDF8B7A7E05}" type="datetimeFigureOut">
              <a:rPr lang="en-US" smtClean="0"/>
              <a:t>11/21/2024</a:t>
            </a:fld>
            <a:endParaRPr lang="en-US"/>
          </a:p>
        </p:txBody>
      </p:sp>
      <p:sp>
        <p:nvSpPr>
          <p:cNvPr id="6" name="Footer Placeholder 5">
            <a:extLst>
              <a:ext uri="{FF2B5EF4-FFF2-40B4-BE49-F238E27FC236}">
                <a16:creationId xmlns:a16="http://schemas.microsoft.com/office/drawing/2014/main" id="{E55239CA-26AD-AFC9-E005-1EB87E913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48608B-1E77-0A84-A4AC-20C41B3334A4}"/>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9947821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9EAD-5A7C-F4DE-CD96-F92AE0399B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33B813-4E4F-2483-5A55-946F9C255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3C6FAE-A283-1A87-F44C-FD03B3C19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C6AB1-75FE-B5EC-A11E-3D0543E5F564}"/>
              </a:ext>
            </a:extLst>
          </p:cNvPr>
          <p:cNvSpPr>
            <a:spLocks noGrp="1"/>
          </p:cNvSpPr>
          <p:nvPr>
            <p:ph type="dt" sz="half" idx="10"/>
          </p:nvPr>
        </p:nvSpPr>
        <p:spPr/>
        <p:txBody>
          <a:bodyPr/>
          <a:lstStyle/>
          <a:p>
            <a:fld id="{C9673587-FDD0-4A3F-9A53-CDDF8B7A7E05}" type="datetimeFigureOut">
              <a:rPr lang="en-US" smtClean="0"/>
              <a:t>11/21/2024</a:t>
            </a:fld>
            <a:endParaRPr lang="en-US"/>
          </a:p>
        </p:txBody>
      </p:sp>
      <p:sp>
        <p:nvSpPr>
          <p:cNvPr id="6" name="Footer Placeholder 5">
            <a:extLst>
              <a:ext uri="{FF2B5EF4-FFF2-40B4-BE49-F238E27FC236}">
                <a16:creationId xmlns:a16="http://schemas.microsoft.com/office/drawing/2014/main" id="{F4C9CB07-78BB-4E82-08C2-7313F53A07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F044D4-E2D5-7A0A-D534-FCE6B21EC524}"/>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931967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7FD2-6CF6-5BB7-5780-A7C656A78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4C3ED8-2CB3-C7FD-29DF-AEF249EBDD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105AE-73BC-7151-9F78-CE68536585BC}"/>
              </a:ext>
            </a:extLst>
          </p:cNvPr>
          <p:cNvSpPr>
            <a:spLocks noGrp="1"/>
          </p:cNvSpPr>
          <p:nvPr>
            <p:ph type="dt" sz="half" idx="10"/>
          </p:nvPr>
        </p:nvSpPr>
        <p:spPr/>
        <p:txBody>
          <a:bodyPr/>
          <a:lstStyle/>
          <a:p>
            <a:fld id="{C9673587-FDD0-4A3F-9A53-CDDF8B7A7E05}" type="datetimeFigureOut">
              <a:rPr lang="en-US" smtClean="0"/>
              <a:t>11/21/2024</a:t>
            </a:fld>
            <a:endParaRPr lang="en-US"/>
          </a:p>
        </p:txBody>
      </p:sp>
      <p:sp>
        <p:nvSpPr>
          <p:cNvPr id="5" name="Footer Placeholder 4">
            <a:extLst>
              <a:ext uri="{FF2B5EF4-FFF2-40B4-BE49-F238E27FC236}">
                <a16:creationId xmlns:a16="http://schemas.microsoft.com/office/drawing/2014/main" id="{53FB983F-3960-50D7-5FCF-9B467DFBB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FC52F-858E-746D-DBCC-94E7BC0C847F}"/>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2922645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3F1E3C-329C-3C79-8E34-A658EA635D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A6631C-31F6-D469-E5B7-6B3825E8AF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9F09D-404D-353E-2DD7-863D8A05C5DB}"/>
              </a:ext>
            </a:extLst>
          </p:cNvPr>
          <p:cNvSpPr>
            <a:spLocks noGrp="1"/>
          </p:cNvSpPr>
          <p:nvPr>
            <p:ph type="dt" sz="half" idx="10"/>
          </p:nvPr>
        </p:nvSpPr>
        <p:spPr/>
        <p:txBody>
          <a:bodyPr/>
          <a:lstStyle/>
          <a:p>
            <a:fld id="{C9673587-FDD0-4A3F-9A53-CDDF8B7A7E05}" type="datetimeFigureOut">
              <a:rPr lang="en-US" smtClean="0"/>
              <a:t>11/21/2024</a:t>
            </a:fld>
            <a:endParaRPr lang="en-US"/>
          </a:p>
        </p:txBody>
      </p:sp>
      <p:sp>
        <p:nvSpPr>
          <p:cNvPr id="5" name="Footer Placeholder 4">
            <a:extLst>
              <a:ext uri="{FF2B5EF4-FFF2-40B4-BE49-F238E27FC236}">
                <a16:creationId xmlns:a16="http://schemas.microsoft.com/office/drawing/2014/main" id="{E61C2F10-3DBB-DA49-ADA7-3BA3219F1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4254D-1A5D-E4B6-EA8A-74C17D6744D8}"/>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1467078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365126"/>
            <a:ext cx="10882744" cy="729827"/>
          </a:xfrm>
          <a:prstGeom prst="rect">
            <a:avLst/>
          </a:prstGeom>
        </p:spPr>
        <p:txBody>
          <a:bodyPr/>
          <a:lstStyle>
            <a:lvl1pPr>
              <a:defRPr>
                <a:solidFill>
                  <a:srgbClr val="009999"/>
                </a:solidFill>
              </a:defRPr>
            </a:lvl1pPr>
          </a:lstStyle>
          <a:p>
            <a:r>
              <a:rPr lang="en-US"/>
              <a:t>Click to edit headline</a:t>
            </a:r>
          </a:p>
        </p:txBody>
      </p:sp>
      <p:sp>
        <p:nvSpPr>
          <p:cNvPr id="3" name="Content Placeholder 2">
            <a:extLst>
              <a:ext uri="{FF2B5EF4-FFF2-40B4-BE49-F238E27FC236}">
                <a16:creationId xmlns:a16="http://schemas.microsoft.com/office/drawing/2014/main" id="{58BB7360-C084-D846-AED8-C06AFEFD52DC}"/>
              </a:ext>
            </a:extLst>
          </p:cNvPr>
          <p:cNvSpPr>
            <a:spLocks noGrp="1"/>
          </p:cNvSpPr>
          <p:nvPr>
            <p:ph idx="1"/>
          </p:nvPr>
        </p:nvSpPr>
        <p:spPr>
          <a:xfrm>
            <a:off x="838199" y="1683327"/>
            <a:ext cx="10882745" cy="4493636"/>
          </a:xfrm>
          <a:prstGeom prst="rect">
            <a:avLst/>
          </a:prstGeom>
        </p:spPr>
        <p:txBody>
          <a:bodyPr/>
          <a:lstStyle>
            <a:lvl1pPr>
              <a:buSzPct val="80000"/>
              <a:buFont typeface="Wingdings" pitchFamily="2" charset="2"/>
              <a:buChar char="§"/>
              <a:defRPr sz="2500" baseline="0"/>
            </a:lvl1pPr>
            <a:lvl2pPr marL="800100" indent="-342900">
              <a:buSzPct val="60000"/>
              <a:buFont typeface="Arial" panose="020B0604020202020204" pitchFamily="34" charset="0"/>
              <a:buChar char="—"/>
              <a:defRPr sz="2500" baseline="0"/>
            </a:lvl2pPr>
            <a:lvl3pPr>
              <a:buSzPct val="60000"/>
              <a:buFont typeface="Arial" panose="020B0604020202020204" pitchFamily="34" charset="0"/>
              <a:buChar char="•"/>
              <a:defRPr sz="2500" baseline="0"/>
            </a:lvl3pPr>
            <a:lvl4pPr>
              <a:buSzPct val="60000"/>
              <a:buFont typeface="Wingdings" pitchFamily="2" charset="2"/>
              <a:buChar char="§"/>
              <a:defRPr sz="2800" baseline="0"/>
            </a:lvl4pPr>
            <a:lvl5pPr>
              <a:buSzPct val="60000"/>
              <a:buFont typeface="Wingdings" pitchFamily="2" charset="2"/>
              <a:buChar char="§"/>
              <a:defRPr sz="2800" baseline="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094954"/>
            <a:ext cx="10882744" cy="547098"/>
          </a:xfrm>
          <a:prstGeom prst="rect">
            <a:avLst/>
          </a:prstGeom>
        </p:spPr>
        <p:txBody>
          <a:bodyPr/>
          <a:lstStyle>
            <a:lvl1pPr>
              <a:buFontTx/>
              <a:buNone/>
              <a:defRPr sz="2500" baseline="0">
                <a:solidFill>
                  <a:srgbClr val="C00000"/>
                </a:solidFill>
              </a:defRPr>
            </a:lvl1pPr>
          </a:lstStyle>
          <a:p>
            <a:pPr lvl="0"/>
            <a:r>
              <a:rPr lang="en-US"/>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2665" y="1049586"/>
            <a:ext cx="11066836" cy="77323"/>
          </a:xfrm>
          <a:prstGeom prst="rect">
            <a:avLst/>
          </a:prstGeom>
        </p:spPr>
      </p:pic>
      <p:pic>
        <p:nvPicPr>
          <p:cNvPr id="8" name="Picture 6" descr="Logo, company name&#10;&#10;Description automatically generated">
            <a:extLst>
              <a:ext uri="{FF2B5EF4-FFF2-40B4-BE49-F238E27FC236}">
                <a16:creationId xmlns:a16="http://schemas.microsoft.com/office/drawing/2014/main" id="{48E3851A-5645-B8BB-BADB-1DA88223190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501312" y="5949950"/>
            <a:ext cx="16906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371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EB4B4A-D3B3-404B-86BF-A24B36DEEEC2}"/>
              </a:ext>
            </a:extLst>
          </p:cNvPr>
          <p:cNvSpPr/>
          <p:nvPr userDrawn="1"/>
        </p:nvSpPr>
        <p:spPr>
          <a:xfrm>
            <a:off x="0" y="0"/>
            <a:ext cx="12192000" cy="5767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802559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711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B23F-BB96-4DBD-ADE7-6FE6F5496E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A9D4B1-DD11-48FC-A767-4AC8443FC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276E8D-B4A9-4FD9-B98B-0BD91DD22F3F}"/>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3D27A90C-45C0-4217-8FE9-9D7BA7C6D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FA520-63A7-464E-99D8-F9B13C206213}"/>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93238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4C4D-0519-4A89-BB2A-C2E2EF5101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110571-A45F-4453-8704-B4FEF82BB235}"/>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4" name="Footer Placeholder 3">
            <a:extLst>
              <a:ext uri="{FF2B5EF4-FFF2-40B4-BE49-F238E27FC236}">
                <a16:creationId xmlns:a16="http://schemas.microsoft.com/office/drawing/2014/main" id="{7575319A-3874-4BC6-947A-006D45E1ED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A297A1-6D0E-4569-B6D8-50362860210A}"/>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3605763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325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06DE-9F04-4761-B745-AA42CB1282B0}"/>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7F683CD2-935F-4CAE-8B60-D78AF1C747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358E2E6B-AE78-4E8D-9B93-CAB3927EADFC}"/>
              </a:ext>
            </a:extLst>
          </p:cNvPr>
          <p:cNvSpPr>
            <a:spLocks noGrp="1"/>
          </p:cNvSpPr>
          <p:nvPr>
            <p:ph type="dt" sz="half" idx="10"/>
          </p:nvPr>
        </p:nvSpPr>
        <p:spPr/>
        <p:txBody>
          <a:bodyPr/>
          <a:lstStyle/>
          <a:p>
            <a:fld id="{D294876E-34AA-496C-9326-EF24EACD805B}" type="datetimeFigureOut">
              <a:rPr lang="en-CH" smtClean="0"/>
              <a:t>21/11/2024</a:t>
            </a:fld>
            <a:endParaRPr lang="en-CH"/>
          </a:p>
        </p:txBody>
      </p:sp>
      <p:sp>
        <p:nvSpPr>
          <p:cNvPr id="5" name="Footer Placeholder 4">
            <a:extLst>
              <a:ext uri="{FF2B5EF4-FFF2-40B4-BE49-F238E27FC236}">
                <a16:creationId xmlns:a16="http://schemas.microsoft.com/office/drawing/2014/main" id="{01C8524E-FC47-42F0-8B32-61A43C86F00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193F4B6-41D2-4C3A-A932-7604B680E1C1}"/>
              </a:ext>
            </a:extLst>
          </p:cNvPr>
          <p:cNvSpPr>
            <a:spLocks noGrp="1"/>
          </p:cNvSpPr>
          <p:nvPr>
            <p:ph type="sldNum" sz="quarter" idx="12"/>
          </p:nvPr>
        </p:nvSpPr>
        <p:spPr/>
        <p:txBody>
          <a:bodyPr/>
          <a:lstStyle/>
          <a:p>
            <a:fld id="{71DDF230-00B0-4B91-AF56-68EC33BBFE1E}" type="slidenum">
              <a:rPr lang="en-CH" smtClean="0"/>
              <a:t>‹#›</a:t>
            </a:fld>
            <a:endParaRPr lang="en-CH"/>
          </a:p>
        </p:txBody>
      </p:sp>
    </p:spTree>
    <p:extLst>
      <p:ext uri="{BB962C8B-B14F-4D97-AF65-F5344CB8AC3E}">
        <p14:creationId xmlns:p14="http://schemas.microsoft.com/office/powerpoint/2010/main" val="18387780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226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Disposition personnalisée">
    <p:bg>
      <p:bgRef idx="1001">
        <a:schemeClr val="bg1"/>
      </p:bgRef>
    </p:bg>
    <p:spTree>
      <p:nvGrpSpPr>
        <p:cNvPr id="1" name=""/>
        <p:cNvGrpSpPr/>
        <p:nvPr/>
      </p:nvGrpSpPr>
      <p:grpSpPr>
        <a:xfrm>
          <a:off x="0" y="0"/>
          <a:ext cx="0" cy="0"/>
          <a:chOff x="0" y="0"/>
          <a:chExt cx="0" cy="0"/>
        </a:xfrm>
      </p:grpSpPr>
      <p:pic>
        <p:nvPicPr>
          <p:cNvPr id="2" name="Picture 1" descr="A drawing of a person&#10;&#10;Description automatically generated">
            <a:extLst>
              <a:ext uri="{FF2B5EF4-FFF2-40B4-BE49-F238E27FC236}">
                <a16:creationId xmlns:a16="http://schemas.microsoft.com/office/drawing/2014/main" id="{1BD738AC-CDEB-4F80-94A7-E9EDEFC14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1280" y="6309360"/>
            <a:ext cx="1540764" cy="228600"/>
          </a:xfrm>
          <a:prstGeom prst="rect">
            <a:avLst/>
          </a:prstGeom>
        </p:spPr>
      </p:pic>
    </p:spTree>
    <p:extLst>
      <p:ext uri="{BB962C8B-B14F-4D97-AF65-F5344CB8AC3E}">
        <p14:creationId xmlns:p14="http://schemas.microsoft.com/office/powerpoint/2010/main" val="179798665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29F875-30DB-42AA-BFF1-A82F698B9B18}"/>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3" name="Footer Placeholder 2">
            <a:extLst>
              <a:ext uri="{FF2B5EF4-FFF2-40B4-BE49-F238E27FC236}">
                <a16:creationId xmlns:a16="http://schemas.microsoft.com/office/drawing/2014/main" id="{712A367C-6BDE-418E-A315-F2AF40C52A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6502FE-02CD-4FAF-B5A2-AECB135F3DC1}"/>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2137965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0C71-9CDA-4909-8BFD-72893B0D7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55E07-2C50-4524-BAA9-AD4661FCA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95C14A-BF4E-48F9-96A9-210521F3A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2EA38-5E8B-4475-BB4D-81045E95E195}"/>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6" name="Footer Placeholder 5">
            <a:extLst>
              <a:ext uri="{FF2B5EF4-FFF2-40B4-BE49-F238E27FC236}">
                <a16:creationId xmlns:a16="http://schemas.microsoft.com/office/drawing/2014/main" id="{2FDE5C28-8D6E-407F-87C9-126D31FC5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19C49-B500-47EB-BC82-6CE540CA4C2C}"/>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315465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6526-09A4-4BC8-BEA7-A3255DC5E6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5016B0-FD10-4234-B015-275729226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2B0A65-2455-4D6F-821C-2EFBC64AD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AB98AB-7F3E-4EC4-A816-BA072F7D2E06}"/>
              </a:ext>
            </a:extLst>
          </p:cNvPr>
          <p:cNvSpPr>
            <a:spLocks noGrp="1"/>
          </p:cNvSpPr>
          <p:nvPr>
            <p:ph type="dt" sz="half" idx="10"/>
          </p:nvPr>
        </p:nvSpPr>
        <p:spPr/>
        <p:txBody>
          <a:bodyPr/>
          <a:lstStyle/>
          <a:p>
            <a:fld id="{619C6C86-516E-43E0-8C01-723A2A5FFE6F}" type="datetimeFigureOut">
              <a:rPr lang="en-US" smtClean="0"/>
              <a:t>11/21/2024</a:t>
            </a:fld>
            <a:endParaRPr lang="en-US"/>
          </a:p>
        </p:txBody>
      </p:sp>
      <p:sp>
        <p:nvSpPr>
          <p:cNvPr id="6" name="Footer Placeholder 5">
            <a:extLst>
              <a:ext uri="{FF2B5EF4-FFF2-40B4-BE49-F238E27FC236}">
                <a16:creationId xmlns:a16="http://schemas.microsoft.com/office/drawing/2014/main" id="{504A6E9F-1441-4378-A685-0F9832145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F9A06-C8CF-4242-B7EC-DA7B08568E40}"/>
              </a:ext>
            </a:extLst>
          </p:cNvPr>
          <p:cNvSpPr>
            <a:spLocks noGrp="1"/>
          </p:cNvSpPr>
          <p:nvPr>
            <p:ph type="sldNum" sz="quarter" idx="12"/>
          </p:nvPr>
        </p:nvSpPr>
        <p:spPr/>
        <p:txBody>
          <a:bodyPr/>
          <a:lstStyle/>
          <a:p>
            <a:fld id="{1BC9BFC0-558B-4D1F-B2B3-12E1D5C9E3AC}" type="slidenum">
              <a:rPr lang="en-US" smtClean="0"/>
              <a:t>‹#›</a:t>
            </a:fld>
            <a:endParaRPr lang="en-US"/>
          </a:p>
        </p:txBody>
      </p:sp>
    </p:spTree>
    <p:extLst>
      <p:ext uri="{BB962C8B-B14F-4D97-AF65-F5344CB8AC3E}">
        <p14:creationId xmlns:p14="http://schemas.microsoft.com/office/powerpoint/2010/main" val="1022498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oleObject" Target="../embeddings/oleObject2.bin"/><Relationship Id="rId2" Type="http://schemas.openxmlformats.org/officeDocument/2006/relationships/slideLayout" Target="../slideLayouts/slideLayout13.xml"/><Relationship Id="rId16" Type="http://schemas.openxmlformats.org/officeDocument/2006/relationships/tags" Target="../tags/tag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4.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oleObject" Target="../embeddings/oleObject3.bin"/><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heme" Target="../theme/theme3.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jpeg"/><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1.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oleObject" Target="../embeddings/oleObject4.bin"/><Relationship Id="rId2" Type="http://schemas.openxmlformats.org/officeDocument/2006/relationships/slideLayout" Target="../slideLayouts/slideLayout33.xml"/><Relationship Id="rId16" Type="http://schemas.openxmlformats.org/officeDocument/2006/relationships/tags" Target="../tags/tag9.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ags" Target="../tags/tag8.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BCF8710-0A14-46B1-9FBD-BDE454FB7D98}"/>
              </a:ext>
            </a:extLst>
          </p:cNvPr>
          <p:cNvGraphicFramePr>
            <a:graphicFrameLocks noChangeAspect="1"/>
          </p:cNvGraphicFramePr>
          <p:nvPr userDrawn="1">
            <p:custDataLst>
              <p:tags r:id="rId13"/>
            </p:custDataLst>
            <p:extLst>
              <p:ext uri="{D42A27DB-BD31-4B8C-83A1-F6EECF244321}">
                <p14:modId xmlns:p14="http://schemas.microsoft.com/office/powerpoint/2010/main" val="1924881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95" imgH="396" progId="TCLayout.ActiveDocument.1">
                  <p:embed/>
                </p:oleObj>
              </mc:Choice>
              <mc:Fallback>
                <p:oleObj name="think-cell Slide" r:id="rId15" imgW="395" imgH="396" progId="TCLayout.ActiveDocument.1">
                  <p:embed/>
                  <p:pic>
                    <p:nvPicPr>
                      <p:cNvPr id="10" name="Object 9" hidden="1">
                        <a:extLst>
                          <a:ext uri="{FF2B5EF4-FFF2-40B4-BE49-F238E27FC236}">
                            <a16:creationId xmlns:a16="http://schemas.microsoft.com/office/drawing/2014/main" id="{7BCF8710-0A14-46B1-9FBD-BDE454FB7D98}"/>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B9AB83D-2158-4D7F-9AE2-09D97FE40617}"/>
              </a:ext>
            </a:extLst>
          </p:cNvPr>
          <p:cNvSpPr/>
          <p:nvPr userDrawn="1">
            <p:custDataLst>
              <p:tags r:id="rId1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dirty="0">
              <a:latin typeface="Calibri Light" panose="020F0302020204030204" pitchFamily="34" charset="0"/>
              <a:ea typeface="+mj-ea"/>
              <a:cs typeface="+mj-cs"/>
              <a:sym typeface="Calibri Light" panose="020F0302020204030204" pitchFamily="34" charset="0"/>
            </a:endParaRPr>
          </a:p>
        </p:txBody>
      </p:sp>
      <p:sp>
        <p:nvSpPr>
          <p:cNvPr id="2" name="Title Placeholder 1">
            <a:extLst>
              <a:ext uri="{FF2B5EF4-FFF2-40B4-BE49-F238E27FC236}">
                <a16:creationId xmlns:a16="http://schemas.microsoft.com/office/drawing/2014/main" id="{5B27024B-CBE5-4648-B1AC-B66F9B9BF2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861B95-58DC-4107-A038-20A02AE9E8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0B86E-9B44-42A1-BBBF-F85006588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306D62CB-52D4-4778-BA10-6D12F2CDCC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5DC729-0F0D-42D3-A200-E3AAB88AAD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9BFC0-558B-4D1F-B2B3-12E1D5C9E3AC}" type="slidenum">
              <a:rPr lang="en-US" smtClean="0"/>
              <a:t>‹#›</a:t>
            </a:fld>
            <a:endParaRPr lang="en-US"/>
          </a:p>
        </p:txBody>
      </p:sp>
    </p:spTree>
    <p:extLst>
      <p:ext uri="{BB962C8B-B14F-4D97-AF65-F5344CB8AC3E}">
        <p14:creationId xmlns:p14="http://schemas.microsoft.com/office/powerpoint/2010/main" val="716382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FEEFF8F-8BDE-41E7-B1CE-80D759A942B5}"/>
              </a:ext>
            </a:extLst>
          </p:cNvPr>
          <p:cNvGraphicFramePr>
            <a:graphicFrameLocks noChangeAspect="1"/>
          </p:cNvGraphicFramePr>
          <p:nvPr userDrawn="1">
            <p:custDataLst>
              <p:tags r:id="rId15"/>
            </p:custDataLst>
            <p:extLst>
              <p:ext uri="{D42A27DB-BD31-4B8C-83A1-F6EECF244321}">
                <p14:modId xmlns:p14="http://schemas.microsoft.com/office/powerpoint/2010/main" val="1579076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95" imgH="396" progId="TCLayout.ActiveDocument.1">
                  <p:embed/>
                </p:oleObj>
              </mc:Choice>
              <mc:Fallback>
                <p:oleObj name="think-cell Slide" r:id="rId17" imgW="395" imgH="396" progId="TCLayout.ActiveDocument.1">
                  <p:embed/>
                  <p:pic>
                    <p:nvPicPr>
                      <p:cNvPr id="10" name="Object 9" hidden="1">
                        <a:extLst>
                          <a:ext uri="{FF2B5EF4-FFF2-40B4-BE49-F238E27FC236}">
                            <a16:creationId xmlns:a16="http://schemas.microsoft.com/office/drawing/2014/main" id="{8FEEFF8F-8BDE-41E7-B1CE-80D759A942B5}"/>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2A00A0F-B9D8-4BBA-A5ED-3C03006924B5}"/>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0" i="0" baseline="0" dirty="0">
              <a:latin typeface="Calibri" panose="020F0502020204030204" pitchFamily="34" charset="0"/>
              <a:ea typeface="+mj-ea"/>
              <a:cs typeface="+mj-cs"/>
              <a:sym typeface="Calibri" panose="020F0502020204030204" pitchFamily="34" charset="0"/>
            </a:endParaRPr>
          </a:p>
        </p:txBody>
      </p:sp>
      <p:sp>
        <p:nvSpPr>
          <p:cNvPr id="2" name="Title Placeholder 1"/>
          <p:cNvSpPr>
            <a:spLocks noGrp="1"/>
          </p:cNvSpPr>
          <p:nvPr>
            <p:ph type="title"/>
          </p:nvPr>
        </p:nvSpPr>
        <p:spPr>
          <a:xfrm>
            <a:off x="609600" y="274640"/>
            <a:ext cx="10972801"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425404F2-BE9A-4460-8815-8F645183555F}" type="datetimeFigureOut">
              <a:rPr lang="en-US" smtClean="0"/>
              <a:pPr/>
              <a:t>11/21/2024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776189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D4F2FEB-D37A-4554-80F1-F5C0264490F7}"/>
              </a:ext>
            </a:extLst>
          </p:cNvPr>
          <p:cNvGraphicFramePr>
            <a:graphicFrameLocks noChangeAspect="1"/>
          </p:cNvGraphicFramePr>
          <p:nvPr userDrawn="1">
            <p:custDataLst>
              <p:tags r:id="rId5"/>
            </p:custDataLst>
            <p:extLst>
              <p:ext uri="{D42A27DB-BD31-4B8C-83A1-F6EECF244321}">
                <p14:modId xmlns:p14="http://schemas.microsoft.com/office/powerpoint/2010/main" val="2474748345"/>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3" name="Object 2" hidden="1">
                        <a:extLst>
                          <a:ext uri="{FF2B5EF4-FFF2-40B4-BE49-F238E27FC236}">
                            <a16:creationId xmlns:a16="http://schemas.microsoft.com/office/drawing/2014/main" id="{AD4F2FEB-D37A-4554-80F1-F5C0264490F7}"/>
                          </a:ext>
                        </a:extLst>
                      </p:cNvPr>
                      <p:cNvPicPr/>
                      <p:nvPr/>
                    </p:nvPicPr>
                    <p:blipFill>
                      <a:blip r:embed="rId8"/>
                      <a:stretch>
                        <a:fillRect/>
                      </a:stretch>
                    </p:blipFill>
                    <p:spPr>
                      <a:xfrm>
                        <a:off x="2118"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B550E82-AB93-4C8E-97F1-28A1561FC448}"/>
              </a:ext>
            </a:extLst>
          </p:cNvPr>
          <p:cNvSpPr/>
          <p:nvPr userDrawn="1">
            <p:custDataLst>
              <p:tags r:id="rId6"/>
            </p:custDataLst>
          </p:nvPr>
        </p:nvSpPr>
        <p:spPr>
          <a:xfrm>
            <a:off x="0" y="0"/>
            <a:ext cx="211667"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dirty="0">
              <a:latin typeface="Calibri" panose="020F0502020204030204" pitchFamily="34" charset="0"/>
              <a:ea typeface="+mj-ea"/>
              <a:cs typeface="+mj-cs"/>
              <a:sym typeface="Calibri" panose="020F0502020204030204" pitchFamily="34" charset="0"/>
            </a:endParaRPr>
          </a:p>
        </p:txBody>
      </p:sp>
      <p:sp>
        <p:nvSpPr>
          <p:cNvPr id="1026" name="Title Placeholder 1">
            <a:extLst>
              <a:ext uri="{FF2B5EF4-FFF2-40B4-BE49-F238E27FC236}">
                <a16:creationId xmlns:a16="http://schemas.microsoft.com/office/drawing/2014/main" id="{6F8D2F31-660D-4712-A394-631BE25A8E3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F629E7D-AF1B-421A-B043-051208657D0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2C341-5FEB-435B-887D-88210FD2305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ＭＳ Ｐゴシック" charset="-128"/>
              </a:defRPr>
            </a:lvl1pPr>
          </a:lstStyle>
          <a:p>
            <a:pPr>
              <a:defRPr/>
            </a:pPr>
            <a:fld id="{9CF6B272-063F-4A78-807B-37F8F6AA38F9}" type="datetimeFigureOut">
              <a:rPr lang="en-US"/>
              <a:pPr>
                <a:defRPr/>
              </a:pPr>
              <a:t>11/21/2024</a:t>
            </a:fld>
            <a:endParaRPr lang="en-US"/>
          </a:p>
        </p:txBody>
      </p:sp>
      <p:sp>
        <p:nvSpPr>
          <p:cNvPr id="5" name="Footer Placeholder 4">
            <a:extLst>
              <a:ext uri="{FF2B5EF4-FFF2-40B4-BE49-F238E27FC236}">
                <a16:creationId xmlns:a16="http://schemas.microsoft.com/office/drawing/2014/main" id="{F87331C6-9AC5-42CD-9ADA-973ACDB2829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05C42631-1FBD-4617-B9B1-B36697D0630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FAAC9EBC-4835-4043-A1B8-D46DA3ADDE59}" type="slidenum">
              <a:rPr lang="en-US" altLang="en-US"/>
              <a:pPr>
                <a:defRPr/>
              </a:pPr>
              <a:t>‹#›</a:t>
            </a:fld>
            <a:endParaRPr lang="en-US" altLang="en-US"/>
          </a:p>
        </p:txBody>
      </p:sp>
      <p:pic>
        <p:nvPicPr>
          <p:cNvPr id="1031" name="Picture 2" descr="A picture containing bird&#10;&#10;Description automatically generated">
            <a:extLst>
              <a:ext uri="{FF2B5EF4-FFF2-40B4-BE49-F238E27FC236}">
                <a16:creationId xmlns:a16="http://schemas.microsoft.com/office/drawing/2014/main" id="{550F6E0E-A438-47D8-9487-A5E619B10FD2}"/>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6931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8D2F31-660D-4712-A394-631BE25A8E3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F629E7D-AF1B-421A-B043-051208657D0B}"/>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2C341-5FEB-435B-887D-88210FD23051}"/>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ＭＳ Ｐゴシック" charset="-128"/>
              </a:defRPr>
            </a:lvl1pPr>
          </a:lstStyle>
          <a:p>
            <a:pPr>
              <a:defRPr/>
            </a:pPr>
            <a:fld id="{9CF6B272-063F-4A78-807B-37F8F6AA38F9}" type="datetimeFigureOut">
              <a:rPr lang="en-US"/>
              <a:pPr>
                <a:defRPr/>
              </a:pPr>
              <a:t>11/21/2024</a:t>
            </a:fld>
            <a:endParaRPr lang="en-US"/>
          </a:p>
        </p:txBody>
      </p:sp>
      <p:sp>
        <p:nvSpPr>
          <p:cNvPr id="5" name="Footer Placeholder 4">
            <a:extLst>
              <a:ext uri="{FF2B5EF4-FFF2-40B4-BE49-F238E27FC236}">
                <a16:creationId xmlns:a16="http://schemas.microsoft.com/office/drawing/2014/main" id="{F87331C6-9AC5-42CD-9ADA-973ACDB28291}"/>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05C42631-1FBD-4617-B9B1-B36697D06308}"/>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FAAC9EBC-4835-4043-A1B8-D46DA3ADDE59}" type="slidenum">
              <a:rPr lang="en-US" altLang="en-US"/>
              <a:pPr>
                <a:defRPr/>
              </a:pPr>
              <a:t>‹#›</a:t>
            </a:fld>
            <a:endParaRPr lang="en-US" altLang="en-US"/>
          </a:p>
        </p:txBody>
      </p:sp>
      <p:pic>
        <p:nvPicPr>
          <p:cNvPr id="1031" name="Picture 2" descr="A picture containing bird&#10;&#10;Description automatically generated">
            <a:extLst>
              <a:ext uri="{FF2B5EF4-FFF2-40B4-BE49-F238E27FC236}">
                <a16:creationId xmlns:a16="http://schemas.microsoft.com/office/drawing/2014/main" id="{550F6E0E-A438-47D8-9487-A5E619B10FD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479573"/>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56B9A22-AF09-414E-9E26-1E1F5C7C5571}"/>
              </a:ext>
            </a:extLst>
          </p:cNvPr>
          <p:cNvGraphicFramePr>
            <a:graphicFrameLocks noChangeAspect="1"/>
          </p:cNvGraphicFramePr>
          <p:nvPr userDrawn="1">
            <p:custDataLst>
              <p:tags r:id="rId15"/>
            </p:custDataLst>
            <p:extLst>
              <p:ext uri="{D42A27DB-BD31-4B8C-83A1-F6EECF244321}">
                <p14:modId xmlns:p14="http://schemas.microsoft.com/office/powerpoint/2010/main" val="39715629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95" imgH="396" progId="TCLayout.ActiveDocument.1">
                  <p:embed/>
                </p:oleObj>
              </mc:Choice>
              <mc:Fallback>
                <p:oleObj name="think-cell Slide" r:id="rId17" imgW="395" imgH="396" progId="TCLayout.ActiveDocument.1">
                  <p:embed/>
                  <p:pic>
                    <p:nvPicPr>
                      <p:cNvPr id="8" name="Object 7" hidden="1">
                        <a:extLst>
                          <a:ext uri="{FF2B5EF4-FFF2-40B4-BE49-F238E27FC236}">
                            <a16:creationId xmlns:a16="http://schemas.microsoft.com/office/drawing/2014/main" id="{E56B9A22-AF09-414E-9E26-1E1F5C7C5571}"/>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A6196BD-EA81-4140-8073-9B13AB2A6497}"/>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0" i="0" baseline="0">
              <a:latin typeface="Calibri Light" panose="020F0302020204030204" pitchFamily="34" charset="0"/>
              <a:ea typeface="+mj-ea"/>
              <a:cs typeface="+mj-cs"/>
              <a:sym typeface="Calibri Light" panose="020F0302020204030204" pitchFamily="34" charset="0"/>
            </a:endParaRPr>
          </a:p>
        </p:txBody>
      </p:sp>
      <p:sp>
        <p:nvSpPr>
          <p:cNvPr id="2" name="Title Placeholder 1">
            <a:extLst>
              <a:ext uri="{FF2B5EF4-FFF2-40B4-BE49-F238E27FC236}">
                <a16:creationId xmlns:a16="http://schemas.microsoft.com/office/drawing/2014/main" id="{5B27024B-CBE5-4648-B1AC-B66F9B9BF2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861B95-58DC-4107-A038-20A02AE9E8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0B86E-9B44-42A1-BBBF-F85006588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C6C86-516E-43E0-8C01-723A2A5FFE6F}" type="datetimeFigureOut">
              <a:rPr lang="en-US" smtClean="0"/>
              <a:t>11/21/2024</a:t>
            </a:fld>
            <a:endParaRPr lang="en-US"/>
          </a:p>
        </p:txBody>
      </p:sp>
      <p:sp>
        <p:nvSpPr>
          <p:cNvPr id="5" name="Footer Placeholder 4">
            <a:extLst>
              <a:ext uri="{FF2B5EF4-FFF2-40B4-BE49-F238E27FC236}">
                <a16:creationId xmlns:a16="http://schemas.microsoft.com/office/drawing/2014/main" id="{306D62CB-52D4-4778-BA10-6D12F2CDCC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5DC729-0F0D-42D3-A200-E3AAB88AAD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9BFC0-558B-4D1F-B2B3-12E1D5C9E3AC}" type="slidenum">
              <a:rPr lang="en-US" smtClean="0"/>
              <a:t>‹#›</a:t>
            </a:fld>
            <a:endParaRPr lang="en-US"/>
          </a:p>
        </p:txBody>
      </p:sp>
    </p:spTree>
    <p:extLst>
      <p:ext uri="{BB962C8B-B14F-4D97-AF65-F5344CB8AC3E}">
        <p14:creationId xmlns:p14="http://schemas.microsoft.com/office/powerpoint/2010/main" val="25461802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7E5D27-9909-D5B5-1BE1-6D0061548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FFBC1B-05F8-E36D-A135-C0093DBAB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BD30-39AD-57EB-844B-D8169A98C5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673587-FDD0-4A3F-9A53-CDDF8B7A7E05}" type="datetimeFigureOut">
              <a:rPr lang="en-US" smtClean="0"/>
              <a:t>11/21/2024</a:t>
            </a:fld>
            <a:endParaRPr lang="en-US"/>
          </a:p>
        </p:txBody>
      </p:sp>
      <p:sp>
        <p:nvSpPr>
          <p:cNvPr id="5" name="Footer Placeholder 4">
            <a:extLst>
              <a:ext uri="{FF2B5EF4-FFF2-40B4-BE49-F238E27FC236}">
                <a16:creationId xmlns:a16="http://schemas.microsoft.com/office/drawing/2014/main" id="{C2FA4C13-BCE1-26E0-7D6F-159A23F6C8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C9975D-9EEA-7C63-D0C5-15E00A1CE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D7105-3DAD-40E1-BD51-42BC24CEEEA5}" type="slidenum">
              <a:rPr lang="en-US" smtClean="0"/>
              <a:t>‹#›</a:t>
            </a:fld>
            <a:endParaRPr lang="en-US"/>
          </a:p>
        </p:txBody>
      </p:sp>
    </p:spTree>
    <p:extLst>
      <p:ext uri="{BB962C8B-B14F-4D97-AF65-F5344CB8AC3E}">
        <p14:creationId xmlns:p14="http://schemas.microsoft.com/office/powerpoint/2010/main" val="177573220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92DC55-D5BC-4329-9FB5-1347920A4ED3}"/>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0" y="0"/>
            <a:ext cx="12192000" cy="6858000"/>
          </a:xfrm>
          <a:prstGeom prst="rect">
            <a:avLst/>
          </a:prstGeom>
        </p:spPr>
      </p:pic>
      <p:sp>
        <p:nvSpPr>
          <p:cNvPr id="1026" name="Title Placeholder 1">
            <a:extLst>
              <a:ext uri="{FF2B5EF4-FFF2-40B4-BE49-F238E27FC236}">
                <a16:creationId xmlns:a16="http://schemas.microsoft.com/office/drawing/2014/main" id="{3AADC030-D5CB-4510-84FE-C68430415D4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0738A13-9DCF-4CA4-919B-EDC962585E0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4109255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Lst>
  <p:txStyles>
    <p:titleStyle>
      <a:lvl1pPr algn="l" rtl="0" eaLnBrk="0" fontAlgn="base" hangingPunct="0">
        <a:spcBef>
          <a:spcPct val="0"/>
        </a:spcBef>
        <a:spcAft>
          <a:spcPct val="0"/>
        </a:spcAft>
        <a:defRPr sz="2400" kern="1200">
          <a:solidFill>
            <a:srgbClr val="E2722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8.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9.xml"/><Relationship Id="rId1" Type="http://schemas.openxmlformats.org/officeDocument/2006/relationships/themeOverride" Target="../theme/themeOverride1.xml"/><Relationship Id="rId6" Type="http://schemas.openxmlformats.org/officeDocument/2006/relationships/image" Target="../media/image17.jpg"/><Relationship Id="rId5" Type="http://schemas.openxmlformats.org/officeDocument/2006/relationships/image" Target="../media/image16.sv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www.aidsinfo.unaids.org/" TargetMode="External"/><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4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F2FD0D4-E16A-4129-9054-5A35F7CD6C22}"/>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Light" panose="020F0302020204030204"/>
                <a:ea typeface="+mn-ea"/>
                <a:cs typeface="+mn-cs"/>
              </a:rPr>
              <a:t>Welcome</a:t>
            </a:r>
          </a:p>
        </p:txBody>
      </p:sp>
      <p:sp>
        <p:nvSpPr>
          <p:cNvPr id="29" name="TextBox 28">
            <a:extLst>
              <a:ext uri="{FF2B5EF4-FFF2-40B4-BE49-F238E27FC236}">
                <a16:creationId xmlns:a16="http://schemas.microsoft.com/office/drawing/2014/main" id="{417C1CB2-04DA-4575-8105-A9525FC74E00}"/>
              </a:ext>
            </a:extLst>
          </p:cNvPr>
          <p:cNvSpPr txBox="1"/>
          <p:nvPr/>
        </p:nvSpPr>
        <p:spPr>
          <a:xfrm>
            <a:off x="169014" y="0"/>
            <a:ext cx="1185454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H" sz="4800" b="1" spc="120" dirty="0">
                <a:solidFill>
                  <a:srgbClr val="009999"/>
                </a:solidFill>
                <a:latin typeface="Calibri" panose="020F0502020204030204"/>
              </a:rPr>
              <a:t>Modeling the Impact and Cost-Effectiveness of VMMC in HIV Prevention</a:t>
            </a:r>
            <a:endParaRPr kumimoji="0" lang="en-US" sz="2400" b="1" i="0" u="none" strike="noStrike" kern="1200" cap="none" spc="120" normalizeH="0" baseline="0" noProof="0" dirty="0">
              <a:ln>
                <a:noFill/>
              </a:ln>
              <a:solidFill>
                <a:srgbClr val="ED2228"/>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9F1F66-B0BD-4BD7-8CBF-C72357375E1A}"/>
              </a:ext>
            </a:extLst>
          </p:cNvPr>
          <p:cNvSpPr txBox="1"/>
          <p:nvPr/>
        </p:nvSpPr>
        <p:spPr>
          <a:xfrm>
            <a:off x="717421" y="5132833"/>
            <a:ext cx="341519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Date: 21 November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rPr>
              <a:t>Time: 14h00 – 16h00 CET</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Calibri" panose="020F0502020204030204" pitchFamily="34" charset="0"/>
            </a:endParaRPr>
          </a:p>
        </p:txBody>
      </p:sp>
      <p:grpSp>
        <p:nvGrpSpPr>
          <p:cNvPr id="5" name="Group 4">
            <a:extLst>
              <a:ext uri="{FF2B5EF4-FFF2-40B4-BE49-F238E27FC236}">
                <a16:creationId xmlns:a16="http://schemas.microsoft.com/office/drawing/2014/main" id="{F37DC720-CEE2-42E0-903D-EA0DF922FD54}"/>
              </a:ext>
            </a:extLst>
          </p:cNvPr>
          <p:cNvGrpSpPr/>
          <p:nvPr/>
        </p:nvGrpSpPr>
        <p:grpSpPr>
          <a:xfrm>
            <a:off x="4689919" y="1543980"/>
            <a:ext cx="6780700" cy="3813277"/>
            <a:chOff x="4777316" y="1574019"/>
            <a:chExt cx="6780700" cy="3813277"/>
          </a:xfrm>
        </p:grpSpPr>
        <p:pic>
          <p:nvPicPr>
            <p:cNvPr id="4" name="Picture 3" descr="A picture containing timeline&#10;&#10;Description automatically generated">
              <a:extLst>
                <a:ext uri="{FF2B5EF4-FFF2-40B4-BE49-F238E27FC236}">
                  <a16:creationId xmlns:a16="http://schemas.microsoft.com/office/drawing/2014/main" id="{6110FDA1-E5BA-4CB8-9525-A44B9F2F7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16" y="1574019"/>
              <a:ext cx="6780700" cy="3813277"/>
            </a:xfrm>
            <a:prstGeom prst="rect">
              <a:avLst/>
            </a:prstGeom>
          </p:spPr>
        </p:pic>
        <p:sp>
          <p:nvSpPr>
            <p:cNvPr id="3" name="Rectangle 2">
              <a:extLst>
                <a:ext uri="{FF2B5EF4-FFF2-40B4-BE49-F238E27FC236}">
                  <a16:creationId xmlns:a16="http://schemas.microsoft.com/office/drawing/2014/main" id="{1F596330-9678-49A9-AF06-16531A68029F}"/>
                </a:ext>
              </a:extLst>
            </p:cNvPr>
            <p:cNvSpPr/>
            <p:nvPr/>
          </p:nvSpPr>
          <p:spPr>
            <a:xfrm>
              <a:off x="9356952" y="4002194"/>
              <a:ext cx="1920648" cy="862113"/>
            </a:xfrm>
            <a:prstGeom prst="rect">
              <a:avLst/>
            </a:prstGeom>
            <a:solidFill>
              <a:srgbClr val="00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Let us all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engage</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and have a good discussion </a:t>
              </a:r>
            </a:p>
          </p:txBody>
        </p:sp>
      </p:grpSp>
      <p:sp>
        <p:nvSpPr>
          <p:cNvPr id="11" name="Rectangle 10">
            <a:extLst>
              <a:ext uri="{FF2B5EF4-FFF2-40B4-BE49-F238E27FC236}">
                <a16:creationId xmlns:a16="http://schemas.microsoft.com/office/drawing/2014/main" id="{4A8FF39D-044F-7405-B82B-D4BB868F7FE1}"/>
              </a:ext>
            </a:extLst>
          </p:cNvPr>
          <p:cNvSpPr/>
          <p:nvPr/>
        </p:nvSpPr>
        <p:spPr>
          <a:xfrm>
            <a:off x="7131042" y="3972155"/>
            <a:ext cx="1920648" cy="862113"/>
          </a:xfrm>
          <a:prstGeom prst="rect">
            <a:avLst/>
          </a:prstGeom>
          <a:solidFill>
            <a:srgbClr val="00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You will get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all the slides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after the webinar</a:t>
            </a:r>
          </a:p>
        </p:txBody>
      </p:sp>
      <p:sp>
        <p:nvSpPr>
          <p:cNvPr id="19" name="Rectangle 18">
            <a:extLst>
              <a:ext uri="{FF2B5EF4-FFF2-40B4-BE49-F238E27FC236}">
                <a16:creationId xmlns:a16="http://schemas.microsoft.com/office/drawing/2014/main" id="{6C7B31C8-1F50-0CCA-03EE-12096063A8FF}"/>
              </a:ext>
            </a:extLst>
          </p:cNvPr>
          <p:cNvSpPr/>
          <p:nvPr/>
        </p:nvSpPr>
        <p:spPr>
          <a:xfrm>
            <a:off x="9114854" y="2902800"/>
            <a:ext cx="1920648" cy="862113"/>
          </a:xfrm>
          <a:prstGeom prst="rect">
            <a:avLst/>
          </a:prstGeom>
          <a:solidFill>
            <a:srgbClr val="00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Chat with solid fill">
            <a:extLst>
              <a:ext uri="{FF2B5EF4-FFF2-40B4-BE49-F238E27FC236}">
                <a16:creationId xmlns:a16="http://schemas.microsoft.com/office/drawing/2014/main" id="{2DFA90B1-86E8-A178-D022-6B8B7D10A7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61522" y="2891914"/>
            <a:ext cx="914400" cy="914400"/>
          </a:xfrm>
          <a:prstGeom prst="rect">
            <a:avLst/>
          </a:prstGeom>
        </p:spPr>
      </p:pic>
      <p:sp>
        <p:nvSpPr>
          <p:cNvPr id="6" name="TextBox 5">
            <a:extLst>
              <a:ext uri="{FF2B5EF4-FFF2-40B4-BE49-F238E27FC236}">
                <a16:creationId xmlns:a16="http://schemas.microsoft.com/office/drawing/2014/main" id="{8983F2A6-BFA1-0AF1-CC52-C9926207232D}"/>
              </a:ext>
            </a:extLst>
          </p:cNvPr>
          <p:cNvSpPr txBox="1"/>
          <p:nvPr/>
        </p:nvSpPr>
        <p:spPr>
          <a:xfrm>
            <a:off x="4689919" y="5413477"/>
            <a:ext cx="67807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Languages: English</a:t>
            </a: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endParaRPr>
          </a:p>
        </p:txBody>
      </p:sp>
      <p:grpSp>
        <p:nvGrpSpPr>
          <p:cNvPr id="15" name="Group 14">
            <a:extLst>
              <a:ext uri="{FF2B5EF4-FFF2-40B4-BE49-F238E27FC236}">
                <a16:creationId xmlns:a16="http://schemas.microsoft.com/office/drawing/2014/main" id="{D947574A-E162-2866-8399-64095C1A8D9A}"/>
              </a:ext>
            </a:extLst>
          </p:cNvPr>
          <p:cNvGrpSpPr/>
          <p:nvPr/>
        </p:nvGrpSpPr>
        <p:grpSpPr>
          <a:xfrm>
            <a:off x="6268093" y="5963830"/>
            <a:ext cx="5646123" cy="851281"/>
            <a:chOff x="6268093" y="5963830"/>
            <a:chExt cx="5646123" cy="851281"/>
          </a:xfrm>
        </p:grpSpPr>
        <p:pic>
          <p:nvPicPr>
            <p:cNvPr id="12" name="Picture 11" descr="Logo, company name&#10;&#10;Description automatically generated">
              <a:extLst>
                <a:ext uri="{FF2B5EF4-FFF2-40B4-BE49-F238E27FC236}">
                  <a16:creationId xmlns:a16="http://schemas.microsoft.com/office/drawing/2014/main" id="{6BC0BF55-6136-B157-25D9-60FC10F63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8093" y="5963831"/>
              <a:ext cx="1584990" cy="85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67;p20">
              <a:extLst>
                <a:ext uri="{FF2B5EF4-FFF2-40B4-BE49-F238E27FC236}">
                  <a16:creationId xmlns:a16="http://schemas.microsoft.com/office/drawing/2014/main" id="{1BA44F15-8E1F-EE41-7B5C-7E9725B1C630}"/>
                </a:ext>
              </a:extLst>
            </p:cNvPr>
            <p:cNvPicPr preferRelativeResize="0"/>
            <p:nvPr/>
          </p:nvPicPr>
          <p:blipFill>
            <a:blip r:embed="rId6">
              <a:alphaModFix/>
            </a:blip>
            <a:stretch>
              <a:fillRect/>
            </a:stretch>
          </p:blipFill>
          <p:spPr>
            <a:xfrm>
              <a:off x="8020281" y="6090272"/>
              <a:ext cx="2042400" cy="384667"/>
            </a:xfrm>
            <a:prstGeom prst="rect">
              <a:avLst/>
            </a:prstGeom>
            <a:noFill/>
            <a:ln>
              <a:noFill/>
            </a:ln>
          </p:spPr>
        </p:pic>
        <p:pic>
          <p:nvPicPr>
            <p:cNvPr id="14" name="Picture 3">
              <a:extLst>
                <a:ext uri="{FF2B5EF4-FFF2-40B4-BE49-F238E27FC236}">
                  <a16:creationId xmlns:a16="http://schemas.microsoft.com/office/drawing/2014/main" id="{D5C80FC2-D29D-58D2-3CA9-5C89D6DD48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879" y="5963830"/>
              <a:ext cx="168433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a:extLst>
              <a:ext uri="{FF2B5EF4-FFF2-40B4-BE49-F238E27FC236}">
                <a16:creationId xmlns:a16="http://schemas.microsoft.com/office/drawing/2014/main" id="{475C1A37-40BC-7110-B9F6-DBB902214B9D}"/>
              </a:ext>
            </a:extLst>
          </p:cNvPr>
          <p:cNvPicPr>
            <a:picLocks noChangeAspect="1"/>
          </p:cNvPicPr>
          <p:nvPr/>
        </p:nvPicPr>
        <p:blipFill>
          <a:blip r:embed="rId8"/>
          <a:stretch>
            <a:fillRect/>
          </a:stretch>
        </p:blipFill>
        <p:spPr>
          <a:xfrm>
            <a:off x="539109" y="5946342"/>
            <a:ext cx="5645385" cy="853514"/>
          </a:xfrm>
          <a:prstGeom prst="rect">
            <a:avLst/>
          </a:prstGeom>
        </p:spPr>
      </p:pic>
    </p:spTree>
    <p:extLst>
      <p:ext uri="{BB962C8B-B14F-4D97-AF65-F5344CB8AC3E}">
        <p14:creationId xmlns:p14="http://schemas.microsoft.com/office/powerpoint/2010/main" val="2446322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9AD2601-98E1-894D-3C68-C1AEB3C979E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A597D9-6A03-628A-590E-7B0F6D490E18}"/>
              </a:ext>
            </a:extLst>
          </p:cNvPr>
          <p:cNvSpPr/>
          <p:nvPr/>
        </p:nvSpPr>
        <p:spPr>
          <a:xfrm>
            <a:off x="806823" y="1508512"/>
            <a:ext cx="11223812" cy="3370923"/>
          </a:xfrm>
          <a:prstGeom prst="rect">
            <a:avLst/>
          </a:prstGeom>
          <a:noFill/>
        </p:spPr>
        <p:txBody>
          <a:bodyPr wrap="square">
            <a:spAutoFit/>
          </a:bodyPr>
          <a:lstStyle/>
          <a:p>
            <a:pPr marL="742950" lvl="1" indent="-285750">
              <a:lnSpc>
                <a:spcPct val="107000"/>
              </a:lnSpc>
              <a:buFont typeface="Arial" panose="020B0604020202020204" pitchFamily="34" charset="0"/>
              <a:buChar char="•"/>
            </a:pPr>
            <a:r>
              <a:rPr lang="en-CH" sz="2000" dirty="0"/>
              <a:t>Present the results of </a:t>
            </a:r>
            <a:r>
              <a:rPr lang="en-US" sz="2000" dirty="0"/>
              <a:t>VMMC </a:t>
            </a:r>
            <a:r>
              <a:rPr lang="en-CH" sz="2000" dirty="0"/>
              <a:t>modeling work, highlighting its impact, cost-effectiveness, and projected future role in HIV prevention.</a:t>
            </a:r>
            <a:endParaRPr lang="en-US" sz="2000" dirty="0"/>
          </a:p>
          <a:p>
            <a:pPr marL="742950" lvl="1" indent="-285750">
              <a:lnSpc>
                <a:spcPct val="107000"/>
              </a:lnSpc>
              <a:buFont typeface="Arial" panose="020B0604020202020204" pitchFamily="34" charset="0"/>
              <a:buChar char="•"/>
            </a:pPr>
            <a:endParaRPr lang="en-CH" sz="2000" dirty="0"/>
          </a:p>
          <a:p>
            <a:pPr marL="742950" lvl="1" indent="-285750">
              <a:lnSpc>
                <a:spcPct val="107000"/>
              </a:lnSpc>
              <a:buFont typeface="Arial" panose="020B0604020202020204" pitchFamily="34" charset="0"/>
              <a:buChar char="•"/>
            </a:pPr>
            <a:r>
              <a:rPr lang="en-CH" sz="2000" dirty="0"/>
              <a:t>Facilitate dialogue among VMMC stakeholders, including global health organizations, donors, government representatives, and program implementers, to discuss the implications of these results.</a:t>
            </a:r>
            <a:endParaRPr lang="en-US" sz="2000" dirty="0"/>
          </a:p>
          <a:p>
            <a:pPr marL="742950" lvl="1" indent="-285750">
              <a:lnSpc>
                <a:spcPct val="107000"/>
              </a:lnSpc>
              <a:buFont typeface="Arial" panose="020B0604020202020204" pitchFamily="34" charset="0"/>
              <a:buChar char="•"/>
            </a:pPr>
            <a:endParaRPr lang="en-CH" sz="2000" dirty="0"/>
          </a:p>
          <a:p>
            <a:pPr marL="742950" lvl="1" indent="-285750">
              <a:lnSpc>
                <a:spcPct val="107000"/>
              </a:lnSpc>
              <a:spcAft>
                <a:spcPts val="800"/>
              </a:spcAft>
              <a:buFont typeface="Arial" panose="020B0604020202020204" pitchFamily="34" charset="0"/>
              <a:buChar char="•"/>
            </a:pPr>
            <a:r>
              <a:rPr lang="en-CH" sz="2000" dirty="0"/>
              <a:t>Identify opportunities for aligning VMMC efforts with other biomedical and behavioral prevention interventions while addressing sustainability and funding challenges within the evolving landscape of HIV prevention strategies to ensure optimal outcomes.</a:t>
            </a:r>
            <a:endParaRPr lang="en-US" sz="2000" dirty="0"/>
          </a:p>
        </p:txBody>
      </p:sp>
      <p:sp>
        <p:nvSpPr>
          <p:cNvPr id="4" name="TextBox 3">
            <a:extLst>
              <a:ext uri="{FF2B5EF4-FFF2-40B4-BE49-F238E27FC236}">
                <a16:creationId xmlns:a16="http://schemas.microsoft.com/office/drawing/2014/main" id="{38E3A8F3-48E7-B035-01EC-DF6D34D6F9DD}"/>
              </a:ext>
            </a:extLst>
          </p:cNvPr>
          <p:cNvSpPr txBox="1"/>
          <p:nvPr/>
        </p:nvSpPr>
        <p:spPr>
          <a:xfrm>
            <a:off x="959223" y="383061"/>
            <a:ext cx="8713694" cy="692049"/>
          </a:xfrm>
          <a:prstGeom prst="rect">
            <a:avLst/>
          </a:prstGeom>
          <a:noFill/>
        </p:spPr>
        <p:txBody>
          <a:bodyPr wrap="square">
            <a:spAutoFit/>
          </a:bodyPr>
          <a:lstStyle/>
          <a:p>
            <a:pPr>
              <a:lnSpc>
                <a:spcPct val="115000"/>
              </a:lnSpc>
              <a:spcBef>
                <a:spcPts val="1200"/>
              </a:spcBef>
            </a:pPr>
            <a:r>
              <a:rPr lang="en-US" sz="3600" b="1" spc="120" dirty="0">
                <a:solidFill>
                  <a:srgbClr val="009999"/>
                </a:solidFill>
                <a:latin typeface="Calibri" panose="020F0502020204030204"/>
              </a:rPr>
              <a:t>This webinar aims to</a:t>
            </a:r>
          </a:p>
        </p:txBody>
      </p:sp>
      <p:pic>
        <p:nvPicPr>
          <p:cNvPr id="5" name="Picture 4" descr="Logo, company name&#10;&#10;Description automatically generated">
            <a:extLst>
              <a:ext uri="{FF2B5EF4-FFF2-40B4-BE49-F238E27FC236}">
                <a16:creationId xmlns:a16="http://schemas.microsoft.com/office/drawing/2014/main" id="{D56FBE04-0B05-7187-E8A6-F50255DE5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093" y="5963831"/>
            <a:ext cx="1584990" cy="85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67;p20">
            <a:extLst>
              <a:ext uri="{FF2B5EF4-FFF2-40B4-BE49-F238E27FC236}">
                <a16:creationId xmlns:a16="http://schemas.microsoft.com/office/drawing/2014/main" id="{672A9523-6160-7BA7-3415-83601703917D}"/>
              </a:ext>
            </a:extLst>
          </p:cNvPr>
          <p:cNvPicPr preferRelativeResize="0"/>
          <p:nvPr/>
        </p:nvPicPr>
        <p:blipFill>
          <a:blip r:embed="rId4">
            <a:alphaModFix/>
          </a:blip>
          <a:stretch>
            <a:fillRect/>
          </a:stretch>
        </p:blipFill>
        <p:spPr>
          <a:xfrm>
            <a:off x="7946164" y="6090272"/>
            <a:ext cx="2042400" cy="384667"/>
          </a:xfrm>
          <a:prstGeom prst="rect">
            <a:avLst/>
          </a:prstGeom>
          <a:noFill/>
          <a:ln>
            <a:noFill/>
          </a:ln>
        </p:spPr>
      </p:pic>
      <p:pic>
        <p:nvPicPr>
          <p:cNvPr id="7" name="Picture 3">
            <a:extLst>
              <a:ext uri="{FF2B5EF4-FFF2-40B4-BE49-F238E27FC236}">
                <a16:creationId xmlns:a16="http://schemas.microsoft.com/office/drawing/2014/main" id="{2BD2EACA-C8DB-DE66-ACA0-F3852A569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9879" y="5963830"/>
            <a:ext cx="168433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470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E420B5-58B7-4BB1-9941-6C57547AF5C2}"/>
              </a:ext>
            </a:extLst>
          </p:cNvPr>
          <p:cNvSpPr/>
          <p:nvPr/>
        </p:nvSpPr>
        <p:spPr>
          <a:xfrm>
            <a:off x="4502426" y="0"/>
            <a:ext cx="7689574" cy="6858000"/>
          </a:xfrm>
          <a:prstGeom prst="rect">
            <a:avLst/>
          </a:prstGeom>
          <a:solidFill>
            <a:schemeClr val="tx1">
              <a:lumMod val="75000"/>
              <a:lumOff val="2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Calibri"/>
              <a:ea typeface="+mn-ea"/>
              <a:cs typeface="+mn-cs"/>
            </a:endParaRPr>
          </a:p>
        </p:txBody>
      </p:sp>
      <p:sp>
        <p:nvSpPr>
          <p:cNvPr id="7" name="Title 1">
            <a:extLst>
              <a:ext uri="{FF2B5EF4-FFF2-40B4-BE49-F238E27FC236}">
                <a16:creationId xmlns:a16="http://schemas.microsoft.com/office/drawing/2014/main" id="{00A351BB-AB54-4D3A-9764-64396FD6BC48}"/>
              </a:ext>
            </a:extLst>
          </p:cNvPr>
          <p:cNvSpPr txBox="1">
            <a:spLocks/>
          </p:cNvSpPr>
          <p:nvPr/>
        </p:nvSpPr>
        <p:spPr bwMode="auto">
          <a:xfrm>
            <a:off x="1348740" y="192448"/>
            <a:ext cx="2394432" cy="41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6000" kern="1200">
                <a:solidFill>
                  <a:srgbClr val="E2722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80F10"/>
                </a:solidFill>
                <a:effectLst/>
                <a:uLnTx/>
                <a:uFillTx/>
                <a:latin typeface="Calibri"/>
                <a:ea typeface="+mj-ea"/>
                <a:cs typeface="Arial" panose="020B0604020202020204" pitchFamily="34" charset="0"/>
              </a:rPr>
              <a:t>Webinar outline</a:t>
            </a:r>
          </a:p>
        </p:txBody>
      </p:sp>
      <p:grpSp>
        <p:nvGrpSpPr>
          <p:cNvPr id="8" name="Group 7">
            <a:extLst>
              <a:ext uri="{FF2B5EF4-FFF2-40B4-BE49-F238E27FC236}">
                <a16:creationId xmlns:a16="http://schemas.microsoft.com/office/drawing/2014/main" id="{B0D93234-5777-4D21-A454-DFBA27B98A62}"/>
              </a:ext>
            </a:extLst>
          </p:cNvPr>
          <p:cNvGrpSpPr/>
          <p:nvPr/>
        </p:nvGrpSpPr>
        <p:grpSpPr>
          <a:xfrm>
            <a:off x="4937760" y="361649"/>
            <a:ext cx="7145382" cy="615553"/>
            <a:chOff x="5715000" y="1595095"/>
            <a:chExt cx="5745907" cy="615553"/>
          </a:xfrm>
        </p:grpSpPr>
        <p:sp>
          <p:nvSpPr>
            <p:cNvPr id="9" name="TextBox 8">
              <a:extLst>
                <a:ext uri="{FF2B5EF4-FFF2-40B4-BE49-F238E27FC236}">
                  <a16:creationId xmlns:a16="http://schemas.microsoft.com/office/drawing/2014/main" id="{B6CC4AE9-B850-4A63-BDEF-3713379B3497}"/>
                </a:ext>
              </a:extLst>
            </p:cNvPr>
            <p:cNvSpPr txBox="1"/>
            <p:nvPr/>
          </p:nvSpPr>
          <p:spPr>
            <a:xfrm>
              <a:off x="6317407" y="1795892"/>
              <a:ext cx="5143500" cy="276999"/>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auto" latinLnBrk="0" hangingPunct="1">
                <a:lnSpc>
                  <a:spcPct val="100000"/>
                </a:lnSpc>
                <a:spcBef>
                  <a:spcPts val="0"/>
                </a:spcBef>
                <a:spcAft>
                  <a:spcPts val="0"/>
                </a:spcAft>
                <a:buClr>
                  <a:prstClr val="white"/>
                </a:buClr>
                <a:buSzPct val="100000"/>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Welcome and opening remarks – </a:t>
              </a:r>
              <a:r>
                <a:rPr kumimoji="0" lang="en-US" sz="1800" b="1" i="0" u="none" strike="noStrike" kern="1200" cap="none" spc="0" normalizeH="0" baseline="0" noProof="0" dirty="0">
                  <a:ln>
                    <a:noFill/>
                  </a:ln>
                  <a:solidFill>
                    <a:srgbClr val="70C8BE"/>
                  </a:solidFill>
                  <a:effectLst/>
                  <a:uLnTx/>
                  <a:uFillTx/>
                  <a:latin typeface="Calibri"/>
                  <a:ea typeface="+mn-ea"/>
                  <a:cs typeface="+mn-cs"/>
                </a:rPr>
                <a:t>Lycias Zembe, GPC, UNAIDS</a:t>
              </a:r>
            </a:p>
          </p:txBody>
        </p:sp>
        <p:sp>
          <p:nvSpPr>
            <p:cNvPr id="10" name="TextBox 9">
              <a:extLst>
                <a:ext uri="{FF2B5EF4-FFF2-40B4-BE49-F238E27FC236}">
                  <a16:creationId xmlns:a16="http://schemas.microsoft.com/office/drawing/2014/main" id="{376BC020-3094-4BC1-93D0-DE08A60F4D2A}"/>
                </a:ext>
              </a:extLst>
            </p:cNvPr>
            <p:cNvSpPr txBox="1"/>
            <p:nvPr/>
          </p:nvSpPr>
          <p:spPr>
            <a:xfrm>
              <a:off x="5715000" y="1595095"/>
              <a:ext cx="396240" cy="615553"/>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auto" latinLnBrk="0" hangingPunct="1">
                <a:lnSpc>
                  <a:spcPct val="100000"/>
                </a:lnSpc>
                <a:spcBef>
                  <a:spcPts val="0"/>
                </a:spcBef>
                <a:spcAft>
                  <a:spcPts val="0"/>
                </a:spcAft>
                <a:buClr>
                  <a:prstClr val="white"/>
                </a:buClr>
                <a:buSzPct val="100000"/>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1</a:t>
              </a:r>
              <a:endParaRPr kumimoji="0" lang="en-US" sz="4000" b="1" i="0" u="none" strike="noStrike" kern="1200" cap="none" spc="0" normalizeH="0" baseline="0" noProof="0" dirty="0">
                <a:ln>
                  <a:noFill/>
                </a:ln>
                <a:solidFill>
                  <a:srgbClr val="70C8BE"/>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79284CA8-15DB-43D9-AE75-514291C2BEA5}"/>
              </a:ext>
            </a:extLst>
          </p:cNvPr>
          <p:cNvGrpSpPr/>
          <p:nvPr/>
        </p:nvGrpSpPr>
        <p:grpSpPr>
          <a:xfrm>
            <a:off x="4937760" y="1083250"/>
            <a:ext cx="7165613" cy="617079"/>
            <a:chOff x="5715000" y="3184270"/>
            <a:chExt cx="5744007" cy="617079"/>
          </a:xfrm>
        </p:grpSpPr>
        <p:sp>
          <p:nvSpPr>
            <p:cNvPr id="12" name="TextBox 11">
              <a:extLst>
                <a:ext uri="{FF2B5EF4-FFF2-40B4-BE49-F238E27FC236}">
                  <a16:creationId xmlns:a16="http://schemas.microsoft.com/office/drawing/2014/main" id="{1CDB2E92-6E5B-47C5-9E5E-2741A9225E5F}"/>
                </a:ext>
              </a:extLst>
            </p:cNvPr>
            <p:cNvSpPr txBox="1"/>
            <p:nvPr/>
          </p:nvSpPr>
          <p:spPr>
            <a:xfrm>
              <a:off x="6315507" y="3247351"/>
              <a:ext cx="5143500" cy="553998"/>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auto" latinLnBrk="0" hangingPunct="1">
                <a:lnSpc>
                  <a:spcPct val="100000"/>
                </a:lnSpc>
                <a:spcBef>
                  <a:spcPts val="0"/>
                </a:spcBef>
                <a:spcAft>
                  <a:spcPts val="0"/>
                </a:spcAft>
                <a:buClr>
                  <a:srgbClr val="70C8BE"/>
                </a:buClr>
                <a:buSzPct val="100000"/>
                <a:buFontTx/>
                <a:buNone/>
                <a:tabLst/>
                <a:defRPr/>
              </a:pPr>
              <a:r>
                <a:rPr lang="en-CH" sz="1800" dirty="0">
                  <a:solidFill>
                    <a:prstClr val="white"/>
                  </a:solidFill>
                  <a:latin typeface="Calibri"/>
                </a:rPr>
                <a:t>Impact and Cost-Effectiveness of VMMC: Key Findings from the Modeling Work</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a:ln>
                    <a:noFill/>
                  </a:ln>
                  <a:solidFill>
                    <a:srgbClr val="70C8BE"/>
                  </a:solidFill>
                  <a:effectLst/>
                  <a:uLnTx/>
                  <a:uFillTx/>
                  <a:latin typeface="Calibri"/>
                  <a:ea typeface="+mn-ea"/>
                  <a:cs typeface="+mn-cs"/>
                </a:rPr>
                <a:t>John Stover, Avenir Health</a:t>
              </a:r>
            </a:p>
          </p:txBody>
        </p:sp>
        <p:sp>
          <p:nvSpPr>
            <p:cNvPr id="13" name="TextBox 12">
              <a:extLst>
                <a:ext uri="{FF2B5EF4-FFF2-40B4-BE49-F238E27FC236}">
                  <a16:creationId xmlns:a16="http://schemas.microsoft.com/office/drawing/2014/main" id="{F7EFF3C3-E2E8-41EA-AFCE-A9D6E5762E81}"/>
                </a:ext>
              </a:extLst>
            </p:cNvPr>
            <p:cNvSpPr txBox="1"/>
            <p:nvPr/>
          </p:nvSpPr>
          <p:spPr>
            <a:xfrm>
              <a:off x="5715000" y="3184270"/>
              <a:ext cx="396240" cy="615553"/>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auto" latinLnBrk="0" hangingPunct="1">
                <a:lnSpc>
                  <a:spcPct val="100000"/>
                </a:lnSpc>
                <a:spcBef>
                  <a:spcPts val="0"/>
                </a:spcBef>
                <a:spcAft>
                  <a:spcPts val="0"/>
                </a:spcAft>
                <a:buClr>
                  <a:prstClr val="white"/>
                </a:buClr>
                <a:buSzPct val="100000"/>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2</a:t>
              </a:r>
              <a:endParaRPr kumimoji="0" lang="en-US" sz="4000" b="1" i="0" u="none" strike="noStrike" kern="1200" cap="none" spc="0" normalizeH="0" baseline="0" noProof="0" dirty="0">
                <a:ln>
                  <a:noFill/>
                </a:ln>
                <a:solidFill>
                  <a:srgbClr val="70C8BE"/>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315F2BBA-CCA5-43BF-97DE-F4AD8ABCE70B}"/>
              </a:ext>
            </a:extLst>
          </p:cNvPr>
          <p:cNvSpPr txBox="1"/>
          <p:nvPr/>
        </p:nvSpPr>
        <p:spPr>
          <a:xfrm>
            <a:off x="5638534" y="1938060"/>
            <a:ext cx="6497682" cy="1661993"/>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r>
              <a:rPr lang="en-CH" sz="1800" dirty="0">
                <a:solidFill>
                  <a:prstClr val="white"/>
                </a:solidFill>
                <a:latin typeface="Calibri"/>
              </a:rPr>
              <a:t>Country Perspectives: </a:t>
            </a:r>
            <a:endParaRPr lang="en-US" sz="1800" dirty="0">
              <a:solidFill>
                <a:prstClr val="white"/>
              </a:solidFill>
              <a:latin typeface="Calibri"/>
            </a:endParaRPr>
          </a:p>
          <a:p>
            <a:endParaRPr lang="en-US" sz="1800" dirty="0">
              <a:solidFill>
                <a:prstClr val="white"/>
              </a:solidFill>
              <a:latin typeface="Calibri"/>
            </a:endParaRPr>
          </a:p>
          <a:p>
            <a:pPr marL="342900" indent="-342900">
              <a:buClr>
                <a:schemeClr val="bg1"/>
              </a:buClr>
              <a:buFont typeface="+mj-lt"/>
              <a:buAutoNum type="arabicPeriod"/>
            </a:pPr>
            <a:r>
              <a:rPr lang="en-CH" sz="1800" dirty="0">
                <a:solidFill>
                  <a:prstClr val="white"/>
                </a:solidFill>
                <a:latin typeface="Calibri"/>
              </a:rPr>
              <a:t>VMMC in National HIV Prevention Strategies</a:t>
            </a:r>
            <a:r>
              <a:rPr lang="en-US" sz="1800" dirty="0">
                <a:solidFill>
                  <a:prstClr val="white"/>
                </a:solidFill>
                <a:latin typeface="Calibri"/>
              </a:rPr>
              <a:t> – </a:t>
            </a:r>
            <a:r>
              <a:rPr lang="en-US" sz="1800" b="1" dirty="0">
                <a:solidFill>
                  <a:schemeClr val="accent1"/>
                </a:solidFill>
              </a:rPr>
              <a:t>Sinokuthemba Xaba, Zimbabwe and Peter Mudiope, Uganda</a:t>
            </a:r>
            <a:endParaRPr lang="en-CH" sz="1800" dirty="0">
              <a:solidFill>
                <a:prstClr val="white"/>
              </a:solidFill>
              <a:latin typeface="Calibri"/>
            </a:endParaRPr>
          </a:p>
          <a:p>
            <a:pPr marL="342900" indent="-342900">
              <a:buClr>
                <a:schemeClr val="bg1"/>
              </a:buClr>
              <a:buFont typeface="+mj-lt"/>
              <a:buAutoNum type="arabicPeriod"/>
            </a:pPr>
            <a:r>
              <a:rPr lang="en-CH" sz="1800" dirty="0">
                <a:solidFill>
                  <a:prstClr val="white"/>
                </a:solidFill>
                <a:latin typeface="Calibri"/>
              </a:rPr>
              <a:t>Analyses to inform a sustainable VMMC program in Kenya</a:t>
            </a:r>
            <a:r>
              <a:rPr lang="en-US" sz="1800" dirty="0">
                <a:solidFill>
                  <a:prstClr val="white"/>
                </a:solidFill>
                <a:latin typeface="Calibri"/>
              </a:rPr>
              <a:t>– </a:t>
            </a:r>
            <a:r>
              <a:rPr lang="en-US" sz="1800" b="1" dirty="0">
                <a:solidFill>
                  <a:schemeClr val="accent1"/>
                </a:solidFill>
              </a:rPr>
              <a:t>John Davis, Avenir Health</a:t>
            </a:r>
          </a:p>
        </p:txBody>
      </p:sp>
      <p:sp>
        <p:nvSpPr>
          <p:cNvPr id="18" name="TextBox 17">
            <a:extLst>
              <a:ext uri="{FF2B5EF4-FFF2-40B4-BE49-F238E27FC236}">
                <a16:creationId xmlns:a16="http://schemas.microsoft.com/office/drawing/2014/main" id="{8696F02E-321B-4CE1-88FB-B1A17F0A018B}"/>
              </a:ext>
            </a:extLst>
          </p:cNvPr>
          <p:cNvSpPr txBox="1"/>
          <p:nvPr/>
        </p:nvSpPr>
        <p:spPr>
          <a:xfrm>
            <a:off x="4937760" y="1989295"/>
            <a:ext cx="396240" cy="615553"/>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auto" latinLnBrk="0" hangingPunct="1">
              <a:lnSpc>
                <a:spcPct val="100000"/>
              </a:lnSpc>
              <a:spcBef>
                <a:spcPts val="0"/>
              </a:spcBef>
              <a:spcAft>
                <a:spcPts val="0"/>
              </a:spcAft>
              <a:buClr>
                <a:prstClr val="white"/>
              </a:buClr>
              <a:buSzPct val="100000"/>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3</a:t>
            </a:r>
            <a:endParaRPr kumimoji="0" lang="en-US" sz="4000" b="1" i="0" u="none" strike="noStrike" kern="1200" cap="none" spc="0" normalizeH="0" baseline="0" noProof="0" dirty="0">
              <a:ln>
                <a:noFill/>
              </a:ln>
              <a:solidFill>
                <a:srgbClr val="70C8B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A05A786D-3EF9-4AE6-AE66-F6436089E5A5}"/>
              </a:ext>
            </a:extLst>
          </p:cNvPr>
          <p:cNvGrpSpPr/>
          <p:nvPr/>
        </p:nvGrpSpPr>
        <p:grpSpPr>
          <a:xfrm>
            <a:off x="4948644" y="6093842"/>
            <a:ext cx="7187572" cy="615553"/>
            <a:chOff x="5715000" y="1623477"/>
            <a:chExt cx="5702927" cy="739208"/>
          </a:xfrm>
        </p:grpSpPr>
        <p:sp>
          <p:nvSpPr>
            <p:cNvPr id="20" name="TextBox 19">
              <a:extLst>
                <a:ext uri="{FF2B5EF4-FFF2-40B4-BE49-F238E27FC236}">
                  <a16:creationId xmlns:a16="http://schemas.microsoft.com/office/drawing/2014/main" id="{CD27A65E-E038-46B8-AECE-FEB1E3F92394}"/>
                </a:ext>
              </a:extLst>
            </p:cNvPr>
            <p:cNvSpPr txBox="1"/>
            <p:nvPr/>
          </p:nvSpPr>
          <p:spPr>
            <a:xfrm>
              <a:off x="6274427" y="1824654"/>
              <a:ext cx="5143500" cy="332644"/>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auto" latinLnBrk="0" hangingPunct="1">
                <a:lnSpc>
                  <a:spcPct val="100000"/>
                </a:lnSpc>
                <a:spcBef>
                  <a:spcPts val="0"/>
                </a:spcBef>
                <a:spcAft>
                  <a:spcPts val="0"/>
                </a:spcAft>
                <a:buClr>
                  <a:prstClr val="white"/>
                </a:buClr>
                <a:buSzPct val="100000"/>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Closing remarks –</a:t>
              </a:r>
              <a:r>
                <a:rPr lang="en-US" sz="1800" b="1" dirty="0">
                  <a:solidFill>
                    <a:srgbClr val="70C8BE"/>
                  </a:solidFill>
                  <a:latin typeface="Calibri"/>
                </a:rPr>
                <a:t>Teboho Madidimalo</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a:ln>
                    <a:noFill/>
                  </a:ln>
                  <a:solidFill>
                    <a:srgbClr val="70C8BE"/>
                  </a:solidFill>
                  <a:effectLst/>
                  <a:uLnTx/>
                  <a:uFillTx/>
                  <a:latin typeface="Calibri"/>
                  <a:ea typeface="+mn-ea"/>
                  <a:cs typeface="+mn-cs"/>
                </a:rPr>
                <a:t>WHO, AFRO, Botswana</a:t>
              </a:r>
            </a:p>
          </p:txBody>
        </p:sp>
        <p:sp>
          <p:nvSpPr>
            <p:cNvPr id="21" name="TextBox 20">
              <a:extLst>
                <a:ext uri="{FF2B5EF4-FFF2-40B4-BE49-F238E27FC236}">
                  <a16:creationId xmlns:a16="http://schemas.microsoft.com/office/drawing/2014/main" id="{945B761E-782F-4C53-83D0-89E7405D7836}"/>
                </a:ext>
              </a:extLst>
            </p:cNvPr>
            <p:cNvSpPr txBox="1"/>
            <p:nvPr/>
          </p:nvSpPr>
          <p:spPr>
            <a:xfrm>
              <a:off x="5715000" y="1623477"/>
              <a:ext cx="396240" cy="739208"/>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auto" latinLnBrk="0" hangingPunct="1">
                <a:lnSpc>
                  <a:spcPct val="100000"/>
                </a:lnSpc>
                <a:spcBef>
                  <a:spcPts val="0"/>
                </a:spcBef>
                <a:spcAft>
                  <a:spcPts val="0"/>
                </a:spcAft>
                <a:buClr>
                  <a:prstClr val="white"/>
                </a:buClr>
                <a:buSzPct val="100000"/>
                <a:buFontTx/>
                <a:buNone/>
                <a:tabLst/>
                <a:defRPr/>
              </a:pPr>
              <a:r>
                <a:rPr lang="en-US" sz="4000" b="1" dirty="0">
                  <a:solidFill>
                    <a:prstClr val="white"/>
                  </a:solidFill>
                  <a:latin typeface="Calibri"/>
                </a:rPr>
                <a:t>7</a:t>
              </a:r>
              <a:endParaRPr kumimoji="0" lang="en-US" sz="4000" b="1" i="0" u="none" strike="noStrike" kern="1200" cap="none" spc="0" normalizeH="0" baseline="0" noProof="0" dirty="0">
                <a:ln>
                  <a:noFill/>
                </a:ln>
                <a:solidFill>
                  <a:srgbClr val="70C8BE"/>
                </a:solidFill>
                <a:effectLst/>
                <a:uLnTx/>
                <a:uFillTx/>
                <a:latin typeface="Calibri"/>
                <a:ea typeface="+mn-ea"/>
                <a:cs typeface="+mn-cs"/>
              </a:endParaRPr>
            </a:p>
          </p:txBody>
        </p:sp>
      </p:grpSp>
      <p:pic>
        <p:nvPicPr>
          <p:cNvPr id="3" name="Graphic 2" descr="Projector outline">
            <a:extLst>
              <a:ext uri="{FF2B5EF4-FFF2-40B4-BE49-F238E27FC236}">
                <a16:creationId xmlns:a16="http://schemas.microsoft.com/office/drawing/2014/main" id="{6BE536AB-065A-4A90-A78B-AB15D65F82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2880" y="-88429"/>
            <a:ext cx="914400" cy="914400"/>
          </a:xfrm>
          <a:prstGeom prst="rect">
            <a:avLst/>
          </a:prstGeom>
        </p:spPr>
      </p:pic>
      <p:grpSp>
        <p:nvGrpSpPr>
          <p:cNvPr id="22" name="Group 21">
            <a:extLst>
              <a:ext uri="{FF2B5EF4-FFF2-40B4-BE49-F238E27FC236}">
                <a16:creationId xmlns:a16="http://schemas.microsoft.com/office/drawing/2014/main" id="{92119AC1-E488-4A07-9F6F-1F357162679A}"/>
              </a:ext>
            </a:extLst>
          </p:cNvPr>
          <p:cNvGrpSpPr/>
          <p:nvPr/>
        </p:nvGrpSpPr>
        <p:grpSpPr>
          <a:xfrm>
            <a:off x="4961890" y="3738603"/>
            <a:ext cx="7121252" cy="1720144"/>
            <a:chOff x="5715000" y="5220881"/>
            <a:chExt cx="5673095" cy="1720144"/>
          </a:xfrm>
        </p:grpSpPr>
        <p:sp>
          <p:nvSpPr>
            <p:cNvPr id="23" name="TextBox 22">
              <a:extLst>
                <a:ext uri="{FF2B5EF4-FFF2-40B4-BE49-F238E27FC236}">
                  <a16:creationId xmlns:a16="http://schemas.microsoft.com/office/drawing/2014/main" id="{98921E0C-2213-48F7-B389-B04E0AFCA127}"/>
                </a:ext>
              </a:extLst>
            </p:cNvPr>
            <p:cNvSpPr txBox="1"/>
            <p:nvPr/>
          </p:nvSpPr>
          <p:spPr>
            <a:xfrm>
              <a:off x="6244595" y="5279032"/>
              <a:ext cx="5143500" cy="1661993"/>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auto" latinLnBrk="0" hangingPunct="1">
                <a:lnSpc>
                  <a:spcPct val="100000"/>
                </a:lnSpc>
                <a:spcBef>
                  <a:spcPts val="0"/>
                </a:spcBef>
                <a:spcAft>
                  <a:spcPts val="0"/>
                </a:spcAft>
                <a:buClr>
                  <a:prstClr val="white"/>
                </a:buClr>
                <a:buSzPct val="100000"/>
                <a:buFontTx/>
                <a:buNone/>
                <a:tabLst/>
                <a:defRPr/>
              </a:pPr>
              <a:r>
                <a:rPr lang="en-CH" sz="1800" dirty="0">
                  <a:solidFill>
                    <a:prstClr val="white"/>
                  </a:solidFill>
                  <a:latin typeface="Calibri"/>
                </a:rPr>
                <a:t>Panel Discussion: Implications for VMMC Programs and the Future of HIV Prevention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a:ln>
                    <a:noFill/>
                  </a:ln>
                  <a:solidFill>
                    <a:srgbClr val="70C8BE"/>
                  </a:solidFill>
                  <a:effectLst/>
                  <a:uLnTx/>
                  <a:uFillTx/>
                  <a:latin typeface="Calibri"/>
                  <a:ea typeface="+mn-ea"/>
                  <a:cs typeface="+mn-cs"/>
                </a:rPr>
                <a:t>WHO (Ameyan Wole), UNAIDS (Lycias Zembe), PEPFAR (</a:t>
              </a:r>
              <a:r>
                <a:rPr lang="en-US" sz="1800" b="1" dirty="0">
                  <a:solidFill>
                    <a:srgbClr val="70C8BE"/>
                  </a:solidFill>
                  <a:latin typeface="Calibri"/>
                </a:rPr>
                <a:t>S</a:t>
              </a:r>
              <a:r>
                <a:rPr kumimoji="0" lang="en-US" sz="1800" b="1" i="0" u="none" strike="noStrike" kern="1200" cap="none" spc="0" normalizeH="0" baseline="0" noProof="0" dirty="0" err="1">
                  <a:ln>
                    <a:noFill/>
                  </a:ln>
                  <a:solidFill>
                    <a:srgbClr val="70C8BE"/>
                  </a:solidFill>
                  <a:effectLst/>
                  <a:uLnTx/>
                  <a:uFillTx/>
                  <a:latin typeface="Calibri"/>
                  <a:ea typeface="+mn-ea"/>
                  <a:cs typeface="+mn-cs"/>
                </a:rPr>
                <a:t>arah</a:t>
              </a:r>
              <a:r>
                <a:rPr kumimoji="0" lang="en-US" sz="1800" b="1" i="0" u="none" strike="noStrike" kern="1200" cap="none" spc="0" normalizeH="0" baseline="0" noProof="0" dirty="0">
                  <a:ln>
                    <a:noFill/>
                  </a:ln>
                  <a:solidFill>
                    <a:srgbClr val="70C8BE"/>
                  </a:solidFill>
                  <a:effectLst/>
                  <a:uLnTx/>
                  <a:uFillTx/>
                  <a:latin typeface="Calibri"/>
                  <a:ea typeface="+mn-ea"/>
                  <a:cs typeface="+mn-cs"/>
                </a:rPr>
                <a:t> Nabukera) , Havard University (Jeff </a:t>
              </a:r>
              <a:r>
                <a:rPr lang="en-US" sz="1800" b="1" dirty="0">
                  <a:solidFill>
                    <a:srgbClr val="70C8BE"/>
                  </a:solidFill>
                  <a:latin typeface="Calibri"/>
                </a:rPr>
                <a:t>E</a:t>
              </a:r>
              <a:r>
                <a:rPr kumimoji="0" lang="en-US" sz="1800" b="1" i="0" u="none" strike="noStrike" kern="1200" cap="none" spc="0" normalizeH="0" baseline="0" noProof="0" dirty="0" err="1">
                  <a:ln>
                    <a:noFill/>
                  </a:ln>
                  <a:solidFill>
                    <a:srgbClr val="70C8BE"/>
                  </a:solidFill>
                  <a:effectLst/>
                  <a:uLnTx/>
                  <a:uFillTx/>
                  <a:latin typeface="Calibri"/>
                  <a:ea typeface="+mn-ea"/>
                  <a:cs typeface="+mn-cs"/>
                </a:rPr>
                <a:t>aton</a:t>
              </a:r>
              <a:r>
                <a:rPr kumimoji="0" lang="en-US" sz="1800" b="1" i="0" u="none" strike="noStrike" kern="1200" cap="none" spc="0" normalizeH="0" baseline="0" noProof="0" dirty="0">
                  <a:ln>
                    <a:noFill/>
                  </a:ln>
                  <a:solidFill>
                    <a:srgbClr val="70C8BE"/>
                  </a:solidFill>
                  <a:effectLst/>
                  <a:uLnTx/>
                  <a:uFillTx/>
                  <a:latin typeface="Calibri"/>
                  <a:ea typeface="+mn-ea"/>
                  <a:cs typeface="+mn-cs"/>
                </a:rPr>
                <a:t>), Avenir Health (John Davis and Katharine Kripke), Bill and Melinda Gates Foundation (Maaya Sundaram), </a:t>
              </a:r>
              <a:r>
                <a:rPr lang="en-US" sz="1800" b="1" dirty="0">
                  <a:solidFill>
                    <a:srgbClr val="70C8BE"/>
                  </a:solidFill>
                  <a:latin typeface="Calibri"/>
                </a:rPr>
                <a:t>Kenya MoH (Ambrose Juma)</a:t>
              </a:r>
              <a:r>
                <a:rPr lang="en-US" sz="1800" b="1" dirty="0">
                  <a:solidFill>
                    <a:schemeClr val="bg1"/>
                  </a:solidFill>
                  <a:latin typeface="Calibri"/>
                </a:rPr>
                <a:t>-</a:t>
              </a:r>
              <a:r>
                <a:rPr lang="en-US" sz="1800" b="1" dirty="0">
                  <a:solidFill>
                    <a:srgbClr val="70C8BE"/>
                  </a:solidFill>
                  <a:latin typeface="Calibri"/>
                </a:rPr>
                <a:t> </a:t>
              </a:r>
              <a:r>
                <a:rPr kumimoji="0" lang="en-US" sz="1800" b="1" i="0" u="none" strike="noStrike" kern="1200" cap="none" spc="0" normalizeH="0" baseline="0" noProof="0" dirty="0">
                  <a:ln>
                    <a:noFill/>
                  </a:ln>
                  <a:solidFill>
                    <a:srgbClr val="70C8BE"/>
                  </a:solidFill>
                  <a:effectLst/>
                  <a:uLnTx/>
                  <a:uFillTx/>
                  <a:latin typeface="Calibri"/>
                  <a:ea typeface="+mn-ea"/>
                  <a:cs typeface="+mn-cs"/>
                </a:rPr>
                <a:t>Facilitated by Angelo Kaggwa, AVAC</a:t>
              </a:r>
            </a:p>
          </p:txBody>
        </p:sp>
        <p:sp>
          <p:nvSpPr>
            <p:cNvPr id="24" name="TextBox 23">
              <a:extLst>
                <a:ext uri="{FF2B5EF4-FFF2-40B4-BE49-F238E27FC236}">
                  <a16:creationId xmlns:a16="http://schemas.microsoft.com/office/drawing/2014/main" id="{549102B2-3E81-4A33-965D-EE942A946316}"/>
                </a:ext>
              </a:extLst>
            </p:cNvPr>
            <p:cNvSpPr txBox="1"/>
            <p:nvPr/>
          </p:nvSpPr>
          <p:spPr>
            <a:xfrm>
              <a:off x="5715000" y="5220881"/>
              <a:ext cx="396240" cy="615553"/>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auto" latinLnBrk="0" hangingPunct="1">
                <a:lnSpc>
                  <a:spcPct val="100000"/>
                </a:lnSpc>
                <a:spcBef>
                  <a:spcPts val="0"/>
                </a:spcBef>
                <a:spcAft>
                  <a:spcPts val="0"/>
                </a:spcAft>
                <a:buClr>
                  <a:prstClr val="white"/>
                </a:buClr>
                <a:buSzPct val="100000"/>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5</a:t>
              </a:r>
              <a:endParaRPr kumimoji="0" lang="en-US" sz="4000" b="1" i="0" u="none" strike="noStrike" kern="1200" cap="none" spc="0" normalizeH="0" baseline="0" noProof="0" dirty="0">
                <a:ln>
                  <a:noFill/>
                </a:ln>
                <a:solidFill>
                  <a:srgbClr val="70C8BE"/>
                </a:solidFill>
                <a:effectLst/>
                <a:uLnTx/>
                <a:uFillTx/>
                <a:latin typeface="Calibri"/>
                <a:ea typeface="+mn-ea"/>
                <a:cs typeface="+mn-cs"/>
              </a:endParaRPr>
            </a:p>
          </p:txBody>
        </p:sp>
      </p:grpSp>
      <p:pic>
        <p:nvPicPr>
          <p:cNvPr id="2" name="Picture 1" descr="A cartoon of a person looking up&#10;&#10;Description automatically generated">
            <a:extLst>
              <a:ext uri="{FF2B5EF4-FFF2-40B4-BE49-F238E27FC236}">
                <a16:creationId xmlns:a16="http://schemas.microsoft.com/office/drawing/2014/main" id="{94E7F474-241F-573A-EFE9-DE446A17AE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30" y="787340"/>
            <a:ext cx="4409033" cy="5174921"/>
          </a:xfrm>
          <a:prstGeom prst="rect">
            <a:avLst/>
          </a:prstGeom>
        </p:spPr>
      </p:pic>
      <p:grpSp>
        <p:nvGrpSpPr>
          <p:cNvPr id="14" name="Group 13">
            <a:extLst>
              <a:ext uri="{FF2B5EF4-FFF2-40B4-BE49-F238E27FC236}">
                <a16:creationId xmlns:a16="http://schemas.microsoft.com/office/drawing/2014/main" id="{1816E6AE-E851-7442-1A04-877B0000AE01}"/>
              </a:ext>
            </a:extLst>
          </p:cNvPr>
          <p:cNvGrpSpPr/>
          <p:nvPr/>
        </p:nvGrpSpPr>
        <p:grpSpPr>
          <a:xfrm>
            <a:off x="4937760" y="5497545"/>
            <a:ext cx="7187572" cy="615553"/>
            <a:chOff x="5715000" y="1623477"/>
            <a:chExt cx="5702927" cy="739208"/>
          </a:xfrm>
        </p:grpSpPr>
        <p:sp>
          <p:nvSpPr>
            <p:cNvPr id="15" name="TextBox 14">
              <a:extLst>
                <a:ext uri="{FF2B5EF4-FFF2-40B4-BE49-F238E27FC236}">
                  <a16:creationId xmlns:a16="http://schemas.microsoft.com/office/drawing/2014/main" id="{C2D7A4B9-D8E5-39C5-C54B-1F0D347A7BAE}"/>
                </a:ext>
              </a:extLst>
            </p:cNvPr>
            <p:cNvSpPr txBox="1"/>
            <p:nvPr/>
          </p:nvSpPr>
          <p:spPr>
            <a:xfrm>
              <a:off x="6274427" y="1824654"/>
              <a:ext cx="5143500" cy="332644"/>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auto" latinLnBrk="0" hangingPunct="1">
                <a:lnSpc>
                  <a:spcPct val="100000"/>
                </a:lnSpc>
                <a:spcBef>
                  <a:spcPts val="0"/>
                </a:spcBef>
                <a:spcAft>
                  <a:spcPts val="0"/>
                </a:spcAft>
                <a:buClr>
                  <a:prstClr val="white"/>
                </a:buClr>
                <a:buSzPct val="100000"/>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Q &amp; A– </a:t>
              </a:r>
              <a:r>
                <a:rPr kumimoji="0" lang="en-US" sz="1800" b="1" i="0" u="none" strike="noStrike" kern="1200" cap="none" spc="0" normalizeH="0" baseline="0" noProof="0" dirty="0">
                  <a:ln>
                    <a:noFill/>
                  </a:ln>
                  <a:solidFill>
                    <a:srgbClr val="70C8BE"/>
                  </a:solidFill>
                  <a:effectLst/>
                  <a:uLnTx/>
                  <a:uFillTx/>
                  <a:latin typeface="Calibri"/>
                  <a:ea typeface="+mn-ea"/>
                  <a:cs typeface="+mn-cs"/>
                </a:rPr>
                <a:t>Facilitated by Angelo Kaggwa, AVAC</a:t>
              </a:r>
            </a:p>
          </p:txBody>
        </p:sp>
        <p:sp>
          <p:nvSpPr>
            <p:cNvPr id="16" name="TextBox 15">
              <a:extLst>
                <a:ext uri="{FF2B5EF4-FFF2-40B4-BE49-F238E27FC236}">
                  <a16:creationId xmlns:a16="http://schemas.microsoft.com/office/drawing/2014/main" id="{BBC6A084-603B-5327-0F38-51B5E230D54D}"/>
                </a:ext>
              </a:extLst>
            </p:cNvPr>
            <p:cNvSpPr txBox="1"/>
            <p:nvPr/>
          </p:nvSpPr>
          <p:spPr>
            <a:xfrm>
              <a:off x="5715000" y="1623477"/>
              <a:ext cx="396240" cy="739208"/>
            </a:xfrm>
            <a:prstGeom prst="rect">
              <a:avLst/>
            </a:prstGeom>
          </p:spPr>
          <p:txBody>
            <a:bodyPr vert="horz" wrap="square" lIns="0" tIns="0" rIns="0" bIns="0" rtlCol="0">
              <a:spAutoFit/>
            </a:bodyPr>
            <a:lstStyle>
              <a:lvl1pPr marL="0" lvl="0" indent="0" defTabSz="913526" eaLnBrk="1" latinLnBrk="0" hangingPunct="1">
                <a:buClr>
                  <a:schemeClr val="tx2"/>
                </a:buClr>
                <a:buSzPct val="100000"/>
                <a:defRPr sz="1600" baseline="0">
                  <a:latin typeface="+mn-lt"/>
                </a:defRPr>
              </a:lvl1pPr>
              <a:lvl2pPr marL="197607" lvl="1" indent="-195987" defTabSz="913526" eaLnBrk="1" latinLnBrk="0" hangingPunct="1">
                <a:buClr>
                  <a:schemeClr val="tx2"/>
                </a:buClr>
                <a:buSzPct val="125000"/>
                <a:buFont typeface="Arial" charset="0"/>
                <a:buChar char="▪"/>
                <a:defRPr sz="1600" baseline="0">
                  <a:latin typeface="+mn-lt"/>
                </a:defRPr>
              </a:lvl2pPr>
              <a:lvl3pPr marL="466481" lvl="2" indent="-267255" defTabSz="913526" eaLnBrk="1" latinLnBrk="0" hangingPunct="1">
                <a:buClr>
                  <a:schemeClr val="tx2"/>
                </a:buClr>
                <a:buSzPct val="120000"/>
                <a:buFont typeface="Arial" charset="0"/>
                <a:buChar char="–"/>
                <a:defRPr sz="1600" baseline="0">
                  <a:latin typeface="+mn-lt"/>
                </a:defRPr>
              </a:lvl3pPr>
              <a:lvl4pPr marL="626835" lvl="3" indent="-158733" defTabSz="913526" eaLnBrk="1" latinLnBrk="0" hangingPunct="1">
                <a:buClr>
                  <a:schemeClr val="tx2"/>
                </a:buClr>
                <a:buSzPct val="120000"/>
                <a:buFont typeface="Arial" charset="0"/>
                <a:buChar char="▫"/>
                <a:defRPr sz="1600" baseline="0">
                  <a:latin typeface="+mn-lt"/>
                </a:defRPr>
              </a:lvl4pPr>
              <a:lvl5pPr marL="765029" lvl="4" indent="-132818" defTabSz="913526" eaLnBrk="1" latinLnBrk="0" hangingPunct="1">
                <a:buClr>
                  <a:schemeClr val="tx2"/>
                </a:buClr>
                <a:buSzPct val="89000"/>
                <a:buFont typeface="Arial" charset="0"/>
                <a:buChar char="-"/>
                <a:defRPr sz="1600" baseline="0">
                  <a:latin typeface="+mn-lt"/>
                </a:defRPr>
              </a:lvl5pPr>
              <a:lvl6pPr marL="765029" indent="-132818" defTabSz="913526" fontAlgn="base">
                <a:spcBef>
                  <a:spcPct val="0"/>
                </a:spcBef>
                <a:spcAft>
                  <a:spcPct val="0"/>
                </a:spcAft>
                <a:buClr>
                  <a:schemeClr val="tx2"/>
                </a:buClr>
                <a:buSzPct val="89000"/>
                <a:buFont typeface="Arial" charset="0"/>
                <a:buChar char="-"/>
                <a:defRPr baseline="0">
                  <a:latin typeface="+mn-lt"/>
                </a:defRPr>
              </a:lvl6pPr>
              <a:lvl7pPr marL="765029" indent="-132818" defTabSz="913526" fontAlgn="base">
                <a:spcBef>
                  <a:spcPct val="0"/>
                </a:spcBef>
                <a:spcAft>
                  <a:spcPct val="0"/>
                </a:spcAft>
                <a:buClr>
                  <a:schemeClr val="tx2"/>
                </a:buClr>
                <a:buSzPct val="89000"/>
                <a:buFont typeface="Arial" charset="0"/>
                <a:buChar char="-"/>
                <a:defRPr baseline="0">
                  <a:latin typeface="+mn-lt"/>
                </a:defRPr>
              </a:lvl7pPr>
              <a:lvl8pPr marL="765029" indent="-132818" defTabSz="913526" fontAlgn="base">
                <a:spcBef>
                  <a:spcPct val="0"/>
                </a:spcBef>
                <a:spcAft>
                  <a:spcPct val="0"/>
                </a:spcAft>
                <a:buClr>
                  <a:schemeClr val="tx2"/>
                </a:buClr>
                <a:buSzPct val="89000"/>
                <a:buFont typeface="Arial" charset="0"/>
                <a:buChar char="-"/>
                <a:defRPr baseline="0">
                  <a:latin typeface="+mn-lt"/>
                </a:defRPr>
              </a:lvl8pPr>
              <a:lvl9pPr marL="765029" indent="-132818" defTabSz="913526" fontAlgn="base">
                <a:spcBef>
                  <a:spcPct val="0"/>
                </a:spcBef>
                <a:spcAft>
                  <a:spcPct val="0"/>
                </a:spcAft>
                <a:buClr>
                  <a:schemeClr val="tx2"/>
                </a:buClr>
                <a:buSzPct val="89000"/>
                <a:buFont typeface="Arial" charset="0"/>
                <a:buChar char="-"/>
                <a:defRPr baseline="0">
                  <a:latin typeface="+mn-lt"/>
                </a:defRPr>
              </a:lvl9pPr>
            </a:lstStyle>
            <a:p>
              <a:pPr marL="0" marR="0" lvl="0" indent="0" algn="l" defTabSz="913526" rtl="0" eaLnBrk="1" fontAlgn="auto" latinLnBrk="0" hangingPunct="1">
                <a:lnSpc>
                  <a:spcPct val="100000"/>
                </a:lnSpc>
                <a:spcBef>
                  <a:spcPts val="0"/>
                </a:spcBef>
                <a:spcAft>
                  <a:spcPts val="0"/>
                </a:spcAft>
                <a:buClr>
                  <a:prstClr val="white"/>
                </a:buClr>
                <a:buSzPct val="100000"/>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6</a:t>
              </a:r>
              <a:endParaRPr kumimoji="0" lang="en-US" sz="4000" b="1" i="0" u="none" strike="noStrike" kern="1200" cap="none" spc="0" normalizeH="0" baseline="0" noProof="0" dirty="0">
                <a:ln>
                  <a:noFill/>
                </a:ln>
                <a:solidFill>
                  <a:srgbClr val="70C8BE"/>
                </a:solidFill>
                <a:effectLst/>
                <a:uLnTx/>
                <a:uFillTx/>
                <a:latin typeface="Calibri"/>
                <a:ea typeface="+mn-ea"/>
                <a:cs typeface="+mn-cs"/>
              </a:endParaRPr>
            </a:p>
          </p:txBody>
        </p:sp>
      </p:grpSp>
    </p:spTree>
    <p:extLst>
      <p:ext uri="{BB962C8B-B14F-4D97-AF65-F5344CB8AC3E}">
        <p14:creationId xmlns:p14="http://schemas.microsoft.com/office/powerpoint/2010/main" val="269277433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5115B7E-CC41-3E41-8B76-577D3E8646D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7F61B5D-7D25-92C4-99F2-D3FF2437D60E}"/>
              </a:ext>
            </a:extLst>
          </p:cNvPr>
          <p:cNvSpPr/>
          <p:nvPr/>
        </p:nvSpPr>
        <p:spPr>
          <a:xfrm>
            <a:off x="7853083" y="1131256"/>
            <a:ext cx="4338917" cy="4401205"/>
          </a:xfrm>
          <a:prstGeom prst="rect">
            <a:avLst/>
          </a:prstGeom>
          <a:noFill/>
        </p:spPr>
        <p:txBody>
          <a:bodyPr wrap="square">
            <a:spAutoFit/>
          </a:bodyPr>
          <a:lstStyle/>
          <a:p>
            <a:r>
              <a:rPr lang="en-US" sz="1400" dirty="0"/>
              <a:t>VMMC decreases a man's risk of acquiring HIV through heterosexual intercourse by approximately </a:t>
            </a:r>
            <a:r>
              <a:rPr lang="en-US" sz="1400" b="1" dirty="0">
                <a:solidFill>
                  <a:srgbClr val="C00000"/>
                </a:solidFill>
              </a:rPr>
              <a:t>60%</a:t>
            </a:r>
            <a:r>
              <a:rPr lang="en-US" sz="1400" dirty="0"/>
              <a:t>, making it a proven, </a:t>
            </a:r>
            <a:r>
              <a:rPr lang="en-US" sz="1400" b="1" dirty="0">
                <a:solidFill>
                  <a:srgbClr val="C00000"/>
                </a:solidFill>
              </a:rPr>
              <a:t>cost-effective</a:t>
            </a:r>
            <a:r>
              <a:rPr lang="en-US" sz="1400" dirty="0"/>
              <a:t>, and one-time intervention that offers:</a:t>
            </a:r>
          </a:p>
          <a:p>
            <a:pPr marL="742950" lvl="1" indent="-285750">
              <a:buFont typeface="Arial" panose="020B0604020202020204" pitchFamily="34" charset="0"/>
              <a:buChar char="•"/>
            </a:pPr>
            <a:endParaRPr lang="en-US" sz="1400" dirty="0"/>
          </a:p>
          <a:p>
            <a:pPr marL="342900" indent="-342900">
              <a:buFont typeface="+mj-lt"/>
              <a:buAutoNum type="arabicPeriod"/>
            </a:pPr>
            <a:r>
              <a:rPr lang="en-US" sz="1400" b="1" dirty="0"/>
              <a:t>Lifetime protection for the individual</a:t>
            </a:r>
            <a:r>
              <a:rPr lang="en-US" sz="1400" dirty="0"/>
              <a:t>, requiring no ongoing effort or behavioral change from the client or additional resources from the healthcare system.</a:t>
            </a:r>
          </a:p>
          <a:p>
            <a:pPr marL="342900" indent="-342900">
              <a:buFont typeface="+mj-lt"/>
              <a:buAutoNum type="arabicPeriod"/>
            </a:pPr>
            <a:endParaRPr lang="en-US" sz="1400" dirty="0"/>
          </a:p>
          <a:p>
            <a:pPr marL="342900" indent="-342900">
              <a:buFont typeface="+mj-lt"/>
              <a:buAutoNum type="arabicPeriod"/>
            </a:pPr>
            <a:r>
              <a:rPr lang="en-US" sz="1400" b="1" dirty="0"/>
              <a:t>Significant population-level impact</a:t>
            </a:r>
            <a:r>
              <a:rPr lang="en-US" sz="1400" dirty="0"/>
              <a:t>, enhancing HIV prevention outcomes regardless of shifts in the broader HIV prevention and treatment environment.</a:t>
            </a:r>
          </a:p>
          <a:p>
            <a:pPr marL="342900" indent="-342900">
              <a:buFont typeface="+mj-lt"/>
              <a:buAutoNum type="arabicPeriod"/>
            </a:pPr>
            <a:endParaRPr lang="en-US" sz="1400" dirty="0"/>
          </a:p>
          <a:p>
            <a:pPr marL="342900" indent="-342900">
              <a:buFont typeface="+mj-lt"/>
              <a:buAutoNum type="arabicPeriod"/>
            </a:pPr>
            <a:r>
              <a:rPr lang="en-US" sz="1400" b="1" dirty="0"/>
              <a:t>Men empowerment on </a:t>
            </a:r>
          </a:p>
          <a:p>
            <a:pPr marL="857250" lvl="1" indent="-400050">
              <a:buClr>
                <a:schemeClr val="tx1"/>
              </a:buClr>
              <a:buFont typeface="+mj-lt"/>
              <a:buAutoNum type="romanLcPeriod"/>
            </a:pPr>
            <a:r>
              <a:rPr lang="en-US" sz="1400" dirty="0">
                <a:solidFill>
                  <a:srgbClr val="C00000"/>
                </a:solidFill>
              </a:rPr>
              <a:t>Safer sex</a:t>
            </a:r>
            <a:endParaRPr lang="en-US" sz="1400" dirty="0">
              <a:solidFill>
                <a:schemeClr val="tx1"/>
              </a:solidFill>
            </a:endParaRPr>
          </a:p>
          <a:p>
            <a:pPr marL="857250" lvl="1" indent="-400050">
              <a:buClr>
                <a:schemeClr val="tx1"/>
              </a:buClr>
              <a:buFont typeface="+mj-lt"/>
              <a:buAutoNum type="romanLcPeriod"/>
            </a:pPr>
            <a:r>
              <a:rPr lang="en-US" sz="1400" dirty="0">
                <a:solidFill>
                  <a:srgbClr val="C00000"/>
                </a:solidFill>
              </a:rPr>
              <a:t>Condom</a:t>
            </a:r>
            <a:r>
              <a:rPr lang="en-US" sz="1400" dirty="0">
                <a:solidFill>
                  <a:schemeClr val="tx1"/>
                </a:solidFill>
              </a:rPr>
              <a:t> education and provision,</a:t>
            </a:r>
          </a:p>
          <a:p>
            <a:pPr marL="857250" lvl="1" indent="-400050">
              <a:buFont typeface="+mj-lt"/>
              <a:buAutoNum type="romanLcPeriod"/>
            </a:pPr>
            <a:r>
              <a:rPr lang="en-US" sz="1400" dirty="0">
                <a:solidFill>
                  <a:schemeClr val="tx1"/>
                </a:solidFill>
              </a:rPr>
              <a:t>Knowledge of their </a:t>
            </a:r>
            <a:r>
              <a:rPr lang="en-US" sz="1400" dirty="0">
                <a:solidFill>
                  <a:srgbClr val="C00000"/>
                </a:solidFill>
              </a:rPr>
              <a:t>HIV status </a:t>
            </a:r>
            <a:r>
              <a:rPr lang="en-US" sz="1400" dirty="0">
                <a:solidFill>
                  <a:schemeClr val="tx1"/>
                </a:solidFill>
              </a:rPr>
              <a:t>through HIV testing and linkage to care and treatment if found positive</a:t>
            </a:r>
          </a:p>
          <a:p>
            <a:pPr marL="857250" lvl="1" indent="-400050">
              <a:buFont typeface="+mj-lt"/>
              <a:buAutoNum type="romanLcPeriod"/>
            </a:pPr>
            <a:r>
              <a:rPr lang="en-US" sz="1400" dirty="0">
                <a:solidFill>
                  <a:schemeClr val="tx1"/>
                </a:solidFill>
              </a:rPr>
              <a:t>Managing </a:t>
            </a:r>
            <a:r>
              <a:rPr lang="en-US" sz="1400" dirty="0">
                <a:solidFill>
                  <a:srgbClr val="C00000"/>
                </a:solidFill>
              </a:rPr>
              <a:t>sexually transmitted infections</a:t>
            </a:r>
            <a:endParaRPr lang="en-US" sz="1400" dirty="0"/>
          </a:p>
        </p:txBody>
      </p:sp>
      <p:sp>
        <p:nvSpPr>
          <p:cNvPr id="4" name="TextBox 3">
            <a:extLst>
              <a:ext uri="{FF2B5EF4-FFF2-40B4-BE49-F238E27FC236}">
                <a16:creationId xmlns:a16="http://schemas.microsoft.com/office/drawing/2014/main" id="{9E9D47C5-FEFF-B3D3-1B59-44917791D9FE}"/>
              </a:ext>
            </a:extLst>
          </p:cNvPr>
          <p:cNvSpPr txBox="1"/>
          <p:nvPr/>
        </p:nvSpPr>
        <p:spPr>
          <a:xfrm>
            <a:off x="225881" y="191292"/>
            <a:ext cx="12084424" cy="692049"/>
          </a:xfrm>
          <a:prstGeom prst="rect">
            <a:avLst/>
          </a:prstGeom>
          <a:noFill/>
        </p:spPr>
        <p:txBody>
          <a:bodyPr wrap="square">
            <a:spAutoFit/>
          </a:bodyPr>
          <a:lstStyle/>
          <a:p>
            <a:pPr>
              <a:lnSpc>
                <a:spcPct val="115000"/>
              </a:lnSpc>
              <a:spcBef>
                <a:spcPts val="1200"/>
              </a:spcBef>
            </a:pPr>
            <a:r>
              <a:rPr lang="en-GB" altLang="en-US" sz="3600" b="1" spc="120" dirty="0">
                <a:solidFill>
                  <a:srgbClr val="009999"/>
                </a:solidFill>
                <a:latin typeface="Calibri" panose="020F0502020204030204"/>
              </a:rPr>
              <a:t>VMMC is an empowering intervention for men</a:t>
            </a:r>
            <a:endParaRPr lang="en-US" sz="3600" b="1" spc="120" dirty="0">
              <a:solidFill>
                <a:srgbClr val="009999"/>
              </a:solidFill>
              <a:latin typeface="Calibri" panose="020F0502020204030204"/>
            </a:endParaRPr>
          </a:p>
        </p:txBody>
      </p:sp>
      <p:pic>
        <p:nvPicPr>
          <p:cNvPr id="5" name="Picture 4" descr="Logo, company name&#10;&#10;Description automatically generated">
            <a:extLst>
              <a:ext uri="{FF2B5EF4-FFF2-40B4-BE49-F238E27FC236}">
                <a16:creationId xmlns:a16="http://schemas.microsoft.com/office/drawing/2014/main" id="{37289AC1-5A73-E0AB-FD9C-2947FFE0B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093" y="5990726"/>
            <a:ext cx="1584990" cy="85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67;p20">
            <a:extLst>
              <a:ext uri="{FF2B5EF4-FFF2-40B4-BE49-F238E27FC236}">
                <a16:creationId xmlns:a16="http://schemas.microsoft.com/office/drawing/2014/main" id="{6ADF24FE-A231-0682-2989-79B8C26D21E9}"/>
              </a:ext>
            </a:extLst>
          </p:cNvPr>
          <p:cNvPicPr preferRelativeResize="0"/>
          <p:nvPr/>
        </p:nvPicPr>
        <p:blipFill>
          <a:blip r:embed="rId4">
            <a:alphaModFix/>
          </a:blip>
          <a:stretch>
            <a:fillRect/>
          </a:stretch>
        </p:blipFill>
        <p:spPr>
          <a:xfrm>
            <a:off x="7946164" y="6117167"/>
            <a:ext cx="2042400" cy="384667"/>
          </a:xfrm>
          <a:prstGeom prst="rect">
            <a:avLst/>
          </a:prstGeom>
          <a:noFill/>
          <a:ln>
            <a:noFill/>
          </a:ln>
        </p:spPr>
      </p:pic>
      <p:pic>
        <p:nvPicPr>
          <p:cNvPr id="7" name="Picture 3">
            <a:extLst>
              <a:ext uri="{FF2B5EF4-FFF2-40B4-BE49-F238E27FC236}">
                <a16:creationId xmlns:a16="http://schemas.microsoft.com/office/drawing/2014/main" id="{6FB4D6C8-7CDC-02AC-6DFF-D17B1E74D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9879" y="5990725"/>
            <a:ext cx="168433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303E84D-E597-25B1-8CA4-718C79E55A59}"/>
              </a:ext>
            </a:extLst>
          </p:cNvPr>
          <p:cNvPicPr>
            <a:picLocks noChangeAspect="1"/>
          </p:cNvPicPr>
          <p:nvPr/>
        </p:nvPicPr>
        <p:blipFill>
          <a:blip r:embed="rId6"/>
          <a:stretch>
            <a:fillRect/>
          </a:stretch>
        </p:blipFill>
        <p:spPr>
          <a:xfrm>
            <a:off x="0" y="1464923"/>
            <a:ext cx="7856306" cy="3928153"/>
          </a:xfrm>
          <a:prstGeom prst="rect">
            <a:avLst/>
          </a:prstGeom>
        </p:spPr>
      </p:pic>
    </p:spTree>
    <p:extLst>
      <p:ext uri="{BB962C8B-B14F-4D97-AF65-F5344CB8AC3E}">
        <p14:creationId xmlns:p14="http://schemas.microsoft.com/office/powerpoint/2010/main" val="978475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1A55193-305C-9ED8-3768-BC4C588B3F5B}"/>
              </a:ext>
            </a:extLst>
          </p:cNvPr>
          <p:cNvSpPr txBox="1"/>
          <p:nvPr/>
        </p:nvSpPr>
        <p:spPr>
          <a:xfrm>
            <a:off x="1" y="-14066"/>
            <a:ext cx="12192000" cy="1000274"/>
          </a:xfrm>
          <a:prstGeom prst="rect">
            <a:avLst/>
          </a:prstGeom>
          <a:noFill/>
        </p:spPr>
        <p:txBody>
          <a:bodyPr vert="horz" wrap="square" lIns="182880" tIns="91440" rIns="182880" bIns="45720" rtlCol="0" anchor="b" anchorCtr="1">
            <a:spAutoFit/>
          </a:bodyPr>
          <a:lstStyle>
            <a:defPPr>
              <a:defRPr lang="en-CH"/>
            </a:defPPr>
            <a:lvl1pPr algn="ctr" defTabSz="914217" eaLnBrk="0" fontAlgn="base" hangingPunct="0">
              <a:lnSpc>
                <a:spcPct val="100000"/>
              </a:lnSpc>
              <a:spcBef>
                <a:spcPct val="0"/>
              </a:spcBef>
              <a:spcAft>
                <a:spcPct val="0"/>
              </a:spcAft>
              <a:buNone/>
              <a:defRPr sz="2800" b="1" spc="-145">
                <a:solidFill>
                  <a:srgbClr val="C00000"/>
                </a:solidFill>
                <a:latin typeface="Arial" panose="020B0604020202020204" pitchFamily="34" charset="0"/>
                <a:ea typeface="ＭＳ Ｐゴシック" panose="020B0600070205080204" pitchFamily="34" charset="-128"/>
                <a:cs typeface="Arial" panose="020B0604020202020204" pitchFamily="34" charset="0"/>
              </a:defRPr>
            </a:lvl1pPr>
          </a:lstStyle>
          <a:p>
            <a:pPr marL="0" marR="0" lvl="0" indent="0" algn="l" defTabSz="914217" rtl="0" eaLnBrk="0" fontAlgn="base" latinLnBrk="0" hangingPunct="0">
              <a:lnSpc>
                <a:spcPct val="100000"/>
              </a:lnSpc>
              <a:spcBef>
                <a:spcPct val="0"/>
              </a:spcBef>
              <a:spcAft>
                <a:spcPct val="0"/>
              </a:spcAft>
              <a:buClrTx/>
              <a:buSzTx/>
              <a:buFontTx/>
              <a:buNone/>
              <a:tabLst/>
              <a:defRPr/>
            </a:pPr>
            <a:r>
              <a:rPr lang="en-GB" spc="120" dirty="0">
                <a:solidFill>
                  <a:srgbClr val="009999"/>
                </a:solidFill>
                <a:latin typeface="Calibri" panose="020F0502020204030204"/>
                <a:ea typeface="+mn-ea"/>
                <a:cs typeface="+mn-cs"/>
              </a:rPr>
              <a:t>37.5 million men and boys accessed VMMC package of services by 2023 - But VMMC, coverage for men &amp; boys remains far from global targets</a:t>
            </a:r>
          </a:p>
        </p:txBody>
      </p:sp>
      <p:pic>
        <p:nvPicPr>
          <p:cNvPr id="4" name="Picture 3" descr="Logo, company name&#10;&#10;Description automatically generated">
            <a:extLst>
              <a:ext uri="{FF2B5EF4-FFF2-40B4-BE49-F238E27FC236}">
                <a16:creationId xmlns:a16="http://schemas.microsoft.com/office/drawing/2014/main" id="{0883EEB2-8E1D-655B-A50F-0B9AF06D2B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21248" y="5939672"/>
            <a:ext cx="1710057" cy="918328"/>
          </a:xfrm>
          <a:prstGeom prst="rect">
            <a:avLst/>
          </a:prstGeom>
        </p:spPr>
      </p:pic>
      <p:sp>
        <p:nvSpPr>
          <p:cNvPr id="11" name="TextBox 10">
            <a:extLst>
              <a:ext uri="{FF2B5EF4-FFF2-40B4-BE49-F238E27FC236}">
                <a16:creationId xmlns:a16="http://schemas.microsoft.com/office/drawing/2014/main" id="{627347A5-FE53-8249-986C-45E6DA406FBB}"/>
              </a:ext>
            </a:extLst>
          </p:cNvPr>
          <p:cNvSpPr txBox="1"/>
          <p:nvPr/>
        </p:nvSpPr>
        <p:spPr>
          <a:xfrm>
            <a:off x="0" y="6398836"/>
            <a:ext cx="84042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Sources: Coverage maps</a:t>
            </a:r>
            <a:r>
              <a:rPr kumimoji="0" lang="en-US" sz="900" b="0" i="0" u="none" strike="noStrike" kern="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special analysis by Avernir Health through the UNAIDS-led VMMC data workstream. Analysis done using DMPPT2 Tool and integrated 3MC model using data up and until 2023. </a:t>
            </a:r>
            <a:r>
              <a:rPr kumimoji="0" lang="en-US" sz="900" b="1" i="0" u="none" strike="noStrike" kern="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VMMC progress over time</a:t>
            </a:r>
            <a:r>
              <a:rPr kumimoji="0" lang="en-US" sz="900" b="0" i="0" u="none" strike="noStrike" kern="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a:t>
            </a:r>
            <a:r>
              <a:rPr kumimoji="0" lang="en-US" sz="900" b="0" i="0" u="none" strike="noStrike" kern="100" cap="none" spc="0" normalizeH="0" baseline="0" noProof="0" dirty="0">
                <a:ln>
                  <a:noFill/>
                </a:ln>
                <a:solidFill>
                  <a:prstClr val="white">
                    <a:lumMod val="75000"/>
                  </a:prstClr>
                </a:solidFill>
                <a:effectLst/>
                <a:uLnTx/>
                <a:uFillTx/>
                <a:latin typeface="Arial" panose="020B0604020202020204" pitchFamily="34" charset="0"/>
                <a:ea typeface="Calibri" panose="020F0502020204030204" pitchFamily="34" charset="0"/>
                <a:cs typeface="Arial" panose="020B0604020202020204" pitchFamily="34" charset="0"/>
              </a:rPr>
              <a:t>UNAIDS Global AIDS Monitoring, 2023; </a:t>
            </a:r>
            <a:r>
              <a:rPr kumimoji="0" lang="en-US" sz="900" b="0" i="0" u="none" strike="noStrike" kern="100" cap="none" spc="0" normalizeH="0" baseline="0" noProof="0" dirty="0">
                <a:ln>
                  <a:noFill/>
                </a:ln>
                <a:solidFill>
                  <a:prstClr val="white">
                    <a:lumMod val="75000"/>
                  </a:prstClr>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www.aidsinfo.unaids.org</a:t>
            </a:r>
            <a:r>
              <a:rPr kumimoji="0" lang="en-US" sz="900" b="0" i="0" u="none" strike="noStrike" kern="100" cap="none" spc="0" normalizeH="0" baseline="0" noProof="0" dirty="0">
                <a:ln>
                  <a:noFill/>
                </a:ln>
                <a:solidFill>
                  <a:prstClr val="white">
                    <a:lumMod val="7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CH" sz="9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D2EC826-8F81-0B0D-BADB-5340FBB6622B}"/>
              </a:ext>
            </a:extLst>
          </p:cNvPr>
          <p:cNvSpPr txBox="1"/>
          <p:nvPr/>
        </p:nvSpPr>
        <p:spPr>
          <a:xfrm>
            <a:off x="76713" y="5188159"/>
            <a:ext cx="10090543" cy="1077218"/>
          </a:xfrm>
          <a:prstGeom prst="rect">
            <a:avLst/>
          </a:prstGeom>
          <a:noFill/>
        </p:spPr>
        <p:txBody>
          <a:bodyPr wrap="square">
            <a:spAutoFit/>
          </a:bodyPr>
          <a:lstStyle/>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Global HIV Prevention Coalition promotes an integrated combination and male SRH pillar approach for boys and men including HTS/ART and gender-transformative approaches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VMMC coverage remains far from reaching the 90% 2025 targets –and no full recovery after COVID-19 in terms of uptake and persistent funding gaps</a:t>
            </a:r>
          </a:p>
        </p:txBody>
      </p:sp>
      <p:graphicFrame>
        <p:nvGraphicFramePr>
          <p:cNvPr id="5" name="Chart 4">
            <a:extLst>
              <a:ext uri="{FF2B5EF4-FFF2-40B4-BE49-F238E27FC236}">
                <a16:creationId xmlns:a16="http://schemas.microsoft.com/office/drawing/2014/main" id="{8C8B14D8-DF24-4703-BD67-D57AE67B337B}"/>
              </a:ext>
            </a:extLst>
          </p:cNvPr>
          <p:cNvGraphicFramePr>
            <a:graphicFrameLocks/>
          </p:cNvGraphicFramePr>
          <p:nvPr/>
        </p:nvGraphicFramePr>
        <p:xfrm>
          <a:off x="0" y="1393966"/>
          <a:ext cx="8219846" cy="3654972"/>
        </p:xfrm>
        <a:graphic>
          <a:graphicData uri="http://schemas.openxmlformats.org/drawingml/2006/chart">
            <c:chart xmlns:c="http://schemas.openxmlformats.org/drawingml/2006/chart" xmlns:r="http://schemas.openxmlformats.org/officeDocument/2006/relationships" r:id="rId4"/>
          </a:graphicData>
        </a:graphic>
      </p:graphicFrame>
      <p:pic>
        <p:nvPicPr>
          <p:cNvPr id="7" name="Graphic 6">
            <a:extLst>
              <a:ext uri="{FF2B5EF4-FFF2-40B4-BE49-F238E27FC236}">
                <a16:creationId xmlns:a16="http://schemas.microsoft.com/office/drawing/2014/main" id="{5F38B14B-D376-2117-5271-BA6CD469E25A}"/>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625" t="33190" r="13907" b="12117"/>
          <a:stretch/>
        </p:blipFill>
        <p:spPr>
          <a:xfrm>
            <a:off x="8626280" y="1587487"/>
            <a:ext cx="2066082" cy="3200401"/>
          </a:xfrm>
          <a:prstGeom prst="rect">
            <a:avLst/>
          </a:prstGeom>
        </p:spPr>
      </p:pic>
      <p:pic>
        <p:nvPicPr>
          <p:cNvPr id="14" name="Picture 13" descr="A chart of a test&#10;&#10;Description automatically generated with low confidence">
            <a:extLst>
              <a:ext uri="{FF2B5EF4-FFF2-40B4-BE49-F238E27FC236}">
                <a16:creationId xmlns:a16="http://schemas.microsoft.com/office/drawing/2014/main" id="{39E28EC2-5DF1-B6A3-6FB1-9FA4BEE02A4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022596" y="2037182"/>
            <a:ext cx="1008709" cy="1952339"/>
          </a:xfrm>
          <a:prstGeom prst="rect">
            <a:avLst/>
          </a:prstGeom>
        </p:spPr>
      </p:pic>
      <p:sp>
        <p:nvSpPr>
          <p:cNvPr id="8" name="TextBox 7">
            <a:extLst>
              <a:ext uri="{FF2B5EF4-FFF2-40B4-BE49-F238E27FC236}">
                <a16:creationId xmlns:a16="http://schemas.microsoft.com/office/drawing/2014/main" id="{FD98CDB4-2562-C929-ECA9-F5B15D7AE161}"/>
              </a:ext>
            </a:extLst>
          </p:cNvPr>
          <p:cNvSpPr txBox="1"/>
          <p:nvPr/>
        </p:nvSpPr>
        <p:spPr>
          <a:xfrm>
            <a:off x="-631371" y="1135750"/>
            <a:ext cx="703330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prstClr val="black">
                    <a:lumMod val="65000"/>
                    <a:lumOff val="35000"/>
                  </a:prstClr>
                </a:solidFill>
                <a:latin typeface="+mn-lt"/>
                <a:ea typeface="+mn-ea"/>
                <a:cs typeface="+mn-cs"/>
              </a:defRPr>
            </a:pPr>
            <a:r>
              <a:rPr kumimoji="0" lang="en-US"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Number of men and boys accessing  VMMC package of services</a:t>
            </a:r>
          </a:p>
        </p:txBody>
      </p:sp>
      <p:sp>
        <p:nvSpPr>
          <p:cNvPr id="10" name="TextBox 9">
            <a:extLst>
              <a:ext uri="{FF2B5EF4-FFF2-40B4-BE49-F238E27FC236}">
                <a16:creationId xmlns:a16="http://schemas.microsoft.com/office/drawing/2014/main" id="{00FFA80A-EDD5-29A6-D600-D5BC5E2F8B38}"/>
              </a:ext>
            </a:extLst>
          </p:cNvPr>
          <p:cNvSpPr txBox="1"/>
          <p:nvPr/>
        </p:nvSpPr>
        <p:spPr>
          <a:xfrm>
            <a:off x="7599240" y="1132959"/>
            <a:ext cx="513603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prstClr val="black">
                    <a:lumMod val="65000"/>
                    <a:lumOff val="35000"/>
                  </a:prstClr>
                </a:solidFill>
                <a:latin typeface="+mn-lt"/>
                <a:ea typeface="+mn-ea"/>
                <a:cs typeface="+mn-cs"/>
              </a:defRPr>
            </a:pPr>
            <a:r>
              <a:rPr kumimoji="0" lang="en-US"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Estimated coverage of VMMC among men 15-49</a:t>
            </a:r>
          </a:p>
        </p:txBody>
      </p:sp>
    </p:spTree>
    <p:extLst>
      <p:ext uri="{BB962C8B-B14F-4D97-AF65-F5344CB8AC3E}">
        <p14:creationId xmlns:p14="http://schemas.microsoft.com/office/powerpoint/2010/main" val="2955483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D1744-40DE-826F-322F-D7D7E258EA3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7B92387-B75A-1A26-DB74-E6964D8AF0AB}"/>
              </a:ext>
            </a:extLst>
          </p:cNvPr>
          <p:cNvSpPr txBox="1"/>
          <p:nvPr/>
        </p:nvSpPr>
        <p:spPr>
          <a:xfrm>
            <a:off x="1" y="-14066"/>
            <a:ext cx="12192000" cy="1000274"/>
          </a:xfrm>
          <a:prstGeom prst="rect">
            <a:avLst/>
          </a:prstGeom>
          <a:noFill/>
        </p:spPr>
        <p:txBody>
          <a:bodyPr vert="horz" wrap="square" lIns="182880" tIns="91440" rIns="182880" bIns="45720" rtlCol="0" anchor="b" anchorCtr="1">
            <a:spAutoFit/>
          </a:bodyPr>
          <a:lstStyle>
            <a:defPPr>
              <a:defRPr lang="en-CH"/>
            </a:defPPr>
            <a:lvl1pPr algn="ctr" defTabSz="914217" eaLnBrk="0" fontAlgn="base" hangingPunct="0">
              <a:lnSpc>
                <a:spcPct val="100000"/>
              </a:lnSpc>
              <a:spcBef>
                <a:spcPct val="0"/>
              </a:spcBef>
              <a:spcAft>
                <a:spcPct val="0"/>
              </a:spcAft>
              <a:buNone/>
              <a:defRPr sz="2800" b="1" spc="-145">
                <a:solidFill>
                  <a:srgbClr val="C00000"/>
                </a:solidFill>
                <a:latin typeface="Arial" panose="020B0604020202020204" pitchFamily="34" charset="0"/>
                <a:ea typeface="ＭＳ Ｐゴシック" panose="020B0600070205080204" pitchFamily="34" charset="-128"/>
                <a:cs typeface="Arial" panose="020B0604020202020204" pitchFamily="34" charset="0"/>
              </a:defRPr>
            </a:lvl1pPr>
          </a:lstStyle>
          <a:p>
            <a:pPr marL="0" marR="0" lvl="0" indent="0" algn="l" defTabSz="914217" rtl="0" eaLnBrk="0" fontAlgn="base" latinLnBrk="0" hangingPunct="0">
              <a:lnSpc>
                <a:spcPct val="100000"/>
              </a:lnSpc>
              <a:spcBef>
                <a:spcPct val="0"/>
              </a:spcBef>
              <a:spcAft>
                <a:spcPct val="0"/>
              </a:spcAft>
              <a:buClrTx/>
              <a:buSzTx/>
              <a:buFontTx/>
              <a:buNone/>
              <a:tabLst/>
              <a:defRPr/>
            </a:pPr>
            <a:r>
              <a:rPr lang="en-GB" spc="120" dirty="0">
                <a:solidFill>
                  <a:srgbClr val="009999"/>
                </a:solidFill>
                <a:latin typeface="Calibri" panose="020F0502020204030204"/>
                <a:ea typeface="+mn-ea"/>
                <a:cs typeface="+mn-cs"/>
              </a:rPr>
              <a:t>Close to a million new HIV infections have been averted through VMMCs conducted to date (2023) since programme inception in 2008</a:t>
            </a:r>
          </a:p>
        </p:txBody>
      </p:sp>
      <p:sp>
        <p:nvSpPr>
          <p:cNvPr id="11" name="TextBox 10">
            <a:extLst>
              <a:ext uri="{FF2B5EF4-FFF2-40B4-BE49-F238E27FC236}">
                <a16:creationId xmlns:a16="http://schemas.microsoft.com/office/drawing/2014/main" id="{D3E80656-22EB-6EC3-C729-12BD1586A8DF}"/>
              </a:ext>
            </a:extLst>
          </p:cNvPr>
          <p:cNvSpPr txBox="1"/>
          <p:nvPr/>
        </p:nvSpPr>
        <p:spPr>
          <a:xfrm>
            <a:off x="89312" y="5762434"/>
            <a:ext cx="1201337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The results are based on applying the GOALS </a:t>
            </a:r>
            <a:r>
              <a:rPr lang="en-US" sz="900" kern="0" dirty="0">
                <a:solidFill>
                  <a:srgbClr val="0070C0"/>
                </a:solidFill>
                <a:latin typeface="Arial" panose="020B0604020202020204" pitchFamily="34" charset="0"/>
                <a:cs typeface="Arial" panose="020B0604020202020204" pitchFamily="34" charset="0"/>
              </a:rPr>
              <a:t>HIV model in 13 countries (Botswana, Eswatini, Kenya, Lesotho, Malawi, Mozambique, Namibia, Rwanda, South Africa, Tanzania, Uganda, Zambia and Zimbabwe. The projection for each country uses circumcisions through 2023 and assumes no more VMMC after 2023. The counterfactual scenario assumes that no VMMC program ever existed. Infections averted are the difference in new infections between the two scenarios. </a:t>
            </a:r>
            <a:endParaRPr kumimoji="0" lang="en-US" sz="900" b="0"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0" dirty="0">
              <a:solidFill>
                <a:srgbClr val="0070C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Both scenarios include actual number of ART patients through 2023. After 2023, both scenarios assume the same constant ART coverage. There are more PLHIV in the counterfactual due to absence of VMMC. If we were to assume lower ART coverage in the counterfactual due to limited treatment capacity, our calculated VMMC impact would be nearly 50% greater. Therefore, our results may be conservative.</a:t>
            </a:r>
            <a:endParaRPr kumimoji="0" lang="en-CH" sz="9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3A1C7E47-E58B-3818-02DD-3815BEBF4B28}"/>
              </a:ext>
            </a:extLst>
          </p:cNvPr>
          <p:cNvGrpSpPr/>
          <p:nvPr/>
        </p:nvGrpSpPr>
        <p:grpSpPr>
          <a:xfrm>
            <a:off x="196555" y="1271663"/>
            <a:ext cx="6474712" cy="4314673"/>
            <a:chOff x="160695" y="1763845"/>
            <a:chExt cx="6474712" cy="4314673"/>
          </a:xfrm>
        </p:grpSpPr>
        <p:pic>
          <p:nvPicPr>
            <p:cNvPr id="2" name="Picture 1" descr="A graph on a white background&#10;&#10;Description automatically generated">
              <a:extLst>
                <a:ext uri="{FF2B5EF4-FFF2-40B4-BE49-F238E27FC236}">
                  <a16:creationId xmlns:a16="http://schemas.microsoft.com/office/drawing/2014/main" id="{B8DFE2F0-C552-2FFA-7B7E-1E6606E8429F}"/>
                </a:ext>
              </a:extLst>
            </p:cNvPr>
            <p:cNvPicPr>
              <a:picLocks noChangeAspect="1"/>
            </p:cNvPicPr>
            <p:nvPr/>
          </p:nvPicPr>
          <p:blipFill>
            <a:blip r:embed="rId2">
              <a:extLst>
                <a:ext uri="{28A0092B-C50C-407E-A947-70E740481C1C}">
                  <a14:useLocalDpi xmlns:a14="http://schemas.microsoft.com/office/drawing/2010/main" val="0"/>
                </a:ext>
              </a:extLst>
            </a:blip>
            <a:srcRect r="38564" b="28499"/>
            <a:stretch/>
          </p:blipFill>
          <p:spPr>
            <a:xfrm>
              <a:off x="160695" y="1763845"/>
              <a:ext cx="6474712" cy="4314673"/>
            </a:xfrm>
            <a:prstGeom prst="rect">
              <a:avLst/>
            </a:prstGeom>
          </p:spPr>
        </p:pic>
        <p:sp>
          <p:nvSpPr>
            <p:cNvPr id="8" name="TextBox 7">
              <a:extLst>
                <a:ext uri="{FF2B5EF4-FFF2-40B4-BE49-F238E27FC236}">
                  <a16:creationId xmlns:a16="http://schemas.microsoft.com/office/drawing/2014/main" id="{1E9BE50C-95AB-F2B3-0EDA-4383C48C88BB}"/>
                </a:ext>
              </a:extLst>
            </p:cNvPr>
            <p:cNvSpPr txBox="1"/>
            <p:nvPr/>
          </p:nvSpPr>
          <p:spPr>
            <a:xfrm>
              <a:off x="609600" y="1889233"/>
              <a:ext cx="5908874" cy="30777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prstClr val="black">
                      <a:lumMod val="65000"/>
                      <a:lumOff val="35000"/>
                    </a:prstClr>
                  </a:solidFill>
                  <a:latin typeface="+mn-lt"/>
                  <a:ea typeface="+mn-ea"/>
                  <a:cs typeface="+mn-cs"/>
                </a:defRPr>
              </a:pPr>
              <a:r>
                <a:rPr kumimoji="0" lang="en-US"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New HIV infections averted by VMMC conducted through 3023</a:t>
              </a:r>
            </a:p>
          </p:txBody>
        </p:sp>
      </p:grpSp>
      <p:sp>
        <p:nvSpPr>
          <p:cNvPr id="9" name="TextBox 8">
            <a:extLst>
              <a:ext uri="{FF2B5EF4-FFF2-40B4-BE49-F238E27FC236}">
                <a16:creationId xmlns:a16="http://schemas.microsoft.com/office/drawing/2014/main" id="{A8BB215E-87A1-3752-E686-2BBC20564A7E}"/>
              </a:ext>
            </a:extLst>
          </p:cNvPr>
          <p:cNvSpPr txBox="1"/>
          <p:nvPr/>
        </p:nvSpPr>
        <p:spPr>
          <a:xfrm>
            <a:off x="6671267" y="1447761"/>
            <a:ext cx="5413156" cy="3785652"/>
          </a:xfrm>
          <a:prstGeom prst="rect">
            <a:avLst/>
          </a:prstGeom>
          <a:solidFill>
            <a:schemeClr val="bg1"/>
          </a:solidFill>
        </p:spPr>
        <p:txBody>
          <a:bodyPr wrap="square">
            <a:spAutoFit/>
          </a:bodyPr>
          <a:lstStyle/>
          <a:p>
            <a:pPr marL="342900" marR="0" lvl="0" indent="-342900" defTabSz="914400" rtl="0" eaLnBrk="1" fontAlgn="auto" latinLnBrk="0" hangingPunct="1">
              <a:lnSpc>
                <a:spcPct val="100000"/>
              </a:lnSpc>
              <a:spcBef>
                <a:spcPts val="0"/>
              </a:spcBef>
              <a:spcAft>
                <a:spcPts val="0"/>
              </a:spcAft>
              <a:buClr>
                <a:schemeClr val="tx1">
                  <a:lumMod val="50000"/>
                  <a:lumOff val="50000"/>
                </a:schemeClr>
              </a:buClr>
              <a:buSzTx/>
              <a:buFontTx/>
              <a:buAutoNum type="arabicPeriod"/>
              <a:tabLst/>
              <a:defRPr sz="1200" b="0" i="0" u="none" strike="noStrike" kern="1200" baseline="0">
                <a:solidFill>
                  <a:prstClr val="black">
                    <a:lumMod val="65000"/>
                    <a:lumOff val="35000"/>
                  </a:prstClr>
                </a:solidFill>
                <a:latin typeface="+mn-lt"/>
                <a:ea typeface="+mn-ea"/>
                <a:cs typeface="+mn-cs"/>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886,495 new HIV infections averted </a:t>
            </a:r>
            <a:r>
              <a:rPr kumimoji="0" lang="en-US" sz="160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between 2008 and 2023 by the 37 million circumcisions conducted during that period – this represents one infection averted for every 42 VMMC conducted</a:t>
            </a:r>
          </a:p>
          <a:p>
            <a:pPr marL="342900" marR="0" lvl="0" indent="-342900" defTabSz="914400" rtl="0" eaLnBrk="1" fontAlgn="auto" latinLnBrk="0" hangingPunct="1">
              <a:lnSpc>
                <a:spcPct val="100000"/>
              </a:lnSpc>
              <a:spcBef>
                <a:spcPts val="0"/>
              </a:spcBef>
              <a:spcAft>
                <a:spcPts val="0"/>
              </a:spcAft>
              <a:buClrTx/>
              <a:buSzTx/>
              <a:buFontTx/>
              <a:buAutoNum type="arabicPeriod"/>
              <a:tabLst/>
              <a:defRPr sz="1200" b="0" i="0" u="none" strike="noStrike" kern="1200" baseline="0">
                <a:solidFill>
                  <a:prstClr val="black">
                    <a:lumMod val="65000"/>
                    <a:lumOff val="35000"/>
                  </a:prstClr>
                </a:solidFill>
                <a:latin typeface="+mn-lt"/>
                <a:ea typeface="+mn-ea"/>
                <a:cs typeface="+mn-cs"/>
              </a:defRPr>
            </a:pPr>
            <a:endParaRPr kumimoji="0" lang="en-US" sz="160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342900" marR="0" lvl="0" indent="-342900" defTabSz="914400" rtl="0" eaLnBrk="1" fontAlgn="auto" latinLnBrk="0" hangingPunct="1">
              <a:lnSpc>
                <a:spcPct val="100000"/>
              </a:lnSpc>
              <a:spcBef>
                <a:spcPts val="0"/>
              </a:spcBef>
              <a:spcAft>
                <a:spcPts val="0"/>
              </a:spcAft>
              <a:buClrTx/>
              <a:buSzTx/>
              <a:buFontTx/>
              <a:buAutoNum type="arabicPeriod"/>
              <a:tabLst/>
              <a:defRPr sz="1200" b="0" i="0" u="none" strike="noStrike" kern="1200" baseline="0">
                <a:solidFill>
                  <a:prstClr val="black">
                    <a:lumMod val="65000"/>
                    <a:lumOff val="35000"/>
                  </a:prstClr>
                </a:solidFill>
                <a:latin typeface="+mn-lt"/>
                <a:ea typeface="+mn-ea"/>
                <a:cs typeface="+mn-cs"/>
              </a:defRPr>
            </a:pPr>
            <a:r>
              <a:rPr lang="en-US" sz="1600" dirty="0">
                <a:solidFill>
                  <a:prstClr val="black">
                    <a:lumMod val="65000"/>
                    <a:lumOff val="35000"/>
                  </a:prstClr>
                </a:solidFill>
                <a:latin typeface="Calibri" panose="020F0502020204030204"/>
              </a:rPr>
              <a:t>Through 2030 the number of infections averted from the circumcisions already conducted will climb to </a:t>
            </a:r>
            <a:r>
              <a:rPr lang="en-US" sz="1600" b="1" dirty="0">
                <a:solidFill>
                  <a:srgbClr val="C00000"/>
                </a:solidFill>
                <a:latin typeface="Calibri" panose="020F0502020204030204"/>
              </a:rPr>
              <a:t>1.4 million </a:t>
            </a:r>
            <a:r>
              <a:rPr lang="en-US" sz="1600" dirty="0">
                <a:solidFill>
                  <a:prstClr val="black">
                    <a:lumMod val="65000"/>
                    <a:lumOff val="35000"/>
                  </a:prstClr>
                </a:solidFill>
                <a:latin typeface="Calibri" panose="020F0502020204030204"/>
              </a:rPr>
              <a:t>– this represents one infection averted for every 26 VMMCs conducted</a:t>
            </a:r>
          </a:p>
          <a:p>
            <a:pPr marL="342900" marR="0" lvl="0" indent="-342900" defTabSz="914400" rtl="0" eaLnBrk="1" fontAlgn="auto" latinLnBrk="0" hangingPunct="1">
              <a:lnSpc>
                <a:spcPct val="100000"/>
              </a:lnSpc>
              <a:spcBef>
                <a:spcPts val="0"/>
              </a:spcBef>
              <a:spcAft>
                <a:spcPts val="0"/>
              </a:spcAft>
              <a:buClrTx/>
              <a:buSzTx/>
              <a:buFontTx/>
              <a:buAutoNum type="arabicPeriod"/>
              <a:tabLst/>
              <a:defRPr sz="1200" b="0" i="0" u="none" strike="noStrike" kern="1200" baseline="0">
                <a:solidFill>
                  <a:prstClr val="black">
                    <a:lumMod val="65000"/>
                    <a:lumOff val="35000"/>
                  </a:prstClr>
                </a:solidFill>
                <a:latin typeface="+mn-lt"/>
                <a:ea typeface="+mn-ea"/>
                <a:cs typeface="+mn-cs"/>
              </a:defRPr>
            </a:pPr>
            <a:endParaRPr lang="en-US" sz="1600" dirty="0">
              <a:solidFill>
                <a:prstClr val="black">
                  <a:lumMod val="65000"/>
                  <a:lumOff val="35000"/>
                </a:prstClr>
              </a:solidFill>
              <a:latin typeface="Calibri" panose="020F0502020204030204"/>
            </a:endParaRPr>
          </a:p>
          <a:p>
            <a:pPr marL="342900" marR="0" lvl="0" indent="-342900" defTabSz="914400" rtl="0" eaLnBrk="1" fontAlgn="auto" latinLnBrk="0" hangingPunct="1">
              <a:lnSpc>
                <a:spcPct val="100000"/>
              </a:lnSpc>
              <a:spcBef>
                <a:spcPts val="0"/>
              </a:spcBef>
              <a:spcAft>
                <a:spcPts val="0"/>
              </a:spcAft>
              <a:buClrTx/>
              <a:buSzTx/>
              <a:buFontTx/>
              <a:buAutoNum type="arabicPeriod"/>
              <a:tabLst/>
              <a:defRPr sz="1200" b="0" i="0" u="none" strike="noStrike" kern="1200" baseline="0">
                <a:solidFill>
                  <a:prstClr val="black">
                    <a:lumMod val="65000"/>
                    <a:lumOff val="35000"/>
                  </a:prstClr>
                </a:solidFill>
                <a:latin typeface="+mn-lt"/>
                <a:ea typeface="+mn-ea"/>
                <a:cs typeface="+mn-cs"/>
              </a:defRPr>
            </a:pPr>
            <a:r>
              <a:rPr kumimoji="0" lang="en-US" sz="160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The benefits of circumcisions already conducted will continue far into the future – by 2050 the cumulative impact will reach </a:t>
            </a: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3.2 million infections averted </a:t>
            </a:r>
            <a:r>
              <a:rPr kumimoji="0" lang="en-US" sz="160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representing 12 VMMCs per infection averted</a:t>
            </a:r>
          </a:p>
          <a:p>
            <a:pPr marL="342900" marR="0" lvl="0" indent="-342900" defTabSz="914400" rtl="0" eaLnBrk="1" fontAlgn="auto" latinLnBrk="0" hangingPunct="1">
              <a:lnSpc>
                <a:spcPct val="100000"/>
              </a:lnSpc>
              <a:spcBef>
                <a:spcPts val="0"/>
              </a:spcBef>
              <a:spcAft>
                <a:spcPts val="0"/>
              </a:spcAft>
              <a:buClrTx/>
              <a:buSzTx/>
              <a:buFontTx/>
              <a:buAutoNum type="arabicPeriod"/>
              <a:tabLst/>
              <a:defRPr sz="1200" b="0" i="0" u="none" strike="noStrike" kern="1200" baseline="0">
                <a:solidFill>
                  <a:prstClr val="black">
                    <a:lumMod val="65000"/>
                    <a:lumOff val="35000"/>
                  </a:prstClr>
                </a:solidFill>
                <a:latin typeface="+mn-lt"/>
                <a:ea typeface="+mn-ea"/>
                <a:cs typeface="+mn-cs"/>
              </a:defRPr>
            </a:pPr>
            <a:endParaRPr kumimoji="0" lang="en-US" sz="160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870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F392F8-2BBB-F81F-F50E-7560BF99C6C5}"/>
              </a:ext>
            </a:extLst>
          </p:cNvPr>
          <p:cNvSpPr txBox="1"/>
          <p:nvPr/>
        </p:nvSpPr>
        <p:spPr>
          <a:xfrm>
            <a:off x="314739" y="698835"/>
            <a:ext cx="4993313" cy="1088136"/>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3600" b="1" spc="120" dirty="0">
                <a:solidFill>
                  <a:srgbClr val="009999"/>
                </a:solidFill>
                <a:latin typeface="Calibri" panose="020F0502020204030204"/>
              </a:rPr>
              <a:t>Integration</a:t>
            </a:r>
            <a:r>
              <a:rPr lang="en-US" sz="3100" b="1" spc="120" dirty="0">
                <a:latin typeface="+mj-lt"/>
                <a:ea typeface="+mj-ea"/>
                <a:cs typeface="+mj-cs"/>
              </a:rPr>
              <a:t> </a:t>
            </a:r>
            <a:r>
              <a:rPr lang="en-US" sz="3600" b="1" spc="120" dirty="0">
                <a:solidFill>
                  <a:srgbClr val="009999"/>
                </a:solidFill>
                <a:latin typeface="Calibri" panose="020F0502020204030204"/>
              </a:rPr>
              <a:t>of VMMC data with HIV estimates</a:t>
            </a:r>
          </a:p>
        </p:txBody>
      </p:sp>
      <p:sp>
        <p:nvSpPr>
          <p:cNvPr id="16" name="Rectangle 1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Rectangle 1">
            <a:extLst>
              <a:ext uri="{FF2B5EF4-FFF2-40B4-BE49-F238E27FC236}">
                <a16:creationId xmlns:a16="http://schemas.microsoft.com/office/drawing/2014/main" id="{DA9E0088-6737-4123-A7A1-8A14E0358382}"/>
              </a:ext>
            </a:extLst>
          </p:cNvPr>
          <p:cNvSpPr/>
          <p:nvPr/>
        </p:nvSpPr>
        <p:spPr>
          <a:xfrm>
            <a:off x="229342" y="2394505"/>
            <a:ext cx="5078710" cy="437348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100" dirty="0">
                <a:effectLst/>
              </a:rPr>
              <a:t>UNAIDS supports countries to produce HIV estimates every year between December and February.</a:t>
            </a:r>
          </a:p>
          <a:p>
            <a:pPr indent="-228600">
              <a:lnSpc>
                <a:spcPct val="90000"/>
              </a:lnSpc>
              <a:spcAft>
                <a:spcPts val="600"/>
              </a:spcAft>
              <a:buFont typeface="Arial" panose="020B0604020202020204" pitchFamily="34" charset="0"/>
              <a:buChar char="•"/>
            </a:pPr>
            <a:endParaRPr lang="en-US" sz="1100" dirty="0">
              <a:effectLst/>
            </a:endParaRPr>
          </a:p>
          <a:p>
            <a:pPr marL="285750" indent="-228600">
              <a:lnSpc>
                <a:spcPct val="90000"/>
              </a:lnSpc>
              <a:spcAft>
                <a:spcPts val="600"/>
              </a:spcAft>
              <a:buFont typeface="Arial" panose="020B0604020202020204" pitchFamily="34" charset="0"/>
              <a:buChar char="•"/>
            </a:pPr>
            <a:r>
              <a:rPr lang="en-US" sz="1100" dirty="0">
                <a:effectLst/>
              </a:rPr>
              <a:t>The process starts with a thorough review of the data being entered into the models during the first weeks of the year as the HMIS data are available.</a:t>
            </a:r>
          </a:p>
          <a:p>
            <a:pPr marL="285750" indent="-228600">
              <a:lnSpc>
                <a:spcPct val="90000"/>
              </a:lnSpc>
              <a:spcAft>
                <a:spcPts val="600"/>
              </a:spcAft>
              <a:buFont typeface="Arial" panose="020B0604020202020204" pitchFamily="34" charset="0"/>
              <a:buChar char="•"/>
            </a:pPr>
            <a:endParaRPr lang="en-US" sz="1100" dirty="0">
              <a:effectLst/>
            </a:endParaRPr>
          </a:p>
          <a:p>
            <a:pPr marL="285750" indent="-228600">
              <a:lnSpc>
                <a:spcPct val="90000"/>
              </a:lnSpc>
              <a:spcAft>
                <a:spcPts val="600"/>
              </a:spcAft>
              <a:buFont typeface="Arial" panose="020B0604020202020204" pitchFamily="34" charset="0"/>
              <a:buChar char="•"/>
            </a:pPr>
            <a:r>
              <a:rPr lang="en-US" sz="1100" dirty="0">
                <a:effectLst/>
              </a:rPr>
              <a:t>At that point UNAIDS and partners support country estimates teams to use Spectrum to produce modelled estimates.  Every other year UNAIDS hosts workshops (from January to February) to train country teams on how to use the estimates models.</a:t>
            </a:r>
          </a:p>
          <a:p>
            <a:pPr marL="285750" indent="-228600">
              <a:lnSpc>
                <a:spcPct val="90000"/>
              </a:lnSpc>
              <a:spcAft>
                <a:spcPts val="600"/>
              </a:spcAft>
              <a:buFont typeface="Arial" panose="020B0604020202020204" pitchFamily="34" charset="0"/>
              <a:buChar char="•"/>
            </a:pPr>
            <a:endParaRPr lang="en-US" sz="1100" dirty="0">
              <a:effectLst/>
            </a:endParaRPr>
          </a:p>
          <a:p>
            <a:pPr marL="285750" indent="-228600">
              <a:lnSpc>
                <a:spcPct val="90000"/>
              </a:lnSpc>
              <a:spcAft>
                <a:spcPts val="600"/>
              </a:spcAft>
              <a:buFont typeface="Arial" panose="020B0604020202020204" pitchFamily="34" charset="0"/>
              <a:buChar char="•"/>
            </a:pPr>
            <a:r>
              <a:rPr lang="en-US" sz="1100" dirty="0">
                <a:effectLst/>
              </a:rPr>
              <a:t>The timeline allows the country teams to have the data available for NSPs, PEPFAR Country Operational Planning and Global Fund applications in early February. </a:t>
            </a:r>
          </a:p>
          <a:p>
            <a:pPr marL="285750" indent="-228600">
              <a:lnSpc>
                <a:spcPct val="90000"/>
              </a:lnSpc>
              <a:spcAft>
                <a:spcPts val="600"/>
              </a:spcAft>
              <a:buFont typeface="Arial" panose="020B0604020202020204" pitchFamily="34" charset="0"/>
              <a:buChar char="•"/>
            </a:pPr>
            <a:endParaRPr lang="en-US" sz="1100" dirty="0">
              <a:effectLst/>
            </a:endParaRPr>
          </a:p>
          <a:p>
            <a:pPr marL="285750" indent="-228600">
              <a:lnSpc>
                <a:spcPct val="90000"/>
              </a:lnSpc>
              <a:spcAft>
                <a:spcPts val="600"/>
              </a:spcAft>
              <a:buFont typeface="Arial" panose="020B0604020202020204" pitchFamily="34" charset="0"/>
              <a:buChar char="•"/>
            </a:pPr>
            <a:r>
              <a:rPr lang="en-US" sz="1100" dirty="0">
                <a:effectLst/>
              </a:rPr>
              <a:t>The UNAIDS HIV epidemiological estimates use district level population data to estimate PLHIV, antiretroviral treatment coverage, HIV incidence, and other indicators. VMMC data would improve the incidence estimates for recent years, especially for men (given the indirect and delayed effect on women).</a:t>
            </a:r>
          </a:p>
          <a:p>
            <a:pPr marL="285750" indent="-228600">
              <a:lnSpc>
                <a:spcPct val="90000"/>
              </a:lnSpc>
              <a:spcAft>
                <a:spcPts val="600"/>
              </a:spcAft>
              <a:buFont typeface="Arial" panose="020B0604020202020204" pitchFamily="34" charset="0"/>
              <a:buChar char="•"/>
            </a:pPr>
            <a:endParaRPr lang="en-US" sz="1100" dirty="0">
              <a:effectLst/>
            </a:endParaRPr>
          </a:p>
          <a:p>
            <a:pPr marL="285750" indent="-228600">
              <a:lnSpc>
                <a:spcPct val="90000"/>
              </a:lnSpc>
              <a:spcAft>
                <a:spcPts val="600"/>
              </a:spcAft>
              <a:buFont typeface="Arial" panose="020B0604020202020204" pitchFamily="34" charset="0"/>
              <a:buChar char="•"/>
            </a:pPr>
            <a:r>
              <a:rPr lang="en-US" sz="1100" dirty="0">
                <a:effectLst/>
              </a:rPr>
              <a:t>Based on discussions with partners, the UNAIDS Reference Group on Estimates Modeling and Projection has recommended to include the development of estimates of VMMC coverage into the HIV estimates process.</a:t>
            </a:r>
            <a:endParaRPr lang="en-US" sz="1100" dirty="0"/>
          </a:p>
        </p:txBody>
      </p:sp>
      <p:pic>
        <p:nvPicPr>
          <p:cNvPr id="5" name="Picture Placeholder 8">
            <a:extLst>
              <a:ext uri="{FF2B5EF4-FFF2-40B4-BE49-F238E27FC236}">
                <a16:creationId xmlns:a16="http://schemas.microsoft.com/office/drawing/2014/main" id="{E32E7EEA-47E0-B271-862F-A0EB4B476B5F}"/>
              </a:ext>
            </a:extLst>
          </p:cNvPr>
          <p:cNvPicPr>
            <a:picLocks noChangeAspect="1"/>
          </p:cNvPicPr>
          <p:nvPr/>
        </p:nvPicPr>
        <p:blipFill>
          <a:blip r:embed="rId3">
            <a:extLst>
              <a:ext uri="{28A0092B-C50C-407E-A947-70E740481C1C}">
                <a14:useLocalDpi xmlns:a14="http://schemas.microsoft.com/office/drawing/2010/main" val="0"/>
              </a:ext>
            </a:extLst>
          </a:blip>
          <a:srcRect l="9653" r="19078" b="1"/>
          <a:stretch/>
        </p:blipFill>
        <p:spPr>
          <a:xfrm>
            <a:off x="5308052" y="10"/>
            <a:ext cx="6876000" cy="6850072"/>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310811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00FB3D1-1EED-7292-8F3D-68A8B9B0BB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0394778-2CF9-2244-5074-A5EA34666C61}"/>
              </a:ext>
            </a:extLst>
          </p:cNvPr>
          <p:cNvSpPr/>
          <p:nvPr/>
        </p:nvSpPr>
        <p:spPr>
          <a:xfrm>
            <a:off x="739588" y="1765144"/>
            <a:ext cx="10712824" cy="1754326"/>
          </a:xfrm>
          <a:prstGeom prst="rect">
            <a:avLst/>
          </a:prstGeom>
          <a:noFill/>
        </p:spPr>
        <p:txBody>
          <a:bodyPr wrap="square">
            <a:spAutoFit/>
          </a:bodyPr>
          <a:lstStyle/>
          <a:p>
            <a:pPr marL="742950" lvl="1" indent="-285750">
              <a:buFont typeface="Arial" panose="020B0604020202020204" pitchFamily="34" charset="0"/>
              <a:buChar char="•"/>
            </a:pPr>
            <a:r>
              <a:rPr lang="en-US" dirty="0"/>
              <a:t>To conduct a unified VMMC programme data review (including data quality review) and coverage estimation process that includes stakeholders, is validated, and cross-harmonized</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To produce annual district level coverage estimates of VMMC among men 15-49, including disaggregations, that are readily available for country and supporting partner programme planning and decision making</a:t>
            </a:r>
          </a:p>
        </p:txBody>
      </p:sp>
      <p:sp>
        <p:nvSpPr>
          <p:cNvPr id="4" name="TextBox 3">
            <a:extLst>
              <a:ext uri="{FF2B5EF4-FFF2-40B4-BE49-F238E27FC236}">
                <a16:creationId xmlns:a16="http://schemas.microsoft.com/office/drawing/2014/main" id="{7D174D66-9821-C12A-284B-BA5824BA90DB}"/>
              </a:ext>
            </a:extLst>
          </p:cNvPr>
          <p:cNvSpPr txBox="1"/>
          <p:nvPr/>
        </p:nvSpPr>
        <p:spPr>
          <a:xfrm>
            <a:off x="959223" y="383061"/>
            <a:ext cx="8713694" cy="692049"/>
          </a:xfrm>
          <a:prstGeom prst="rect">
            <a:avLst/>
          </a:prstGeom>
          <a:noFill/>
        </p:spPr>
        <p:txBody>
          <a:bodyPr wrap="square">
            <a:spAutoFit/>
          </a:bodyPr>
          <a:lstStyle/>
          <a:p>
            <a:pPr>
              <a:lnSpc>
                <a:spcPct val="115000"/>
              </a:lnSpc>
              <a:spcBef>
                <a:spcPts val="1200"/>
              </a:spcBef>
            </a:pPr>
            <a:r>
              <a:rPr lang="en-US" sz="3600" b="1" spc="120" dirty="0">
                <a:solidFill>
                  <a:srgbClr val="009999"/>
                </a:solidFill>
                <a:latin typeface="Calibri" panose="020F0502020204030204"/>
              </a:rPr>
              <a:t>VMMC data workstream objectives</a:t>
            </a:r>
          </a:p>
        </p:txBody>
      </p:sp>
      <p:pic>
        <p:nvPicPr>
          <p:cNvPr id="5" name="Picture 4" descr="Logo, company name&#10;&#10;Description automatically generated">
            <a:extLst>
              <a:ext uri="{FF2B5EF4-FFF2-40B4-BE49-F238E27FC236}">
                <a16:creationId xmlns:a16="http://schemas.microsoft.com/office/drawing/2014/main" id="{4113257F-4F02-1B5E-15F0-CA636311B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8093" y="5963831"/>
            <a:ext cx="1584990" cy="85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67;p20">
            <a:extLst>
              <a:ext uri="{FF2B5EF4-FFF2-40B4-BE49-F238E27FC236}">
                <a16:creationId xmlns:a16="http://schemas.microsoft.com/office/drawing/2014/main" id="{EBC873BA-59DD-14DC-297F-369917D79388}"/>
              </a:ext>
            </a:extLst>
          </p:cNvPr>
          <p:cNvPicPr preferRelativeResize="0"/>
          <p:nvPr/>
        </p:nvPicPr>
        <p:blipFill>
          <a:blip r:embed="rId4">
            <a:alphaModFix/>
          </a:blip>
          <a:stretch>
            <a:fillRect/>
          </a:stretch>
        </p:blipFill>
        <p:spPr>
          <a:xfrm>
            <a:off x="7946164" y="6090272"/>
            <a:ext cx="2042400" cy="384667"/>
          </a:xfrm>
          <a:prstGeom prst="rect">
            <a:avLst/>
          </a:prstGeom>
          <a:noFill/>
          <a:ln>
            <a:noFill/>
          </a:ln>
        </p:spPr>
      </p:pic>
      <p:pic>
        <p:nvPicPr>
          <p:cNvPr id="7" name="Picture 3">
            <a:extLst>
              <a:ext uri="{FF2B5EF4-FFF2-40B4-BE49-F238E27FC236}">
                <a16:creationId xmlns:a16="http://schemas.microsoft.com/office/drawing/2014/main" id="{7DE96A16-C461-1206-53FE-A9D1DA315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9879" y="5963830"/>
            <a:ext cx="168433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481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8" name="Oval 47"/>
          <p:cNvSpPr/>
          <p:nvPr/>
        </p:nvSpPr>
        <p:spPr>
          <a:xfrm>
            <a:off x="6927016" y="2714752"/>
            <a:ext cx="1576888" cy="1576888"/>
          </a:xfrm>
          <a:prstGeom prst="ellipse">
            <a:avLst/>
          </a:prstGeom>
          <a:noFill/>
          <a:ln>
            <a:solidFill>
              <a:schemeClr val="tx1">
                <a:lumMod val="65000"/>
                <a:lumOff val="35000"/>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grpSp>
        <p:nvGrpSpPr>
          <p:cNvPr id="38" name="Group 37"/>
          <p:cNvGrpSpPr/>
          <p:nvPr/>
        </p:nvGrpSpPr>
        <p:grpSpPr>
          <a:xfrm>
            <a:off x="5787818" y="664079"/>
            <a:ext cx="4945143" cy="5529845"/>
            <a:chOff x="5567315" y="639809"/>
            <a:chExt cx="4945143" cy="5529845"/>
          </a:xfrm>
        </p:grpSpPr>
        <p:grpSp>
          <p:nvGrpSpPr>
            <p:cNvPr id="29" name="Group 28"/>
            <p:cNvGrpSpPr/>
            <p:nvPr/>
          </p:nvGrpSpPr>
          <p:grpSpPr>
            <a:xfrm>
              <a:off x="6247117" y="680310"/>
              <a:ext cx="3778404" cy="5489344"/>
              <a:chOff x="3852093" y="658212"/>
              <a:chExt cx="3532820" cy="5132554"/>
            </a:xfrm>
          </p:grpSpPr>
          <p:sp>
            <p:nvSpPr>
              <p:cNvPr id="14" name="Oval 13"/>
              <p:cNvSpPr/>
              <p:nvPr/>
            </p:nvSpPr>
            <p:spPr>
              <a:xfrm>
                <a:off x="4692292" y="1340494"/>
                <a:ext cx="675249" cy="675249"/>
              </a:xfrm>
              <a:prstGeom prst="ellipse">
                <a:avLst/>
              </a:prstGeom>
              <a:solidFill>
                <a:schemeClr val="bg1">
                  <a:lumMod val="6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15" name="Oval 14"/>
              <p:cNvSpPr/>
              <p:nvPr/>
            </p:nvSpPr>
            <p:spPr>
              <a:xfrm>
                <a:off x="4486097" y="963640"/>
                <a:ext cx="478302" cy="478302"/>
              </a:xfrm>
              <a:prstGeom prst="ellipse">
                <a:avLst/>
              </a:prstGeom>
              <a:solidFill>
                <a:schemeClr val="bg1">
                  <a:lumMod val="8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16" name="Oval 15"/>
              <p:cNvSpPr/>
              <p:nvPr/>
            </p:nvSpPr>
            <p:spPr>
              <a:xfrm>
                <a:off x="5305904" y="1331349"/>
                <a:ext cx="365760" cy="365760"/>
              </a:xfrm>
              <a:prstGeom prst="ellipse">
                <a:avLst/>
              </a:prstGeom>
              <a:solidFill>
                <a:schemeClr val="bg1">
                  <a:lumMod val="8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17" name="Oval 16"/>
              <p:cNvSpPr/>
              <p:nvPr/>
            </p:nvSpPr>
            <p:spPr>
              <a:xfrm>
                <a:off x="4067100" y="1207240"/>
                <a:ext cx="618978" cy="618978"/>
              </a:xfrm>
              <a:prstGeom prst="ellipse">
                <a:avLst/>
              </a:prstGeom>
              <a:solidFill>
                <a:schemeClr val="bg1">
                  <a:lumMod val="8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20" name="Oval 19"/>
              <p:cNvSpPr/>
              <p:nvPr/>
            </p:nvSpPr>
            <p:spPr>
              <a:xfrm>
                <a:off x="6798229" y="1980242"/>
                <a:ext cx="586684" cy="586684"/>
              </a:xfrm>
              <a:prstGeom prst="ellipse">
                <a:avLst/>
              </a:prstGeom>
              <a:solidFill>
                <a:schemeClr val="bg1">
                  <a:lumMod val="8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22" name="Oval 21"/>
              <p:cNvSpPr/>
              <p:nvPr/>
            </p:nvSpPr>
            <p:spPr>
              <a:xfrm>
                <a:off x="5684054" y="3025413"/>
                <a:ext cx="815926" cy="815926"/>
              </a:xfrm>
              <a:prstGeom prst="ellipse">
                <a:avLst/>
              </a:prstGeom>
              <a:solidFill>
                <a:schemeClr val="bg1">
                  <a:lumMod val="6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24" name="Oval 23"/>
              <p:cNvSpPr/>
              <p:nvPr/>
            </p:nvSpPr>
            <p:spPr>
              <a:xfrm>
                <a:off x="6200496" y="1826218"/>
                <a:ext cx="658522" cy="658522"/>
              </a:xfrm>
              <a:prstGeom prst="ellipse">
                <a:avLst/>
              </a:prstGeom>
              <a:solidFill>
                <a:schemeClr val="bg1">
                  <a:lumMod val="8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25" name="Oval 24"/>
              <p:cNvSpPr/>
              <p:nvPr/>
            </p:nvSpPr>
            <p:spPr>
              <a:xfrm>
                <a:off x="5368922" y="3251393"/>
                <a:ext cx="544446" cy="544446"/>
              </a:xfrm>
              <a:prstGeom prst="ellipse">
                <a:avLst/>
              </a:prstGeom>
              <a:solidFill>
                <a:schemeClr val="bg1">
                  <a:lumMod val="8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27" name="Oval 26"/>
              <p:cNvSpPr/>
              <p:nvPr/>
            </p:nvSpPr>
            <p:spPr>
              <a:xfrm>
                <a:off x="5474864" y="761415"/>
                <a:ext cx="590842" cy="590842"/>
              </a:xfrm>
              <a:prstGeom prst="ellipse">
                <a:avLst/>
              </a:prstGeom>
              <a:solidFill>
                <a:schemeClr val="bg1">
                  <a:lumMod val="8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13" name="Oval 12"/>
              <p:cNvSpPr/>
              <p:nvPr/>
            </p:nvSpPr>
            <p:spPr>
              <a:xfrm>
                <a:off x="3852093" y="1558545"/>
                <a:ext cx="1069144" cy="1069144"/>
              </a:xfrm>
              <a:prstGeom prst="ellipse">
                <a:avLst/>
              </a:prstGeom>
              <a:solidFill>
                <a:schemeClr val="tx2">
                  <a:lumMod val="7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18" name="Oval 17"/>
              <p:cNvSpPr/>
              <p:nvPr/>
            </p:nvSpPr>
            <p:spPr>
              <a:xfrm>
                <a:off x="4861613" y="658212"/>
                <a:ext cx="759656" cy="759656"/>
              </a:xfrm>
              <a:prstGeom prst="ellipse">
                <a:avLst/>
              </a:prstGeom>
              <a:solidFill>
                <a:schemeClr val="accent5">
                  <a:lumMod val="7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21" name="Oval 20"/>
              <p:cNvSpPr/>
              <p:nvPr/>
            </p:nvSpPr>
            <p:spPr>
              <a:xfrm>
                <a:off x="5965407" y="2248177"/>
                <a:ext cx="1069146" cy="1069146"/>
              </a:xfrm>
              <a:prstGeom prst="ellipse">
                <a:avLst/>
              </a:prstGeom>
              <a:solidFill>
                <a:schemeClr val="tx2">
                  <a:lumMod val="7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26" name="Oval 25"/>
              <p:cNvSpPr/>
              <p:nvPr/>
            </p:nvSpPr>
            <p:spPr>
              <a:xfrm>
                <a:off x="5048299" y="3572295"/>
                <a:ext cx="956604" cy="956604"/>
              </a:xfrm>
              <a:prstGeom prst="ellipse">
                <a:avLst/>
              </a:prstGeom>
              <a:solidFill>
                <a:schemeClr val="accent3"/>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28" name="Oval 27"/>
              <p:cNvSpPr/>
              <p:nvPr/>
            </p:nvSpPr>
            <p:spPr>
              <a:xfrm>
                <a:off x="4958462" y="4721620"/>
                <a:ext cx="1069146" cy="1069146"/>
              </a:xfrm>
              <a:prstGeom prst="ellipse">
                <a:avLst/>
              </a:prstGeom>
              <a:solidFill>
                <a:schemeClr val="accent5">
                  <a:lumMod val="75000"/>
                </a:schemeClr>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23" name="Oval 22"/>
              <p:cNvSpPr/>
              <p:nvPr/>
            </p:nvSpPr>
            <p:spPr>
              <a:xfrm>
                <a:off x="6521394" y="1252027"/>
                <a:ext cx="675248" cy="675248"/>
              </a:xfrm>
              <a:prstGeom prst="ellipse">
                <a:avLst/>
              </a:prstGeom>
              <a:solidFill>
                <a:schemeClr val="accent6"/>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19" name="Oval 18"/>
              <p:cNvSpPr/>
              <p:nvPr/>
            </p:nvSpPr>
            <p:spPr>
              <a:xfrm>
                <a:off x="5778987" y="872125"/>
                <a:ext cx="984740" cy="984740"/>
              </a:xfrm>
              <a:prstGeom prst="ellipse">
                <a:avLst/>
              </a:prstGeom>
              <a:solidFill>
                <a:schemeClr val="accent3"/>
              </a:solidFill>
              <a:ln>
                <a:noFill/>
              </a:ln>
              <a:effectLst>
                <a:outerShdw blurRad="139700" dist="38100" dir="5400000" algn="t"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grpSp>
        <p:sp>
          <p:nvSpPr>
            <p:cNvPr id="30" name="Oval 29"/>
            <p:cNvSpPr/>
            <p:nvPr/>
          </p:nvSpPr>
          <p:spPr>
            <a:xfrm>
              <a:off x="10176363" y="1909799"/>
              <a:ext cx="336095" cy="336095"/>
            </a:xfrm>
            <a:prstGeom prst="ellipse">
              <a:avLst/>
            </a:prstGeom>
            <a:noFill/>
            <a:ln>
              <a:solidFill>
                <a:schemeClr val="tx1">
                  <a:lumMod val="65000"/>
                  <a:lumOff val="35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31" name="Oval 30"/>
            <p:cNvSpPr/>
            <p:nvPr/>
          </p:nvSpPr>
          <p:spPr>
            <a:xfrm>
              <a:off x="9822286" y="2999512"/>
              <a:ext cx="273078" cy="273078"/>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32" name="Oval 31"/>
            <p:cNvSpPr/>
            <p:nvPr/>
          </p:nvSpPr>
          <p:spPr>
            <a:xfrm>
              <a:off x="5567315" y="1952961"/>
              <a:ext cx="357101" cy="357101"/>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33" name="Oval 32"/>
            <p:cNvSpPr/>
            <p:nvPr/>
          </p:nvSpPr>
          <p:spPr>
            <a:xfrm>
              <a:off x="7681421" y="2350561"/>
              <a:ext cx="168049" cy="168049"/>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34" name="Oval 33"/>
            <p:cNvSpPr/>
            <p:nvPr/>
          </p:nvSpPr>
          <p:spPr>
            <a:xfrm>
              <a:off x="6580269" y="639809"/>
              <a:ext cx="483137" cy="483137"/>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35" name="Oval 34"/>
            <p:cNvSpPr/>
            <p:nvPr/>
          </p:nvSpPr>
          <p:spPr>
            <a:xfrm>
              <a:off x="6075699" y="3375745"/>
              <a:ext cx="378108" cy="378108"/>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36" name="Oval 35"/>
            <p:cNvSpPr/>
            <p:nvPr/>
          </p:nvSpPr>
          <p:spPr>
            <a:xfrm>
              <a:off x="9698913" y="854833"/>
              <a:ext cx="252071" cy="252071"/>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grpSp>
      <p:sp>
        <p:nvSpPr>
          <p:cNvPr id="37" name="TextBox 36"/>
          <p:cNvSpPr txBox="1"/>
          <p:nvPr/>
        </p:nvSpPr>
        <p:spPr>
          <a:xfrm>
            <a:off x="1236830" y="4235761"/>
            <a:ext cx="2776722" cy="707886"/>
          </a:xfrm>
          <a:prstGeom prst="rect">
            <a:avLst/>
          </a:prstGeom>
          <a:noFill/>
        </p:spPr>
        <p:txBody>
          <a:bodyPr wrap="none" rtlCol="0">
            <a:spAutoFit/>
          </a:bodyPr>
          <a:lstStyle/>
          <a:p>
            <a:pPr defTabSz="1218987"/>
            <a:r>
              <a:rPr lang="en-US" sz="4000" b="1" dirty="0">
                <a:solidFill>
                  <a:prstClr val="white"/>
                </a:solidFill>
                <a:latin typeface="Arial Narrow" panose="020B0606020202030204" pitchFamily="34" charset="0"/>
                <a:cs typeface="Arial" panose="020B0604020202020204" pitchFamily="34" charset="0"/>
              </a:rPr>
              <a:t>QUESTIONS</a:t>
            </a:r>
            <a:r>
              <a:rPr lang="en-US" sz="4000" dirty="0">
                <a:solidFill>
                  <a:prstClr val="white"/>
                </a:solidFill>
                <a:latin typeface="Arial Narrow" panose="020B0606020202030204" pitchFamily="34" charset="0"/>
                <a:cs typeface="Arial" panose="020B0604020202020204" pitchFamily="34" charset="0"/>
              </a:rPr>
              <a:t> </a:t>
            </a:r>
          </a:p>
        </p:txBody>
      </p:sp>
      <p:sp>
        <p:nvSpPr>
          <p:cNvPr id="40" name="Oval 39"/>
          <p:cNvSpPr/>
          <p:nvPr/>
        </p:nvSpPr>
        <p:spPr>
          <a:xfrm>
            <a:off x="777910" y="624296"/>
            <a:ext cx="1362260" cy="1362260"/>
          </a:xfrm>
          <a:prstGeom prst="ellipse">
            <a:avLst/>
          </a:prstGeom>
          <a:noFill/>
          <a:ln>
            <a:solidFill>
              <a:schemeClr val="tx1">
                <a:lumMod val="65000"/>
                <a:lumOff val="35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41" name="Oval 40"/>
          <p:cNvSpPr/>
          <p:nvPr/>
        </p:nvSpPr>
        <p:spPr>
          <a:xfrm>
            <a:off x="2980661" y="982205"/>
            <a:ext cx="550190" cy="550190"/>
          </a:xfrm>
          <a:prstGeom prst="ellipse">
            <a:avLst/>
          </a:prstGeom>
          <a:noFill/>
          <a:ln>
            <a:solidFill>
              <a:schemeClr val="tx1">
                <a:lumMod val="65000"/>
                <a:lumOff val="35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42" name="Oval 41"/>
          <p:cNvSpPr/>
          <p:nvPr/>
        </p:nvSpPr>
        <p:spPr>
          <a:xfrm>
            <a:off x="622470" y="5361699"/>
            <a:ext cx="614360" cy="614360"/>
          </a:xfrm>
          <a:prstGeom prst="ellipse">
            <a:avLst/>
          </a:prstGeom>
          <a:noFill/>
          <a:ln>
            <a:solidFill>
              <a:schemeClr val="tx1">
                <a:lumMod val="65000"/>
                <a:lumOff val="3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43" name="Oval 42"/>
          <p:cNvSpPr/>
          <p:nvPr/>
        </p:nvSpPr>
        <p:spPr>
          <a:xfrm>
            <a:off x="5755943" y="5233362"/>
            <a:ext cx="1095624" cy="1095624"/>
          </a:xfrm>
          <a:prstGeom prst="ellipse">
            <a:avLst/>
          </a:prstGeom>
          <a:noFill/>
          <a:ln>
            <a:solidFill>
              <a:schemeClr val="tx1">
                <a:lumMod val="65000"/>
                <a:lumOff val="35000"/>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44" name="Oval 43"/>
          <p:cNvSpPr/>
          <p:nvPr/>
        </p:nvSpPr>
        <p:spPr>
          <a:xfrm>
            <a:off x="10167521" y="4607720"/>
            <a:ext cx="1576888" cy="1576888"/>
          </a:xfrm>
          <a:prstGeom prst="ellipse">
            <a:avLst/>
          </a:prstGeom>
          <a:noFill/>
          <a:ln>
            <a:solidFill>
              <a:schemeClr val="tx1">
                <a:lumMod val="65000"/>
                <a:lumOff val="35000"/>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45" name="Oval 44"/>
          <p:cNvSpPr/>
          <p:nvPr/>
        </p:nvSpPr>
        <p:spPr>
          <a:xfrm>
            <a:off x="397881" y="2297657"/>
            <a:ext cx="646444" cy="646444"/>
          </a:xfrm>
          <a:prstGeom prst="ellipse">
            <a:avLst/>
          </a:prstGeom>
          <a:noFill/>
          <a:ln>
            <a:solidFill>
              <a:schemeClr val="tx1">
                <a:lumMod val="65000"/>
                <a:lumOff val="35000"/>
                <a:alpha val="1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46" name="Oval 45"/>
          <p:cNvSpPr/>
          <p:nvPr/>
        </p:nvSpPr>
        <p:spPr>
          <a:xfrm>
            <a:off x="1755954" y="2214163"/>
            <a:ext cx="972792" cy="972792"/>
          </a:xfrm>
          <a:prstGeom prst="ellipse">
            <a:avLst/>
          </a:prstGeom>
          <a:noFill/>
          <a:ln>
            <a:solidFill>
              <a:schemeClr val="tx1">
                <a:lumMod val="65000"/>
                <a:lumOff val="35000"/>
                <a:alpha val="1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47" name="Oval 46"/>
          <p:cNvSpPr/>
          <p:nvPr/>
        </p:nvSpPr>
        <p:spPr>
          <a:xfrm>
            <a:off x="10440237" y="196141"/>
            <a:ext cx="1576888" cy="1576888"/>
          </a:xfrm>
          <a:prstGeom prst="ellipse">
            <a:avLst/>
          </a:prstGeom>
          <a:noFill/>
          <a:ln>
            <a:solidFill>
              <a:schemeClr val="tx1">
                <a:lumMod val="65000"/>
                <a:lumOff val="35000"/>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
        <p:nvSpPr>
          <p:cNvPr id="49" name="Oval 48"/>
          <p:cNvSpPr/>
          <p:nvPr/>
        </p:nvSpPr>
        <p:spPr>
          <a:xfrm>
            <a:off x="4424448" y="1399300"/>
            <a:ext cx="1063540" cy="1063540"/>
          </a:xfrm>
          <a:prstGeom prst="ellipse">
            <a:avLst/>
          </a:prstGeom>
          <a:noFill/>
          <a:ln>
            <a:solidFill>
              <a:schemeClr val="tx1">
                <a:lumMod val="65000"/>
                <a:lumOff val="35000"/>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400">
              <a:solidFill>
                <a:prstClr val="white"/>
              </a:solidFill>
              <a:latin typeface="Calibri"/>
            </a:endParaRPr>
          </a:p>
        </p:txBody>
      </p:sp>
    </p:spTree>
    <p:extLst>
      <p:ext uri="{BB962C8B-B14F-4D97-AF65-F5344CB8AC3E}">
        <p14:creationId xmlns:p14="http://schemas.microsoft.com/office/powerpoint/2010/main" val="343187026"/>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lu3S36E9pZhapSSLjib1O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LhiaoX4.xjoLS3WmfYYMb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1srGg_GBB5aRB8r6CRZCt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DzXVvCNHX0hPP2TmELkTJ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
      <a:dk1>
        <a:sysClr val="windowText" lastClr="000000"/>
      </a:dk1>
      <a:lt1>
        <a:sysClr val="window" lastClr="FFFFFF"/>
      </a:lt1>
      <a:dk2>
        <a:srgbClr val="25A9D8"/>
      </a:dk2>
      <a:lt2>
        <a:srgbClr val="277EAF"/>
      </a:lt2>
      <a:accent1>
        <a:srgbClr val="1668A5"/>
      </a:accent1>
      <a:accent2>
        <a:srgbClr val="5D3B93"/>
      </a:accent2>
      <a:accent3>
        <a:srgbClr val="CC123E"/>
      </a:accent3>
      <a:accent4>
        <a:srgbClr val="E87302"/>
      </a:accent4>
      <a:accent5>
        <a:srgbClr val="EDC500"/>
      </a:accent5>
      <a:accent6>
        <a:srgbClr val="8FB1B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UNAIDS Ocean">
      <a:dk1>
        <a:sysClr val="windowText" lastClr="000000"/>
      </a:dk1>
      <a:lt1>
        <a:sysClr val="window" lastClr="FFFFFF"/>
      </a:lt1>
      <a:dk2>
        <a:srgbClr val="70C8BE"/>
      </a:dk2>
      <a:lt2>
        <a:srgbClr val="D8D5CF"/>
      </a:lt2>
      <a:accent1>
        <a:srgbClr val="70C8BE"/>
      </a:accent1>
      <a:accent2>
        <a:srgbClr val="E31837"/>
      </a:accent2>
      <a:accent3>
        <a:srgbClr val="00A99A"/>
      </a:accent3>
      <a:accent4>
        <a:srgbClr val="78BCC1"/>
      </a:accent4>
      <a:accent5>
        <a:srgbClr val="63CDF6"/>
      </a:accent5>
      <a:accent6>
        <a:srgbClr val="CDC88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UNAIDS Ocean">
      <a:dk1>
        <a:sysClr val="windowText" lastClr="000000"/>
      </a:dk1>
      <a:lt1>
        <a:sysClr val="window" lastClr="FFFFFF"/>
      </a:lt1>
      <a:dk2>
        <a:srgbClr val="70C8BE"/>
      </a:dk2>
      <a:lt2>
        <a:srgbClr val="D8D5CF"/>
      </a:lt2>
      <a:accent1>
        <a:srgbClr val="70C8BE"/>
      </a:accent1>
      <a:accent2>
        <a:srgbClr val="E31837"/>
      </a:accent2>
      <a:accent3>
        <a:srgbClr val="00A99A"/>
      </a:accent3>
      <a:accent4>
        <a:srgbClr val="78BCC1"/>
      </a:accent4>
      <a:accent5>
        <a:srgbClr val="63CDF6"/>
      </a:accent5>
      <a:accent6>
        <a:srgbClr val="CDC88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UNAIDS Global">
      <a:dk1>
        <a:sysClr val="windowText" lastClr="000000"/>
      </a:dk1>
      <a:lt1>
        <a:sysClr val="window" lastClr="FFFFFF"/>
      </a:lt1>
      <a:dk2>
        <a:srgbClr val="70C8BE"/>
      </a:dk2>
      <a:lt2>
        <a:srgbClr val="B6AEA7"/>
      </a:lt2>
      <a:accent1>
        <a:srgbClr val="70C8BE"/>
      </a:accent1>
      <a:accent2>
        <a:srgbClr val="F15B40"/>
      </a:accent2>
      <a:accent3>
        <a:srgbClr val="00A99A"/>
      </a:accent3>
      <a:accent4>
        <a:srgbClr val="78BCC1"/>
      </a:accent4>
      <a:accent5>
        <a:srgbClr val="78A7B7"/>
      </a:accent5>
      <a:accent6>
        <a:srgbClr val="CDC88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NAIDS Global">
    <a:dk1>
      <a:sysClr val="windowText" lastClr="000000"/>
    </a:dk1>
    <a:lt1>
      <a:sysClr val="window" lastClr="FFFFFF"/>
    </a:lt1>
    <a:dk2>
      <a:srgbClr val="70C8BE"/>
    </a:dk2>
    <a:lt2>
      <a:srgbClr val="B6AEA7"/>
    </a:lt2>
    <a:accent1>
      <a:srgbClr val="70C8BE"/>
    </a:accent1>
    <a:accent2>
      <a:srgbClr val="F15B40"/>
    </a:accent2>
    <a:accent3>
      <a:srgbClr val="00A99A"/>
    </a:accent3>
    <a:accent4>
      <a:srgbClr val="78BCC1"/>
    </a:accent4>
    <a:accent5>
      <a:srgbClr val="78A7B7"/>
    </a:accent5>
    <a:accent6>
      <a:srgbClr val="CDC884"/>
    </a:accent6>
    <a:hlink>
      <a:srgbClr val="0000FF"/>
    </a:hlink>
    <a:folHlink>
      <a:srgbClr val="800080"/>
    </a:folHlink>
  </a:clrScheme>
</a:themeOverride>
</file>

<file path=ppt/theme/themeOverride2.xml><?xml version="1.0" encoding="utf-8"?>
<a:themeOverride xmlns:a="http://schemas.openxmlformats.org/drawingml/2006/main">
  <a:clrScheme name="Custom 4">
    <a:dk1>
      <a:sysClr val="windowText" lastClr="000000"/>
    </a:dk1>
    <a:lt1>
      <a:sysClr val="window" lastClr="FFFFFF"/>
    </a:lt1>
    <a:dk2>
      <a:srgbClr val="25A9D8"/>
    </a:dk2>
    <a:lt2>
      <a:srgbClr val="277EAF"/>
    </a:lt2>
    <a:accent1>
      <a:srgbClr val="1668A5"/>
    </a:accent1>
    <a:accent2>
      <a:srgbClr val="5D3B93"/>
    </a:accent2>
    <a:accent3>
      <a:srgbClr val="CC123E"/>
    </a:accent3>
    <a:accent4>
      <a:srgbClr val="E87302"/>
    </a:accent4>
    <a:accent5>
      <a:srgbClr val="EDC500"/>
    </a:accent5>
    <a:accent6>
      <a:srgbClr val="8FB1B7"/>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3E9FCF15460844DA84D721BE82319E4" ma:contentTypeVersion="13" ma:contentTypeDescription="Create a new document." ma:contentTypeScope="" ma:versionID="5ba4c20040f3e47d08ab09c58fd9fc48">
  <xsd:schema xmlns:xsd="http://www.w3.org/2001/XMLSchema" xmlns:xs="http://www.w3.org/2001/XMLSchema" xmlns:p="http://schemas.microsoft.com/office/2006/metadata/properties" xmlns:ns3="464efcb7-489f-47c1-8283-497ff48c8d56" xmlns:ns4="ad57f257-e4e9-4fd2-80b0-b87685c2ce7a" targetNamespace="http://schemas.microsoft.com/office/2006/metadata/properties" ma:root="true" ma:fieldsID="d6b2ec3ab176d625bd8704397ccdae4f" ns3:_="" ns4:_="">
    <xsd:import namespace="464efcb7-489f-47c1-8283-497ff48c8d56"/>
    <xsd:import namespace="ad57f257-e4e9-4fd2-80b0-b87685c2ce7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4efcb7-489f-47c1-8283-497ff48c8d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57f257-e4e9-4fd2-80b0-b87685c2ce7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012CD4-2C8B-4E1A-9E62-2F0A8F619E40}">
  <ds:schemaRefs>
    <ds:schemaRef ds:uri="http://schemas.microsoft.com/sharepoint/v3/contenttype/forms"/>
  </ds:schemaRefs>
</ds:datastoreItem>
</file>

<file path=customXml/itemProps2.xml><?xml version="1.0" encoding="utf-8"?>
<ds:datastoreItem xmlns:ds="http://schemas.openxmlformats.org/officeDocument/2006/customXml" ds:itemID="{9098E6CD-876C-4CC3-B1A8-10F6C94F65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4efcb7-489f-47c1-8283-497ff48c8d56"/>
    <ds:schemaRef ds:uri="ad57f257-e4e9-4fd2-80b0-b87685c2c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39F802-DB16-46AA-B600-E684CBE3C102}">
  <ds:schemaRefs>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c2e1cf9b-e1b6-44eb-8021-428c292d3eb5}" enabled="0" method="" siteId="{c2e1cf9b-e1b6-44eb-8021-428c292d3eb5}" removed="1"/>
</clbl:labelList>
</file>

<file path=docProps/app.xml><?xml version="1.0" encoding="utf-8"?>
<Properties xmlns="http://schemas.openxmlformats.org/officeDocument/2006/extended-properties" xmlns:vt="http://schemas.openxmlformats.org/officeDocument/2006/docPropsVTypes">
  <TotalTime>8691</TotalTime>
  <Words>1078</Words>
  <Application>Microsoft Office PowerPoint</Application>
  <PresentationFormat>Widescreen</PresentationFormat>
  <Paragraphs>75</Paragraphs>
  <Slides>9</Slides>
  <Notes>5</Notes>
  <HiddenSlides>0</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1</vt:i4>
      </vt:variant>
      <vt:variant>
        <vt:lpstr>Slide Titles</vt:lpstr>
      </vt:variant>
      <vt:variant>
        <vt:i4>9</vt:i4>
      </vt:variant>
    </vt:vector>
  </HeadingPairs>
  <TitlesOfParts>
    <vt:vector size="23" baseType="lpstr">
      <vt:lpstr>Arial</vt:lpstr>
      <vt:lpstr>Arial Narrow</vt:lpstr>
      <vt:lpstr>Calibri</vt:lpstr>
      <vt:lpstr>Calibri Light</vt:lpstr>
      <vt:lpstr>Times New Roman</vt:lpstr>
      <vt:lpstr>Wingdings</vt:lpstr>
      <vt:lpstr>Office Theme</vt:lpstr>
      <vt:lpstr>1_Office Theme</vt:lpstr>
      <vt:lpstr>Custom Design</vt:lpstr>
      <vt:lpstr>1_Custom Design</vt:lpstr>
      <vt:lpstr>13_Office Theme</vt:lpstr>
      <vt:lpstr>2_Office Theme</vt:lpstr>
      <vt:lpstr>4_Custom Design</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ZEMBE, Lycias</dc:creator>
  <cp:lastModifiedBy>ZEMBE, Lycias</cp:lastModifiedBy>
  <cp:revision>13</cp:revision>
  <dcterms:created xsi:type="dcterms:W3CDTF">2020-05-04T10:51:29Z</dcterms:created>
  <dcterms:modified xsi:type="dcterms:W3CDTF">2024-11-22T16:10:34Z</dcterms:modified>
</cp:coreProperties>
</file>