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6"/>
  </p:notesMasterIdLst>
  <p:sldIdLst>
    <p:sldId id="257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1" d="100"/>
          <a:sy n="51" d="100"/>
        </p:scale>
        <p:origin x="1232" y="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YARUHANGA, Buyinza Gloria" userId="bc07dbf1-f563-4e4e-a469-7b75e7407122" providerId="ADAL" clId="{77897CAD-5C02-47CB-9F78-A24E728D24FC}"/>
    <pc:docChg chg="undo custSel addSld delSld modSld">
      <pc:chgData name="BYARUHANGA, Buyinza Gloria" userId="bc07dbf1-f563-4e4e-a469-7b75e7407122" providerId="ADAL" clId="{77897CAD-5C02-47CB-9F78-A24E728D24FC}" dt="2026-05-10T19:38:43.860" v="57" actId="14100"/>
      <pc:docMkLst>
        <pc:docMk/>
      </pc:docMkLst>
      <pc:sldChg chg="modSp mod">
        <pc:chgData name="BYARUHANGA, Buyinza Gloria" userId="bc07dbf1-f563-4e4e-a469-7b75e7407122" providerId="ADAL" clId="{77897CAD-5C02-47CB-9F78-A24E728D24FC}" dt="2026-05-10T19:38:43.860" v="57" actId="14100"/>
        <pc:sldMkLst>
          <pc:docMk/>
          <pc:sldMk cId="3018453105" sldId="257"/>
        </pc:sldMkLst>
        <pc:spChg chg="mod">
          <ac:chgData name="BYARUHANGA, Buyinza Gloria" userId="bc07dbf1-f563-4e4e-a469-7b75e7407122" providerId="ADAL" clId="{77897CAD-5C02-47CB-9F78-A24E728D24FC}" dt="2026-05-10T19:38:43.860" v="57" actId="14100"/>
          <ac:spMkLst>
            <pc:docMk/>
            <pc:sldMk cId="3018453105" sldId="257"/>
            <ac:spMk id="4" creationId="{848D389E-19FA-89C7-4CF2-7FCD5ED75BDD}"/>
          </ac:spMkLst>
        </pc:spChg>
        <pc:spChg chg="mod">
          <ac:chgData name="BYARUHANGA, Buyinza Gloria" userId="bc07dbf1-f563-4e4e-a469-7b75e7407122" providerId="ADAL" clId="{77897CAD-5C02-47CB-9F78-A24E728D24FC}" dt="2026-05-10T19:38:43.349" v="54" actId="14100"/>
          <ac:spMkLst>
            <pc:docMk/>
            <pc:sldMk cId="3018453105" sldId="257"/>
            <ac:spMk id="6" creationId="{BE044CAF-C8A0-D89D-42AF-16C472F6A567}"/>
          </ac:spMkLst>
        </pc:spChg>
        <pc:spChg chg="mod">
          <ac:chgData name="BYARUHANGA, Buyinza Gloria" userId="bc07dbf1-f563-4e4e-a469-7b75e7407122" providerId="ADAL" clId="{77897CAD-5C02-47CB-9F78-A24E728D24FC}" dt="2026-05-10T19:38:43.687" v="56" actId="14100"/>
          <ac:spMkLst>
            <pc:docMk/>
            <pc:sldMk cId="3018453105" sldId="257"/>
            <ac:spMk id="7" creationId="{F32A6C7E-A084-D63B-786E-F64BA8048256}"/>
          </ac:spMkLst>
        </pc:spChg>
        <pc:spChg chg="mod">
          <ac:chgData name="BYARUHANGA, Buyinza Gloria" userId="bc07dbf1-f563-4e4e-a469-7b75e7407122" providerId="ADAL" clId="{77897CAD-5C02-47CB-9F78-A24E728D24FC}" dt="2026-05-10T19:38:43.514" v="55" actId="14100"/>
          <ac:spMkLst>
            <pc:docMk/>
            <pc:sldMk cId="3018453105" sldId="257"/>
            <ac:spMk id="12" creationId="{942043B1-D05C-DC96-0FDF-0FE579048E4B}"/>
          </ac:spMkLst>
        </pc:spChg>
        <pc:spChg chg="mod">
          <ac:chgData name="BYARUHANGA, Buyinza Gloria" userId="bc07dbf1-f563-4e4e-a469-7b75e7407122" providerId="ADAL" clId="{77897CAD-5C02-47CB-9F78-A24E728D24FC}" dt="2026-05-10T19:38:41.969" v="47" actId="1076"/>
          <ac:spMkLst>
            <pc:docMk/>
            <pc:sldMk cId="3018453105" sldId="257"/>
            <ac:spMk id="17" creationId="{C902D90D-3AE3-469C-4118-D2ED669C5981}"/>
          </ac:spMkLst>
        </pc:spChg>
        <pc:spChg chg="mod">
          <ac:chgData name="BYARUHANGA, Buyinza Gloria" userId="bc07dbf1-f563-4e4e-a469-7b75e7407122" providerId="ADAL" clId="{77897CAD-5C02-47CB-9F78-A24E728D24FC}" dt="2026-05-10T19:28:47.954" v="2" actId="1076"/>
          <ac:spMkLst>
            <pc:docMk/>
            <pc:sldMk cId="3018453105" sldId="257"/>
            <ac:spMk id="18" creationId="{DCC5B0EA-39B1-ABB6-4BF6-0BFD8B0399AE}"/>
          </ac:spMkLst>
        </pc:spChg>
        <pc:picChg chg="mod">
          <ac:chgData name="BYARUHANGA, Buyinza Gloria" userId="bc07dbf1-f563-4e4e-a469-7b75e7407122" providerId="ADAL" clId="{77897CAD-5C02-47CB-9F78-A24E728D24FC}" dt="2026-05-10T19:38:42.849" v="52" actId="14100"/>
          <ac:picMkLst>
            <pc:docMk/>
            <pc:sldMk cId="3018453105" sldId="257"/>
            <ac:picMk id="8" creationId="{65FCF032-CC77-32EE-AD12-574043348B58}"/>
          </ac:picMkLst>
        </pc:picChg>
      </pc:sldChg>
      <pc:sldChg chg="addSp delSp modSp add del mod">
        <pc:chgData name="BYARUHANGA, Buyinza Gloria" userId="bc07dbf1-f563-4e4e-a469-7b75e7407122" providerId="ADAL" clId="{77897CAD-5C02-47CB-9F78-A24E728D24FC}" dt="2026-05-10T19:32:57.818" v="27" actId="2890"/>
        <pc:sldMkLst>
          <pc:docMk/>
          <pc:sldMk cId="1206264693" sldId="258"/>
        </pc:sldMkLst>
        <pc:spChg chg="add del">
          <ac:chgData name="BYARUHANGA, Buyinza Gloria" userId="bc07dbf1-f563-4e4e-a469-7b75e7407122" providerId="ADAL" clId="{77897CAD-5C02-47CB-9F78-A24E728D24FC}" dt="2026-05-10T19:32:57.094" v="23" actId="478"/>
          <ac:spMkLst>
            <pc:docMk/>
            <pc:sldMk cId="1206264693" sldId="258"/>
            <ac:spMk id="2" creationId="{E41947E4-18B1-312B-5785-9EA898064C16}"/>
          </ac:spMkLst>
        </pc:spChg>
        <pc:spChg chg="add del">
          <ac:chgData name="BYARUHANGA, Buyinza Gloria" userId="bc07dbf1-f563-4e4e-a469-7b75e7407122" providerId="ADAL" clId="{77897CAD-5C02-47CB-9F78-A24E728D24FC}" dt="2026-05-10T19:32:57.267" v="24" actId="478"/>
          <ac:spMkLst>
            <pc:docMk/>
            <pc:sldMk cId="1206264693" sldId="258"/>
            <ac:spMk id="3" creationId="{8EDF1F80-BA67-A1D7-34D6-DF4771FF9E83}"/>
          </ac:spMkLst>
        </pc:spChg>
        <pc:spChg chg="add del">
          <ac:chgData name="BYARUHANGA, Buyinza Gloria" userId="bc07dbf1-f563-4e4e-a469-7b75e7407122" providerId="ADAL" clId="{77897CAD-5C02-47CB-9F78-A24E728D24FC}" dt="2026-05-10T19:32:56.747" v="21" actId="478"/>
          <ac:spMkLst>
            <pc:docMk/>
            <pc:sldMk cId="1206264693" sldId="258"/>
            <ac:spMk id="7" creationId="{2C812140-C5D3-5278-66DE-78B0EC49C9AE}"/>
          </ac:spMkLst>
        </pc:spChg>
        <pc:spChg chg="add del">
          <ac:chgData name="BYARUHANGA, Buyinza Gloria" userId="bc07dbf1-f563-4e4e-a469-7b75e7407122" providerId="ADAL" clId="{77897CAD-5C02-47CB-9F78-A24E728D24FC}" dt="2026-05-10T19:32:57.440" v="25" actId="478"/>
          <ac:spMkLst>
            <pc:docMk/>
            <pc:sldMk cId="1206264693" sldId="258"/>
            <ac:spMk id="9" creationId="{DDD60EAE-A792-5246-E211-FA1EC425D8BD}"/>
          </ac:spMkLst>
        </pc:spChg>
        <pc:spChg chg="add del">
          <ac:chgData name="BYARUHANGA, Buyinza Gloria" userId="bc07dbf1-f563-4e4e-a469-7b75e7407122" providerId="ADAL" clId="{77897CAD-5C02-47CB-9F78-A24E728D24FC}" dt="2026-05-10T19:32:56.937" v="22" actId="478"/>
          <ac:spMkLst>
            <pc:docMk/>
            <pc:sldMk cId="1206264693" sldId="258"/>
            <ac:spMk id="10" creationId="{E6079731-0B56-D385-5CA9-C623A132728E}"/>
          </ac:spMkLst>
        </pc:spChg>
        <pc:picChg chg="mod">
          <ac:chgData name="BYARUHANGA, Buyinza Gloria" userId="bc07dbf1-f563-4e4e-a469-7b75e7407122" providerId="ADAL" clId="{77897CAD-5C02-47CB-9F78-A24E728D24FC}" dt="2026-05-10T19:32:57.613" v="26" actId="1076"/>
          <ac:picMkLst>
            <pc:docMk/>
            <pc:sldMk cId="1206264693" sldId="258"/>
            <ac:picMk id="8" creationId="{D0245E36-F1A3-A141-0630-FFEF43FC67AD}"/>
          </ac:picMkLst>
        </pc:picChg>
        <pc:picChg chg="add del">
          <ac:chgData name="BYARUHANGA, Buyinza Gloria" userId="bc07dbf1-f563-4e4e-a469-7b75e7407122" providerId="ADAL" clId="{77897CAD-5C02-47CB-9F78-A24E728D24FC}" dt="2026-05-10T19:32:56.573" v="20" actId="478"/>
          <ac:picMkLst>
            <pc:docMk/>
            <pc:sldMk cId="1206264693" sldId="258"/>
            <ac:picMk id="14" creationId="{5E161072-E1E4-BD85-94E8-71CD92D5CF6D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458628-DEBE-4D20-8278-85CA6DB15970}" type="datetimeFigureOut">
              <a:rPr lang="en-US" smtClean="0"/>
              <a:t>10/05/2026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7A3122-C0D8-42E7-9A40-A9B660A09D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38267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77A3122-C0D8-42E7-9A40-A9B660A09DA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56865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336E9A-8E96-CD8C-7598-F87632CD81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01923" y="1122363"/>
            <a:ext cx="7588155" cy="2621154"/>
          </a:xfrm>
        </p:spPr>
        <p:txBody>
          <a:bodyPr anchor="b">
            <a:normAutofit/>
          </a:bodyPr>
          <a:lstStyle>
            <a:lvl1pPr algn="ctr"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DC76B8-60F6-62D3-9F73-E816622030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01923" y="3843708"/>
            <a:ext cx="7588155" cy="1414091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E2DAFA-435E-AAF9-8B67-495E5AFDC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8FA71-3A18-48C0-980F-4B68F7F63042}" type="datetime1">
              <a:rPr lang="en-US" smtClean="0"/>
              <a:t>10/05/2026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407A58-3351-E479-1A0C-2FF49FA42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789E10-2433-2ECB-9C92-571B583A4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59983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4E956D-CB73-C986-F100-46487310D1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48640"/>
            <a:ext cx="10515600" cy="113225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423E6A-A07C-BF0D-EA30-9A8A854E48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12648" y="1680898"/>
            <a:ext cx="10515600" cy="449606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DC9908-8F95-8DFC-72CC-158552B567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4EDB3-C0E8-45F8-9E1D-1B6C8D1880C0}" type="datetime1">
              <a:rPr lang="en-US" smtClean="0"/>
              <a:t>10/05/2026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26C9BE-9060-50CB-2BB7-07307FF89A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4A835B-97D3-BC22-F0B8-4986D46362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79758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85B0252-346C-F6F4-3642-19F571550D4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634888" y="578497"/>
            <a:ext cx="2047037" cy="559846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798DA36-7351-9D6A-518B-678AB8A507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578497"/>
            <a:ext cx="8796688" cy="559846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46BDFF-D746-836C-04B8-CA89AD5D14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0EC4B-54ED-4041-B552-9BA760FA3DBA}" type="datetime1">
              <a:rPr lang="en-US" smtClean="0"/>
              <a:t>10/05/2026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9AA929-A9E6-FF9C-0C59-177F892D6A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16D893-7E81-90DC-4139-7687B39C3A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63016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2DD052-3E45-E789-01F8-33250024EC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485D1-E172-8F0A-A425-3097B3AB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1210E-201E-4473-82AC-2466F5386C38}" type="datetime1">
              <a:rPr lang="en-US" smtClean="0"/>
              <a:t>10/05/2026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6B5E-6174-FD5C-41E8-FFC44C65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72154-F85B-E301-DA57-E314D73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65553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1D06AF-EF87-8489-2C82-DEB90B7EFE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3381" y="553616"/>
            <a:ext cx="8273140" cy="4008859"/>
          </a:xfrm>
        </p:spPr>
        <p:txBody>
          <a:bodyPr anchor="t">
            <a:normAutofit/>
          </a:bodyPr>
          <a:lstStyle>
            <a:lvl1pPr>
              <a:defRPr sz="5400" cap="all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8E5678-CA38-1318-9EA2-5E0A4F9A59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3380" y="4589463"/>
            <a:ext cx="8273140" cy="1384617"/>
          </a:xfrm>
        </p:spPr>
        <p:txBody>
          <a:bodyPr anchor="b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E99186-7E5A-60AF-DE69-5C7DA71611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EA198-6CAB-4B8F-B93F-1F9C8C4B6CE7}" type="datetime1">
              <a:rPr lang="en-US" smtClean="0"/>
              <a:t>10/05/2026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FA13D1-1FBA-E820-323B-77B41F1A66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39BE85-85F6-4636-C651-D87CC969A4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17202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48640"/>
            <a:ext cx="10741152" cy="113225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2E861E-DFBA-B4AA-9356-CDE3D3F57C0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12648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51D7538-EC5A-3EE7-176F-A58920C507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6041F-4525-44D5-AA4F-332294BF1F56}" type="datetime1">
              <a:rPr lang="en-US" smtClean="0"/>
              <a:t>10/05/2026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07929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FEE969-634D-6E32-D227-18E9282C6F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547396"/>
            <a:ext cx="10745788" cy="114329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CD26D4-290A-F0ED-7D62-41EDA6FEC2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600" y="1685735"/>
            <a:ext cx="5157787" cy="559834"/>
          </a:xfrm>
        </p:spPr>
        <p:txBody>
          <a:bodyPr anchor="b">
            <a:normAutofit/>
          </a:bodyPr>
          <a:lstStyle>
            <a:lvl1pPr marL="0" indent="0">
              <a:lnSpc>
                <a:spcPct val="90000"/>
              </a:lnSpc>
              <a:buNone/>
              <a:defRPr sz="20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4DA52B0-7419-A946-4523-6D34BCAD26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600" y="2386894"/>
            <a:ext cx="5157787" cy="376508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6536620-C4F3-EEC3-DBF1-05196B1CBB5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5735"/>
            <a:ext cx="5183188" cy="559834"/>
          </a:xfrm>
        </p:spPr>
        <p:txBody>
          <a:bodyPr anchor="b">
            <a:normAutofit/>
          </a:bodyPr>
          <a:lstStyle>
            <a:lvl1pPr marL="0" indent="0">
              <a:lnSpc>
                <a:spcPct val="90000"/>
              </a:lnSpc>
              <a:buNone/>
              <a:defRPr sz="20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3BAE980-E611-98B5-04E9-DE4584B0E33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199" y="2386894"/>
            <a:ext cx="5183189" cy="376508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E3B3581-658A-8487-F9CB-E79F2BFF27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57091-BBDF-4EB9-BA6B-2BB67AC4FC0F}" type="datetime1">
              <a:rPr lang="en-US" smtClean="0"/>
              <a:t>10/05/2026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49D76D8-9033-26CF-BF4C-AECCC685C1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02A06B8-CC1D-542F-D8EB-7625046B91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78491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6A9F42-7FF7-F803-C075-BC4968D35E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89E8268-7232-2944-F1BD-399F9419B5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B226B-77A6-410C-9796-083F278E0125}" type="datetime1">
              <a:rPr lang="en-US" smtClean="0"/>
              <a:t>10/05/2026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968DDD-323F-89A1-84E3-DDBA626D93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FBDC76-671D-1671-DCE2-D5658BD40E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23786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9BC4D82-0182-501C-9231-4676768047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A578B-D289-4C40-8593-3D356C49DA58}" type="datetime1">
              <a:rPr lang="en-US" smtClean="0"/>
              <a:t>10/05/2026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0EAA6C9-A7F3-19F1-D17C-A1D83FAF55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4EBB816-1B94-116F-92D4-6043AE9E0C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8561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50C37F-77BE-E128-4248-D001C39E79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7160" y="553616"/>
            <a:ext cx="3595634" cy="1757505"/>
          </a:xfrm>
        </p:spPr>
        <p:txBody>
          <a:bodyPr anchor="t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3B20A8-A604-C977-02C0-083BA86634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34708" y="553616"/>
            <a:ext cx="6279741" cy="548640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C0EEBFB-2026-6A35-33ED-F008376B67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97160" y="2311121"/>
            <a:ext cx="3595634" cy="3728895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F05638-7A56-469A-825A-1DFA600254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DFAE3-14DB-48A7-A80F-80DDB072CE3D}" type="datetime1">
              <a:rPr lang="en-US" smtClean="0"/>
              <a:t>10/05/2026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85A215-184B-2105-0279-ED02F64458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2C7CA46-892B-253A-3A28-7414E17B83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86583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B06A09-98CF-FAC2-3708-AECC4360C6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557784"/>
            <a:ext cx="3595634" cy="2212313"/>
          </a:xfrm>
        </p:spPr>
        <p:txBody>
          <a:bodyPr anchor="t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571C769-CEC8-962A-01E6-15B0E056791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063319" y="657103"/>
            <a:ext cx="6483687" cy="555590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32C4A61-EF2A-C5A5-B150-4448600B39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09601" y="2826137"/>
            <a:ext cx="3585586" cy="3434638"/>
          </a:xfrm>
        </p:spPr>
        <p:txBody>
          <a:bodyPr anchor="b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0B235E-39C7-4C78-20EF-DB48ECD9CB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5EAEF-6478-4102-8F5D-A5FE9FC97ACB}" type="datetime1">
              <a:rPr lang="en-US" smtClean="0"/>
              <a:t>10/05/2026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DC75DA-9A78-9AB9-7171-95A08CC51C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FE1A03-DCCB-53C7-DBFE-2AD55C9059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90000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75BFB69-9245-EC58-F1DE-FEB625BD33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48640"/>
            <a:ext cx="10653578" cy="113225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16AFD5-5144-C460-0CA4-644BC4A93C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12647" y="1715532"/>
            <a:ext cx="10653579" cy="4593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95753E-AF8A-7E04-8A1A-205B755A021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37160" y="6453002"/>
            <a:ext cx="34943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fld id="{67F45AC6-C491-4585-A584-9CE2AF7D5500}" type="datetime1">
              <a:rPr lang="en-US" smtClean="0"/>
              <a:t>10/05/2026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E1B7C8-DA74-800B-EE14-A39E9DB32D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876521" y="6453002"/>
            <a:ext cx="280540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C1647D-0DF0-CA1B-F723-EF7B8F508D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32162" y="6453002"/>
            <a:ext cx="42920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9343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0" r:id="rId2"/>
    <p:sldLayoutId id="2147483669" r:id="rId3"/>
    <p:sldLayoutId id="2147483668" r:id="rId4"/>
    <p:sldLayoutId id="2147483667" r:id="rId5"/>
    <p:sldLayoutId id="2147483666" r:id="rId6"/>
    <p:sldLayoutId id="2147483665" r:id="rId7"/>
    <p:sldLayoutId id="2147483664" r:id="rId8"/>
    <p:sldLayoutId id="2147483663" r:id="rId9"/>
    <p:sldLayoutId id="2147483662" r:id="rId10"/>
    <p:sldLayoutId id="214748366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65FCF032-CC77-32EE-AD12-574043348B5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6705" y="0"/>
            <a:ext cx="10811581" cy="6839905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DE9595F7-04FC-3B64-BA27-625FD0B5EDBF}"/>
              </a:ext>
            </a:extLst>
          </p:cNvPr>
          <p:cNvSpPr txBox="1"/>
          <p:nvPr/>
        </p:nvSpPr>
        <p:spPr>
          <a:xfrm>
            <a:off x="2487168" y="4232975"/>
            <a:ext cx="3310128" cy="1015663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150" b="1">
                <a:solidFill>
                  <a:srgbClr val="C00000"/>
                </a:solidFill>
                <a:latin typeface="Abadi" panose="020B0604020104020204" pitchFamily="34" charset="0"/>
              </a:rPr>
              <a:t>PARTNERING &amp; TROUBLESHOOTING</a:t>
            </a:r>
          </a:p>
          <a:p>
            <a:r>
              <a:rPr lang="en-US" sz="1200">
                <a:solidFill>
                  <a:schemeClr val="tx1">
                    <a:lumMod val="75000"/>
                    <a:lumOff val="25000"/>
                  </a:schemeClr>
                </a:solidFill>
                <a:latin typeface="Abadi" panose="020B0604020104020204" pitchFamily="34" charset="0"/>
              </a:rPr>
              <a:t>Real-time mentoring and practical support to help country teams solve problems, navigate challenges and move their work forward efficiently.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61D5514-59EB-0D19-F4E0-148738E80587}"/>
              </a:ext>
            </a:extLst>
          </p:cNvPr>
          <p:cNvSpPr txBox="1"/>
          <p:nvPr/>
        </p:nvSpPr>
        <p:spPr>
          <a:xfrm>
            <a:off x="2468278" y="3032646"/>
            <a:ext cx="3627722" cy="120032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150" b="1" dirty="0">
                <a:solidFill>
                  <a:srgbClr val="C00000"/>
                </a:solidFill>
                <a:latin typeface="Abadi" panose="020B0604020104020204" pitchFamily="34" charset="0"/>
              </a:rPr>
              <a:t>TECHNICAL EXPERTISE</a:t>
            </a:r>
          </a:p>
          <a:p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badi" panose="020B0604020104020204" pitchFamily="34" charset="0"/>
              </a:rPr>
              <a:t>Across a wide range of technical specialists from multiple regions providing support across communities, prioritization/integration, systems strengthening, HIV prevention, sustainability, human rights, procurement and more.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48D389E-19FA-89C7-4CF2-7FCD5ED75BDD}"/>
              </a:ext>
            </a:extLst>
          </p:cNvPr>
          <p:cNvSpPr txBox="1"/>
          <p:nvPr/>
        </p:nvSpPr>
        <p:spPr>
          <a:xfrm>
            <a:off x="7554954" y="5040789"/>
            <a:ext cx="3574966" cy="100796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150" b="1" dirty="0">
                <a:solidFill>
                  <a:srgbClr val="002060"/>
                </a:solidFill>
                <a:latin typeface="Abadi" panose="020B0604020104020204" pitchFamily="34" charset="0"/>
              </a:rPr>
              <a:t>COUNTRY PARTNERSHIPS AND COORDINATION</a:t>
            </a:r>
          </a:p>
          <a:p>
            <a:r>
              <a:rPr lang="en-US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badi" panose="020B0604020104020204" pitchFamily="34" charset="0"/>
              </a:rPr>
              <a:t>Ensure effective matching of country needs with the right expertise, track support delivery, and ensure timely follow-up.</a:t>
            </a:r>
          </a:p>
          <a:p>
            <a:endParaRPr lang="en-US" sz="1200" dirty="0">
              <a:solidFill>
                <a:schemeClr val="tx1">
                  <a:lumMod val="65000"/>
                  <a:lumOff val="35000"/>
                </a:schemeClr>
              </a:solidFill>
              <a:latin typeface="Abadi" panose="020B0604020104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673E177-2D54-C369-4D5C-51A592247C0F}"/>
              </a:ext>
            </a:extLst>
          </p:cNvPr>
          <p:cNvSpPr txBox="1"/>
          <p:nvPr/>
        </p:nvSpPr>
        <p:spPr>
          <a:xfrm>
            <a:off x="7554954" y="3152000"/>
            <a:ext cx="3310128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200" b="1">
                <a:solidFill>
                  <a:srgbClr val="002060"/>
                </a:solidFill>
                <a:latin typeface="Abadi" panose="020B0604020104020204" pitchFamily="34" charset="0"/>
              </a:rPr>
              <a:t>REGIONAL SUPPORT TEAMS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32A6C7E-A084-D63B-786E-F64BA8048256}"/>
              </a:ext>
            </a:extLst>
          </p:cNvPr>
          <p:cNvSpPr txBox="1"/>
          <p:nvPr/>
        </p:nvSpPr>
        <p:spPr>
          <a:xfrm>
            <a:off x="7574007" y="4151233"/>
            <a:ext cx="3627722" cy="83099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150" b="1" dirty="0">
                <a:solidFill>
                  <a:srgbClr val="002060"/>
                </a:solidFill>
                <a:latin typeface="Abadi" panose="020B0604020104020204" pitchFamily="34" charset="0"/>
              </a:rPr>
              <a:t>VST EXPERT NETWORK</a:t>
            </a:r>
          </a:p>
          <a:p>
            <a:r>
              <a:rPr lang="en-US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badi" panose="020B0604020104020204" pitchFamily="34" charset="0"/>
              </a:rPr>
              <a:t>Mobilize and engage a diverse network of technical experts across the secretariat and co-sponsors to provide agile, high-quality support.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1CA4123-4133-5B78-8BA9-3A171C651BAC}"/>
              </a:ext>
            </a:extLst>
          </p:cNvPr>
          <p:cNvSpPr txBox="1"/>
          <p:nvPr/>
        </p:nvSpPr>
        <p:spPr>
          <a:xfrm>
            <a:off x="2450291" y="2062526"/>
            <a:ext cx="3310128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150" b="1" dirty="0">
                <a:solidFill>
                  <a:srgbClr val="C00000"/>
                </a:solidFill>
                <a:latin typeface="Abadi" panose="020B0604020104020204" pitchFamily="34" charset="0"/>
              </a:rPr>
              <a:t>QUALITY ASSURANCE &amp; PEER REVIEW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CBD5B16-7A31-5A0D-02F2-11B1D0ADBB86}"/>
              </a:ext>
            </a:extLst>
          </p:cNvPr>
          <p:cNvSpPr txBox="1"/>
          <p:nvPr/>
        </p:nvSpPr>
        <p:spPr>
          <a:xfrm>
            <a:off x="2487168" y="5231493"/>
            <a:ext cx="3310128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150" b="1">
                <a:solidFill>
                  <a:srgbClr val="C00000"/>
                </a:solidFill>
                <a:latin typeface="Abadi" panose="020B0604020104020204" pitchFamily="34" charset="0"/>
              </a:rPr>
              <a:t>LEARNING &amp; KNOWLEDGE SHARING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42043B1-D05C-DC96-0FDF-0FE579048E4B}"/>
              </a:ext>
            </a:extLst>
          </p:cNvPr>
          <p:cNvSpPr txBox="1"/>
          <p:nvPr/>
        </p:nvSpPr>
        <p:spPr>
          <a:xfrm>
            <a:off x="7554954" y="3032646"/>
            <a:ext cx="3719598" cy="100796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150" b="1" dirty="0">
                <a:solidFill>
                  <a:srgbClr val="002060"/>
                </a:solidFill>
                <a:latin typeface="Abadi" panose="020B0604020104020204" pitchFamily="34" charset="0"/>
              </a:rPr>
              <a:t>REGIONAL AND THEMATIC SUPPORT TEAMS</a:t>
            </a:r>
          </a:p>
          <a:p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badi" panose="020B0604020104020204" pitchFamily="34" charset="0"/>
              </a:rPr>
              <a:t>Coordinate and prioritize support at the regional level and across different thematic areas, country needs and priorities, in collaboration with UNAIDS regional, thematic focal points and co-sponsors..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965E05DA-D7F3-9BC1-1A9B-FDE7EB2FCAB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51038" y="4026974"/>
            <a:ext cx="943107" cy="971686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41EAAEF3-49FD-CCB4-EB4F-CF04D53D4B5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584381" y="5016947"/>
            <a:ext cx="876422" cy="914528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C902D90D-3AE3-469C-4118-D2ED669C5981}"/>
              </a:ext>
            </a:extLst>
          </p:cNvPr>
          <p:cNvSpPr txBox="1"/>
          <p:nvPr/>
        </p:nvSpPr>
        <p:spPr>
          <a:xfrm>
            <a:off x="8683709" y="6211669"/>
            <a:ext cx="3574966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200" b="1" dirty="0">
                <a:latin typeface="Abadi" panose="020B0604020104020204" pitchFamily="34" charset="0"/>
              </a:rPr>
              <a:t>For more information, please contact</a:t>
            </a:r>
            <a:r>
              <a:rPr lang="en-US" sz="1200" dirty="0">
                <a:latin typeface="Abadi" panose="020B0604020104020204" pitchFamily="34" charset="0"/>
              </a:rPr>
              <a:t>: </a:t>
            </a:r>
          </a:p>
          <a:p>
            <a:r>
              <a:rPr lang="en-US" sz="1200" dirty="0">
                <a:latin typeface="Abadi" panose="020B0604020104020204" pitchFamily="34" charset="0"/>
              </a:rPr>
              <a:t>Julianna Hills </a:t>
            </a:r>
            <a:r>
              <a:rPr lang="en-US" sz="1200" dirty="0">
                <a:solidFill>
                  <a:srgbClr val="C00000"/>
                </a:solidFill>
                <a:latin typeface="Abadi" panose="020B0604020104020204" pitchFamily="34" charset="0"/>
              </a:rPr>
              <a:t>hillsj@unaids.org </a:t>
            </a:r>
          </a:p>
          <a:p>
            <a:r>
              <a:rPr lang="en-US" sz="1200" dirty="0">
                <a:latin typeface="Abadi" panose="020B0604020104020204" pitchFamily="34" charset="0"/>
              </a:rPr>
              <a:t>Kate Ray: </a:t>
            </a:r>
            <a:r>
              <a:rPr lang="en-US" sz="1200" dirty="0">
                <a:solidFill>
                  <a:srgbClr val="C00000"/>
                </a:solidFill>
                <a:latin typeface="Abadi" panose="020B0604020104020204" pitchFamily="34" charset="0"/>
              </a:rPr>
              <a:t>rayk@unaids.org 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DCC5B0EA-39B1-ABB6-4BF6-0BFD8B0399AE}"/>
              </a:ext>
            </a:extLst>
          </p:cNvPr>
          <p:cNvSpPr txBox="1"/>
          <p:nvPr/>
        </p:nvSpPr>
        <p:spPr>
          <a:xfrm>
            <a:off x="11448288" y="6056452"/>
            <a:ext cx="743712" cy="783453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E044CAF-C8A0-D89D-42AF-16C472F6A567}"/>
              </a:ext>
            </a:extLst>
          </p:cNvPr>
          <p:cNvSpPr txBox="1"/>
          <p:nvPr/>
        </p:nvSpPr>
        <p:spPr>
          <a:xfrm>
            <a:off x="7574007" y="2067652"/>
            <a:ext cx="3719598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150" b="1" dirty="0">
                <a:solidFill>
                  <a:srgbClr val="002060"/>
                </a:solidFill>
                <a:latin typeface="Abadi" panose="020B0604020104020204" pitchFamily="34" charset="0"/>
              </a:rPr>
              <a:t>GLOBAL FOCAL POINTS (Country Partnership Team)</a:t>
            </a:r>
          </a:p>
        </p:txBody>
      </p:sp>
    </p:spTree>
    <p:extLst>
      <p:ext uri="{BB962C8B-B14F-4D97-AF65-F5344CB8AC3E}">
        <p14:creationId xmlns:p14="http://schemas.microsoft.com/office/powerpoint/2010/main" val="3018453105"/>
      </p:ext>
    </p:extLst>
  </p:cSld>
  <p:clrMapOvr>
    <a:masterClrMapping/>
  </p:clrMapOvr>
</p:sld>
</file>

<file path=ppt/theme/theme1.xml><?xml version="1.0" encoding="utf-8"?>
<a:theme xmlns:a="http://schemas.openxmlformats.org/drawingml/2006/main" name="VanillaVTI">
  <a:themeElements>
    <a:clrScheme name="Vanilla">
      <a:dk1>
        <a:sysClr val="windowText" lastClr="000000"/>
      </a:dk1>
      <a:lt1>
        <a:sysClr val="window" lastClr="FFFFFF"/>
      </a:lt1>
      <a:dk2>
        <a:srgbClr val="2C3932"/>
      </a:dk2>
      <a:lt2>
        <a:srgbClr val="FDF6EA"/>
      </a:lt2>
      <a:accent1>
        <a:srgbClr val="169C9A"/>
      </a:accent1>
      <a:accent2>
        <a:srgbClr val="FA9A42"/>
      </a:accent2>
      <a:accent3>
        <a:srgbClr val="E15C3D"/>
      </a:accent3>
      <a:accent4>
        <a:srgbClr val="E78A67"/>
      </a:accent4>
      <a:accent5>
        <a:srgbClr val="A74B40"/>
      </a:accent5>
      <a:accent6>
        <a:srgbClr val="3D9072"/>
      </a:accent6>
      <a:hlink>
        <a:srgbClr val="169C9A"/>
      </a:hlink>
      <a:folHlink>
        <a:srgbClr val="E15C3D"/>
      </a:folHlink>
    </a:clrScheme>
    <a:fontScheme name="Neue Haas">
      <a:majorFont>
        <a:latin typeface="Neue Haas Grotesk Text Pro"/>
        <a:ea typeface=""/>
        <a:cs typeface=""/>
      </a:majorFont>
      <a:minorFont>
        <a:latin typeface="Neue Haas Grotesk Tex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nillaVTI" id="{54D376C6-1C9B-4C6B-8F3C-483BB307BB05}" vid="{7690D8A9-C071-45EF-BA7A-F7FA9779B11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70B027ED5492E489E18E2375296B630" ma:contentTypeVersion="37" ma:contentTypeDescription="Create a new document." ma:contentTypeScope="" ma:versionID="084ad288b7a2bb464b7e748506b4e040">
  <xsd:schema xmlns:xsd="http://www.w3.org/2001/XMLSchema" xmlns:xs="http://www.w3.org/2001/XMLSchema" xmlns:p="http://schemas.microsoft.com/office/2006/metadata/properties" xmlns:ns2="1e4904ce-df3c-409d-8c73-59cbcf852a41" xmlns:ns3="2ddeef39-65d3-4660-94f2-f063f949c57e" targetNamespace="http://schemas.microsoft.com/office/2006/metadata/properties" ma:root="true" ma:fieldsID="1932048fee3a97bb6178b5557a209bcc" ns2:_="" ns3:_="">
    <xsd:import namespace="1e4904ce-df3c-409d-8c73-59cbcf852a41"/>
    <xsd:import namespace="2ddeef39-65d3-4660-94f2-f063f949c57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Location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Order0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ThematicArea" minOccurs="0"/>
                <xsd:element ref="ns2:Country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  <xsd:element ref="ns2:DocumentTitle" minOccurs="0"/>
                <xsd:element ref="ns3:PrimeClassificationStatus" minOccurs="0"/>
                <xsd:element ref="ns3:PrimeClassificationStatusDetails" minOccurs="0"/>
                <xsd:element ref="ns3:PrimeLastClassified" minOccurs="0"/>
                <xsd:element ref="ns3:PrimeCorrectedByUser" minOccurs="0"/>
                <xsd:element ref="ns2:Summary_x002f_Abstract" minOccurs="0"/>
                <xsd:element ref="ns2:ContentOwner" minOccurs="0"/>
                <xsd:element ref="ns2:DownloadCategory" minOccurs="0"/>
                <xsd:element ref="ns2:LastReviewDate" minOccurs="0"/>
                <xsd:element ref="ns2:ReviewFrequency" minOccurs="0"/>
                <xsd:element ref="ns2:PrimaryTopic_x002f_ThematicArea" minOccurs="0"/>
                <xsd:element ref="ns2:Language" minOccurs="0"/>
                <xsd:element ref="ns2:Region" minOccurs="0"/>
                <xsd:element ref="ns2:EnterpriseKeyword" minOccurs="0"/>
                <xsd:element ref="ns2:SyntexTouc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e4904ce-df3c-409d-8c73-59cbcf852a4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Location" ma:index="12" nillable="true" ma:displayName="MediaServiceLocation" ma:internalName="MediaServiceLocation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Order0" ma:index="20" nillable="true" ma:displayName="Order" ma:format="Dropdown" ma:indexed="true" ma:internalName="Order0" ma:percentage="FALSE">
      <xsd:simpleType>
        <xsd:restriction base="dms:Number"/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f008808e-a4ff-498b-8b44-8869f1dca9f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ThematicArea" ma:index="25" nillable="true" ma:displayName="Thematic Area" ma:format="Dropdown" ma:internalName="ThematicArea">
      <xsd:simpleType>
        <xsd:restriction base="dms:Text">
          <xsd:maxLength value="255"/>
        </xsd:restriction>
      </xsd:simpleType>
    </xsd:element>
    <xsd:element name="Country" ma:index="26" nillable="true" ma:displayName="Country" ma:format="Dropdown" ma:internalName="Country">
      <xsd:simpleType>
        <xsd:restriction base="dms:Text">
          <xsd:maxLength value="255"/>
        </xsd:restriction>
      </xsd:simpleType>
    </xsd:element>
    <xsd:element name="MediaServiceObjectDetectorVersions" ma:index="27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8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9" nillable="true" ma:displayName="MediaServiceBillingMetadata" ma:hidden="true" ma:internalName="MediaServiceBillingMetadata" ma:readOnly="true">
      <xsd:simpleType>
        <xsd:restriction base="dms:Note"/>
      </xsd:simpleType>
    </xsd:element>
    <xsd:element name="DocumentTitle" ma:index="30" nillable="true" ma:displayName="Document Title" ma:format="Dropdown" ma:internalName="DocumentTitle">
      <xsd:simpleType>
        <xsd:restriction base="dms:Text">
          <xsd:maxLength value="255"/>
        </xsd:restriction>
      </xsd:simpleType>
    </xsd:element>
    <xsd:element name="Summary_x002f_Abstract" ma:index="35" nillable="true" ma:displayName="Summary / Abstract" ma:format="Dropdown" ma:internalName="Summary_x002f_Abstract">
      <xsd:simpleType>
        <xsd:restriction base="dms:Note"/>
      </xsd:simpleType>
    </xsd:element>
    <xsd:element name="ContentOwner" ma:index="36" nillable="true" ma:displayName="Content Owner" ma:format="Dropdown" ma:internalName="ContentOwner">
      <xsd:simpleType>
        <xsd:restriction base="dms:Text">
          <xsd:maxLength value="255"/>
        </xsd:restriction>
      </xsd:simpleType>
    </xsd:element>
    <xsd:element name="DownloadCategory" ma:index="37" nillable="true" ma:displayName="Download Category" ma:description="This field denotes the category in which the resource falls, for example, is it a checklist, guide, video, training material. &#10;Read the document and try to understand and extract the download category from the document.  &#10;We have defined the following categories. Please only assign one of the following values: Tool&#10;Plan&#10;Guide&#10;&#10;If you are unable to assign a category from the defined list, return 'To be determined’ &#10;" ma:format="Dropdown" ma:internalName="DownloadCategory">
      <xsd:simpleType>
        <xsd:restriction base="dms:Choice">
          <xsd:enumeration value="Tool"/>
          <xsd:enumeration value="Plan"/>
          <xsd:enumeration value="Guide"/>
        </xsd:restriction>
      </xsd:simpleType>
    </xsd:element>
    <xsd:element name="LastReviewDate" ma:index="38" nillable="true" ma:displayName="Last Review Date" ma:format="DateOnly" ma:internalName="LastReviewDate">
      <xsd:simpleType>
        <xsd:restriction base="dms:DateTime"/>
      </xsd:simpleType>
    </xsd:element>
    <xsd:element name="ReviewFrequency" ma:index="39" nillable="true" ma:displayName="Review Frequency" ma:format="Dropdown" ma:internalName="ReviewFrequency">
      <xsd:simpleType>
        <xsd:restriction base="dms:Choice">
          <xsd:enumeration value="3 months"/>
          <xsd:enumeration value="6 months"/>
          <xsd:enumeration value="12 months"/>
          <xsd:enumeration value="24 months"/>
          <xsd:enumeration value="36 months"/>
        </xsd:restriction>
      </xsd:simpleType>
    </xsd:element>
    <xsd:element name="PrimaryTopic_x002f_ThematicArea" ma:index="40" nillable="true" ma:displayName="Primary Topic / Thematic Area" ma:format="Dropdown" ma:internalName="PrimaryTopic_x002f_ThematicArea">
      <xsd:simpleType>
        <xsd:restriction base="dms:Choice">
          <xsd:enumeration value="Global Fund and Grant Implementation"/>
          <xsd:enumeration value="NSP Strategic Planning and Reviews"/>
          <xsd:enumeration value="Community and Service Delivery"/>
          <xsd:enumeration value="Prevention"/>
          <xsd:enumeration value="HIV and Economics"/>
          <xsd:enumeration value="Human Rights and Gender"/>
          <xsd:enumeration value="Epi Strategic Information"/>
          <xsd:enumeration value="Treatment and Testing"/>
          <xsd:enumeration value="Health System Strengthening"/>
          <xsd:enumeration value="Drawdown"/>
          <xsd:enumeration value="GF Condom SI"/>
          <xsd:enumeration value="DFAT"/>
          <xsd:enumeration value="HIV Sustainability Roadmaps"/>
          <xsd:enumeration value="Other"/>
        </xsd:restriction>
      </xsd:simpleType>
    </xsd:element>
    <xsd:element name="Language" ma:index="41" nillable="true" ma:displayName="Language" ma:format="Dropdown" ma:internalName="Language">
      <xsd:simpleType>
        <xsd:restriction base="dms:Text">
          <xsd:maxLength value="255"/>
        </xsd:restriction>
      </xsd:simpleType>
    </xsd:element>
    <xsd:element name="Region" ma:index="42" nillable="true" ma:displayName="Region" ma:format="Dropdown" ma:internalName="Region">
      <xsd:simpleType>
        <xsd:restriction base="dms:Choice">
          <xsd:enumeration value="Eastern and southern Africa"/>
          <xsd:enumeration value="Western and central Africa"/>
          <xsd:enumeration value="Asia and the Pacific"/>
          <xsd:enumeration value="Eastern Europe and central Asia"/>
          <xsd:enumeration value="Latin America and the Caribbean"/>
          <xsd:enumeration value="Middle East and North Africa"/>
          <xsd:enumeration value="Western and central Europe and North America"/>
          <xsd:enumeration value="Global"/>
          <xsd:enumeration value="Other"/>
        </xsd:restriction>
      </xsd:simpleType>
    </xsd:element>
    <xsd:element name="EnterpriseKeyword" ma:index="43" nillable="true" ma:displayName="Enterprise Keyword" ma:format="Dropdown" ma:internalName="EnterpriseKeyword">
      <xsd:simpleType>
        <xsd:restriction base="dms:Text">
          <xsd:maxLength value="255"/>
        </xsd:restriction>
      </xsd:simpleType>
    </xsd:element>
    <xsd:element name="SyntexTouch" ma:index="44" nillable="true" ma:displayName="SyntexTouch" ma:format="Dropdown" ma:internalName="SyntexTouch">
      <xsd:simpleType>
        <xsd:restriction base="dms:Choice">
          <xsd:enumeration value="True"/>
          <xsd:enumeration value="False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ddeef39-65d3-4660-94f2-f063f949c57e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6d408e62-e834-4772-ba1f-1e81686b2579}" ma:internalName="TaxCatchAll" ma:showField="CatchAllData" ma:web="2ddeef39-65d3-4660-94f2-f063f949c57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PrimeClassificationStatus" ma:index="31" nillable="true" ma:displayName="Processing status" ma:internalName="PrimeClassificationStatus">
      <xsd:simpleType>
        <xsd:restriction base="dms:Text"/>
      </xsd:simpleType>
    </xsd:element>
    <xsd:element name="PrimeClassificationStatusDetails" ma:index="32" nillable="true" ma:displayName="Processing details" ma:internalName="PrimeClassificationStatusDetails">
      <xsd:simpleType>
        <xsd:restriction base="dms:Note">
          <xsd:maxLength value="255"/>
        </xsd:restriction>
      </xsd:simpleType>
    </xsd:element>
    <xsd:element name="PrimeLastClassified" ma:index="33" nillable="true" ma:displayName="Processed" ma:internalName="PrimeLastClassified">
      <xsd:simpleType>
        <xsd:restriction base="dms:DateTime"/>
      </xsd:simpleType>
    </xsd:element>
    <xsd:element name="PrimeCorrectedByUser" ma:index="34" nillable="true" ma:displayName="Corrected" ma:internalName="PrimeCorrectedByUser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hematicArea xmlns="1e4904ce-df3c-409d-8c73-59cbcf852a41" xsi:nil="true"/>
    <DocumentTitle xmlns="1e4904ce-df3c-409d-8c73-59cbcf852a41">VST Flyer</DocumentTitle>
    <PrimeLastClassified xmlns="2ddeef39-65d3-4660-94f2-f063f949c57e" xsi:nil="true"/>
    <Language xmlns="1e4904ce-df3c-409d-8c73-59cbcf852a41">English</Language>
    <lcf76f155ced4ddcb4097134ff3c332f xmlns="1e4904ce-df3c-409d-8c73-59cbcf852a41">
      <Terms xmlns="http://schemas.microsoft.com/office/infopath/2007/PartnerControls"/>
    </lcf76f155ced4ddcb4097134ff3c332f>
    <PrimeCorrectedByUser xmlns="2ddeef39-65d3-4660-94f2-f063f949c57e" xsi:nil="true"/>
    <LastReviewDate xmlns="1e4904ce-df3c-409d-8c73-59cbcf852a41" xsi:nil="true"/>
    <Order0 xmlns="1e4904ce-df3c-409d-8c73-59cbcf852a41" xsi:nil="true"/>
    <PrimeClassificationStatusDetails xmlns="2ddeef39-65d3-4660-94f2-f063f949c57e" xsi:nil="true"/>
    <TaxCatchAll xmlns="2ddeef39-65d3-4660-94f2-f063f949c57e" xsi:nil="true"/>
    <ReviewFrequency xmlns="1e4904ce-df3c-409d-8c73-59cbcf852a41">12 months</ReviewFrequency>
    <Region xmlns="1e4904ce-df3c-409d-8c73-59cbcf852a41">Global</Region>
    <SyntexTouch xmlns="1e4904ce-df3c-409d-8c73-59cbcf852a41" xsi:nil="true"/>
    <DownloadCategory xmlns="1e4904ce-df3c-409d-8c73-59cbcf852a41" xsi:nil="true"/>
    <PrimaryTopic_x002f_ThematicArea xmlns="1e4904ce-df3c-409d-8c73-59cbcf852a41">Health System Strengthening</PrimaryTopic_x002f_ThematicArea>
    <Country xmlns="1e4904ce-df3c-409d-8c73-59cbcf852a41" xsi:nil="true"/>
    <EnterpriseKeyword xmlns="1e4904ce-df3c-409d-8c73-59cbcf852a41" xsi:nil="true"/>
    <PrimeClassificationStatus xmlns="2ddeef39-65d3-4660-94f2-f063f949c57e" xsi:nil="true"/>
    <Summary_x002f_Abstract xmlns="1e4904ce-df3c-409d-8c73-59cbcf852a41">The document outlines the structure and functions of technical support teams, partnerships, and expert networks for country teams, focusing on mentoring, troubleshooting, technical expertise, coordination, and knowledge sharing.</Summary_x002f_Abstract>
    <ContentOwner xmlns="1e4904ce-df3c-409d-8c73-59cbcf852a41">Katherine Ray</ContentOwner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F33E743-E68A-404A-A7AD-B350964B0526}">
  <ds:schemaRefs>
    <ds:schemaRef ds:uri="1e4904ce-df3c-409d-8c73-59cbcf852a41"/>
    <ds:schemaRef ds:uri="2ddeef39-65d3-4660-94f2-f063f949c57e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4AEA5653-199D-4DAE-B690-212FA50F8C57}">
  <ds:schemaRefs>
    <ds:schemaRef ds:uri="http://purl.org/dc/dcmitype/"/>
    <ds:schemaRef ds:uri="http://schemas.microsoft.com/office/2006/metadata/properties"/>
    <ds:schemaRef ds:uri="1e4904ce-df3c-409d-8c73-59cbcf852a41"/>
    <ds:schemaRef ds:uri="http://www.w3.org/XML/1998/namespace"/>
    <ds:schemaRef ds:uri="http://schemas.microsoft.com/office/2006/documentManagement/types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2ddeef39-65d3-4660-94f2-f063f949c57e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F0829C46-E4BB-496B-8352-F6CE549F471F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c2e1cf9b-e1b6-44eb-8021-428c292d3eb5}" enabled="0" method="" siteId="{c2e1cf9b-e1b6-44eb-8021-428c292d3eb5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187</Words>
  <Application>Microsoft Office PowerPoint</Application>
  <PresentationFormat>Widescreen</PresentationFormat>
  <Paragraphs>18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Abadi</vt:lpstr>
      <vt:lpstr>Aptos</vt:lpstr>
      <vt:lpstr>Arial</vt:lpstr>
      <vt:lpstr>Neue Haas Grotesk Text Pro</vt:lpstr>
      <vt:lpstr>VanillaVTI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RAY, Katherine</dc:creator>
  <cp:lastModifiedBy>BYARUHANGA, Buyinza Gloria</cp:lastModifiedBy>
  <cp:revision>1</cp:revision>
  <dcterms:created xsi:type="dcterms:W3CDTF">2026-04-27T12:55:53Z</dcterms:created>
  <dcterms:modified xsi:type="dcterms:W3CDTF">2026-05-10T19:38:49Z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0x010100070B027ED5492E489E18E2375296B630</vt:lpwstr>
  </property>
  <property fmtid="{D5CDD505-2E9C-101B-9397-08002B2CF9AE}" pid="3" name="MediaServiceImageTags">
    <vt:lpwstr/>
  </property>
</Properties>
</file>